
<file path=[Content_Types].xml><?xml version="1.0" encoding="utf-8"?>
<Types xmlns="http://schemas.openxmlformats.org/package/2006/content-types">
  <Default ContentType="application/vnd.openxmlformats-officedocument.oleObject" Extension="bin"/>
  <Default ContentType="image/x-emf" Extension="emf"/>
  <Default ContentType="image/jpeg" Extension="jpeg"/>
  <Default ContentType="image/png" Extension="png"/>
  <Default ContentType="application/vnd.openxmlformats-package.relationships+xml" Extension="rels"/>
  <Default ContentType="image/x-wmf" Extension="wmf"/>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authors+xml" PartName="/ppt/authors.xml"/>
  <Override ContentType="application/vnd.ms-powerpoint.changesinfo+xml" PartName="/ppt/changesInfos/changesInfo1.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notesSlide+xml" PartName="/ppt/notesSlides/notesSlide5.xml"/>
  <Override ContentType="application/vnd.openxmlformats-officedocument.presentationml.notesSlide+xml" PartName="/ppt/notesSlides/notesSlide6.xml"/>
  <Override ContentType="application/vnd.openxmlformats-officedocument.presentationml.notesSlide+xml" PartName="/ppt/notesSlides/notesSlide7.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tableStyles+xml" PartName="/ppt/tableStyles.xml"/>
  <Override ContentType="application/vnd.openxmlformats-officedocument.presentationml.tags+xml" PartName="/ppt/tags/tag1.xml"/>
  <Override ContentType="application/vnd.openxmlformats-officedocument.presentationml.tags+xml" PartName="/ppt/tags/tag2.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core.xml" Type="http://schemas.openxmlformats.org/package/2006/relationships/metadata/core-properties"/><Relationship Id="rId3" Target="docProps/app.xml" Type="http://schemas.openxmlformats.org/officeDocument/2006/relationships/extended-properties"/><Relationship Id="rId4"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4" r:id="rId4"/>
  </p:sldMasterIdLst>
  <p:notesMasterIdLst>
    <p:notesMasterId r:id="rId15"/>
  </p:notesMasterIdLst>
  <p:handoutMasterIdLst>
    <p:handoutMasterId r:id="rId16"/>
  </p:handoutMasterIdLst>
  <p:sldIdLst>
    <p:sldId id="273" r:id="rId5"/>
    <p:sldId id="272" r:id="rId6"/>
    <p:sldId id="271" r:id="rId7"/>
    <p:sldId id="275" r:id="rId8"/>
    <p:sldId id="264" r:id="rId9"/>
    <p:sldId id="269" r:id="rId10"/>
    <p:sldId id="270" r:id="rId11"/>
    <p:sldId id="259" r:id="rId12"/>
    <p:sldId id="261" r:id="rId13"/>
    <p:sldId id="277" r:id="rId14"/>
  </p:sldIdLst>
  <p:sldSz cx="10261600" cy="7200900"/>
  <p:notesSz cx="6735763" cy="9866313"/>
  <p:custDataLst>
    <p:tags r:id="rId17"/>
  </p:custDataLst>
  <p:defaultTex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p:defaultTextStyle>
  <p:extLst>
    <p:ext uri="{EFAFB233-063F-42B5-8137-9DF3F51BA10A}">
      <p15:sldGuideLst xmlns:p15="http://schemas.microsoft.com/office/powerpoint/2012/main">
        <p15:guide id="1" orient="horz" pos="2268">
          <p15:clr>
            <a:srgbClr val="A4A3A4"/>
          </p15:clr>
        </p15:guide>
        <p15:guide id="2" pos="323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 id="{16170CAA-B396-FB1C-4A44-FA183FD737B7}" name="佐藤 潤季(SATO Junki)" initials="潤佐" userId="S::JUNKI_SATO@env.go.jp::a9815b81-31fd-4fbf-a818-5bd11ce256f8"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2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CC"/>
    <a:srgbClr val="FF9900"/>
    <a:srgbClr val="FFFF66"/>
    <a:srgbClr val="99FF66"/>
    <a:srgbClr val="FFCC99"/>
    <a:srgbClr val="3366CC"/>
    <a:srgbClr val="0066C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49DA829-740F-4E43-9C8C-4E9712D642FC}" v="32" dt="2026-07-14T00:33:37.966"/>
    <p1510:client id="{E3C24AB0-118C-4232-BB2B-49B5C8F4D9A3}" v="3" dt="2026-07-13T07:55:49.094"/>
    <p1510:client id="{EDBC29ED-F18E-4E39-B1E6-05822BA1232C}" v="7" dt="2026-07-13T08:05:06.760"/>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淡色スタイル 3 - アクセント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474" autoAdjust="0"/>
    <p:restoredTop sz="74820" autoAdjust="0"/>
  </p:normalViewPr>
  <p:slideViewPr>
    <p:cSldViewPr snapToGrid="0">
      <p:cViewPr varScale="1">
        <p:scale>
          <a:sx n="105" d="100"/>
          <a:sy n="105" d="100"/>
        </p:scale>
        <p:origin x="1668" y="114"/>
      </p:cViewPr>
      <p:guideLst>
        <p:guide orient="horz" pos="2268"/>
        <p:guide pos="3238"/>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slides/slide6.xml" Type="http://schemas.openxmlformats.org/officeDocument/2006/relationships/slide"/><Relationship Id="rId11" Target="slides/slide7.xml" Type="http://schemas.openxmlformats.org/officeDocument/2006/relationships/slide"/><Relationship Id="rId12" Target="slides/slide8.xml" Type="http://schemas.openxmlformats.org/officeDocument/2006/relationships/slide"/><Relationship Id="rId13" Target="slides/slide9.xml" Type="http://schemas.openxmlformats.org/officeDocument/2006/relationships/slide"/><Relationship Id="rId14" Target="slides/slide10.xml" Type="http://schemas.openxmlformats.org/officeDocument/2006/relationships/slide"/><Relationship Id="rId15" Target="notesMasters/notesMaster1.xml" Type="http://schemas.openxmlformats.org/officeDocument/2006/relationships/notesMaster"/><Relationship Id="rId16" Target="handoutMasters/handoutMaster1.xml" Type="http://schemas.openxmlformats.org/officeDocument/2006/relationships/handoutMaster"/><Relationship Id="rId17" Target="tags/tag1.xml" Type="http://schemas.openxmlformats.org/officeDocument/2006/relationships/tags"/><Relationship Id="rId18" Target="commentAuthors.xml" Type="http://schemas.openxmlformats.org/officeDocument/2006/relationships/commentAuthors"/><Relationship Id="rId19" Target="presProps.xml" Type="http://schemas.openxmlformats.org/officeDocument/2006/relationships/presProps"/><Relationship Id="rId2" Target="../customXml/item2.xml" Type="http://schemas.openxmlformats.org/officeDocument/2006/relationships/customXml"/><Relationship Id="rId20" Target="viewProps.xml" Type="http://schemas.openxmlformats.org/officeDocument/2006/relationships/viewProps"/><Relationship Id="rId21" Target="theme/theme1.xml" Type="http://schemas.openxmlformats.org/officeDocument/2006/relationships/theme"/><Relationship Id="rId22" Target="tableStyles.xml" Type="http://schemas.openxmlformats.org/officeDocument/2006/relationships/tableStyles"/><Relationship Id="rId23" Target="changesInfos/changesInfo1.xml" Type="http://schemas.microsoft.com/office/2016/11/relationships/changesInfo"/><Relationship Id="rId24" Target="revisionInfo.xml" Type="http://schemas.microsoft.com/office/2015/10/relationships/revisionInfo"/><Relationship Id="rId25" Target="authors.xml" Type="http://schemas.microsoft.com/office/2018/10/relationships/authors"/><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slides/slide5.xml" Type="http://schemas.openxmlformats.org/officeDocument/2006/relationships/slide"/></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寺井 太一(TERAI Taichi)" userId="eafffbcb-1537-4cb0-894f-cb65496373a4" providerId="ADAL" clId="{57CF7DEC-2952-4EAC-92B3-9EFBDA5CEB76}"/>
    <pc:docChg chg="undo custSel modSld">
      <pc:chgData name="寺井 太一(TERAI Taichi)" userId="eafffbcb-1537-4cb0-894f-cb65496373a4" providerId="ADAL" clId="{57CF7DEC-2952-4EAC-92B3-9EFBDA5CEB76}" dt="2026-07-14T02:29:44.882" v="137" actId="20577"/>
      <pc:docMkLst>
        <pc:docMk/>
      </pc:docMkLst>
      <pc:sldChg chg="addSp delSp modSp mod">
        <pc:chgData name="寺井 太一(TERAI Taichi)" userId="eafffbcb-1537-4cb0-894f-cb65496373a4" providerId="ADAL" clId="{57CF7DEC-2952-4EAC-92B3-9EFBDA5CEB76}" dt="2026-07-14T01:05:01.038" v="94" actId="20577"/>
        <pc:sldMkLst>
          <pc:docMk/>
          <pc:sldMk cId="0" sldId="259"/>
        </pc:sldMkLst>
        <pc:spChg chg="add mod">
          <ac:chgData name="寺井 太一(TERAI Taichi)" userId="eafffbcb-1537-4cb0-894f-cb65496373a4" providerId="ADAL" clId="{57CF7DEC-2952-4EAC-92B3-9EFBDA5CEB76}" dt="2026-07-14T00:33:18.403" v="59"/>
          <ac:spMkLst>
            <pc:docMk/>
            <pc:sldMk cId="0" sldId="259"/>
            <ac:spMk id="2" creationId="{EE314920-D366-DF69-FCAE-42D8FC02018A}"/>
          </ac:spMkLst>
        </pc:spChg>
        <pc:spChg chg="del">
          <ac:chgData name="寺井 太一(TERAI Taichi)" userId="eafffbcb-1537-4cb0-894f-cb65496373a4" providerId="ADAL" clId="{57CF7DEC-2952-4EAC-92B3-9EFBDA5CEB76}" dt="2026-07-14T00:33:17.978" v="58" actId="478"/>
          <ac:spMkLst>
            <pc:docMk/>
            <pc:sldMk cId="0" sldId="259"/>
            <ac:spMk id="18491" creationId="{CE949033-2311-CC02-B3DF-DB2E3EE92BC1}"/>
          </ac:spMkLst>
        </pc:spChg>
        <pc:graphicFrameChg chg="modGraphic">
          <ac:chgData name="寺井 太一(TERAI Taichi)" userId="eafffbcb-1537-4cb0-894f-cb65496373a4" providerId="ADAL" clId="{57CF7DEC-2952-4EAC-92B3-9EFBDA5CEB76}" dt="2026-07-14T01:05:01.038" v="94" actId="20577"/>
          <ac:graphicFrameMkLst>
            <pc:docMk/>
            <pc:sldMk cId="0" sldId="259"/>
            <ac:graphicFrameMk id="5170" creationId="{9222BF60-2744-6392-AFA3-08FC54F5D3D0}"/>
          </ac:graphicFrameMkLst>
        </pc:graphicFrameChg>
      </pc:sldChg>
      <pc:sldChg chg="addSp delSp modSp">
        <pc:chgData name="寺井 太一(TERAI Taichi)" userId="eafffbcb-1537-4cb0-894f-cb65496373a4" providerId="ADAL" clId="{57CF7DEC-2952-4EAC-92B3-9EFBDA5CEB76}" dt="2026-07-14T00:33:24.193" v="61"/>
        <pc:sldMkLst>
          <pc:docMk/>
          <pc:sldMk cId="0" sldId="261"/>
        </pc:sldMkLst>
        <pc:spChg chg="add mod">
          <ac:chgData name="寺井 太一(TERAI Taichi)" userId="eafffbcb-1537-4cb0-894f-cb65496373a4" providerId="ADAL" clId="{57CF7DEC-2952-4EAC-92B3-9EFBDA5CEB76}" dt="2026-07-14T00:33:24.193" v="61"/>
          <ac:spMkLst>
            <pc:docMk/>
            <pc:sldMk cId="0" sldId="261"/>
            <ac:spMk id="2" creationId="{11419C7D-D6B3-B3F3-398D-8AC6BB940D63}"/>
          </ac:spMkLst>
        </pc:spChg>
        <pc:spChg chg="del">
          <ac:chgData name="寺井 太一(TERAI Taichi)" userId="eafffbcb-1537-4cb0-894f-cb65496373a4" providerId="ADAL" clId="{57CF7DEC-2952-4EAC-92B3-9EFBDA5CEB76}" dt="2026-07-14T00:33:23.768" v="60" actId="478"/>
          <ac:spMkLst>
            <pc:docMk/>
            <pc:sldMk cId="0" sldId="261"/>
            <ac:spMk id="19460" creationId="{73DBE6E9-2A14-EEC4-3673-F9E47F337A6E}"/>
          </ac:spMkLst>
        </pc:spChg>
      </pc:sldChg>
      <pc:sldChg chg="addSp delSp modSp mod">
        <pc:chgData name="寺井 太一(TERAI Taichi)" userId="eafffbcb-1537-4cb0-894f-cb65496373a4" providerId="ADAL" clId="{57CF7DEC-2952-4EAC-92B3-9EFBDA5CEB76}" dt="2026-07-14T02:27:23.299" v="121" actId="20577"/>
        <pc:sldMkLst>
          <pc:docMk/>
          <pc:sldMk cId="0" sldId="264"/>
        </pc:sldMkLst>
        <pc:spChg chg="add mod">
          <ac:chgData name="寺井 太一(TERAI Taichi)" userId="eafffbcb-1537-4cb0-894f-cb65496373a4" providerId="ADAL" clId="{57CF7DEC-2952-4EAC-92B3-9EFBDA5CEB76}" dt="2026-07-14T00:32:57.653" v="54"/>
          <ac:spMkLst>
            <pc:docMk/>
            <pc:sldMk cId="0" sldId="264"/>
            <ac:spMk id="3" creationId="{82768812-4DE1-CA9E-4248-F430FA17D53F}"/>
          </ac:spMkLst>
        </pc:spChg>
        <pc:spChg chg="mod">
          <ac:chgData name="寺井 太一(TERAI Taichi)" userId="eafffbcb-1537-4cb0-894f-cb65496373a4" providerId="ADAL" clId="{57CF7DEC-2952-4EAC-92B3-9EFBDA5CEB76}" dt="2026-07-14T02:26:35.285" v="107" actId="20577"/>
          <ac:spMkLst>
            <pc:docMk/>
            <pc:sldMk cId="0" sldId="264"/>
            <ac:spMk id="12291" creationId="{04B3E6BB-6D3A-2991-7346-AA8CD96A028C}"/>
          </ac:spMkLst>
        </pc:spChg>
        <pc:spChg chg="del">
          <ac:chgData name="寺井 太一(TERAI Taichi)" userId="eafffbcb-1537-4cb0-894f-cb65496373a4" providerId="ADAL" clId="{57CF7DEC-2952-4EAC-92B3-9EFBDA5CEB76}" dt="2026-07-14T00:33:02.573" v="55" actId="478"/>
          <ac:spMkLst>
            <pc:docMk/>
            <pc:sldMk cId="0" sldId="264"/>
            <ac:spMk id="12292" creationId="{9DA70410-5C61-B8B5-2C4C-4E6DFC8E40EB}"/>
          </ac:spMkLst>
        </pc:spChg>
        <pc:spChg chg="mod">
          <ac:chgData name="寺井 太一(TERAI Taichi)" userId="eafffbcb-1537-4cb0-894f-cb65496373a4" providerId="ADAL" clId="{57CF7DEC-2952-4EAC-92B3-9EFBDA5CEB76}" dt="2026-07-14T02:27:23.299" v="121" actId="20577"/>
          <ac:spMkLst>
            <pc:docMk/>
            <pc:sldMk cId="0" sldId="264"/>
            <ac:spMk id="14341" creationId="{CB4D17F2-9FC4-A98E-1D13-73436CB49DAC}"/>
          </ac:spMkLst>
        </pc:spChg>
      </pc:sldChg>
      <pc:sldChg chg="addSp delSp modSp">
        <pc:chgData name="寺井 太一(TERAI Taichi)" userId="eafffbcb-1537-4cb0-894f-cb65496373a4" providerId="ADAL" clId="{57CF7DEC-2952-4EAC-92B3-9EFBDA5CEB76}" dt="2026-07-14T00:33:10.527" v="57"/>
        <pc:sldMkLst>
          <pc:docMk/>
          <pc:sldMk cId="0" sldId="269"/>
        </pc:sldMkLst>
        <pc:spChg chg="add mod">
          <ac:chgData name="寺井 太一(TERAI Taichi)" userId="eafffbcb-1537-4cb0-894f-cb65496373a4" providerId="ADAL" clId="{57CF7DEC-2952-4EAC-92B3-9EFBDA5CEB76}" dt="2026-07-14T00:33:10.527" v="57"/>
          <ac:spMkLst>
            <pc:docMk/>
            <pc:sldMk cId="0" sldId="269"/>
            <ac:spMk id="8" creationId="{ED003778-63EA-8F60-3B16-730FFFF8519E}"/>
          </ac:spMkLst>
        </pc:spChg>
        <pc:spChg chg="del">
          <ac:chgData name="寺井 太一(TERAI Taichi)" userId="eafffbcb-1537-4cb0-894f-cb65496373a4" providerId="ADAL" clId="{57CF7DEC-2952-4EAC-92B3-9EFBDA5CEB76}" dt="2026-07-14T00:33:10.040" v="56" actId="478"/>
          <ac:spMkLst>
            <pc:docMk/>
            <pc:sldMk cId="0" sldId="269"/>
            <ac:spMk id="14340" creationId="{5E58684D-9823-4E1E-39A8-3B755A3AB626}"/>
          </ac:spMkLst>
        </pc:spChg>
      </pc:sldChg>
      <pc:sldChg chg="modSp mod">
        <pc:chgData name="寺井 太一(TERAI Taichi)" userId="eafffbcb-1537-4cb0-894f-cb65496373a4" providerId="ADAL" clId="{57CF7DEC-2952-4EAC-92B3-9EFBDA5CEB76}" dt="2026-07-14T00:58:51.077" v="85" actId="14100"/>
        <pc:sldMkLst>
          <pc:docMk/>
          <pc:sldMk cId="0" sldId="270"/>
        </pc:sldMkLst>
        <pc:spChg chg="mod">
          <ac:chgData name="寺井 太一(TERAI Taichi)" userId="eafffbcb-1537-4cb0-894f-cb65496373a4" providerId="ADAL" clId="{57CF7DEC-2952-4EAC-92B3-9EFBDA5CEB76}" dt="2026-07-14T00:58:41.859" v="84" actId="14100"/>
          <ac:spMkLst>
            <pc:docMk/>
            <pc:sldMk cId="0" sldId="270"/>
            <ac:spMk id="16460" creationId="{E8E0E254-B845-620B-1BE4-F40B0A01D96D}"/>
          </ac:spMkLst>
        </pc:spChg>
        <pc:spChg chg="mod">
          <ac:chgData name="寺井 太一(TERAI Taichi)" userId="eafffbcb-1537-4cb0-894f-cb65496373a4" providerId="ADAL" clId="{57CF7DEC-2952-4EAC-92B3-9EFBDA5CEB76}" dt="2026-07-14T00:58:51.077" v="85" actId="14100"/>
          <ac:spMkLst>
            <pc:docMk/>
            <pc:sldMk cId="0" sldId="270"/>
            <ac:spMk id="16461" creationId="{1113513D-09BA-E751-A871-769289FB6DD7}"/>
          </ac:spMkLst>
        </pc:spChg>
        <pc:graphicFrameChg chg="modGraphic">
          <ac:chgData name="寺井 太一(TERAI Taichi)" userId="eafffbcb-1537-4cb0-894f-cb65496373a4" providerId="ADAL" clId="{57CF7DEC-2952-4EAC-92B3-9EFBDA5CEB76}" dt="2026-07-13T09:36:55.536" v="32" actId="20577"/>
          <ac:graphicFrameMkLst>
            <pc:docMk/>
            <pc:sldMk cId="0" sldId="270"/>
            <ac:graphicFrameMk id="7" creationId="{F42EB39A-5CC1-9382-41B2-387030222287}"/>
          </ac:graphicFrameMkLst>
        </pc:graphicFrameChg>
      </pc:sldChg>
      <pc:sldChg chg="addSp delSp modSp mod">
        <pc:chgData name="寺井 太一(TERAI Taichi)" userId="eafffbcb-1537-4cb0-894f-cb65496373a4" providerId="ADAL" clId="{57CF7DEC-2952-4EAC-92B3-9EFBDA5CEB76}" dt="2026-07-14T02:29:44.882" v="137" actId="20577"/>
        <pc:sldMkLst>
          <pc:docMk/>
          <pc:sldMk cId="0" sldId="271"/>
        </pc:sldMkLst>
        <pc:spChg chg="add mod">
          <ac:chgData name="寺井 太一(TERAI Taichi)" userId="eafffbcb-1537-4cb0-894f-cb65496373a4" providerId="ADAL" clId="{57CF7DEC-2952-4EAC-92B3-9EFBDA5CEB76}" dt="2026-07-14T00:32:47.700" v="53" actId="1037"/>
          <ac:spMkLst>
            <pc:docMk/>
            <pc:sldMk cId="0" sldId="271"/>
            <ac:spMk id="4" creationId="{29490608-9A0D-DAA2-066B-0A0C9ADD7100}"/>
          </ac:spMkLst>
        </pc:spChg>
        <pc:spChg chg="del mod">
          <ac:chgData name="寺井 太一(TERAI Taichi)" userId="eafffbcb-1537-4cb0-894f-cb65496373a4" providerId="ADAL" clId="{57CF7DEC-2952-4EAC-92B3-9EFBDA5CEB76}" dt="2026-07-14T00:32:39.451" v="39" actId="478"/>
          <ac:spMkLst>
            <pc:docMk/>
            <pc:sldMk cId="0" sldId="271"/>
            <ac:spMk id="8197" creationId="{0FE21402-7B93-4D00-FA26-1487C970B220}"/>
          </ac:spMkLst>
        </pc:spChg>
        <pc:spChg chg="mod">
          <ac:chgData name="寺井 太一(TERAI Taichi)" userId="eafffbcb-1537-4cb0-894f-cb65496373a4" providerId="ADAL" clId="{57CF7DEC-2952-4EAC-92B3-9EFBDA5CEB76}" dt="2026-07-14T02:29:44.882" v="137" actId="20577"/>
          <ac:spMkLst>
            <pc:docMk/>
            <pc:sldMk cId="0" sldId="271"/>
            <ac:spMk id="8198" creationId="{C309072B-646A-6AAB-7429-C259F32ED443}"/>
          </ac:spMkLst>
        </pc:spChg>
        <pc:spChg chg="mod">
          <ac:chgData name="寺井 太一(TERAI Taichi)" userId="eafffbcb-1537-4cb0-894f-cb65496373a4" providerId="ADAL" clId="{57CF7DEC-2952-4EAC-92B3-9EFBDA5CEB76}" dt="2026-07-14T02:28:51.487" v="129" actId="20577"/>
          <ac:spMkLst>
            <pc:docMk/>
            <pc:sldMk cId="0" sldId="271"/>
            <ac:spMk id="8208" creationId="{10C879F9-5162-5FC6-CA08-679116F384B1}"/>
          </ac:spMkLst>
        </pc:spChg>
        <pc:spChg chg="mod">
          <ac:chgData name="寺井 太一(TERAI Taichi)" userId="eafffbcb-1537-4cb0-894f-cb65496373a4" providerId="ADAL" clId="{57CF7DEC-2952-4EAC-92B3-9EFBDA5CEB76}" dt="2026-07-14T02:27:14.125" v="114" actId="20577"/>
          <ac:spMkLst>
            <pc:docMk/>
            <pc:sldMk cId="0" sldId="271"/>
            <ac:spMk id="8209" creationId="{C254713F-7FE4-D121-3D40-56B86D237063}"/>
          </ac:spMkLst>
        </pc:spChg>
      </pc:sldChg>
      <pc:sldChg chg="addSp delSp modSp mod">
        <pc:chgData name="寺井 太一(TERAI Taichi)" userId="eafffbcb-1537-4cb0-894f-cb65496373a4" providerId="ADAL" clId="{57CF7DEC-2952-4EAC-92B3-9EFBDA5CEB76}" dt="2026-07-14T00:31:44.010" v="35"/>
        <pc:sldMkLst>
          <pc:docMk/>
          <pc:sldMk cId="0" sldId="272"/>
        </pc:sldMkLst>
        <pc:spChg chg="add del">
          <ac:chgData name="寺井 太一(TERAI Taichi)" userId="eafffbcb-1537-4cb0-894f-cb65496373a4" providerId="ADAL" clId="{57CF7DEC-2952-4EAC-92B3-9EFBDA5CEB76}" dt="2026-07-14T00:31:32.159" v="34" actId="22"/>
          <ac:spMkLst>
            <pc:docMk/>
            <pc:sldMk cId="0" sldId="272"/>
            <ac:spMk id="3" creationId="{1A09B9B5-BE4C-4767-0840-476DB53C1D9F}"/>
          </ac:spMkLst>
        </pc:spChg>
        <pc:spChg chg="add mod">
          <ac:chgData name="寺井 太一(TERAI Taichi)" userId="eafffbcb-1537-4cb0-894f-cb65496373a4" providerId="ADAL" clId="{57CF7DEC-2952-4EAC-92B3-9EFBDA5CEB76}" dt="2026-07-14T00:31:44.010" v="35"/>
          <ac:spMkLst>
            <pc:docMk/>
            <pc:sldMk cId="0" sldId="272"/>
            <ac:spMk id="4" creationId="{A258CF29-9DD7-B85A-9B59-A8F40FF1E08E}"/>
          </ac:spMkLst>
        </pc:spChg>
      </pc:sldChg>
      <pc:sldChg chg="modSp mod">
        <pc:chgData name="寺井 太一(TERAI Taichi)" userId="eafffbcb-1537-4cb0-894f-cb65496373a4" providerId="ADAL" clId="{57CF7DEC-2952-4EAC-92B3-9EFBDA5CEB76}" dt="2026-07-13T09:36:23.704" v="29" actId="20577"/>
        <pc:sldMkLst>
          <pc:docMk/>
          <pc:sldMk cId="0" sldId="273"/>
        </pc:sldMkLst>
        <pc:graphicFrameChg chg="modGraphic">
          <ac:chgData name="寺井 太一(TERAI Taichi)" userId="eafffbcb-1537-4cb0-894f-cb65496373a4" providerId="ADAL" clId="{57CF7DEC-2952-4EAC-92B3-9EFBDA5CEB76}" dt="2026-07-13T09:36:23.704" v="29" actId="20577"/>
          <ac:graphicFrameMkLst>
            <pc:docMk/>
            <pc:sldMk cId="0" sldId="273"/>
            <ac:graphicFrameMk id="22" creationId="{D6FA0C65-988D-3B75-F802-8F632CDE765E}"/>
          </ac:graphicFrameMkLst>
        </pc:graphicFrameChg>
      </pc:sldChg>
      <pc:sldChg chg="modSp mod">
        <pc:chgData name="寺井 太一(TERAI Taichi)" userId="eafffbcb-1537-4cb0-894f-cb65496373a4" providerId="ADAL" clId="{57CF7DEC-2952-4EAC-92B3-9EFBDA5CEB76}" dt="2026-07-14T01:09:31.371" v="97" actId="20577"/>
        <pc:sldMkLst>
          <pc:docMk/>
          <pc:sldMk cId="0" sldId="275"/>
        </pc:sldMkLst>
        <pc:spChg chg="mod">
          <ac:chgData name="寺井 太一(TERAI Taichi)" userId="eafffbcb-1537-4cb0-894f-cb65496373a4" providerId="ADAL" clId="{57CF7DEC-2952-4EAC-92B3-9EFBDA5CEB76}" dt="2026-07-14T01:09:31.371" v="97" actId="20577"/>
          <ac:spMkLst>
            <pc:docMk/>
            <pc:sldMk cId="0" sldId="275"/>
            <ac:spMk id="10247" creationId="{EAAD2BDF-FE05-DCA1-3BEE-378340E6A572}"/>
          </ac:spMkLst>
        </pc:spChg>
      </pc:sldChg>
      <pc:sldChg chg="addSp delSp modSp">
        <pc:chgData name="寺井 太一(TERAI Taichi)" userId="eafffbcb-1537-4cb0-894f-cb65496373a4" providerId="ADAL" clId="{57CF7DEC-2952-4EAC-92B3-9EFBDA5CEB76}" dt="2026-07-14T00:33:37.966" v="66" actId="14100"/>
        <pc:sldMkLst>
          <pc:docMk/>
          <pc:sldMk cId="0" sldId="277"/>
        </pc:sldMkLst>
        <pc:spChg chg="add mod">
          <ac:chgData name="寺井 太一(TERAI Taichi)" userId="eafffbcb-1537-4cb0-894f-cb65496373a4" providerId="ADAL" clId="{57CF7DEC-2952-4EAC-92B3-9EFBDA5CEB76}" dt="2026-07-14T00:33:37.966" v="66" actId="14100"/>
          <ac:spMkLst>
            <pc:docMk/>
            <pc:sldMk cId="0" sldId="277"/>
            <ac:spMk id="2" creationId="{F7E3890A-8A40-C35B-102F-66427A555ECB}"/>
          </ac:spMkLst>
        </pc:spChg>
        <pc:spChg chg="del mod">
          <ac:chgData name="寺井 太一(TERAI Taichi)" userId="eafffbcb-1537-4cb0-894f-cb65496373a4" providerId="ADAL" clId="{57CF7DEC-2952-4EAC-92B3-9EFBDA5CEB76}" dt="2026-07-14T00:33:32.165" v="63" actId="478"/>
          <ac:spMkLst>
            <pc:docMk/>
            <pc:sldMk cId="0" sldId="277"/>
            <ac:spMk id="20484" creationId="{958F32DA-1598-BED1-CE4A-DF6983C021F5}"/>
          </ac:spMkLst>
        </pc:spChg>
      </pc:sldChg>
    </pc:docChg>
  </pc:docChgLst>
</pc:chgInfo>
</file>

<file path=ppt/handoutMasters/_rels/handoutMaster1.xml.rels><?xml version="1.0" encoding="UTF-8" standalone="yes"?><Relationships xmlns="http://schemas.openxmlformats.org/package/2006/relationships"><Relationship Id="rId1" Target="../theme/theme3.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573783F5-4318-87BA-43CC-CC5AA347B3EB}"/>
              </a:ext>
            </a:extLst>
          </p:cNvPr>
          <p:cNvSpPr>
            <a:spLocks noGrp="1" noChangeArrowheads="1"/>
          </p:cNvSpPr>
          <p:nvPr>
            <p:ph type="hdr" sz="quarter"/>
          </p:nvPr>
        </p:nvSpPr>
        <p:spPr bwMode="auto">
          <a:xfrm>
            <a:off x="0" y="0"/>
            <a:ext cx="2919413" cy="493713"/>
          </a:xfrm>
          <a:prstGeom prst="rect">
            <a:avLst/>
          </a:prstGeom>
          <a:noFill/>
          <a:ln w="9525">
            <a:noFill/>
            <a:miter lim="800000"/>
            <a:headEnd/>
            <a:tailEnd/>
          </a:ln>
          <a:effectLst/>
        </p:spPr>
        <p:txBody>
          <a:bodyPr vert="horz" wrap="square" lIns="91426" tIns="45713" rIns="91426" bIns="45713" numCol="1" anchor="t" anchorCtr="0" compatLnSpc="1">
            <a:prstTxWarp prst="textNoShape">
              <a:avLst/>
            </a:prstTxWarp>
          </a:bodyPr>
          <a:lstStyle>
            <a:lvl1pPr eaLnBrk="1" hangingPunct="1">
              <a:defRPr sz="1200">
                <a:latin typeface="Arial" charset="0"/>
                <a:ea typeface="ＭＳ Ｐゴシック" pitchFamily="50" charset="-128"/>
              </a:defRPr>
            </a:lvl1pPr>
          </a:lstStyle>
          <a:p>
            <a:pPr>
              <a:defRPr/>
            </a:pPr>
            <a:endParaRPr lang="en-US" altLang="ja-JP"/>
          </a:p>
        </p:txBody>
      </p:sp>
      <p:sp>
        <p:nvSpPr>
          <p:cNvPr id="31747" name="Rectangle 3">
            <a:extLst>
              <a:ext uri="{FF2B5EF4-FFF2-40B4-BE49-F238E27FC236}">
                <a16:creationId xmlns:a16="http://schemas.microsoft.com/office/drawing/2014/main" id="{A03C6428-9E04-9C06-0A18-C800A29704C3}"/>
              </a:ext>
            </a:extLst>
          </p:cNvPr>
          <p:cNvSpPr>
            <a:spLocks noGrp="1" noChangeArrowheads="1"/>
          </p:cNvSpPr>
          <p:nvPr>
            <p:ph type="dt" sz="quarter" idx="1"/>
          </p:nvPr>
        </p:nvSpPr>
        <p:spPr bwMode="auto">
          <a:xfrm>
            <a:off x="3814763" y="0"/>
            <a:ext cx="2919412" cy="493713"/>
          </a:xfrm>
          <a:prstGeom prst="rect">
            <a:avLst/>
          </a:prstGeom>
          <a:noFill/>
          <a:ln w="9525">
            <a:noFill/>
            <a:miter lim="800000"/>
            <a:headEnd/>
            <a:tailEnd/>
          </a:ln>
          <a:effectLst/>
        </p:spPr>
        <p:txBody>
          <a:bodyPr vert="horz" wrap="square" lIns="91426" tIns="45713" rIns="91426" bIns="45713" numCol="1" anchor="t" anchorCtr="0" compatLnSpc="1">
            <a:prstTxWarp prst="textNoShape">
              <a:avLst/>
            </a:prstTxWarp>
          </a:bodyPr>
          <a:lstStyle>
            <a:lvl1pPr algn="r" eaLnBrk="1" hangingPunct="1">
              <a:defRPr sz="1200">
                <a:latin typeface="Arial" charset="0"/>
                <a:ea typeface="ＭＳ Ｐゴシック" pitchFamily="50" charset="-128"/>
              </a:defRPr>
            </a:lvl1pPr>
          </a:lstStyle>
          <a:p>
            <a:pPr>
              <a:defRPr/>
            </a:pPr>
            <a:endParaRPr lang="en-US" altLang="ja-JP"/>
          </a:p>
        </p:txBody>
      </p:sp>
      <p:sp>
        <p:nvSpPr>
          <p:cNvPr id="31748" name="Rectangle 4">
            <a:extLst>
              <a:ext uri="{FF2B5EF4-FFF2-40B4-BE49-F238E27FC236}">
                <a16:creationId xmlns:a16="http://schemas.microsoft.com/office/drawing/2014/main" id="{EBDF1C77-A1A6-C8BC-A633-BFE76AC8BEF1}"/>
              </a:ext>
            </a:extLst>
          </p:cNvPr>
          <p:cNvSpPr>
            <a:spLocks noGrp="1" noChangeArrowheads="1"/>
          </p:cNvSpPr>
          <p:nvPr>
            <p:ph type="ftr" sz="quarter" idx="2"/>
          </p:nvPr>
        </p:nvSpPr>
        <p:spPr bwMode="auto">
          <a:xfrm>
            <a:off x="0" y="9371013"/>
            <a:ext cx="2919413" cy="493712"/>
          </a:xfrm>
          <a:prstGeom prst="rect">
            <a:avLst/>
          </a:prstGeom>
          <a:noFill/>
          <a:ln w="9525">
            <a:noFill/>
            <a:miter lim="800000"/>
            <a:headEnd/>
            <a:tailEnd/>
          </a:ln>
          <a:effectLst/>
        </p:spPr>
        <p:txBody>
          <a:bodyPr vert="horz" wrap="square" lIns="91426" tIns="45713" rIns="91426" bIns="45713" numCol="1" anchor="b" anchorCtr="0" compatLnSpc="1">
            <a:prstTxWarp prst="textNoShape">
              <a:avLst/>
            </a:prstTxWarp>
          </a:bodyPr>
          <a:lstStyle>
            <a:lvl1pPr eaLnBrk="1" hangingPunct="1">
              <a:defRPr sz="1200">
                <a:latin typeface="Arial" charset="0"/>
                <a:ea typeface="ＭＳ Ｐゴシック" pitchFamily="50" charset="-128"/>
              </a:defRPr>
            </a:lvl1pPr>
          </a:lstStyle>
          <a:p>
            <a:pPr>
              <a:defRPr/>
            </a:pPr>
            <a:endParaRPr lang="en-US" altLang="ja-JP"/>
          </a:p>
        </p:txBody>
      </p:sp>
      <p:sp>
        <p:nvSpPr>
          <p:cNvPr id="31749" name="Rectangle 5">
            <a:extLst>
              <a:ext uri="{FF2B5EF4-FFF2-40B4-BE49-F238E27FC236}">
                <a16:creationId xmlns:a16="http://schemas.microsoft.com/office/drawing/2014/main" id="{EC7FA29B-5C49-B77B-7561-9CDAFC892C42}"/>
              </a:ext>
            </a:extLst>
          </p:cNvPr>
          <p:cNvSpPr>
            <a:spLocks noGrp="1" noChangeArrowheads="1"/>
          </p:cNvSpPr>
          <p:nvPr>
            <p:ph type="sldNum" sz="quarter" idx="3"/>
          </p:nvPr>
        </p:nvSpPr>
        <p:spPr bwMode="auto">
          <a:xfrm>
            <a:off x="3814763" y="9371013"/>
            <a:ext cx="2919412" cy="493712"/>
          </a:xfrm>
          <a:prstGeom prst="rect">
            <a:avLst/>
          </a:prstGeom>
          <a:noFill/>
          <a:ln w="9525">
            <a:noFill/>
            <a:miter lim="800000"/>
            <a:headEnd/>
            <a:tailEnd/>
          </a:ln>
          <a:effectLst/>
        </p:spPr>
        <p:txBody>
          <a:bodyPr vert="horz" wrap="square" lIns="91426" tIns="45713" rIns="91426" bIns="45713" numCol="1" anchor="b" anchorCtr="0" compatLnSpc="1">
            <a:prstTxWarp prst="textNoShape">
              <a:avLst/>
            </a:prstTxWarp>
          </a:bodyPr>
          <a:lstStyle>
            <a:lvl1pPr algn="r" eaLnBrk="1" hangingPunct="1">
              <a:defRPr sz="1200"/>
            </a:lvl1pPr>
          </a:lstStyle>
          <a:p>
            <a:pPr>
              <a:defRPr/>
            </a:pPr>
            <a:fld id="{B7A6FF50-BD17-4E57-8AD0-F0A25115F987}" type="slidenum">
              <a:rPr lang="en-US" altLang="ja-JP"/>
              <a:pPr>
                <a:defRPr/>
              </a:pPr>
              <a:t>‹#›</a:t>
            </a:fld>
            <a:endParaRPr lang="en-US" altLang="ja-JP"/>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0D760AEE-6167-D115-E108-2DFF9C9F1831}"/>
              </a:ext>
            </a:extLst>
          </p:cNvPr>
          <p:cNvSpPr>
            <a:spLocks noGrp="1" noChangeArrowheads="1"/>
          </p:cNvSpPr>
          <p:nvPr>
            <p:ph type="hdr" sz="quarter"/>
          </p:nvPr>
        </p:nvSpPr>
        <p:spPr bwMode="auto">
          <a:xfrm>
            <a:off x="0" y="0"/>
            <a:ext cx="2919413" cy="493713"/>
          </a:xfrm>
          <a:prstGeom prst="rect">
            <a:avLst/>
          </a:prstGeom>
          <a:noFill/>
          <a:ln w="9525">
            <a:noFill/>
            <a:miter lim="800000"/>
            <a:headEnd/>
            <a:tailEnd/>
          </a:ln>
          <a:effectLst/>
        </p:spPr>
        <p:txBody>
          <a:bodyPr vert="horz" wrap="square" lIns="91426" tIns="45713" rIns="91426" bIns="45713" numCol="1" anchor="t" anchorCtr="0" compatLnSpc="1">
            <a:prstTxWarp prst="textNoShape">
              <a:avLst/>
            </a:prstTxWarp>
          </a:bodyPr>
          <a:lstStyle>
            <a:lvl1pPr eaLnBrk="1" hangingPunct="1">
              <a:defRPr sz="1200">
                <a:latin typeface="Arial" charset="0"/>
                <a:ea typeface="ＭＳ Ｐゴシック" pitchFamily="50" charset="-128"/>
              </a:defRPr>
            </a:lvl1pPr>
          </a:lstStyle>
          <a:p>
            <a:pPr>
              <a:defRPr/>
            </a:pPr>
            <a:endParaRPr lang="en-US" altLang="ja-JP"/>
          </a:p>
        </p:txBody>
      </p:sp>
      <p:sp>
        <p:nvSpPr>
          <p:cNvPr id="29699" name="Rectangle 3">
            <a:extLst>
              <a:ext uri="{FF2B5EF4-FFF2-40B4-BE49-F238E27FC236}">
                <a16:creationId xmlns:a16="http://schemas.microsoft.com/office/drawing/2014/main" id="{CF99CE54-7A41-3E50-4792-64DBC4FE44B5}"/>
              </a:ext>
            </a:extLst>
          </p:cNvPr>
          <p:cNvSpPr>
            <a:spLocks noGrp="1" noChangeArrowheads="1"/>
          </p:cNvSpPr>
          <p:nvPr>
            <p:ph type="dt" idx="1"/>
          </p:nvPr>
        </p:nvSpPr>
        <p:spPr bwMode="auto">
          <a:xfrm>
            <a:off x="3814763" y="0"/>
            <a:ext cx="2919412" cy="493713"/>
          </a:xfrm>
          <a:prstGeom prst="rect">
            <a:avLst/>
          </a:prstGeom>
          <a:noFill/>
          <a:ln w="9525">
            <a:noFill/>
            <a:miter lim="800000"/>
            <a:headEnd/>
            <a:tailEnd/>
          </a:ln>
          <a:effectLst/>
        </p:spPr>
        <p:txBody>
          <a:bodyPr vert="horz" wrap="square" lIns="91426" tIns="45713" rIns="91426" bIns="45713" numCol="1" anchor="t" anchorCtr="0" compatLnSpc="1">
            <a:prstTxWarp prst="textNoShape">
              <a:avLst/>
            </a:prstTxWarp>
          </a:bodyPr>
          <a:lstStyle>
            <a:lvl1pPr algn="r" eaLnBrk="1" hangingPunct="1">
              <a:defRPr sz="1200">
                <a:latin typeface="Arial" charset="0"/>
                <a:ea typeface="ＭＳ Ｐゴシック" pitchFamily="50" charset="-128"/>
              </a:defRPr>
            </a:lvl1pPr>
          </a:lstStyle>
          <a:p>
            <a:pPr>
              <a:defRPr/>
            </a:pPr>
            <a:endParaRPr lang="en-US" altLang="ja-JP"/>
          </a:p>
        </p:txBody>
      </p:sp>
      <p:sp>
        <p:nvSpPr>
          <p:cNvPr id="2052" name="Rectangle 4">
            <a:extLst>
              <a:ext uri="{FF2B5EF4-FFF2-40B4-BE49-F238E27FC236}">
                <a16:creationId xmlns:a16="http://schemas.microsoft.com/office/drawing/2014/main" id="{6F5A6560-98ED-EE20-5881-F6B25A630737}"/>
              </a:ext>
            </a:extLst>
          </p:cNvPr>
          <p:cNvSpPr>
            <a:spLocks noGrp="1" noRot="1" noChangeAspect="1" noChangeArrowheads="1" noTextEdit="1"/>
          </p:cNvSpPr>
          <p:nvPr>
            <p:ph type="sldImg" idx="2"/>
          </p:nvPr>
        </p:nvSpPr>
        <p:spPr bwMode="auto">
          <a:xfrm>
            <a:off x="733425" y="739775"/>
            <a:ext cx="5270500" cy="37004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701" name="Rectangle 5">
            <a:extLst>
              <a:ext uri="{FF2B5EF4-FFF2-40B4-BE49-F238E27FC236}">
                <a16:creationId xmlns:a16="http://schemas.microsoft.com/office/drawing/2014/main" id="{9E452705-624E-6FE0-0504-0ADE407E950C}"/>
              </a:ext>
            </a:extLst>
          </p:cNvPr>
          <p:cNvSpPr>
            <a:spLocks noGrp="1" noChangeArrowheads="1"/>
          </p:cNvSpPr>
          <p:nvPr>
            <p:ph type="body" sz="quarter" idx="3"/>
          </p:nvPr>
        </p:nvSpPr>
        <p:spPr bwMode="auto">
          <a:xfrm>
            <a:off x="673100" y="4686300"/>
            <a:ext cx="5389563" cy="4440238"/>
          </a:xfrm>
          <a:prstGeom prst="rect">
            <a:avLst/>
          </a:prstGeom>
          <a:noFill/>
          <a:ln w="9525">
            <a:noFill/>
            <a:miter lim="800000"/>
            <a:headEnd/>
            <a:tailEnd/>
          </a:ln>
          <a:effectLst/>
        </p:spPr>
        <p:txBody>
          <a:bodyPr vert="horz" wrap="square" lIns="91426" tIns="45713" rIns="91426" bIns="45713"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29702" name="Rectangle 6">
            <a:extLst>
              <a:ext uri="{FF2B5EF4-FFF2-40B4-BE49-F238E27FC236}">
                <a16:creationId xmlns:a16="http://schemas.microsoft.com/office/drawing/2014/main" id="{5146C0F4-7C56-20BD-8EE4-498986168CDB}"/>
              </a:ext>
            </a:extLst>
          </p:cNvPr>
          <p:cNvSpPr>
            <a:spLocks noGrp="1" noChangeArrowheads="1"/>
          </p:cNvSpPr>
          <p:nvPr>
            <p:ph type="ftr" sz="quarter" idx="4"/>
          </p:nvPr>
        </p:nvSpPr>
        <p:spPr bwMode="auto">
          <a:xfrm>
            <a:off x="0" y="9371013"/>
            <a:ext cx="2919413" cy="493712"/>
          </a:xfrm>
          <a:prstGeom prst="rect">
            <a:avLst/>
          </a:prstGeom>
          <a:noFill/>
          <a:ln w="9525">
            <a:noFill/>
            <a:miter lim="800000"/>
            <a:headEnd/>
            <a:tailEnd/>
          </a:ln>
          <a:effectLst/>
        </p:spPr>
        <p:txBody>
          <a:bodyPr vert="horz" wrap="square" lIns="91426" tIns="45713" rIns="91426" bIns="45713" numCol="1" anchor="b" anchorCtr="0" compatLnSpc="1">
            <a:prstTxWarp prst="textNoShape">
              <a:avLst/>
            </a:prstTxWarp>
          </a:bodyPr>
          <a:lstStyle>
            <a:lvl1pPr eaLnBrk="1" hangingPunct="1">
              <a:defRPr sz="1200">
                <a:latin typeface="Arial" charset="0"/>
                <a:ea typeface="ＭＳ Ｐゴシック" pitchFamily="50" charset="-128"/>
              </a:defRPr>
            </a:lvl1pPr>
          </a:lstStyle>
          <a:p>
            <a:pPr>
              <a:defRPr/>
            </a:pPr>
            <a:endParaRPr lang="en-US" altLang="ja-JP"/>
          </a:p>
        </p:txBody>
      </p:sp>
      <p:sp>
        <p:nvSpPr>
          <p:cNvPr id="29703" name="Rectangle 7">
            <a:extLst>
              <a:ext uri="{FF2B5EF4-FFF2-40B4-BE49-F238E27FC236}">
                <a16:creationId xmlns:a16="http://schemas.microsoft.com/office/drawing/2014/main" id="{86E8E9A9-5353-9A53-D75D-89731E45A0AE}"/>
              </a:ext>
            </a:extLst>
          </p:cNvPr>
          <p:cNvSpPr>
            <a:spLocks noGrp="1" noChangeArrowheads="1"/>
          </p:cNvSpPr>
          <p:nvPr>
            <p:ph type="sldNum" sz="quarter" idx="5"/>
          </p:nvPr>
        </p:nvSpPr>
        <p:spPr bwMode="auto">
          <a:xfrm>
            <a:off x="3814763" y="9371013"/>
            <a:ext cx="2919412" cy="493712"/>
          </a:xfrm>
          <a:prstGeom prst="rect">
            <a:avLst/>
          </a:prstGeom>
          <a:noFill/>
          <a:ln w="9525">
            <a:noFill/>
            <a:miter lim="800000"/>
            <a:headEnd/>
            <a:tailEnd/>
          </a:ln>
          <a:effectLst/>
        </p:spPr>
        <p:txBody>
          <a:bodyPr vert="horz" wrap="square" lIns="91426" tIns="45713" rIns="91426" bIns="45713" numCol="1" anchor="b" anchorCtr="0" compatLnSpc="1">
            <a:prstTxWarp prst="textNoShape">
              <a:avLst/>
            </a:prstTxWarp>
          </a:bodyPr>
          <a:lstStyle>
            <a:lvl1pPr algn="r" eaLnBrk="1" hangingPunct="1">
              <a:defRPr sz="1200"/>
            </a:lvl1pPr>
          </a:lstStyle>
          <a:p>
            <a:pPr>
              <a:defRPr/>
            </a:pPr>
            <a:fld id="{F26FD2D5-CD3A-4ED0-9764-2B6F0B78913F}"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2.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3.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5.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6.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6.xml" Type="http://schemas.openxmlformats.org/officeDocument/2006/relationships/slide"/></Relationships>
</file>

<file path=ppt/notesSlides/_rels/notesSlide7.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7.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8E3BAD90-51F7-1B1D-8FD9-1B84192A1FA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42950" indent="-285750">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43000" indent="-228600">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600200" indent="-228600">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57400" indent="-228600">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pPr>
              <a:spcBef>
                <a:spcPct val="0"/>
              </a:spcBef>
            </a:pPr>
            <a:fld id="{3E4094C3-039D-46DF-812D-414166DFEDEE}" type="slidenum">
              <a:rPr lang="en-US" altLang="ja-JP" smtClean="0">
                <a:ea typeface="ＭＳ Ｐゴシック" panose="020B0600070205080204" pitchFamily="50" charset="-128"/>
              </a:rPr>
              <a:pPr>
                <a:spcBef>
                  <a:spcPct val="0"/>
                </a:spcBef>
              </a:pPr>
              <a:t>1</a:t>
            </a:fld>
            <a:endParaRPr lang="en-US" altLang="ja-JP">
              <a:ea typeface="ＭＳ Ｐゴシック" panose="020B0600070205080204" pitchFamily="50" charset="-128"/>
            </a:endParaRPr>
          </a:p>
        </p:txBody>
      </p:sp>
      <p:sp>
        <p:nvSpPr>
          <p:cNvPr id="5123" name="Rectangle 2">
            <a:extLst>
              <a:ext uri="{FF2B5EF4-FFF2-40B4-BE49-F238E27FC236}">
                <a16:creationId xmlns:a16="http://schemas.microsoft.com/office/drawing/2014/main" id="{F5554955-EF24-857F-3FFE-5A2146DAAB0A}"/>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EED9B749-B1EB-203D-0EFF-017CA82A23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3DC9A2AB-8179-1932-80D0-BF42418D181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42950" indent="-285750">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43000" indent="-228600">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600200" indent="-228600">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57400" indent="-228600">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pPr>
              <a:spcBef>
                <a:spcPct val="0"/>
              </a:spcBef>
            </a:pPr>
            <a:fld id="{BBFBD7D5-9DB1-41E4-A762-0EEBAFE6E468}" type="slidenum">
              <a:rPr lang="en-US" altLang="ja-JP" smtClean="0">
                <a:ea typeface="ＭＳ Ｐゴシック" panose="020B0600070205080204" pitchFamily="50" charset="-128"/>
              </a:rPr>
              <a:pPr>
                <a:spcBef>
                  <a:spcPct val="0"/>
                </a:spcBef>
              </a:pPr>
              <a:t>2</a:t>
            </a:fld>
            <a:endParaRPr lang="en-US" altLang="ja-JP">
              <a:ea typeface="ＭＳ Ｐゴシック" panose="020B0600070205080204" pitchFamily="50" charset="-128"/>
            </a:endParaRPr>
          </a:p>
        </p:txBody>
      </p:sp>
      <p:sp>
        <p:nvSpPr>
          <p:cNvPr id="7171" name="Rectangle 2">
            <a:extLst>
              <a:ext uri="{FF2B5EF4-FFF2-40B4-BE49-F238E27FC236}">
                <a16:creationId xmlns:a16="http://schemas.microsoft.com/office/drawing/2014/main" id="{3F09D7F2-B6DC-B607-2598-8267ABC0A1DF}"/>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D1E33B4C-D9F0-184E-5741-23ADCFD700E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18716FDD-F6D4-FF1F-80DC-AE035006B4B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42950" indent="-285750">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43000" indent="-228600">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600200" indent="-228600">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57400" indent="-228600">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pPr>
              <a:spcBef>
                <a:spcPct val="0"/>
              </a:spcBef>
            </a:pPr>
            <a:fld id="{905BC1D6-68C1-487C-84BC-45DABDD60887}" type="slidenum">
              <a:rPr lang="en-US" altLang="ja-JP" smtClean="0">
                <a:ea typeface="ＭＳ Ｐゴシック" panose="020B0600070205080204" pitchFamily="50" charset="-128"/>
              </a:rPr>
              <a:pPr>
                <a:spcBef>
                  <a:spcPct val="0"/>
                </a:spcBef>
              </a:pPr>
              <a:t>3</a:t>
            </a:fld>
            <a:endParaRPr lang="en-US" altLang="ja-JP">
              <a:ea typeface="ＭＳ Ｐゴシック" panose="020B0600070205080204" pitchFamily="50" charset="-128"/>
            </a:endParaRPr>
          </a:p>
        </p:txBody>
      </p:sp>
      <p:sp>
        <p:nvSpPr>
          <p:cNvPr id="9219" name="Rectangle 2">
            <a:extLst>
              <a:ext uri="{FF2B5EF4-FFF2-40B4-BE49-F238E27FC236}">
                <a16:creationId xmlns:a16="http://schemas.microsoft.com/office/drawing/2014/main" id="{B6273D66-097D-174F-E711-60B40AD9D625}"/>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4C763ECA-8EF2-661A-2822-8AB3020A9C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4875" eaLnBrk="1" hangingPunct="1"/>
            <a:endParaRPr lang="ja-JP" altLang="ja-JP">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8DAA07DC-DB73-E9EA-AD97-48170AFE992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42950" indent="-285750">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43000" indent="-228600">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600200" indent="-228600">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57400" indent="-228600">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pPr>
              <a:spcBef>
                <a:spcPct val="0"/>
              </a:spcBef>
            </a:pPr>
            <a:fld id="{14DBC7F6-F5D6-4F22-8887-09171CCF59C5}" type="slidenum">
              <a:rPr lang="en-US" altLang="ja-JP" smtClean="0">
                <a:ea typeface="ＭＳ Ｐゴシック" panose="020B0600070205080204" pitchFamily="50" charset="-128"/>
              </a:rPr>
              <a:pPr>
                <a:spcBef>
                  <a:spcPct val="0"/>
                </a:spcBef>
              </a:pPr>
              <a:t>4</a:t>
            </a:fld>
            <a:endParaRPr lang="en-US" altLang="ja-JP">
              <a:ea typeface="ＭＳ Ｐゴシック" panose="020B0600070205080204" pitchFamily="50" charset="-128"/>
            </a:endParaRPr>
          </a:p>
        </p:txBody>
      </p:sp>
      <p:sp>
        <p:nvSpPr>
          <p:cNvPr id="11267" name="Rectangle 2">
            <a:extLst>
              <a:ext uri="{FF2B5EF4-FFF2-40B4-BE49-F238E27FC236}">
                <a16:creationId xmlns:a16="http://schemas.microsoft.com/office/drawing/2014/main" id="{FA52A48F-C21B-EEF1-7C58-995646279758}"/>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881743FC-E636-1A33-F5AE-5B2F602AC14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04875" eaLnBrk="1" hangingPunct="1"/>
            <a:endParaRPr lang="ja-JP" altLang="ja-JP">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E4977594-9CD7-63FB-892E-74B9453294C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42950" indent="-285750">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43000" indent="-228600">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600200" indent="-228600">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57400" indent="-228600">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pPr>
              <a:spcBef>
                <a:spcPct val="0"/>
              </a:spcBef>
            </a:pPr>
            <a:fld id="{371DFAFC-BA14-4169-98FA-E89E94156310}" type="slidenum">
              <a:rPr lang="en-US" altLang="ja-JP" smtClean="0">
                <a:ea typeface="ＭＳ Ｐゴシック" panose="020B0600070205080204" pitchFamily="50" charset="-128"/>
              </a:rPr>
              <a:pPr>
                <a:spcBef>
                  <a:spcPct val="0"/>
                </a:spcBef>
              </a:pPr>
              <a:t>5</a:t>
            </a:fld>
            <a:endParaRPr lang="en-US" altLang="ja-JP">
              <a:ea typeface="ＭＳ Ｐゴシック" panose="020B0600070205080204" pitchFamily="50" charset="-128"/>
            </a:endParaRPr>
          </a:p>
        </p:txBody>
      </p:sp>
      <p:sp>
        <p:nvSpPr>
          <p:cNvPr id="13315" name="Rectangle 2">
            <a:extLst>
              <a:ext uri="{FF2B5EF4-FFF2-40B4-BE49-F238E27FC236}">
                <a16:creationId xmlns:a16="http://schemas.microsoft.com/office/drawing/2014/main" id="{F71E7768-FC19-0432-170D-42FDB628CA99}"/>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E74D0E73-6274-700A-A604-A50A3C622D7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75A08D6C-0FCC-6A13-A038-C7CF1F636AD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42950" indent="-285750">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43000" indent="-228600">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600200" indent="-228600">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57400" indent="-228600">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pPr>
              <a:spcBef>
                <a:spcPct val="0"/>
              </a:spcBef>
            </a:pPr>
            <a:fld id="{FE62E657-7BF2-4DC7-8926-2FD24914EE6D}" type="slidenum">
              <a:rPr lang="en-US" altLang="ja-JP" smtClean="0">
                <a:ea typeface="ＭＳ Ｐゴシック" panose="020B0600070205080204" pitchFamily="50" charset="-128"/>
              </a:rPr>
              <a:pPr>
                <a:spcBef>
                  <a:spcPct val="0"/>
                </a:spcBef>
              </a:pPr>
              <a:t>6</a:t>
            </a:fld>
            <a:endParaRPr lang="en-US" altLang="ja-JP">
              <a:ea typeface="ＭＳ Ｐゴシック" panose="020B0600070205080204" pitchFamily="50" charset="-128"/>
            </a:endParaRPr>
          </a:p>
        </p:txBody>
      </p:sp>
      <p:sp>
        <p:nvSpPr>
          <p:cNvPr id="15363" name="Rectangle 2">
            <a:extLst>
              <a:ext uri="{FF2B5EF4-FFF2-40B4-BE49-F238E27FC236}">
                <a16:creationId xmlns:a16="http://schemas.microsoft.com/office/drawing/2014/main" id="{AE721048-094B-E31A-7057-E564B99A56A8}"/>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62929904-8B44-681D-1019-2FEF945932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D0436B82-C71A-0EE6-6B2D-56738CEDB96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panose="020B0604020202020204" pitchFamily="34" charset="0"/>
                <a:ea typeface="ＭＳ Ｐ明朝" panose="02020600040205080304" pitchFamily="18" charset="-128"/>
              </a:defRPr>
            </a:lvl1pPr>
            <a:lvl2pPr marL="742950" indent="-285750">
              <a:spcBef>
                <a:spcPct val="30000"/>
              </a:spcBef>
              <a:defRPr kumimoji="1" sz="1200">
                <a:solidFill>
                  <a:schemeClr val="tx1"/>
                </a:solidFill>
                <a:latin typeface="Arial" panose="020B0604020202020204" pitchFamily="34" charset="0"/>
                <a:ea typeface="ＭＳ Ｐ明朝" panose="02020600040205080304" pitchFamily="18" charset="-128"/>
              </a:defRPr>
            </a:lvl2pPr>
            <a:lvl3pPr marL="1143000" indent="-228600">
              <a:spcBef>
                <a:spcPct val="30000"/>
              </a:spcBef>
              <a:defRPr kumimoji="1" sz="1200">
                <a:solidFill>
                  <a:schemeClr val="tx1"/>
                </a:solidFill>
                <a:latin typeface="Arial" panose="020B0604020202020204" pitchFamily="34" charset="0"/>
                <a:ea typeface="ＭＳ Ｐ明朝" panose="02020600040205080304" pitchFamily="18" charset="-128"/>
              </a:defRPr>
            </a:lvl3pPr>
            <a:lvl4pPr marL="1600200" indent="-228600">
              <a:spcBef>
                <a:spcPct val="30000"/>
              </a:spcBef>
              <a:defRPr kumimoji="1" sz="1200">
                <a:solidFill>
                  <a:schemeClr val="tx1"/>
                </a:solidFill>
                <a:latin typeface="Arial" panose="020B0604020202020204" pitchFamily="34" charset="0"/>
                <a:ea typeface="ＭＳ Ｐ明朝" panose="02020600040205080304" pitchFamily="18" charset="-128"/>
              </a:defRPr>
            </a:lvl4pPr>
            <a:lvl5pPr marL="2057400" indent="-228600">
              <a:spcBef>
                <a:spcPct val="30000"/>
              </a:spcBef>
              <a:defRPr kumimoji="1" sz="1200">
                <a:solidFill>
                  <a:schemeClr val="tx1"/>
                </a:solidFill>
                <a:latin typeface="Arial" panose="020B0604020202020204" pitchFamily="34" charset="0"/>
                <a:ea typeface="ＭＳ Ｐ明朝" panose="02020600040205080304" pitchFamily="18" charset="-128"/>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ea typeface="ＭＳ Ｐ明朝" panose="02020600040205080304" pitchFamily="18" charset="-128"/>
              </a:defRPr>
            </a:lvl9pPr>
          </a:lstStyle>
          <a:p>
            <a:pPr>
              <a:spcBef>
                <a:spcPct val="0"/>
              </a:spcBef>
            </a:pPr>
            <a:fld id="{174E2B97-4E93-432E-8309-B06AFD11302D}" type="slidenum">
              <a:rPr lang="en-US" altLang="ja-JP" smtClean="0">
                <a:ea typeface="ＭＳ Ｐゴシック" panose="020B0600070205080204" pitchFamily="50" charset="-128"/>
              </a:rPr>
              <a:pPr>
                <a:spcBef>
                  <a:spcPct val="0"/>
                </a:spcBef>
              </a:pPr>
              <a:t>7</a:t>
            </a:fld>
            <a:endParaRPr lang="en-US" altLang="ja-JP">
              <a:ea typeface="ＭＳ Ｐゴシック" panose="020B0600070205080204" pitchFamily="50" charset="-128"/>
            </a:endParaRPr>
          </a:p>
        </p:txBody>
      </p:sp>
      <p:sp>
        <p:nvSpPr>
          <p:cNvPr id="17411" name="Rectangle 2">
            <a:extLst>
              <a:ext uri="{FF2B5EF4-FFF2-40B4-BE49-F238E27FC236}">
                <a16:creationId xmlns:a16="http://schemas.microsoft.com/office/drawing/2014/main" id="{66DD7917-4FDA-1711-2064-D4DFA3EC82E0}"/>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C84CDE55-C08F-60AF-02B6-2FEE36A6E56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ja-JP" altLang="ja-JP">
              <a:latin typeface="Arial" panose="020B0604020202020204" pitchFamily="34" charset="0"/>
            </a:endParaRP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69938" y="2236788"/>
            <a:ext cx="8721725" cy="1543050"/>
          </a:xfrm>
        </p:spPr>
        <p:txBody>
          <a:bodyPr/>
          <a:lstStyle/>
          <a:p>
            <a:r>
              <a:rPr lang="ja-JP" altLang="en-US"/>
              <a:t>マスタ タイトルの書式設定</a:t>
            </a:r>
          </a:p>
        </p:txBody>
      </p:sp>
      <p:sp>
        <p:nvSpPr>
          <p:cNvPr id="3" name="サブタイトル 2"/>
          <p:cNvSpPr>
            <a:spLocks noGrp="1"/>
          </p:cNvSpPr>
          <p:nvPr>
            <p:ph type="subTitle" idx="1"/>
          </p:nvPr>
        </p:nvSpPr>
        <p:spPr>
          <a:xfrm>
            <a:off x="1539875" y="4079875"/>
            <a:ext cx="7181850" cy="18415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ja-JP" altLang="en-US"/>
              <a:t>マスタ サブタイトルの書式設定</a:t>
            </a:r>
          </a:p>
        </p:txBody>
      </p:sp>
      <p:sp>
        <p:nvSpPr>
          <p:cNvPr id="4" name="Rectangle 4">
            <a:extLst>
              <a:ext uri="{FF2B5EF4-FFF2-40B4-BE49-F238E27FC236}">
                <a16:creationId xmlns:a16="http://schemas.microsoft.com/office/drawing/2014/main" id="{426C90A0-3F70-F22D-A010-946C3B79A103}"/>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41D85845-2FF8-A03C-39AB-3671EDCA96AD}"/>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9417AB11-DA9C-ECF5-2FC3-3DBA4618C355}"/>
              </a:ext>
            </a:extLst>
          </p:cNvPr>
          <p:cNvSpPr>
            <a:spLocks noGrp="1" noChangeArrowheads="1"/>
          </p:cNvSpPr>
          <p:nvPr>
            <p:ph type="sldNum" sz="quarter" idx="12"/>
          </p:nvPr>
        </p:nvSpPr>
        <p:spPr>
          <a:ln/>
        </p:spPr>
        <p:txBody>
          <a:bodyPr/>
          <a:lstStyle>
            <a:lvl1pPr>
              <a:defRPr/>
            </a:lvl1pPr>
          </a:lstStyle>
          <a:p>
            <a:pPr>
              <a:defRPr/>
            </a:pPr>
            <a:fld id="{E86EE175-CFEE-4B11-A954-C9D9E98DF2EA}" type="slidenum">
              <a:rPr lang="en-US" altLang="ja-JP"/>
              <a:pPr>
                <a:defRPr/>
              </a:pPr>
              <a:t>‹#›</a:t>
            </a:fld>
            <a:endParaRPr lang="en-US" altLang="ja-JP"/>
          </a:p>
        </p:txBody>
      </p:sp>
    </p:spTree>
    <p:extLst>
      <p:ext uri="{BB962C8B-B14F-4D97-AF65-F5344CB8AC3E}">
        <p14:creationId xmlns:p14="http://schemas.microsoft.com/office/powerpoint/2010/main" val="1147326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59A6A7AB-A7F6-B4F3-6515-E042B74C9419}"/>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EC1EB70F-BE6E-0298-9714-9E3478E05F56}"/>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2E225A3D-2EB6-14CC-045D-0741A54D28DF}"/>
              </a:ext>
            </a:extLst>
          </p:cNvPr>
          <p:cNvSpPr>
            <a:spLocks noGrp="1" noChangeArrowheads="1"/>
          </p:cNvSpPr>
          <p:nvPr>
            <p:ph type="sldNum" sz="quarter" idx="12"/>
          </p:nvPr>
        </p:nvSpPr>
        <p:spPr>
          <a:ln/>
        </p:spPr>
        <p:txBody>
          <a:bodyPr/>
          <a:lstStyle>
            <a:lvl1pPr>
              <a:defRPr/>
            </a:lvl1pPr>
          </a:lstStyle>
          <a:p>
            <a:pPr>
              <a:defRPr/>
            </a:pPr>
            <a:fld id="{242CB3CF-88FC-4719-82F0-7D3CADB4B2CC}" type="slidenum">
              <a:rPr lang="en-US" altLang="ja-JP"/>
              <a:pPr>
                <a:defRPr/>
              </a:pPr>
              <a:t>‹#›</a:t>
            </a:fld>
            <a:endParaRPr lang="en-US" altLang="ja-JP"/>
          </a:p>
        </p:txBody>
      </p:sp>
    </p:spTree>
    <p:extLst>
      <p:ext uri="{BB962C8B-B14F-4D97-AF65-F5344CB8AC3E}">
        <p14:creationId xmlns:p14="http://schemas.microsoft.com/office/powerpoint/2010/main" val="1124378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440613" y="288925"/>
            <a:ext cx="2308225" cy="614362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512763" y="288925"/>
            <a:ext cx="6775450" cy="614362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C5EE6233-5B32-55F5-4E45-16D6E3D7ADBE}"/>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C6ACB75A-AFB1-D997-61F2-8F55AF2C8E47}"/>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6C02D315-8DA0-FAFC-388E-127481C1A59B}"/>
              </a:ext>
            </a:extLst>
          </p:cNvPr>
          <p:cNvSpPr>
            <a:spLocks noGrp="1" noChangeArrowheads="1"/>
          </p:cNvSpPr>
          <p:nvPr>
            <p:ph type="sldNum" sz="quarter" idx="12"/>
          </p:nvPr>
        </p:nvSpPr>
        <p:spPr>
          <a:ln/>
        </p:spPr>
        <p:txBody>
          <a:bodyPr/>
          <a:lstStyle>
            <a:lvl1pPr>
              <a:defRPr/>
            </a:lvl1pPr>
          </a:lstStyle>
          <a:p>
            <a:pPr>
              <a:defRPr/>
            </a:pPr>
            <a:fld id="{20C058D4-80F6-4240-8DE7-65BE5FF4659C}" type="slidenum">
              <a:rPr lang="en-US" altLang="ja-JP"/>
              <a:pPr>
                <a:defRPr/>
              </a:pPr>
              <a:t>‹#›</a:t>
            </a:fld>
            <a:endParaRPr lang="en-US" altLang="ja-JP"/>
          </a:p>
        </p:txBody>
      </p:sp>
    </p:spTree>
    <p:extLst>
      <p:ext uri="{BB962C8B-B14F-4D97-AF65-F5344CB8AC3E}">
        <p14:creationId xmlns:p14="http://schemas.microsoft.com/office/powerpoint/2010/main" val="4156444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タイトル、テキスト、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12763" y="288925"/>
            <a:ext cx="9236075" cy="1200150"/>
          </a:xfrm>
        </p:spPr>
        <p:txBody>
          <a:bodyPr/>
          <a:lstStyle/>
          <a:p>
            <a:r>
              <a:rPr lang="ja-JP" altLang="en-US"/>
              <a:t>マスタ タイトルの書式設定</a:t>
            </a:r>
          </a:p>
        </p:txBody>
      </p:sp>
      <p:sp>
        <p:nvSpPr>
          <p:cNvPr id="3" name="テキスト プレースホルダ 2"/>
          <p:cNvSpPr>
            <a:spLocks noGrp="1"/>
          </p:cNvSpPr>
          <p:nvPr>
            <p:ph type="body" sz="half" idx="1"/>
          </p:nvPr>
        </p:nvSpPr>
        <p:spPr>
          <a:xfrm>
            <a:off x="512763" y="1679575"/>
            <a:ext cx="4541837" cy="4752975"/>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quarter" idx="2"/>
          </p:nvPr>
        </p:nvSpPr>
        <p:spPr>
          <a:xfrm>
            <a:off x="5207000" y="1679575"/>
            <a:ext cx="4541838" cy="2300288"/>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コンテンツ プレースホルダ 4"/>
          <p:cNvSpPr>
            <a:spLocks noGrp="1"/>
          </p:cNvSpPr>
          <p:nvPr>
            <p:ph sz="quarter" idx="3"/>
          </p:nvPr>
        </p:nvSpPr>
        <p:spPr>
          <a:xfrm>
            <a:off x="5207000" y="4132263"/>
            <a:ext cx="4541838" cy="2300287"/>
          </a:xfrm>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Rectangle 4">
            <a:extLst>
              <a:ext uri="{FF2B5EF4-FFF2-40B4-BE49-F238E27FC236}">
                <a16:creationId xmlns:a16="http://schemas.microsoft.com/office/drawing/2014/main" id="{343D7FF1-6927-1E08-6A83-B827C04E0ABF}"/>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7" name="Rectangle 5">
            <a:extLst>
              <a:ext uri="{FF2B5EF4-FFF2-40B4-BE49-F238E27FC236}">
                <a16:creationId xmlns:a16="http://schemas.microsoft.com/office/drawing/2014/main" id="{E99ADCDE-32F2-346F-2FAC-80C492CFAA2A}"/>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8" name="Rectangle 6">
            <a:extLst>
              <a:ext uri="{FF2B5EF4-FFF2-40B4-BE49-F238E27FC236}">
                <a16:creationId xmlns:a16="http://schemas.microsoft.com/office/drawing/2014/main" id="{12A08C25-DD03-80A7-0AB9-8CCF50E25665}"/>
              </a:ext>
            </a:extLst>
          </p:cNvPr>
          <p:cNvSpPr>
            <a:spLocks noGrp="1" noChangeArrowheads="1"/>
          </p:cNvSpPr>
          <p:nvPr>
            <p:ph type="sldNum" sz="quarter" idx="12"/>
          </p:nvPr>
        </p:nvSpPr>
        <p:spPr>
          <a:ln/>
        </p:spPr>
        <p:txBody>
          <a:bodyPr/>
          <a:lstStyle>
            <a:lvl1pPr>
              <a:defRPr/>
            </a:lvl1pPr>
          </a:lstStyle>
          <a:p>
            <a:pPr>
              <a:defRPr/>
            </a:pPr>
            <a:fld id="{6089BCD4-9DB4-4432-B3A0-0346B78BFFEF}" type="slidenum">
              <a:rPr lang="en-US" altLang="ja-JP"/>
              <a:pPr>
                <a:defRPr/>
              </a:pPr>
              <a:t>‹#›</a:t>
            </a:fld>
            <a:endParaRPr lang="en-US" altLang="ja-JP"/>
          </a:p>
        </p:txBody>
      </p:sp>
    </p:spTree>
    <p:extLst>
      <p:ext uri="{BB962C8B-B14F-4D97-AF65-F5344CB8AC3E}">
        <p14:creationId xmlns:p14="http://schemas.microsoft.com/office/powerpoint/2010/main" val="18325840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a:extLst>
              <a:ext uri="{FF2B5EF4-FFF2-40B4-BE49-F238E27FC236}">
                <a16:creationId xmlns:a16="http://schemas.microsoft.com/office/drawing/2014/main" id="{292C508F-2A75-28A0-5DA8-9F080DE0CC4F}"/>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FCC21F48-1CDD-7F83-DD01-CEED409D10A5}"/>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1694913A-3C39-A994-4E30-03844C53D453}"/>
              </a:ext>
            </a:extLst>
          </p:cNvPr>
          <p:cNvSpPr>
            <a:spLocks noGrp="1" noChangeArrowheads="1"/>
          </p:cNvSpPr>
          <p:nvPr>
            <p:ph type="sldNum" sz="quarter" idx="12"/>
          </p:nvPr>
        </p:nvSpPr>
        <p:spPr>
          <a:ln/>
        </p:spPr>
        <p:txBody>
          <a:bodyPr/>
          <a:lstStyle>
            <a:lvl1pPr>
              <a:defRPr/>
            </a:lvl1pPr>
          </a:lstStyle>
          <a:p>
            <a:pPr>
              <a:defRPr/>
            </a:pPr>
            <a:fld id="{7DD87262-6EA5-4C1C-AB82-B3A0C82D2997}" type="slidenum">
              <a:rPr lang="en-US" altLang="ja-JP"/>
              <a:pPr>
                <a:defRPr/>
              </a:pPr>
              <a:t>‹#›</a:t>
            </a:fld>
            <a:endParaRPr lang="en-US" altLang="ja-JP"/>
          </a:p>
        </p:txBody>
      </p:sp>
    </p:spTree>
    <p:extLst>
      <p:ext uri="{BB962C8B-B14F-4D97-AF65-F5344CB8AC3E}">
        <p14:creationId xmlns:p14="http://schemas.microsoft.com/office/powerpoint/2010/main" val="126134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11213" y="4627563"/>
            <a:ext cx="8721725" cy="1430337"/>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811213" y="3052763"/>
            <a:ext cx="8721725" cy="15748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
        <p:nvSpPr>
          <p:cNvPr id="4" name="Rectangle 4">
            <a:extLst>
              <a:ext uri="{FF2B5EF4-FFF2-40B4-BE49-F238E27FC236}">
                <a16:creationId xmlns:a16="http://schemas.microsoft.com/office/drawing/2014/main" id="{CD0871AD-0FF4-030C-0E0E-6EC33CC82781}"/>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a:extLst>
              <a:ext uri="{FF2B5EF4-FFF2-40B4-BE49-F238E27FC236}">
                <a16:creationId xmlns:a16="http://schemas.microsoft.com/office/drawing/2014/main" id="{C5671126-6E5A-7D3A-E100-1F58116B935F}"/>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6" name="Rectangle 6">
            <a:extLst>
              <a:ext uri="{FF2B5EF4-FFF2-40B4-BE49-F238E27FC236}">
                <a16:creationId xmlns:a16="http://schemas.microsoft.com/office/drawing/2014/main" id="{7B1BA3DD-C425-ED48-4512-F5E6DEB94418}"/>
              </a:ext>
            </a:extLst>
          </p:cNvPr>
          <p:cNvSpPr>
            <a:spLocks noGrp="1" noChangeArrowheads="1"/>
          </p:cNvSpPr>
          <p:nvPr>
            <p:ph type="sldNum" sz="quarter" idx="12"/>
          </p:nvPr>
        </p:nvSpPr>
        <p:spPr>
          <a:ln/>
        </p:spPr>
        <p:txBody>
          <a:bodyPr/>
          <a:lstStyle>
            <a:lvl1pPr>
              <a:defRPr/>
            </a:lvl1pPr>
          </a:lstStyle>
          <a:p>
            <a:pPr>
              <a:defRPr/>
            </a:pPr>
            <a:fld id="{7499B46C-F074-4411-9AE2-7254DE64C8F1}" type="slidenum">
              <a:rPr lang="en-US" altLang="ja-JP"/>
              <a:pPr>
                <a:defRPr/>
              </a:pPr>
              <a:t>‹#›</a:t>
            </a:fld>
            <a:endParaRPr lang="en-US" altLang="ja-JP"/>
          </a:p>
        </p:txBody>
      </p:sp>
    </p:spTree>
    <p:extLst>
      <p:ext uri="{BB962C8B-B14F-4D97-AF65-F5344CB8AC3E}">
        <p14:creationId xmlns:p14="http://schemas.microsoft.com/office/powerpoint/2010/main" val="1172097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512763" y="1679575"/>
            <a:ext cx="4541837"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5207000" y="1679575"/>
            <a:ext cx="4541838"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Rectangle 4">
            <a:extLst>
              <a:ext uri="{FF2B5EF4-FFF2-40B4-BE49-F238E27FC236}">
                <a16:creationId xmlns:a16="http://schemas.microsoft.com/office/drawing/2014/main" id="{9C51728E-468B-E70B-C7B4-0474C559A470}"/>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a:extLst>
              <a:ext uri="{FF2B5EF4-FFF2-40B4-BE49-F238E27FC236}">
                <a16:creationId xmlns:a16="http://schemas.microsoft.com/office/drawing/2014/main" id="{FF82860F-C2E3-5897-985E-BF01CEE78F0A}"/>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502E83CA-1884-0A7F-4127-642538039E31}"/>
              </a:ext>
            </a:extLst>
          </p:cNvPr>
          <p:cNvSpPr>
            <a:spLocks noGrp="1" noChangeArrowheads="1"/>
          </p:cNvSpPr>
          <p:nvPr>
            <p:ph type="sldNum" sz="quarter" idx="12"/>
          </p:nvPr>
        </p:nvSpPr>
        <p:spPr>
          <a:ln/>
        </p:spPr>
        <p:txBody>
          <a:bodyPr/>
          <a:lstStyle>
            <a:lvl1pPr>
              <a:defRPr/>
            </a:lvl1pPr>
          </a:lstStyle>
          <a:p>
            <a:pPr>
              <a:defRPr/>
            </a:pPr>
            <a:fld id="{79302CF4-2051-4B40-89AF-C229FA15BD82}" type="slidenum">
              <a:rPr lang="en-US" altLang="ja-JP"/>
              <a:pPr>
                <a:defRPr/>
              </a:pPr>
              <a:t>‹#›</a:t>
            </a:fld>
            <a:endParaRPr lang="en-US" altLang="ja-JP"/>
          </a:p>
        </p:txBody>
      </p:sp>
    </p:spTree>
    <p:extLst>
      <p:ext uri="{BB962C8B-B14F-4D97-AF65-F5344CB8AC3E}">
        <p14:creationId xmlns:p14="http://schemas.microsoft.com/office/powerpoint/2010/main" val="4035794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512763" y="1611313"/>
            <a:ext cx="4533900" cy="6731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512763" y="2284413"/>
            <a:ext cx="4533900" cy="41481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5213350" y="1611313"/>
            <a:ext cx="4535488" cy="6731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5213350" y="2284413"/>
            <a:ext cx="4535488" cy="41481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7" name="Rectangle 4">
            <a:extLst>
              <a:ext uri="{FF2B5EF4-FFF2-40B4-BE49-F238E27FC236}">
                <a16:creationId xmlns:a16="http://schemas.microsoft.com/office/drawing/2014/main" id="{02B26380-F235-11E6-A656-1A1C28A35216}"/>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8" name="Rectangle 5">
            <a:extLst>
              <a:ext uri="{FF2B5EF4-FFF2-40B4-BE49-F238E27FC236}">
                <a16:creationId xmlns:a16="http://schemas.microsoft.com/office/drawing/2014/main" id="{B0F63C47-EF45-66CB-AB95-B85E73469287}"/>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9" name="Rectangle 6">
            <a:extLst>
              <a:ext uri="{FF2B5EF4-FFF2-40B4-BE49-F238E27FC236}">
                <a16:creationId xmlns:a16="http://schemas.microsoft.com/office/drawing/2014/main" id="{9A8416BD-0C18-2862-536A-BDF859F029E0}"/>
              </a:ext>
            </a:extLst>
          </p:cNvPr>
          <p:cNvSpPr>
            <a:spLocks noGrp="1" noChangeArrowheads="1"/>
          </p:cNvSpPr>
          <p:nvPr>
            <p:ph type="sldNum" sz="quarter" idx="12"/>
          </p:nvPr>
        </p:nvSpPr>
        <p:spPr>
          <a:ln/>
        </p:spPr>
        <p:txBody>
          <a:bodyPr/>
          <a:lstStyle>
            <a:lvl1pPr>
              <a:defRPr/>
            </a:lvl1pPr>
          </a:lstStyle>
          <a:p>
            <a:pPr>
              <a:defRPr/>
            </a:pPr>
            <a:fld id="{6B1FEE7C-30F2-4A3C-9EBD-45B49D1976CA}" type="slidenum">
              <a:rPr lang="en-US" altLang="ja-JP"/>
              <a:pPr>
                <a:defRPr/>
              </a:pPr>
              <a:t>‹#›</a:t>
            </a:fld>
            <a:endParaRPr lang="en-US" altLang="ja-JP"/>
          </a:p>
        </p:txBody>
      </p:sp>
    </p:spTree>
    <p:extLst>
      <p:ext uri="{BB962C8B-B14F-4D97-AF65-F5344CB8AC3E}">
        <p14:creationId xmlns:p14="http://schemas.microsoft.com/office/powerpoint/2010/main" val="636339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Rectangle 4">
            <a:extLst>
              <a:ext uri="{FF2B5EF4-FFF2-40B4-BE49-F238E27FC236}">
                <a16:creationId xmlns:a16="http://schemas.microsoft.com/office/drawing/2014/main" id="{CC4EE550-0A71-3E2E-F551-6B937623E2D7}"/>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a:extLst>
              <a:ext uri="{FF2B5EF4-FFF2-40B4-BE49-F238E27FC236}">
                <a16:creationId xmlns:a16="http://schemas.microsoft.com/office/drawing/2014/main" id="{717C1650-A883-76EE-40B4-9CF3A10936CC}"/>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5" name="Rectangle 6">
            <a:extLst>
              <a:ext uri="{FF2B5EF4-FFF2-40B4-BE49-F238E27FC236}">
                <a16:creationId xmlns:a16="http://schemas.microsoft.com/office/drawing/2014/main" id="{B9CFF231-4CE7-0927-EF34-2A9898601304}"/>
              </a:ext>
            </a:extLst>
          </p:cNvPr>
          <p:cNvSpPr>
            <a:spLocks noGrp="1" noChangeArrowheads="1"/>
          </p:cNvSpPr>
          <p:nvPr>
            <p:ph type="sldNum" sz="quarter" idx="12"/>
          </p:nvPr>
        </p:nvSpPr>
        <p:spPr>
          <a:ln/>
        </p:spPr>
        <p:txBody>
          <a:bodyPr/>
          <a:lstStyle>
            <a:lvl1pPr>
              <a:defRPr/>
            </a:lvl1pPr>
          </a:lstStyle>
          <a:p>
            <a:pPr>
              <a:defRPr/>
            </a:pPr>
            <a:fld id="{390606B6-9D34-448C-B242-C8E289197CAC}" type="slidenum">
              <a:rPr lang="en-US" altLang="ja-JP"/>
              <a:pPr>
                <a:defRPr/>
              </a:pPr>
              <a:t>‹#›</a:t>
            </a:fld>
            <a:endParaRPr lang="en-US" altLang="ja-JP"/>
          </a:p>
        </p:txBody>
      </p:sp>
    </p:spTree>
    <p:extLst>
      <p:ext uri="{BB962C8B-B14F-4D97-AF65-F5344CB8AC3E}">
        <p14:creationId xmlns:p14="http://schemas.microsoft.com/office/powerpoint/2010/main" val="3428270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5E69758D-7F7C-EEB7-DE40-D19A09785886}"/>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3" name="Rectangle 5">
            <a:extLst>
              <a:ext uri="{FF2B5EF4-FFF2-40B4-BE49-F238E27FC236}">
                <a16:creationId xmlns:a16="http://schemas.microsoft.com/office/drawing/2014/main" id="{78304C2F-C815-4691-54A2-BA829CF250D1}"/>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4" name="Rectangle 6">
            <a:extLst>
              <a:ext uri="{FF2B5EF4-FFF2-40B4-BE49-F238E27FC236}">
                <a16:creationId xmlns:a16="http://schemas.microsoft.com/office/drawing/2014/main" id="{E23891AC-9391-18CF-B448-0C7DD66FE566}"/>
              </a:ext>
            </a:extLst>
          </p:cNvPr>
          <p:cNvSpPr>
            <a:spLocks noGrp="1" noChangeArrowheads="1"/>
          </p:cNvSpPr>
          <p:nvPr>
            <p:ph type="sldNum" sz="quarter" idx="12"/>
          </p:nvPr>
        </p:nvSpPr>
        <p:spPr>
          <a:ln/>
        </p:spPr>
        <p:txBody>
          <a:bodyPr/>
          <a:lstStyle>
            <a:lvl1pPr>
              <a:defRPr/>
            </a:lvl1pPr>
          </a:lstStyle>
          <a:p>
            <a:pPr>
              <a:defRPr/>
            </a:pPr>
            <a:fld id="{AC516900-00B2-4D8E-866E-0128CCD80B78}" type="slidenum">
              <a:rPr lang="en-US" altLang="ja-JP"/>
              <a:pPr>
                <a:defRPr/>
              </a:pPr>
              <a:t>‹#›</a:t>
            </a:fld>
            <a:endParaRPr lang="en-US" altLang="ja-JP"/>
          </a:p>
        </p:txBody>
      </p:sp>
    </p:spTree>
    <p:extLst>
      <p:ext uri="{BB962C8B-B14F-4D97-AF65-F5344CB8AC3E}">
        <p14:creationId xmlns:p14="http://schemas.microsoft.com/office/powerpoint/2010/main" val="16831440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12763" y="287338"/>
            <a:ext cx="3376612" cy="121920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4011613" y="287338"/>
            <a:ext cx="5737225" cy="61452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512763" y="1506538"/>
            <a:ext cx="3376612" cy="49260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a:extLst>
              <a:ext uri="{FF2B5EF4-FFF2-40B4-BE49-F238E27FC236}">
                <a16:creationId xmlns:a16="http://schemas.microsoft.com/office/drawing/2014/main" id="{48300D5B-6046-A526-4FCE-F354B6C653CF}"/>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a:extLst>
              <a:ext uri="{FF2B5EF4-FFF2-40B4-BE49-F238E27FC236}">
                <a16:creationId xmlns:a16="http://schemas.microsoft.com/office/drawing/2014/main" id="{33CAAB57-0D8F-8996-4707-B6AB4681D24A}"/>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68BFDC19-DDD9-5A64-8BC7-414D72AB7BCA}"/>
              </a:ext>
            </a:extLst>
          </p:cNvPr>
          <p:cNvSpPr>
            <a:spLocks noGrp="1" noChangeArrowheads="1"/>
          </p:cNvSpPr>
          <p:nvPr>
            <p:ph type="sldNum" sz="quarter" idx="12"/>
          </p:nvPr>
        </p:nvSpPr>
        <p:spPr>
          <a:ln/>
        </p:spPr>
        <p:txBody>
          <a:bodyPr/>
          <a:lstStyle>
            <a:lvl1pPr>
              <a:defRPr/>
            </a:lvl1pPr>
          </a:lstStyle>
          <a:p>
            <a:pPr>
              <a:defRPr/>
            </a:pPr>
            <a:fld id="{6383B02E-6577-400B-A437-ADCD68593598}" type="slidenum">
              <a:rPr lang="en-US" altLang="ja-JP"/>
              <a:pPr>
                <a:defRPr/>
              </a:pPr>
              <a:t>‹#›</a:t>
            </a:fld>
            <a:endParaRPr lang="en-US" altLang="ja-JP"/>
          </a:p>
        </p:txBody>
      </p:sp>
    </p:spTree>
    <p:extLst>
      <p:ext uri="{BB962C8B-B14F-4D97-AF65-F5344CB8AC3E}">
        <p14:creationId xmlns:p14="http://schemas.microsoft.com/office/powerpoint/2010/main" val="3456122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011363" y="5040313"/>
            <a:ext cx="6156325" cy="595312"/>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2011363" y="642938"/>
            <a:ext cx="6156325" cy="43211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2011363" y="5635625"/>
            <a:ext cx="6156325" cy="8445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
        <p:nvSpPr>
          <p:cNvPr id="5" name="Rectangle 4">
            <a:extLst>
              <a:ext uri="{FF2B5EF4-FFF2-40B4-BE49-F238E27FC236}">
                <a16:creationId xmlns:a16="http://schemas.microsoft.com/office/drawing/2014/main" id="{108B5DDD-F2C4-1104-DB79-9276370B73AA}"/>
              </a:ext>
            </a:extLst>
          </p:cNvPr>
          <p:cNvSpPr>
            <a:spLocks noGrp="1" noChangeArrowheads="1"/>
          </p:cNvSpPr>
          <p:nvPr>
            <p:ph type="dt" sz="half" idx="10"/>
          </p:nvPr>
        </p:nvSpPr>
        <p:spPr>
          <a:ln/>
        </p:spPr>
        <p:txBody>
          <a:bodyPr/>
          <a:lstStyle>
            <a:lvl1pPr>
              <a:defRPr/>
            </a:lvl1pPr>
          </a:lstStyle>
          <a:p>
            <a:pPr>
              <a:defRPr/>
            </a:pPr>
            <a:endParaRPr lang="en-US" altLang="ja-JP"/>
          </a:p>
        </p:txBody>
      </p:sp>
      <p:sp>
        <p:nvSpPr>
          <p:cNvPr id="6" name="Rectangle 5">
            <a:extLst>
              <a:ext uri="{FF2B5EF4-FFF2-40B4-BE49-F238E27FC236}">
                <a16:creationId xmlns:a16="http://schemas.microsoft.com/office/drawing/2014/main" id="{4C34CE9D-B197-4CF4-6774-6569929D119B}"/>
              </a:ext>
            </a:extLst>
          </p:cNvPr>
          <p:cNvSpPr>
            <a:spLocks noGrp="1" noChangeArrowheads="1"/>
          </p:cNvSpPr>
          <p:nvPr>
            <p:ph type="ftr" sz="quarter" idx="11"/>
          </p:nvPr>
        </p:nvSpPr>
        <p:spPr>
          <a:ln/>
        </p:spPr>
        <p:txBody>
          <a:bodyPr/>
          <a:lstStyle>
            <a:lvl1pPr>
              <a:defRPr/>
            </a:lvl1pPr>
          </a:lstStyle>
          <a:p>
            <a:pPr>
              <a:defRPr/>
            </a:pPr>
            <a:endParaRPr lang="en-US" altLang="ja-JP"/>
          </a:p>
        </p:txBody>
      </p:sp>
      <p:sp>
        <p:nvSpPr>
          <p:cNvPr id="7" name="Rectangle 6">
            <a:extLst>
              <a:ext uri="{FF2B5EF4-FFF2-40B4-BE49-F238E27FC236}">
                <a16:creationId xmlns:a16="http://schemas.microsoft.com/office/drawing/2014/main" id="{8C29F482-CB2D-9D26-9831-13935F77445E}"/>
              </a:ext>
            </a:extLst>
          </p:cNvPr>
          <p:cNvSpPr>
            <a:spLocks noGrp="1" noChangeArrowheads="1"/>
          </p:cNvSpPr>
          <p:nvPr>
            <p:ph type="sldNum" sz="quarter" idx="12"/>
          </p:nvPr>
        </p:nvSpPr>
        <p:spPr>
          <a:ln/>
        </p:spPr>
        <p:txBody>
          <a:bodyPr/>
          <a:lstStyle>
            <a:lvl1pPr>
              <a:defRPr/>
            </a:lvl1pPr>
          </a:lstStyle>
          <a:p>
            <a:pPr>
              <a:defRPr/>
            </a:pPr>
            <a:fld id="{715BB47F-CDC4-44AD-9EFF-26BBC9A54ABB}" type="slidenum">
              <a:rPr lang="en-US" altLang="ja-JP"/>
              <a:pPr>
                <a:defRPr/>
              </a:pPr>
              <a:t>‹#›</a:t>
            </a:fld>
            <a:endParaRPr lang="en-US" altLang="ja-JP"/>
          </a:p>
        </p:txBody>
      </p:sp>
    </p:spTree>
    <p:extLst>
      <p:ext uri="{BB962C8B-B14F-4D97-AF65-F5344CB8AC3E}">
        <p14:creationId xmlns:p14="http://schemas.microsoft.com/office/powerpoint/2010/main" val="1351335795"/>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theme/theme1.xml" Type="http://schemas.openxmlformats.org/officeDocument/2006/relationships/theme"/><Relationship Id="rId14" Target="../tags/tag2.xml" Type="http://schemas.openxmlformats.org/officeDocument/2006/relationships/tags"/><Relationship Id="rId15" Target="../embeddings/oleObject1.bin" Type="http://schemas.openxmlformats.org/officeDocument/2006/relationships/oleObject"/><Relationship Id="rId16" Target="../media/image1.emf" Type="http://schemas.openxmlformats.org/officeDocument/2006/relationships/imag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26" name="オブジェクト 2" hidden="1">
            <a:extLst>
              <a:ext uri="{FF2B5EF4-FFF2-40B4-BE49-F238E27FC236}">
                <a16:creationId xmlns:a16="http://schemas.microsoft.com/office/drawing/2014/main" id="{69C63E48-0C03-8D4B-F768-E12E65D189E0}"/>
              </a:ext>
            </a:extLst>
          </p:cNvPr>
          <p:cNvGraphicFramePr>
            <a:graphicFrameLocks noChangeAspect="1"/>
          </p:cNvGraphicFramePr>
          <p:nvPr userDrawn="1">
            <p:custDataLst>
              <p:tags r:id="rId14"/>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スライド" r:id="rId15" imgW="353" imgH="318" progId="TCLayout.ActiveDocument.1">
                  <p:embed/>
                </p:oleObj>
              </mc:Choice>
              <mc:Fallback>
                <p:oleObj name="think-cell スライド" r:id="rId15" imgW="353" imgH="318" progId="TCLayout.ActiveDocument.1">
                  <p:embed/>
                  <p:pic>
                    <p:nvPicPr>
                      <p:cNvPr id="1026" name="オブジェクト 2" hidden="1">
                        <a:extLst>
                          <a:ext uri="{FF2B5EF4-FFF2-40B4-BE49-F238E27FC236}">
                            <a16:creationId xmlns:a16="http://schemas.microsoft.com/office/drawing/2014/main" id="{69C63E48-0C03-8D4B-F768-E12E65D189E0}"/>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7" name="Rectangle 2">
            <a:extLst>
              <a:ext uri="{FF2B5EF4-FFF2-40B4-BE49-F238E27FC236}">
                <a16:creationId xmlns:a16="http://schemas.microsoft.com/office/drawing/2014/main" id="{1F8C60C3-ADA0-4D8A-4576-5A9E1AB64566}"/>
              </a:ext>
            </a:extLst>
          </p:cNvPr>
          <p:cNvSpPr>
            <a:spLocks noGrp="1" noChangeArrowheads="1"/>
          </p:cNvSpPr>
          <p:nvPr>
            <p:ph type="title"/>
          </p:nvPr>
        </p:nvSpPr>
        <p:spPr bwMode="auto">
          <a:xfrm>
            <a:off x="512763" y="288925"/>
            <a:ext cx="92360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779" tIns="49890" rIns="99779" bIns="49890" numCol="1" anchor="ctr" anchorCtr="0" compatLnSpc="1">
            <a:prstTxWarp prst="textNoShape">
              <a:avLst/>
            </a:prstTxWarp>
          </a:bodyPr>
          <a:lstStyle/>
          <a:p>
            <a:pPr lvl="0"/>
            <a:r>
              <a:rPr lang="ja-JP" altLang="en-US"/>
              <a:t>マスタ タイトルの書式設定</a:t>
            </a:r>
          </a:p>
        </p:txBody>
      </p:sp>
      <p:sp>
        <p:nvSpPr>
          <p:cNvPr id="1028" name="Rectangle 3">
            <a:extLst>
              <a:ext uri="{FF2B5EF4-FFF2-40B4-BE49-F238E27FC236}">
                <a16:creationId xmlns:a16="http://schemas.microsoft.com/office/drawing/2014/main" id="{08530D8C-4C25-735A-CB4D-BD15A79ECF90}"/>
              </a:ext>
            </a:extLst>
          </p:cNvPr>
          <p:cNvSpPr>
            <a:spLocks noGrp="1" noChangeArrowheads="1"/>
          </p:cNvSpPr>
          <p:nvPr>
            <p:ph type="body" idx="1"/>
          </p:nvPr>
        </p:nvSpPr>
        <p:spPr bwMode="auto">
          <a:xfrm>
            <a:off x="512763" y="1679575"/>
            <a:ext cx="9236075"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779" tIns="49890" rIns="99779" bIns="4989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25604" name="Rectangle 4">
            <a:extLst>
              <a:ext uri="{FF2B5EF4-FFF2-40B4-BE49-F238E27FC236}">
                <a16:creationId xmlns:a16="http://schemas.microsoft.com/office/drawing/2014/main" id="{2F650785-781B-6969-BF6B-87801E6172F2}"/>
              </a:ext>
            </a:extLst>
          </p:cNvPr>
          <p:cNvSpPr>
            <a:spLocks noGrp="1" noChangeArrowheads="1"/>
          </p:cNvSpPr>
          <p:nvPr>
            <p:ph type="dt" sz="half" idx="2"/>
          </p:nvPr>
        </p:nvSpPr>
        <p:spPr bwMode="auto">
          <a:xfrm>
            <a:off x="512763" y="6557963"/>
            <a:ext cx="2393950" cy="500062"/>
          </a:xfrm>
          <a:prstGeom prst="rect">
            <a:avLst/>
          </a:prstGeom>
          <a:noFill/>
          <a:ln w="9525">
            <a:noFill/>
            <a:miter lim="800000"/>
            <a:headEnd/>
            <a:tailEnd/>
          </a:ln>
          <a:effectLst/>
        </p:spPr>
        <p:txBody>
          <a:bodyPr vert="horz" wrap="square" lIns="99779" tIns="49890" rIns="99779" bIns="49890" numCol="1" anchor="t" anchorCtr="0" compatLnSpc="1">
            <a:prstTxWarp prst="textNoShape">
              <a:avLst/>
            </a:prstTxWarp>
          </a:bodyPr>
          <a:lstStyle>
            <a:lvl1pPr eaLnBrk="1" hangingPunct="1">
              <a:defRPr sz="1500">
                <a:latin typeface="Arial" charset="0"/>
                <a:ea typeface="ＭＳ Ｐゴシック" charset="-128"/>
              </a:defRPr>
            </a:lvl1pPr>
          </a:lstStyle>
          <a:p>
            <a:pPr>
              <a:defRPr/>
            </a:pPr>
            <a:endParaRPr lang="en-US" altLang="ja-JP"/>
          </a:p>
        </p:txBody>
      </p:sp>
      <p:sp>
        <p:nvSpPr>
          <p:cNvPr id="25605" name="Rectangle 5">
            <a:extLst>
              <a:ext uri="{FF2B5EF4-FFF2-40B4-BE49-F238E27FC236}">
                <a16:creationId xmlns:a16="http://schemas.microsoft.com/office/drawing/2014/main" id="{5FBE32CE-840D-CC2B-8B74-E1DEC76E0EC4}"/>
              </a:ext>
            </a:extLst>
          </p:cNvPr>
          <p:cNvSpPr>
            <a:spLocks noGrp="1" noChangeArrowheads="1"/>
          </p:cNvSpPr>
          <p:nvPr>
            <p:ph type="ftr" sz="quarter" idx="3"/>
          </p:nvPr>
        </p:nvSpPr>
        <p:spPr bwMode="auto">
          <a:xfrm>
            <a:off x="3506788" y="6557963"/>
            <a:ext cx="3248025" cy="500062"/>
          </a:xfrm>
          <a:prstGeom prst="rect">
            <a:avLst/>
          </a:prstGeom>
          <a:noFill/>
          <a:ln w="9525">
            <a:noFill/>
            <a:miter lim="800000"/>
            <a:headEnd/>
            <a:tailEnd/>
          </a:ln>
          <a:effectLst/>
        </p:spPr>
        <p:txBody>
          <a:bodyPr vert="horz" wrap="square" lIns="99779" tIns="49890" rIns="99779" bIns="49890" numCol="1" anchor="t" anchorCtr="0" compatLnSpc="1">
            <a:prstTxWarp prst="textNoShape">
              <a:avLst/>
            </a:prstTxWarp>
          </a:bodyPr>
          <a:lstStyle>
            <a:lvl1pPr algn="ctr" eaLnBrk="1" hangingPunct="1">
              <a:defRPr sz="1500">
                <a:latin typeface="Arial" charset="0"/>
                <a:ea typeface="ＭＳ Ｐゴシック" charset="-128"/>
              </a:defRPr>
            </a:lvl1pPr>
          </a:lstStyle>
          <a:p>
            <a:pPr>
              <a:defRPr/>
            </a:pPr>
            <a:endParaRPr lang="en-US" altLang="ja-JP"/>
          </a:p>
        </p:txBody>
      </p:sp>
      <p:sp>
        <p:nvSpPr>
          <p:cNvPr id="25606" name="Rectangle 6">
            <a:extLst>
              <a:ext uri="{FF2B5EF4-FFF2-40B4-BE49-F238E27FC236}">
                <a16:creationId xmlns:a16="http://schemas.microsoft.com/office/drawing/2014/main" id="{27090CE3-9EDF-1030-C84D-214BF6AAD597}"/>
              </a:ext>
            </a:extLst>
          </p:cNvPr>
          <p:cNvSpPr>
            <a:spLocks noGrp="1" noChangeArrowheads="1"/>
          </p:cNvSpPr>
          <p:nvPr>
            <p:ph type="sldNum" sz="quarter" idx="4"/>
          </p:nvPr>
        </p:nvSpPr>
        <p:spPr bwMode="auto">
          <a:xfrm>
            <a:off x="7354888" y="6557963"/>
            <a:ext cx="2393950" cy="500062"/>
          </a:xfrm>
          <a:prstGeom prst="rect">
            <a:avLst/>
          </a:prstGeom>
          <a:noFill/>
          <a:ln w="9525">
            <a:noFill/>
            <a:miter lim="800000"/>
            <a:headEnd/>
            <a:tailEnd/>
          </a:ln>
          <a:effectLst/>
        </p:spPr>
        <p:txBody>
          <a:bodyPr vert="horz" wrap="square" lIns="99779" tIns="49890" rIns="99779" bIns="49890" numCol="1" anchor="t" anchorCtr="0" compatLnSpc="1">
            <a:prstTxWarp prst="textNoShape">
              <a:avLst/>
            </a:prstTxWarp>
          </a:bodyPr>
          <a:lstStyle>
            <a:lvl1pPr algn="r" eaLnBrk="1" hangingPunct="1">
              <a:defRPr sz="1500"/>
            </a:lvl1pPr>
          </a:lstStyle>
          <a:p>
            <a:pPr>
              <a:defRPr/>
            </a:pPr>
            <a:fld id="{C542D8BA-042C-45B6-BD66-C43B9BCA3274}" type="slidenum">
              <a:rPr lang="en-US" altLang="ja-JP"/>
              <a:pPr>
                <a:defRPr/>
              </a:pPr>
              <a:t>‹#›</a:t>
            </a:fld>
            <a:endParaRPr lang="en-US" altLang="ja-JP"/>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Lst>
  <p:hf hdr="0" ftr="0" dt="0"/>
  <p:txStyles>
    <p:titleStyle>
      <a:lvl1pPr algn="ctr" defTabSz="998538" rtl="0" eaLnBrk="0" fontAlgn="base" hangingPunct="0">
        <a:spcBef>
          <a:spcPct val="0"/>
        </a:spcBef>
        <a:spcAft>
          <a:spcPct val="0"/>
        </a:spcAft>
        <a:defRPr kumimoji="1" sz="4800">
          <a:solidFill>
            <a:schemeClr val="tx2"/>
          </a:solidFill>
          <a:latin typeface="+mj-lt"/>
          <a:ea typeface="+mj-ea"/>
          <a:cs typeface="+mj-cs"/>
        </a:defRPr>
      </a:lvl1pPr>
      <a:lvl2pPr algn="ctr" defTabSz="998538" rtl="0" eaLnBrk="0" fontAlgn="base" hangingPunct="0">
        <a:spcBef>
          <a:spcPct val="0"/>
        </a:spcBef>
        <a:spcAft>
          <a:spcPct val="0"/>
        </a:spcAft>
        <a:defRPr kumimoji="1" sz="4800">
          <a:solidFill>
            <a:schemeClr val="tx2"/>
          </a:solidFill>
          <a:latin typeface="Arial" charset="0"/>
          <a:ea typeface="ＭＳ Ｐゴシック" pitchFamily="50" charset="-128"/>
        </a:defRPr>
      </a:lvl2pPr>
      <a:lvl3pPr algn="ctr" defTabSz="998538" rtl="0" eaLnBrk="0" fontAlgn="base" hangingPunct="0">
        <a:spcBef>
          <a:spcPct val="0"/>
        </a:spcBef>
        <a:spcAft>
          <a:spcPct val="0"/>
        </a:spcAft>
        <a:defRPr kumimoji="1" sz="4800">
          <a:solidFill>
            <a:schemeClr val="tx2"/>
          </a:solidFill>
          <a:latin typeface="Arial" charset="0"/>
          <a:ea typeface="ＭＳ Ｐゴシック" pitchFamily="50" charset="-128"/>
        </a:defRPr>
      </a:lvl3pPr>
      <a:lvl4pPr algn="ctr" defTabSz="998538" rtl="0" eaLnBrk="0" fontAlgn="base" hangingPunct="0">
        <a:spcBef>
          <a:spcPct val="0"/>
        </a:spcBef>
        <a:spcAft>
          <a:spcPct val="0"/>
        </a:spcAft>
        <a:defRPr kumimoji="1" sz="4800">
          <a:solidFill>
            <a:schemeClr val="tx2"/>
          </a:solidFill>
          <a:latin typeface="Arial" charset="0"/>
          <a:ea typeface="ＭＳ Ｐゴシック" pitchFamily="50" charset="-128"/>
        </a:defRPr>
      </a:lvl4pPr>
      <a:lvl5pPr algn="ctr" defTabSz="998538" rtl="0" eaLnBrk="0" fontAlgn="base" hangingPunct="0">
        <a:spcBef>
          <a:spcPct val="0"/>
        </a:spcBef>
        <a:spcAft>
          <a:spcPct val="0"/>
        </a:spcAft>
        <a:defRPr kumimoji="1" sz="4800">
          <a:solidFill>
            <a:schemeClr val="tx2"/>
          </a:solidFill>
          <a:latin typeface="Arial" charset="0"/>
          <a:ea typeface="ＭＳ Ｐゴシック" pitchFamily="50" charset="-128"/>
        </a:defRPr>
      </a:lvl5pPr>
      <a:lvl6pPr marL="457200" algn="ctr" defTabSz="998538" rtl="0" fontAlgn="base">
        <a:spcBef>
          <a:spcPct val="0"/>
        </a:spcBef>
        <a:spcAft>
          <a:spcPct val="0"/>
        </a:spcAft>
        <a:defRPr kumimoji="1" sz="4800">
          <a:solidFill>
            <a:schemeClr val="tx2"/>
          </a:solidFill>
          <a:latin typeface="Arial" charset="0"/>
          <a:ea typeface="ＭＳ Ｐゴシック" pitchFamily="50" charset="-128"/>
        </a:defRPr>
      </a:lvl6pPr>
      <a:lvl7pPr marL="914400" algn="ctr" defTabSz="998538" rtl="0" fontAlgn="base">
        <a:spcBef>
          <a:spcPct val="0"/>
        </a:spcBef>
        <a:spcAft>
          <a:spcPct val="0"/>
        </a:spcAft>
        <a:defRPr kumimoji="1" sz="4800">
          <a:solidFill>
            <a:schemeClr val="tx2"/>
          </a:solidFill>
          <a:latin typeface="Arial" charset="0"/>
          <a:ea typeface="ＭＳ Ｐゴシック" pitchFamily="50" charset="-128"/>
        </a:defRPr>
      </a:lvl7pPr>
      <a:lvl8pPr marL="1371600" algn="ctr" defTabSz="998538" rtl="0" fontAlgn="base">
        <a:spcBef>
          <a:spcPct val="0"/>
        </a:spcBef>
        <a:spcAft>
          <a:spcPct val="0"/>
        </a:spcAft>
        <a:defRPr kumimoji="1" sz="4800">
          <a:solidFill>
            <a:schemeClr val="tx2"/>
          </a:solidFill>
          <a:latin typeface="Arial" charset="0"/>
          <a:ea typeface="ＭＳ Ｐゴシック" pitchFamily="50" charset="-128"/>
        </a:defRPr>
      </a:lvl8pPr>
      <a:lvl9pPr marL="1828800" algn="ctr" defTabSz="998538" rtl="0" fontAlgn="base">
        <a:spcBef>
          <a:spcPct val="0"/>
        </a:spcBef>
        <a:spcAft>
          <a:spcPct val="0"/>
        </a:spcAft>
        <a:defRPr kumimoji="1" sz="4800">
          <a:solidFill>
            <a:schemeClr val="tx2"/>
          </a:solidFill>
          <a:latin typeface="Arial" charset="0"/>
          <a:ea typeface="ＭＳ Ｐゴシック" pitchFamily="50" charset="-128"/>
        </a:defRPr>
      </a:lvl9pPr>
    </p:titleStyle>
    <p:bodyStyle>
      <a:lvl1pPr marL="374650" indent="-374650" algn="l" defTabSz="998538" rtl="0" eaLnBrk="0" fontAlgn="base" hangingPunct="0">
        <a:spcBef>
          <a:spcPct val="20000"/>
        </a:spcBef>
        <a:spcAft>
          <a:spcPct val="0"/>
        </a:spcAft>
        <a:buChar char="•"/>
        <a:defRPr kumimoji="1" sz="3500">
          <a:solidFill>
            <a:schemeClr val="tx1"/>
          </a:solidFill>
          <a:latin typeface="+mn-lt"/>
          <a:ea typeface="+mn-ea"/>
          <a:cs typeface="+mn-cs"/>
        </a:defRPr>
      </a:lvl1pPr>
      <a:lvl2pPr marL="811213" indent="-312738" algn="l" defTabSz="998538" rtl="0" eaLnBrk="0" fontAlgn="base" hangingPunct="0">
        <a:spcBef>
          <a:spcPct val="20000"/>
        </a:spcBef>
        <a:spcAft>
          <a:spcPct val="0"/>
        </a:spcAft>
        <a:buChar char="–"/>
        <a:defRPr kumimoji="1" sz="3100">
          <a:solidFill>
            <a:schemeClr val="tx1"/>
          </a:solidFill>
          <a:latin typeface="+mn-lt"/>
          <a:ea typeface="+mn-ea"/>
        </a:defRPr>
      </a:lvl2pPr>
      <a:lvl3pPr marL="1247775" indent="-249238" algn="l" defTabSz="998538" rtl="0" eaLnBrk="0" fontAlgn="base" hangingPunct="0">
        <a:spcBef>
          <a:spcPct val="20000"/>
        </a:spcBef>
        <a:spcAft>
          <a:spcPct val="0"/>
        </a:spcAft>
        <a:buChar char="•"/>
        <a:defRPr kumimoji="1" sz="2600">
          <a:solidFill>
            <a:schemeClr val="tx1"/>
          </a:solidFill>
          <a:latin typeface="+mn-lt"/>
          <a:ea typeface="+mn-ea"/>
        </a:defRPr>
      </a:lvl3pPr>
      <a:lvl4pPr marL="1746250" indent="-249238" algn="l" defTabSz="998538" rtl="0" eaLnBrk="0" fontAlgn="base" hangingPunct="0">
        <a:spcBef>
          <a:spcPct val="20000"/>
        </a:spcBef>
        <a:spcAft>
          <a:spcPct val="0"/>
        </a:spcAft>
        <a:buChar char="–"/>
        <a:defRPr kumimoji="1" sz="2200">
          <a:solidFill>
            <a:schemeClr val="tx1"/>
          </a:solidFill>
          <a:latin typeface="+mn-lt"/>
          <a:ea typeface="+mn-ea"/>
        </a:defRPr>
      </a:lvl4pPr>
      <a:lvl5pPr marL="2244725" indent="-249238" algn="l" defTabSz="998538" rtl="0" eaLnBrk="0" fontAlgn="base" hangingPunct="0">
        <a:spcBef>
          <a:spcPct val="20000"/>
        </a:spcBef>
        <a:spcAft>
          <a:spcPct val="0"/>
        </a:spcAft>
        <a:buChar char="»"/>
        <a:defRPr kumimoji="1" sz="2200">
          <a:solidFill>
            <a:schemeClr val="tx1"/>
          </a:solidFill>
          <a:latin typeface="+mn-lt"/>
          <a:ea typeface="+mn-ea"/>
        </a:defRPr>
      </a:lvl5pPr>
      <a:lvl6pPr marL="2701925" indent="-249238" algn="l" defTabSz="998538" rtl="0" fontAlgn="base">
        <a:spcBef>
          <a:spcPct val="20000"/>
        </a:spcBef>
        <a:spcAft>
          <a:spcPct val="0"/>
        </a:spcAft>
        <a:buChar char="»"/>
        <a:defRPr kumimoji="1" sz="2200">
          <a:solidFill>
            <a:schemeClr val="tx1"/>
          </a:solidFill>
          <a:latin typeface="+mn-lt"/>
          <a:ea typeface="+mn-ea"/>
        </a:defRPr>
      </a:lvl6pPr>
      <a:lvl7pPr marL="3159125" indent="-249238" algn="l" defTabSz="998538" rtl="0" fontAlgn="base">
        <a:spcBef>
          <a:spcPct val="20000"/>
        </a:spcBef>
        <a:spcAft>
          <a:spcPct val="0"/>
        </a:spcAft>
        <a:buChar char="»"/>
        <a:defRPr kumimoji="1" sz="2200">
          <a:solidFill>
            <a:schemeClr val="tx1"/>
          </a:solidFill>
          <a:latin typeface="+mn-lt"/>
          <a:ea typeface="+mn-ea"/>
        </a:defRPr>
      </a:lvl7pPr>
      <a:lvl8pPr marL="3616325" indent="-249238" algn="l" defTabSz="998538" rtl="0" fontAlgn="base">
        <a:spcBef>
          <a:spcPct val="20000"/>
        </a:spcBef>
        <a:spcAft>
          <a:spcPct val="0"/>
        </a:spcAft>
        <a:buChar char="»"/>
        <a:defRPr kumimoji="1" sz="2200">
          <a:solidFill>
            <a:schemeClr val="tx1"/>
          </a:solidFill>
          <a:latin typeface="+mn-lt"/>
          <a:ea typeface="+mn-ea"/>
        </a:defRPr>
      </a:lvl8pPr>
      <a:lvl9pPr marL="4073525" indent="-249238" algn="l" defTabSz="998538" rtl="0" fontAlgn="base">
        <a:spcBef>
          <a:spcPct val="20000"/>
        </a:spcBef>
        <a:spcAft>
          <a:spcPct val="0"/>
        </a:spcAft>
        <a:buChar char="»"/>
        <a:defRPr kumimoji="1" sz="22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6.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1.xml" Type="http://schemas.openxmlformats.org/officeDocument/2006/relationships/slideLayout"/><Relationship Id="rId10" Target="../media/image9.png" Type="http://schemas.openxmlformats.org/officeDocument/2006/relationships/image"/><Relationship Id="rId11" Target="../media/image10.png" Type="http://schemas.openxmlformats.org/officeDocument/2006/relationships/image"/><Relationship Id="rId12" Target="../media/image11.png" Type="http://schemas.openxmlformats.org/officeDocument/2006/relationships/image"/><Relationship Id="rId13" Target="../media/image12.png" Type="http://schemas.openxmlformats.org/officeDocument/2006/relationships/image"/><Relationship Id="rId14" Target="../media/image13.png" Type="http://schemas.openxmlformats.org/officeDocument/2006/relationships/image"/><Relationship Id="rId2" Target="../notesSlides/notesSlide2.xml" Type="http://schemas.openxmlformats.org/officeDocument/2006/relationships/notesSlide"/><Relationship Id="rId3" Target="../media/image2.jpeg" Type="http://schemas.openxmlformats.org/officeDocument/2006/relationships/image"/><Relationship Id="rId4" Target="../media/image3.jpeg" Type="http://schemas.openxmlformats.org/officeDocument/2006/relationships/image"/><Relationship Id="rId5" Target="../media/image4.jpeg" Type="http://schemas.openxmlformats.org/officeDocument/2006/relationships/image"/><Relationship Id="rId6" Target="../media/image5.wmf"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wmf"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3.xml" Type="http://schemas.openxmlformats.org/officeDocument/2006/relationships/notesSlide"/></Relationships>
</file>

<file path=ppt/slides/_rels/slide4.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4.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5.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6.xml" Type="http://schemas.openxmlformats.org/officeDocument/2006/relationships/notesSlide"/></Relationships>
</file>

<file path=ppt/slides/_rels/slide7.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7.xml" Type="http://schemas.openxmlformats.org/officeDocument/2006/relationships/notesSlide"/></Relationships>
</file>

<file path=ppt/slides/_rels/slide8.xml.rels><?xml version="1.0" encoding="UTF-8" standalone="yes"?><Relationships xmlns="http://schemas.openxmlformats.org/package/2006/relationships"><Relationship Id="rId1" Target="../slideLayouts/slideLayout6.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6.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Group 168">
            <a:extLst>
              <a:ext uri="{FF2B5EF4-FFF2-40B4-BE49-F238E27FC236}">
                <a16:creationId xmlns:a16="http://schemas.microsoft.com/office/drawing/2014/main" id="{D6FA0C65-988D-3B75-F802-8F632CDE765E}"/>
              </a:ext>
            </a:extLst>
          </p:cNvPr>
          <p:cNvGraphicFramePr>
            <a:graphicFrameLocks noGrp="1"/>
          </p:cNvGraphicFramePr>
          <p:nvPr>
            <p:extLst>
              <p:ext uri="{D42A27DB-BD31-4B8C-83A1-F6EECF244321}">
                <p14:modId xmlns:p14="http://schemas.microsoft.com/office/powerpoint/2010/main" val="1633036589"/>
              </p:ext>
            </p:extLst>
          </p:nvPr>
        </p:nvGraphicFramePr>
        <p:xfrm>
          <a:off x="104775" y="195263"/>
          <a:ext cx="7191375" cy="849313"/>
        </p:xfrm>
        <a:graphic>
          <a:graphicData uri="http://schemas.openxmlformats.org/drawingml/2006/table">
            <a:tbl>
              <a:tblPr/>
              <a:tblGrid>
                <a:gridCol w="4488619">
                  <a:extLst>
                    <a:ext uri="{9D8B030D-6E8A-4147-A177-3AD203B41FA5}">
                      <a16:colId xmlns:a16="http://schemas.microsoft.com/office/drawing/2014/main" val="20000"/>
                    </a:ext>
                  </a:extLst>
                </a:gridCol>
                <a:gridCol w="2702756">
                  <a:extLst>
                    <a:ext uri="{9D8B030D-6E8A-4147-A177-3AD203B41FA5}">
                      <a16:colId xmlns:a16="http://schemas.microsoft.com/office/drawing/2014/main" val="20001"/>
                    </a:ext>
                  </a:extLst>
                </a:gridCol>
              </a:tblGrid>
              <a:tr h="300037">
                <a:tc gridSpan="2">
                  <a:txBody>
                    <a:bodyPr/>
                    <a:lstStyle/>
                    <a:p>
                      <a:pPr marL="0" marR="0" lvl="0" indent="0" algn="l" defTabSz="998538" rtl="0" eaLnBrk="1" fontAlgn="base" latinLnBrk="0" hangingPunct="1">
                        <a:lnSpc>
                          <a:spcPct val="100000"/>
                        </a:lnSpc>
                        <a:spcBef>
                          <a:spcPct val="20000"/>
                        </a:spcBef>
                        <a:spcAft>
                          <a:spcPct val="0"/>
                        </a:spcAft>
                        <a:buClrTx/>
                        <a:buSzTx/>
                        <a:buFontTx/>
                        <a:buNone/>
                        <a:tabLst/>
                      </a:pPr>
                      <a:r>
                        <a:rPr kumimoji="1" lang="en-US" altLang="ja-JP" sz="1100" b="1" i="0" u="none" strike="noStrike" cap="none" normalizeH="0" baseline="0" dirty="0">
                          <a:ln>
                            <a:noFill/>
                          </a:ln>
                          <a:solidFill>
                            <a:schemeClr val="tx1"/>
                          </a:solidFill>
                          <a:effectLst/>
                          <a:latin typeface="Arial" charset="0"/>
                          <a:ea typeface="ＭＳ Ｐゴシック" pitchFamily="50" charset="-128"/>
                        </a:rPr>
                        <a:t>【</a:t>
                      </a:r>
                      <a:r>
                        <a:rPr kumimoji="1" lang="ja-JP" altLang="en-US" sz="1100" b="1" i="0" u="none" strike="noStrike" cap="none" normalizeH="0" baseline="0" dirty="0">
                          <a:ln>
                            <a:noFill/>
                          </a:ln>
                          <a:solidFill>
                            <a:schemeClr val="tx1"/>
                          </a:solidFill>
                          <a:effectLst/>
                          <a:latin typeface="Arial" charset="0"/>
                          <a:ea typeface="ＭＳ Ｐゴシック" pitchFamily="50" charset="-128"/>
                        </a:rPr>
                        <a:t>事業名</a:t>
                      </a:r>
                      <a:r>
                        <a:rPr kumimoji="1" lang="en-US" altLang="ja-JP" sz="1100" b="1" i="0" u="none" strike="noStrike" cap="none" normalizeH="0" baseline="0" dirty="0">
                          <a:ln>
                            <a:noFill/>
                          </a:ln>
                          <a:solidFill>
                            <a:schemeClr val="tx1"/>
                          </a:solidFill>
                          <a:effectLst/>
                          <a:latin typeface="Arial" charset="0"/>
                          <a:ea typeface="ＭＳ Ｐゴシック" pitchFamily="50" charset="-128"/>
                        </a:rPr>
                        <a:t>】</a:t>
                      </a:r>
                      <a:r>
                        <a:rPr kumimoji="1" lang="ja-JP" altLang="en-US" sz="1100" b="1" i="0" u="none" strike="noStrike" cap="none" normalizeH="0" baseline="0" dirty="0">
                          <a:ln>
                            <a:noFill/>
                          </a:ln>
                          <a:solidFill>
                            <a:schemeClr val="bg2"/>
                          </a:solidFill>
                          <a:effectLst/>
                          <a:latin typeface="Arial" charset="0"/>
                          <a:ea typeface="ＭＳ Ｐゴシック" pitchFamily="50" charset="-128"/>
                        </a:rPr>
                        <a:t>（実証内容がわかるような事業名としてください）</a:t>
                      </a:r>
                    </a:p>
                  </a:txBody>
                  <a:tcPr marL="91431" marR="91431" marT="45745" marB="45745"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kumimoji="1" lang="ja-JP" altLang="en-US"/>
                    </a:p>
                  </a:txBody>
                  <a:tcPr/>
                </a:tc>
                <a:extLst>
                  <a:ext uri="{0D108BD9-81ED-4DB2-BD59-A6C34878D82A}">
                    <a16:rowId xmlns:a16="http://schemas.microsoft.com/office/drawing/2014/main" val="10000"/>
                  </a:ext>
                </a:extLst>
              </a:tr>
              <a:tr h="274638">
                <a:tc>
                  <a:txBody>
                    <a:bodyPr/>
                    <a:lstStyle/>
                    <a:p>
                      <a:pPr marL="0" marR="0" lvl="0" indent="0" algn="l" defTabSz="998538" rtl="0" eaLnBrk="1" fontAlgn="base" latinLnBrk="0" hangingPunct="1">
                        <a:lnSpc>
                          <a:spcPct val="100000"/>
                        </a:lnSpc>
                        <a:spcBef>
                          <a:spcPct val="20000"/>
                        </a:spcBef>
                        <a:spcAft>
                          <a:spcPct val="0"/>
                        </a:spcAft>
                        <a:buClrTx/>
                        <a:buSzTx/>
                        <a:buFontTx/>
                        <a:buNone/>
                        <a:tabLst/>
                      </a:pPr>
                      <a:r>
                        <a:rPr kumimoji="1" lang="en-US" altLang="ja-JP" sz="1100" b="1" i="0" u="none" strike="noStrike" cap="none" normalizeH="0" baseline="0" dirty="0">
                          <a:ln>
                            <a:noFill/>
                          </a:ln>
                          <a:solidFill>
                            <a:schemeClr val="tx1"/>
                          </a:solidFill>
                          <a:effectLst/>
                          <a:latin typeface="Arial" charset="0"/>
                          <a:ea typeface="ＭＳ Ｐゴシック" pitchFamily="50" charset="-128"/>
                        </a:rPr>
                        <a:t>【</a:t>
                      </a:r>
                      <a:r>
                        <a:rPr kumimoji="1" lang="ja-JP" altLang="en-US" sz="1100" b="1" i="0" u="none" strike="noStrike" cap="none" normalizeH="0" baseline="0" dirty="0">
                          <a:ln>
                            <a:noFill/>
                          </a:ln>
                          <a:solidFill>
                            <a:schemeClr val="tx1"/>
                          </a:solidFill>
                          <a:effectLst/>
                          <a:latin typeface="Arial" charset="0"/>
                          <a:ea typeface="ＭＳ Ｐゴシック" pitchFamily="50" charset="-128"/>
                        </a:rPr>
                        <a:t>事業代表者</a:t>
                      </a:r>
                      <a:r>
                        <a:rPr kumimoji="1" lang="en-US" altLang="ja-JP" sz="1100" b="1" i="0" u="none" strike="noStrike" cap="none" normalizeH="0" baseline="0" dirty="0">
                          <a:ln>
                            <a:noFill/>
                          </a:ln>
                          <a:solidFill>
                            <a:schemeClr val="tx1"/>
                          </a:solidFill>
                          <a:effectLst/>
                          <a:latin typeface="Arial" charset="0"/>
                          <a:ea typeface="ＭＳ Ｐゴシック" pitchFamily="50" charset="-128"/>
                        </a:rPr>
                        <a:t>】㈱○○</a:t>
                      </a:r>
                      <a:r>
                        <a:rPr kumimoji="1" lang="ja-JP" altLang="en-US" sz="1100" b="1" i="0" u="none" strike="noStrike" cap="none" normalizeH="0" baseline="0" dirty="0">
                          <a:ln>
                            <a:noFill/>
                          </a:ln>
                          <a:solidFill>
                            <a:schemeClr val="tx1"/>
                          </a:solidFill>
                          <a:effectLst/>
                          <a:latin typeface="Arial" charset="0"/>
                          <a:ea typeface="ＭＳ Ｐゴシック" pitchFamily="50" charset="-128"/>
                        </a:rPr>
                        <a:t>　○○</a:t>
                      </a:r>
                    </a:p>
                  </a:txBody>
                  <a:tcPr marL="91431" marR="91431" marT="45745" marB="4574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98538" rtl="0" eaLnBrk="1" fontAlgn="base" latinLnBrk="0" hangingPunct="1">
                        <a:lnSpc>
                          <a:spcPct val="100000"/>
                        </a:lnSpc>
                        <a:spcBef>
                          <a:spcPct val="20000"/>
                        </a:spcBef>
                        <a:spcAft>
                          <a:spcPct val="0"/>
                        </a:spcAft>
                        <a:buClrTx/>
                        <a:buSzTx/>
                        <a:buFontTx/>
                        <a:buNone/>
                        <a:tabLst/>
                      </a:pPr>
                      <a:r>
                        <a:rPr kumimoji="1" lang="en-US" altLang="ja-JP" sz="1100" b="1" i="0" u="none" strike="noStrike" cap="none" normalizeH="0" baseline="0" dirty="0">
                          <a:ln>
                            <a:noFill/>
                          </a:ln>
                          <a:solidFill>
                            <a:schemeClr val="tx1"/>
                          </a:solidFill>
                          <a:effectLst/>
                          <a:latin typeface="Arial" charset="0"/>
                          <a:ea typeface="ＭＳ Ｐゴシック" pitchFamily="50" charset="-128"/>
                        </a:rPr>
                        <a:t>【</a:t>
                      </a:r>
                      <a:r>
                        <a:rPr kumimoji="1" lang="ja-JP" altLang="en-US" sz="1100" b="1" i="0" u="none" strike="noStrike" cap="none" normalizeH="0" baseline="0" dirty="0">
                          <a:ln>
                            <a:noFill/>
                          </a:ln>
                          <a:solidFill>
                            <a:schemeClr val="tx1"/>
                          </a:solidFill>
                          <a:effectLst/>
                          <a:latin typeface="Arial" charset="0"/>
                          <a:ea typeface="ＭＳ Ｐゴシック" pitchFamily="50" charset="-128"/>
                        </a:rPr>
                        <a:t>実施予定年度</a:t>
                      </a:r>
                      <a:r>
                        <a:rPr kumimoji="1" lang="en-US" altLang="ja-JP" sz="1100" b="1" i="0" u="none" strike="noStrike" cap="none" normalizeH="0" baseline="0" dirty="0">
                          <a:ln>
                            <a:noFill/>
                          </a:ln>
                          <a:solidFill>
                            <a:schemeClr val="tx1"/>
                          </a:solidFill>
                          <a:effectLst/>
                          <a:latin typeface="Arial" charset="0"/>
                          <a:ea typeface="ＭＳ Ｐゴシック" pitchFamily="50" charset="-128"/>
                        </a:rPr>
                        <a:t>】</a:t>
                      </a:r>
                      <a:r>
                        <a:rPr kumimoji="1" lang="ja-JP" altLang="en-US" sz="1100" b="1" i="0" u="none" strike="noStrike" cap="none" normalizeH="0" baseline="0" dirty="0">
                          <a:ln>
                            <a:noFill/>
                          </a:ln>
                          <a:solidFill>
                            <a:schemeClr val="tx1"/>
                          </a:solidFill>
                          <a:effectLst/>
                          <a:latin typeface="Arial" charset="0"/>
                          <a:ea typeface="ＭＳ Ｐゴシック" pitchFamily="50" charset="-128"/>
                        </a:rPr>
                        <a:t>令和８年度～令和○年度</a:t>
                      </a:r>
                    </a:p>
                  </a:txBody>
                  <a:tcPr marL="91431" marR="91431" marT="45745" marB="4574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74638">
                <a:tc gridSpan="2">
                  <a:txBody>
                    <a:bodyPr/>
                    <a:lstStyle/>
                    <a:p>
                      <a:pPr marL="0" marR="0" lvl="0" indent="0" algn="l" defTabSz="998538" rtl="0" eaLnBrk="1" fontAlgn="base" latinLnBrk="0" hangingPunct="1">
                        <a:lnSpc>
                          <a:spcPct val="100000"/>
                        </a:lnSpc>
                        <a:spcBef>
                          <a:spcPct val="20000"/>
                        </a:spcBef>
                        <a:spcAft>
                          <a:spcPct val="0"/>
                        </a:spcAft>
                        <a:buClrTx/>
                        <a:buSzTx/>
                        <a:buFontTx/>
                        <a:buNone/>
                        <a:tabLst/>
                      </a:pPr>
                      <a:r>
                        <a:rPr kumimoji="1" lang="en-US" altLang="ja-JP" sz="1100" b="1" i="0" u="none" strike="noStrike" cap="none" normalizeH="0" baseline="0" dirty="0">
                          <a:ln>
                            <a:noFill/>
                          </a:ln>
                          <a:solidFill>
                            <a:schemeClr val="tx1"/>
                          </a:solidFill>
                          <a:effectLst/>
                          <a:latin typeface="Arial" charset="0"/>
                          <a:ea typeface="ＭＳ Ｐゴシック" pitchFamily="50" charset="-128"/>
                        </a:rPr>
                        <a:t>【</a:t>
                      </a:r>
                      <a:r>
                        <a:rPr kumimoji="1" lang="ja-JP" altLang="en-US" sz="1100" b="1" i="0" u="none" strike="noStrike" cap="none" normalizeH="0" baseline="0" dirty="0">
                          <a:ln>
                            <a:noFill/>
                          </a:ln>
                          <a:solidFill>
                            <a:schemeClr val="tx1"/>
                          </a:solidFill>
                          <a:effectLst/>
                          <a:latin typeface="Arial" charset="0"/>
                          <a:ea typeface="ＭＳ Ｐゴシック" pitchFamily="50" charset="-128"/>
                        </a:rPr>
                        <a:t>提案モデル</a:t>
                      </a:r>
                      <a:r>
                        <a:rPr kumimoji="1" lang="en-US" altLang="ja-JP" sz="1100" b="1" i="0" u="none" strike="noStrike" cap="none" normalizeH="0" baseline="0" dirty="0">
                          <a:ln>
                            <a:noFill/>
                          </a:ln>
                          <a:solidFill>
                            <a:schemeClr val="tx1"/>
                          </a:solidFill>
                          <a:effectLst/>
                          <a:latin typeface="Arial" charset="0"/>
                          <a:ea typeface="ＭＳ Ｐゴシック" pitchFamily="50" charset="-128"/>
                        </a:rPr>
                        <a:t>】</a:t>
                      </a:r>
                      <a:r>
                        <a:rPr kumimoji="1" lang="ja-JP" altLang="en-US" sz="1100" b="1" i="0" u="none" strike="noStrike" cap="none" normalizeH="0" baseline="0" dirty="0">
                          <a:ln>
                            <a:noFill/>
                          </a:ln>
                          <a:solidFill>
                            <a:schemeClr val="tx1"/>
                          </a:solidFill>
                          <a:effectLst/>
                          <a:latin typeface="Arial" charset="0"/>
                          <a:ea typeface="ＭＳ Ｐゴシック" pitchFamily="50" charset="-128"/>
                        </a:rPr>
                        <a:t>　○○モデル　</a:t>
                      </a:r>
                      <a:r>
                        <a:rPr kumimoji="1" lang="ja-JP" altLang="en-US" sz="1100" b="1" i="0" u="none" strike="noStrike" cap="none" normalizeH="0" baseline="0" dirty="0">
                          <a:ln>
                            <a:noFill/>
                          </a:ln>
                          <a:solidFill>
                            <a:schemeClr val="bg2"/>
                          </a:solidFill>
                          <a:effectLst/>
                          <a:latin typeface="Arial" charset="0"/>
                          <a:ea typeface="ＭＳ Ｐゴシック" pitchFamily="50" charset="-128"/>
                        </a:rPr>
                        <a:t>（</a:t>
                      </a:r>
                      <a:r>
                        <a:rPr kumimoji="1" lang="en-US" altLang="ja-JP" sz="1100" b="1" i="0" u="none" strike="noStrike" cap="none" normalizeH="0" baseline="0" dirty="0">
                          <a:ln>
                            <a:noFill/>
                          </a:ln>
                          <a:solidFill>
                            <a:schemeClr val="bg2"/>
                          </a:solidFill>
                          <a:effectLst/>
                          <a:latin typeface="+mj-ea"/>
                          <a:ea typeface="+mj-ea"/>
                        </a:rPr>
                        <a:t>A</a:t>
                      </a:r>
                      <a:r>
                        <a:rPr kumimoji="1" lang="ja-JP" altLang="en-US" sz="1100" b="1" i="0" u="none" strike="noStrike" cap="none" normalizeH="0" baseline="0" dirty="0">
                          <a:ln>
                            <a:noFill/>
                          </a:ln>
                          <a:solidFill>
                            <a:schemeClr val="bg2"/>
                          </a:solidFill>
                          <a:effectLst/>
                          <a:latin typeface="+mj-ea"/>
                          <a:ea typeface="+mj-ea"/>
                        </a:rPr>
                        <a:t>～</a:t>
                      </a:r>
                      <a:r>
                        <a:rPr kumimoji="1" lang="en-US" altLang="ja-JP" sz="1100" b="1" i="0" u="none" strike="noStrike" cap="none" normalizeH="0" baseline="0" dirty="0">
                          <a:ln>
                            <a:noFill/>
                          </a:ln>
                          <a:solidFill>
                            <a:schemeClr val="bg2"/>
                          </a:solidFill>
                          <a:effectLst/>
                          <a:latin typeface="+mj-ea"/>
                          <a:ea typeface="+mj-ea"/>
                        </a:rPr>
                        <a:t>C</a:t>
                      </a:r>
                      <a:r>
                        <a:rPr kumimoji="1" lang="ja-JP" altLang="en-US" sz="1100" b="1" i="0" u="none" strike="noStrike" cap="none" normalizeH="0" baseline="0" dirty="0">
                          <a:ln>
                            <a:noFill/>
                          </a:ln>
                          <a:solidFill>
                            <a:schemeClr val="bg2"/>
                          </a:solidFill>
                          <a:effectLst/>
                          <a:latin typeface="+mj-ea"/>
                          <a:ea typeface="+mj-ea"/>
                        </a:rPr>
                        <a:t>のいずれかのモデルを記載ください）</a:t>
                      </a:r>
                    </a:p>
                  </a:txBody>
                  <a:tcPr marL="91431" marR="91431" marT="45745" marB="45745"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l" defTabSz="998538" rtl="0" eaLnBrk="1" fontAlgn="base" latinLnBrk="0" hangingPunct="1">
                        <a:lnSpc>
                          <a:spcPct val="100000"/>
                        </a:lnSpc>
                        <a:spcBef>
                          <a:spcPct val="20000"/>
                        </a:spcBef>
                        <a:spcAft>
                          <a:spcPct val="0"/>
                        </a:spcAft>
                        <a:buClrTx/>
                        <a:buSzTx/>
                        <a:buFontTx/>
                        <a:buNone/>
                        <a:tabLst/>
                      </a:pPr>
                      <a:endParaRPr kumimoji="1" lang="ja-JP" altLang="en-US" sz="1100" b="1" i="0" u="none" strike="noStrike" cap="none" normalizeH="0" baseline="0" dirty="0">
                        <a:ln>
                          <a:noFill/>
                        </a:ln>
                        <a:solidFill>
                          <a:schemeClr val="tx1"/>
                        </a:solidFill>
                        <a:effectLst/>
                        <a:latin typeface="Arial" charset="0"/>
                        <a:ea typeface="ＭＳ Ｐゴシック" pitchFamily="50" charset="-128"/>
                      </a:endParaRPr>
                    </a:p>
                  </a:txBody>
                  <a:tcPr marL="91431" marR="91431" marT="45745" marB="4574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20003326"/>
                  </a:ext>
                </a:extLst>
              </a:tr>
            </a:tbl>
          </a:graphicData>
        </a:graphic>
      </p:graphicFrame>
      <p:sp>
        <p:nvSpPr>
          <p:cNvPr id="4098" name="AutoShape 27">
            <a:extLst>
              <a:ext uri="{FF2B5EF4-FFF2-40B4-BE49-F238E27FC236}">
                <a16:creationId xmlns:a16="http://schemas.microsoft.com/office/drawing/2014/main" id="{E8C5D24E-8300-6A91-18F3-AA49842B9D69}"/>
              </a:ext>
            </a:extLst>
          </p:cNvPr>
          <p:cNvSpPr>
            <a:spLocks noChangeArrowheads="1"/>
          </p:cNvSpPr>
          <p:nvPr/>
        </p:nvSpPr>
        <p:spPr bwMode="auto">
          <a:xfrm>
            <a:off x="113506" y="1131888"/>
            <a:ext cx="10034587" cy="5959474"/>
          </a:xfrm>
          <a:prstGeom prst="rect">
            <a:avLst/>
          </a:prstGeom>
          <a:solidFill>
            <a:srgbClr val="FFFFFF">
              <a:alpha val="0"/>
            </a:srgbClr>
          </a:solidFill>
          <a:ln w="19050">
            <a:solidFill>
              <a:schemeClr val="tx1"/>
            </a:solidFill>
            <a:round/>
            <a:headEnd/>
            <a:tailEnd/>
          </a:ln>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4099" name="Text Box 25">
            <a:extLst>
              <a:ext uri="{FF2B5EF4-FFF2-40B4-BE49-F238E27FC236}">
                <a16:creationId xmlns:a16="http://schemas.microsoft.com/office/drawing/2014/main" id="{A539BB01-3A02-60C1-470B-1C2B32678462}"/>
              </a:ext>
            </a:extLst>
          </p:cNvPr>
          <p:cNvSpPr txBox="1">
            <a:spLocks noChangeArrowheads="1"/>
          </p:cNvSpPr>
          <p:nvPr/>
        </p:nvSpPr>
        <p:spPr bwMode="auto">
          <a:xfrm>
            <a:off x="-1588" y="1064725"/>
            <a:ext cx="1301751" cy="2857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9173" tIns="49586" rIns="99173" bIns="49586" anchor="ctr" anchorCtr="1">
            <a:spAutoFit/>
          </a:bodyPr>
          <a:lstStyle>
            <a:lvl1pPr defTabSz="992188">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92188">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92188">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92188">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92188">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en-US" altLang="ja-JP" sz="1200" u="sng" dirty="0">
                <a:solidFill>
                  <a:srgbClr val="000000"/>
                </a:solidFill>
                <a:latin typeface="ＭＳ Ｐゴシック" panose="020B0600070205080204" pitchFamily="50" charset="-128"/>
              </a:rPr>
              <a:t>(1)</a:t>
            </a:r>
            <a:r>
              <a:rPr lang="ja-JP" altLang="en-US" sz="1200" u="sng" dirty="0">
                <a:solidFill>
                  <a:srgbClr val="000000"/>
                </a:solidFill>
                <a:latin typeface="ＭＳ Ｐゴシック" panose="020B0600070205080204" pitchFamily="50" charset="-128"/>
              </a:rPr>
              <a:t>事業概要</a:t>
            </a:r>
            <a:r>
              <a:rPr lang="en-US" altLang="ja-JP" sz="1200" u="sng" dirty="0">
                <a:solidFill>
                  <a:srgbClr val="000000"/>
                </a:solidFill>
                <a:latin typeface="ＭＳ Ｐゴシック" panose="020B0600070205080204" pitchFamily="50" charset="-128"/>
              </a:rPr>
              <a:t>(ⅰ)</a:t>
            </a:r>
            <a:endParaRPr lang="ja-JP" altLang="en-US" sz="1200" u="sng" dirty="0">
              <a:solidFill>
                <a:srgbClr val="000000"/>
              </a:solidFill>
              <a:latin typeface="ＭＳ Ｐゴシック" panose="020B0600070205080204" pitchFamily="50" charset="-128"/>
            </a:endParaRPr>
          </a:p>
        </p:txBody>
      </p:sp>
      <p:sp>
        <p:nvSpPr>
          <p:cNvPr id="4100" name="テキスト ボックス 38">
            <a:extLst>
              <a:ext uri="{FF2B5EF4-FFF2-40B4-BE49-F238E27FC236}">
                <a16:creationId xmlns:a16="http://schemas.microsoft.com/office/drawing/2014/main" id="{255EC881-22D3-A194-3467-1AD441A2D09F}"/>
              </a:ext>
            </a:extLst>
          </p:cNvPr>
          <p:cNvSpPr txBox="1">
            <a:spLocks noChangeArrowheads="1"/>
          </p:cNvSpPr>
          <p:nvPr/>
        </p:nvSpPr>
        <p:spPr bwMode="auto">
          <a:xfrm>
            <a:off x="198438" y="1339363"/>
            <a:ext cx="9720262" cy="554037"/>
          </a:xfrm>
          <a:prstGeom prst="rect">
            <a:avLst/>
          </a:prstGeom>
          <a:noFill/>
          <a:ln>
            <a:noFill/>
          </a:ln>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r>
              <a:rPr lang="ja-JP" altLang="en-US" sz="1000" dirty="0"/>
              <a:t>➀</a:t>
            </a:r>
            <a:r>
              <a:rPr lang="en-US" altLang="ja-JP" sz="1000" dirty="0"/>
              <a:t>【</a:t>
            </a:r>
            <a:r>
              <a:rPr lang="ja-JP" altLang="en-US" sz="1000" dirty="0"/>
              <a:t>事業概要</a:t>
            </a:r>
            <a:r>
              <a:rPr lang="en-US" altLang="ja-JP" sz="1000" dirty="0"/>
              <a:t>】</a:t>
            </a:r>
          </a:p>
          <a:p>
            <a:pPr eaLnBrk="1" hangingPunct="1">
              <a:spcBef>
                <a:spcPct val="0"/>
              </a:spcBef>
              <a:buFontTx/>
              <a:buNone/>
              <a:defRPr/>
            </a:pPr>
            <a:r>
              <a:rPr lang="ja-JP" altLang="en-US" sz="1000" dirty="0"/>
              <a:t>　　事業の概要について、平易な表現で、一読して分かるように記載してください。なお、水素の製造、効率的な貯蔵・輸送、供給方法、多様な需要先への利活用方策、再エネ電力やその他資源を低コストに調達する仕組みについても具体的に記載してください。　　</a:t>
            </a:r>
            <a:endParaRPr lang="en-US" altLang="ja-JP" sz="1000" dirty="0"/>
          </a:p>
        </p:txBody>
      </p:sp>
      <p:sp>
        <p:nvSpPr>
          <p:cNvPr id="4101" name="スライド番号プレースホルダー 1">
            <a:extLst>
              <a:ext uri="{FF2B5EF4-FFF2-40B4-BE49-F238E27FC236}">
                <a16:creationId xmlns:a16="http://schemas.microsoft.com/office/drawing/2014/main" id="{83499CF8-303B-0F04-396D-3B104563DFA7}"/>
              </a:ext>
            </a:extLst>
          </p:cNvPr>
          <p:cNvSpPr>
            <a:spLocks noGrp="1"/>
          </p:cNvSpPr>
          <p:nvPr>
            <p:ph type="sldNum" sz="quarter" idx="12"/>
          </p:nvPr>
        </p:nvSpPr>
        <p:spPr>
          <a:xfrm>
            <a:off x="9842500" y="6738938"/>
            <a:ext cx="241300" cy="3349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fld id="{3F8A1572-5B10-4A24-AA7F-E749E47971E4}" type="slidenum">
              <a:rPr lang="en-US" altLang="ja-JP" sz="1500" smtClean="0"/>
              <a:pPr>
                <a:spcBef>
                  <a:spcPct val="0"/>
                </a:spcBef>
                <a:buFontTx/>
                <a:buNone/>
              </a:pPr>
              <a:t>1</a:t>
            </a:fld>
            <a:endParaRPr lang="en-US" altLang="ja-JP" sz="1500" dirty="0"/>
          </a:p>
        </p:txBody>
      </p:sp>
      <p:sp>
        <p:nvSpPr>
          <p:cNvPr id="4112" name="Text Box 266">
            <a:extLst>
              <a:ext uri="{FF2B5EF4-FFF2-40B4-BE49-F238E27FC236}">
                <a16:creationId xmlns:a16="http://schemas.microsoft.com/office/drawing/2014/main" id="{F55FFCBE-8E43-3D65-AD96-95A031A92A82}"/>
              </a:ext>
            </a:extLst>
          </p:cNvPr>
          <p:cNvSpPr txBox="1">
            <a:spLocks noChangeArrowheads="1"/>
          </p:cNvSpPr>
          <p:nvPr/>
        </p:nvSpPr>
        <p:spPr bwMode="auto">
          <a:xfrm>
            <a:off x="8467725" y="109538"/>
            <a:ext cx="1654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lgn="ctr" eaLnBrk="1" hangingPunct="1">
              <a:spcBef>
                <a:spcPct val="50000"/>
              </a:spcBef>
              <a:buFontTx/>
              <a:buNone/>
            </a:pPr>
            <a:r>
              <a:rPr lang="ja-JP" altLang="en-US" sz="1200" dirty="0"/>
              <a:t>令和８年　月　日</a:t>
            </a:r>
          </a:p>
        </p:txBody>
      </p:sp>
      <p:cxnSp>
        <p:nvCxnSpPr>
          <p:cNvPr id="19" name="直線コネクタ 18">
            <a:extLst>
              <a:ext uri="{FF2B5EF4-FFF2-40B4-BE49-F238E27FC236}">
                <a16:creationId xmlns:a16="http://schemas.microsoft.com/office/drawing/2014/main" id="{77ED98F7-B06E-02AD-7104-3DB49954AF40}"/>
              </a:ext>
            </a:extLst>
          </p:cNvPr>
          <p:cNvCxnSpPr/>
          <p:nvPr/>
        </p:nvCxnSpPr>
        <p:spPr>
          <a:xfrm>
            <a:off x="198438" y="2776050"/>
            <a:ext cx="9834562" cy="0"/>
          </a:xfrm>
          <a:prstGeom prst="line">
            <a:avLst/>
          </a:prstGeom>
          <a:ln w="28575">
            <a:solidFill>
              <a:srgbClr val="575757"/>
            </a:solidFill>
            <a:prstDash val="dash"/>
          </a:ln>
        </p:spPr>
        <p:style>
          <a:lnRef idx="1">
            <a:schemeClr val="accent1"/>
          </a:lnRef>
          <a:fillRef idx="0">
            <a:schemeClr val="accent1"/>
          </a:fillRef>
          <a:effectRef idx="0">
            <a:schemeClr val="accent1"/>
          </a:effectRef>
          <a:fontRef idx="minor">
            <a:schemeClr val="tx1"/>
          </a:fontRef>
        </p:style>
      </p:cxnSp>
      <p:sp>
        <p:nvSpPr>
          <p:cNvPr id="4114" name="テキスト ボックス 38">
            <a:extLst>
              <a:ext uri="{FF2B5EF4-FFF2-40B4-BE49-F238E27FC236}">
                <a16:creationId xmlns:a16="http://schemas.microsoft.com/office/drawing/2014/main" id="{94DECB1D-5BAA-3864-CCF7-4F8A727E1396}"/>
              </a:ext>
            </a:extLst>
          </p:cNvPr>
          <p:cNvSpPr txBox="1">
            <a:spLocks noChangeArrowheads="1"/>
          </p:cNvSpPr>
          <p:nvPr/>
        </p:nvSpPr>
        <p:spPr bwMode="auto">
          <a:xfrm>
            <a:off x="198438" y="2850663"/>
            <a:ext cx="97202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000" dirty="0"/>
              <a:t>②</a:t>
            </a:r>
            <a:r>
              <a:rPr lang="en-US" altLang="ja-JP" sz="1000" dirty="0"/>
              <a:t>【</a:t>
            </a:r>
            <a:r>
              <a:rPr lang="ja-JP" altLang="en-US" sz="1000" dirty="0"/>
              <a:t>課題とその解決策</a:t>
            </a:r>
            <a:r>
              <a:rPr lang="en-US" altLang="ja-JP" sz="1000" dirty="0"/>
              <a:t>】</a:t>
            </a:r>
          </a:p>
          <a:p>
            <a:pPr eaLnBrk="1" hangingPunct="1">
              <a:spcBef>
                <a:spcPct val="0"/>
              </a:spcBef>
              <a:buFontTx/>
              <a:buNone/>
            </a:pPr>
            <a:r>
              <a:rPr lang="ja-JP" altLang="en-US" sz="1000" dirty="0"/>
              <a:t>再エネ水素サプライチェーンのコスト低減化を実現する上での現状の課題とそれらに対する実証を通じた解決策を記載してください。</a:t>
            </a:r>
            <a:endParaRPr lang="en-US" altLang="ja-JP" sz="1000" dirty="0"/>
          </a:p>
        </p:txBody>
      </p:sp>
      <p:grpSp>
        <p:nvGrpSpPr>
          <p:cNvPr id="4115" name="グループ化 4">
            <a:extLst>
              <a:ext uri="{FF2B5EF4-FFF2-40B4-BE49-F238E27FC236}">
                <a16:creationId xmlns:a16="http://schemas.microsoft.com/office/drawing/2014/main" id="{0DB52658-32D0-AC5C-8122-E6AD6DDF749E}"/>
              </a:ext>
            </a:extLst>
          </p:cNvPr>
          <p:cNvGrpSpPr>
            <a:grpSpLocks/>
          </p:cNvGrpSpPr>
          <p:nvPr/>
        </p:nvGrpSpPr>
        <p:grpSpPr bwMode="auto">
          <a:xfrm>
            <a:off x="393700" y="3238014"/>
            <a:ext cx="9493250" cy="3767624"/>
            <a:chOff x="393700" y="2906713"/>
            <a:chExt cx="9493250" cy="3963987"/>
          </a:xfrm>
        </p:grpSpPr>
        <p:sp>
          <p:nvSpPr>
            <p:cNvPr id="26" name="右矢印 25">
              <a:extLst>
                <a:ext uri="{FF2B5EF4-FFF2-40B4-BE49-F238E27FC236}">
                  <a16:creationId xmlns:a16="http://schemas.microsoft.com/office/drawing/2014/main" id="{775684EA-03C4-5DF5-7E30-A37632D125ED}"/>
                </a:ext>
              </a:extLst>
            </p:cNvPr>
            <p:cNvSpPr/>
            <p:nvPr/>
          </p:nvSpPr>
          <p:spPr>
            <a:xfrm>
              <a:off x="4867275" y="4503738"/>
              <a:ext cx="568325" cy="719137"/>
            </a:xfrm>
            <a:prstGeom prst="rightArrow">
              <a:avLst/>
            </a:prstGeom>
            <a:solidFill>
              <a:srgbClr val="B4B4B4"/>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anchor="ctr"/>
            <a:lstStyle/>
            <a:p>
              <a:pPr algn="ctr" eaLnBrk="1" hangingPunct="1">
                <a:defRPr/>
              </a:pPr>
              <a:endParaRPr lang="ja-JP" altLang="en-US" sz="1200" dirty="0">
                <a:solidFill>
                  <a:schemeClr val="tx1"/>
                </a:solidFill>
              </a:endParaRPr>
            </a:p>
          </p:txBody>
        </p:sp>
        <p:grpSp>
          <p:nvGrpSpPr>
            <p:cNvPr id="4120" name="グループ化 1">
              <a:extLst>
                <a:ext uri="{FF2B5EF4-FFF2-40B4-BE49-F238E27FC236}">
                  <a16:creationId xmlns:a16="http://schemas.microsoft.com/office/drawing/2014/main" id="{BF239735-A8E7-7669-2D1D-B450DCF46715}"/>
                </a:ext>
              </a:extLst>
            </p:cNvPr>
            <p:cNvGrpSpPr>
              <a:grpSpLocks/>
            </p:cNvGrpSpPr>
            <p:nvPr/>
          </p:nvGrpSpPr>
          <p:grpSpPr bwMode="auto">
            <a:xfrm>
              <a:off x="393700" y="2924175"/>
              <a:ext cx="4400550" cy="3946525"/>
              <a:chOff x="393700" y="2924175"/>
              <a:chExt cx="4400550" cy="3946525"/>
            </a:xfrm>
          </p:grpSpPr>
          <p:sp>
            <p:nvSpPr>
              <p:cNvPr id="4124" name="テキスト ボックス 22">
                <a:extLst>
                  <a:ext uri="{FF2B5EF4-FFF2-40B4-BE49-F238E27FC236}">
                    <a16:creationId xmlns:a16="http://schemas.microsoft.com/office/drawing/2014/main" id="{CD69F417-41DE-A587-EAF5-91FC7653100A}"/>
                  </a:ext>
                </a:extLst>
              </p:cNvPr>
              <p:cNvSpPr txBox="1">
                <a:spLocks noChangeArrowheads="1"/>
              </p:cNvSpPr>
              <p:nvPr/>
            </p:nvSpPr>
            <p:spPr bwMode="auto">
              <a:xfrm>
                <a:off x="2116138" y="2924175"/>
                <a:ext cx="95410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b="1"/>
                  <a:t>現状の課題</a:t>
                </a:r>
              </a:p>
            </p:txBody>
          </p:sp>
          <p:sp>
            <p:nvSpPr>
              <p:cNvPr id="3" name="正方形/長方形 2">
                <a:extLst>
                  <a:ext uri="{FF2B5EF4-FFF2-40B4-BE49-F238E27FC236}">
                    <a16:creationId xmlns:a16="http://schemas.microsoft.com/office/drawing/2014/main" id="{29BF2F31-9BB7-D4BB-C685-6E3424BA07AA}"/>
                  </a:ext>
                </a:extLst>
              </p:cNvPr>
              <p:cNvSpPr/>
              <p:nvPr/>
            </p:nvSpPr>
            <p:spPr bwMode="auto">
              <a:xfrm>
                <a:off x="393700" y="3200400"/>
                <a:ext cx="4400550" cy="3670300"/>
              </a:xfrm>
              <a:prstGeom prst="rect">
                <a:avLst/>
              </a:prstGeom>
              <a:noFill/>
              <a:ln w="19050" cap="flat" cmpd="sng" algn="ctr">
                <a:solidFill>
                  <a:schemeClr val="bg2">
                    <a:lumMod val="50000"/>
                  </a:schemeClr>
                </a:solidFill>
                <a:prstDash val="solid"/>
                <a:round/>
                <a:headEnd type="none" w="med" len="med"/>
                <a:tailEnd type="none" w="med" len="med"/>
              </a:ln>
              <a:effectLst/>
            </p:spPr>
            <p:txBody>
              <a:bodyPr wrap="none" anchor="ctr"/>
              <a:lstStyle/>
              <a:p>
                <a:pPr eaLnBrk="1" hangingPunct="1">
                  <a:defRPr/>
                </a:pPr>
                <a:endParaRPr lang="ja-JP" altLang="en-US">
                  <a:latin typeface="Arial" charset="0"/>
                </a:endParaRPr>
              </a:p>
            </p:txBody>
          </p:sp>
        </p:grpSp>
        <p:grpSp>
          <p:nvGrpSpPr>
            <p:cNvPr id="4121" name="グループ化 3">
              <a:extLst>
                <a:ext uri="{FF2B5EF4-FFF2-40B4-BE49-F238E27FC236}">
                  <a16:creationId xmlns:a16="http://schemas.microsoft.com/office/drawing/2014/main" id="{40FFEAAD-AD78-70B1-307B-F2FF6284B5A5}"/>
                </a:ext>
              </a:extLst>
            </p:cNvPr>
            <p:cNvGrpSpPr>
              <a:grpSpLocks/>
            </p:cNvGrpSpPr>
            <p:nvPr/>
          </p:nvGrpSpPr>
          <p:grpSpPr bwMode="auto">
            <a:xfrm>
              <a:off x="5486400" y="2906713"/>
              <a:ext cx="4400550" cy="3963987"/>
              <a:chOff x="5486400" y="2906713"/>
              <a:chExt cx="4400550" cy="3963987"/>
            </a:xfrm>
          </p:grpSpPr>
          <p:sp>
            <p:nvSpPr>
              <p:cNvPr id="4122" name="テキスト ボックス 23">
                <a:extLst>
                  <a:ext uri="{FF2B5EF4-FFF2-40B4-BE49-F238E27FC236}">
                    <a16:creationId xmlns:a16="http://schemas.microsoft.com/office/drawing/2014/main" id="{E2A25F8A-4991-D491-59B5-5FFFE08E550B}"/>
                  </a:ext>
                </a:extLst>
              </p:cNvPr>
              <p:cNvSpPr txBox="1">
                <a:spLocks noChangeArrowheads="1"/>
              </p:cNvSpPr>
              <p:nvPr/>
            </p:nvSpPr>
            <p:spPr bwMode="auto">
              <a:xfrm>
                <a:off x="7296150" y="2906713"/>
                <a:ext cx="6461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b="1"/>
                  <a:t>解決策</a:t>
                </a:r>
              </a:p>
            </p:txBody>
          </p:sp>
          <p:sp>
            <p:nvSpPr>
              <p:cNvPr id="27" name="正方形/長方形 26">
                <a:extLst>
                  <a:ext uri="{FF2B5EF4-FFF2-40B4-BE49-F238E27FC236}">
                    <a16:creationId xmlns:a16="http://schemas.microsoft.com/office/drawing/2014/main" id="{1EA020C5-CA7E-DC01-EB88-0614A1EE1460}"/>
                  </a:ext>
                </a:extLst>
              </p:cNvPr>
              <p:cNvSpPr/>
              <p:nvPr/>
            </p:nvSpPr>
            <p:spPr bwMode="auto">
              <a:xfrm>
                <a:off x="5486400" y="3200400"/>
                <a:ext cx="4400550" cy="3670300"/>
              </a:xfrm>
              <a:prstGeom prst="rect">
                <a:avLst/>
              </a:prstGeom>
              <a:noFill/>
              <a:ln w="19050" cap="flat" cmpd="sng" algn="ctr">
                <a:solidFill>
                  <a:schemeClr val="bg2">
                    <a:lumMod val="50000"/>
                  </a:schemeClr>
                </a:solidFill>
                <a:prstDash val="solid"/>
                <a:round/>
                <a:headEnd type="none" w="med" len="med"/>
                <a:tailEnd type="none" w="med" len="med"/>
              </a:ln>
              <a:effectLst/>
            </p:spPr>
            <p:txBody>
              <a:bodyPr wrap="none" anchor="ctr"/>
              <a:lstStyle/>
              <a:p>
                <a:pPr eaLnBrk="1" hangingPunct="1">
                  <a:defRPr/>
                </a:pPr>
                <a:endParaRPr lang="ja-JP" altLang="en-US">
                  <a:latin typeface="Arial" charset="0"/>
                </a:endParaRPr>
              </a:p>
            </p:txBody>
          </p:sp>
        </p:grpSp>
      </p:grpSp>
      <p:sp>
        <p:nvSpPr>
          <p:cNvPr id="4116" name="テキスト ボックス 38">
            <a:extLst>
              <a:ext uri="{FF2B5EF4-FFF2-40B4-BE49-F238E27FC236}">
                <a16:creationId xmlns:a16="http://schemas.microsoft.com/office/drawing/2014/main" id="{9CD23DF4-8F1D-ED30-30EF-35C082E44C71}"/>
              </a:ext>
            </a:extLst>
          </p:cNvPr>
          <p:cNvSpPr txBox="1">
            <a:spLocks noChangeArrowheads="1"/>
          </p:cNvSpPr>
          <p:nvPr/>
        </p:nvSpPr>
        <p:spPr bwMode="auto">
          <a:xfrm>
            <a:off x="495300" y="3558223"/>
            <a:ext cx="4114800" cy="249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dirty="0">
                <a:solidFill>
                  <a:schemeClr val="bg2"/>
                </a:solidFill>
              </a:rPr>
              <a:t>例）</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➀</a:t>
            </a:r>
            <a:r>
              <a:rPr lang="en-US" altLang="ja-JP" sz="1200" dirty="0">
                <a:solidFill>
                  <a:schemeClr val="bg2"/>
                </a:solidFill>
              </a:rPr>
              <a:t>A</a:t>
            </a:r>
            <a:r>
              <a:rPr lang="ja-JP" altLang="en-US" sz="1200" dirty="0">
                <a:solidFill>
                  <a:schemeClr val="bg2"/>
                </a:solidFill>
              </a:rPr>
              <a:t>について</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　　・・・・・・・・・・・・・・・・・・・</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②</a:t>
            </a:r>
            <a:r>
              <a:rPr lang="en-US" altLang="ja-JP" sz="1200" dirty="0">
                <a:solidFill>
                  <a:schemeClr val="bg2"/>
                </a:solidFill>
              </a:rPr>
              <a:t>B</a:t>
            </a:r>
            <a:r>
              <a:rPr lang="ja-JP" altLang="en-US" sz="1200" dirty="0">
                <a:solidFill>
                  <a:schemeClr val="bg2"/>
                </a:solidFill>
              </a:rPr>
              <a:t>について</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　　・・・・・・・・・・・・・・・・・・・</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③</a:t>
            </a:r>
            <a:r>
              <a:rPr lang="en-US" altLang="ja-JP" sz="1200" dirty="0">
                <a:solidFill>
                  <a:schemeClr val="bg2"/>
                </a:solidFill>
              </a:rPr>
              <a:t>C</a:t>
            </a:r>
            <a:r>
              <a:rPr lang="ja-JP" altLang="en-US" sz="1200" dirty="0">
                <a:solidFill>
                  <a:schemeClr val="bg2"/>
                </a:solidFill>
              </a:rPr>
              <a:t>について</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　　・・・・・・・・・・・・・・・・・・・</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④</a:t>
            </a:r>
            <a:r>
              <a:rPr lang="en-US" altLang="ja-JP" sz="1200" dirty="0">
                <a:solidFill>
                  <a:schemeClr val="bg2"/>
                </a:solidFill>
              </a:rPr>
              <a:t>D</a:t>
            </a:r>
            <a:r>
              <a:rPr lang="ja-JP" altLang="en-US" sz="1200" dirty="0">
                <a:solidFill>
                  <a:schemeClr val="bg2"/>
                </a:solidFill>
              </a:rPr>
              <a:t>について</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　　・・・・・・・・・・・・・・・・・・・</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 ・</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 ・</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 ・</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 ・</a:t>
            </a:r>
            <a:endParaRPr lang="en-US" altLang="ja-JP" sz="1200" dirty="0">
              <a:solidFill>
                <a:schemeClr val="bg2"/>
              </a:solidFill>
            </a:endParaRPr>
          </a:p>
        </p:txBody>
      </p:sp>
      <p:sp>
        <p:nvSpPr>
          <p:cNvPr id="4117" name="テキスト ボックス 38">
            <a:extLst>
              <a:ext uri="{FF2B5EF4-FFF2-40B4-BE49-F238E27FC236}">
                <a16:creationId xmlns:a16="http://schemas.microsoft.com/office/drawing/2014/main" id="{7B602636-7202-CD4F-99A5-059ACDE63143}"/>
              </a:ext>
            </a:extLst>
          </p:cNvPr>
          <p:cNvSpPr txBox="1">
            <a:spLocks noChangeArrowheads="1"/>
          </p:cNvSpPr>
          <p:nvPr/>
        </p:nvSpPr>
        <p:spPr bwMode="auto">
          <a:xfrm>
            <a:off x="5629275" y="3513773"/>
            <a:ext cx="4114800" cy="249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dirty="0">
                <a:solidFill>
                  <a:schemeClr val="bg2"/>
                </a:solidFill>
              </a:rPr>
              <a:t>例）</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➀</a:t>
            </a:r>
            <a:r>
              <a:rPr lang="en-US" altLang="ja-JP" sz="1200" dirty="0">
                <a:solidFill>
                  <a:schemeClr val="bg2"/>
                </a:solidFill>
              </a:rPr>
              <a:t>A</a:t>
            </a:r>
            <a:r>
              <a:rPr lang="ja-JP" altLang="en-US" sz="1200" dirty="0">
                <a:solidFill>
                  <a:schemeClr val="bg2"/>
                </a:solidFill>
              </a:rPr>
              <a:t>について</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　　・・・・・・・・・・・・・・・・・・・</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②</a:t>
            </a:r>
            <a:r>
              <a:rPr lang="en-US" altLang="ja-JP" sz="1200" dirty="0">
                <a:solidFill>
                  <a:schemeClr val="bg2"/>
                </a:solidFill>
              </a:rPr>
              <a:t>B</a:t>
            </a:r>
            <a:r>
              <a:rPr lang="ja-JP" altLang="en-US" sz="1200" dirty="0">
                <a:solidFill>
                  <a:schemeClr val="bg2"/>
                </a:solidFill>
              </a:rPr>
              <a:t>について</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　　・・・・・・・・・・・・・・・・・・・</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③</a:t>
            </a:r>
            <a:r>
              <a:rPr lang="en-US" altLang="ja-JP" sz="1200" dirty="0">
                <a:solidFill>
                  <a:schemeClr val="bg2"/>
                </a:solidFill>
              </a:rPr>
              <a:t>C</a:t>
            </a:r>
            <a:r>
              <a:rPr lang="ja-JP" altLang="en-US" sz="1200" dirty="0">
                <a:solidFill>
                  <a:schemeClr val="bg2"/>
                </a:solidFill>
              </a:rPr>
              <a:t>について</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　　・・・・・・・・・・・・・・・・・・・</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④</a:t>
            </a:r>
            <a:r>
              <a:rPr lang="en-US" altLang="ja-JP" sz="1200" dirty="0">
                <a:solidFill>
                  <a:schemeClr val="bg2"/>
                </a:solidFill>
              </a:rPr>
              <a:t>D</a:t>
            </a:r>
            <a:r>
              <a:rPr lang="ja-JP" altLang="en-US" sz="1200" dirty="0">
                <a:solidFill>
                  <a:schemeClr val="bg2"/>
                </a:solidFill>
              </a:rPr>
              <a:t>について</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　　・・・・・・・・・・・・・・・・・・・</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 ・</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 ・</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 ・</a:t>
            </a:r>
            <a:endParaRPr lang="en-US" altLang="ja-JP" sz="1200" dirty="0">
              <a:solidFill>
                <a:schemeClr val="bg2"/>
              </a:solidFill>
            </a:endParaRPr>
          </a:p>
          <a:p>
            <a:pPr eaLnBrk="1" hangingPunct="1">
              <a:spcBef>
                <a:spcPct val="0"/>
              </a:spcBef>
              <a:buFontTx/>
              <a:buNone/>
            </a:pPr>
            <a:r>
              <a:rPr lang="ja-JP" altLang="en-US" sz="1200" dirty="0">
                <a:solidFill>
                  <a:schemeClr val="bg2"/>
                </a:solidFill>
              </a:rPr>
              <a:t> ・</a:t>
            </a:r>
            <a:endParaRPr lang="en-US" altLang="ja-JP" sz="1200" dirty="0">
              <a:solidFill>
                <a:schemeClr val="bg2"/>
              </a:solidFill>
            </a:endParaRPr>
          </a:p>
        </p:txBody>
      </p:sp>
      <p:sp>
        <p:nvSpPr>
          <p:cNvPr id="4118" name="テキスト ボックス 1">
            <a:extLst>
              <a:ext uri="{FF2B5EF4-FFF2-40B4-BE49-F238E27FC236}">
                <a16:creationId xmlns:a16="http://schemas.microsoft.com/office/drawing/2014/main" id="{2B801678-FD57-041D-AD98-008A19DE0D31}"/>
              </a:ext>
            </a:extLst>
          </p:cNvPr>
          <p:cNvSpPr txBox="1">
            <a:spLocks noChangeArrowheads="1"/>
          </p:cNvSpPr>
          <p:nvPr/>
        </p:nvSpPr>
        <p:spPr bwMode="auto">
          <a:xfrm>
            <a:off x="7504113" y="366713"/>
            <a:ext cx="2557462"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Arial" panose="020B0604020202020204" pitchFamily="34" charset="0"/>
                <a:ea typeface="ＭＳ Ｐゴシック" panose="020B0600070205080204" pitchFamily="50" charset="-128"/>
              </a:defRPr>
            </a:lvl1pPr>
            <a:lvl2pPr marL="742950" indent="-285750">
              <a:defRPr kumimoji="1">
                <a:solidFill>
                  <a:schemeClr val="tx1"/>
                </a:solidFill>
                <a:latin typeface="Arial" panose="020B0604020202020204" pitchFamily="34" charset="0"/>
                <a:ea typeface="ＭＳ Ｐゴシック" panose="020B0600070205080204" pitchFamily="50" charset="-128"/>
              </a:defRPr>
            </a:lvl2pPr>
            <a:lvl3pPr marL="1143000" indent="-228600">
              <a:defRPr kumimoji="1">
                <a:solidFill>
                  <a:schemeClr val="tx1"/>
                </a:solidFill>
                <a:latin typeface="Arial" panose="020B0604020202020204" pitchFamily="34" charset="0"/>
                <a:ea typeface="ＭＳ Ｐゴシック" panose="020B0600070205080204" pitchFamily="50" charset="-128"/>
              </a:defRPr>
            </a:lvl3pPr>
            <a:lvl4pPr marL="1600200" indent="-228600">
              <a:defRPr kumimoji="1">
                <a:solidFill>
                  <a:schemeClr val="tx1"/>
                </a:solidFill>
                <a:latin typeface="Arial" panose="020B0604020202020204" pitchFamily="34" charset="0"/>
                <a:ea typeface="ＭＳ Ｐゴシック" panose="020B0600070205080204" pitchFamily="50" charset="-128"/>
              </a:defRPr>
            </a:lvl4pPr>
            <a:lvl5pPr marL="2057400" indent="-22860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en-US" altLang="ja-JP" sz="900" dirty="0"/>
              <a:t>【</a:t>
            </a:r>
            <a:r>
              <a:rPr lang="ja-JP" altLang="en-US" sz="900" dirty="0"/>
              <a:t>応募資料①</a:t>
            </a:r>
            <a:r>
              <a:rPr lang="en-US" altLang="ja-JP" sz="900" dirty="0"/>
              <a:t>】</a:t>
            </a:r>
            <a:r>
              <a:rPr lang="ja-JP" altLang="en-US" sz="900" dirty="0"/>
              <a:t>令和８年度コスト競争力強化を図る再エネ等由来水素サプライチェーンモデル構築・実証事業（二次公募）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 Box 2">
            <a:extLst>
              <a:ext uri="{FF2B5EF4-FFF2-40B4-BE49-F238E27FC236}">
                <a16:creationId xmlns:a16="http://schemas.microsoft.com/office/drawing/2014/main" id="{C07FE199-F833-B964-8ACD-D65B749DE531}"/>
              </a:ext>
            </a:extLst>
          </p:cNvPr>
          <p:cNvSpPr txBox="1">
            <a:spLocks noChangeArrowheads="1"/>
          </p:cNvSpPr>
          <p:nvPr/>
        </p:nvSpPr>
        <p:spPr bwMode="auto">
          <a:xfrm>
            <a:off x="419100" y="673100"/>
            <a:ext cx="2057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en-US" altLang="ja-JP" sz="1800"/>
              <a:t>○</a:t>
            </a:r>
            <a:r>
              <a:rPr lang="ja-JP" altLang="en-US" sz="1800"/>
              <a:t>参考資料</a:t>
            </a:r>
          </a:p>
        </p:txBody>
      </p:sp>
      <p:sp>
        <p:nvSpPr>
          <p:cNvPr id="20483" name="Text Box 7">
            <a:extLst>
              <a:ext uri="{FF2B5EF4-FFF2-40B4-BE49-F238E27FC236}">
                <a16:creationId xmlns:a16="http://schemas.microsoft.com/office/drawing/2014/main" id="{1B6F6872-0659-06F6-0285-25A0B7F2CC6C}"/>
              </a:ext>
            </a:extLst>
          </p:cNvPr>
          <p:cNvSpPr txBox="1">
            <a:spLocks noChangeArrowheads="1"/>
          </p:cNvSpPr>
          <p:nvPr/>
        </p:nvSpPr>
        <p:spPr bwMode="auto">
          <a:xfrm>
            <a:off x="419100" y="1779588"/>
            <a:ext cx="9436100" cy="784225"/>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800"/>
              <a:t>＜留意事項＞</a:t>
            </a:r>
          </a:p>
          <a:p>
            <a:pPr eaLnBrk="1" hangingPunct="1">
              <a:spcBef>
                <a:spcPct val="50000"/>
              </a:spcBef>
              <a:buFontTx/>
              <a:buNone/>
            </a:pPr>
            <a:r>
              <a:rPr lang="en-US" altLang="ja-JP" sz="1800"/>
              <a:t>※</a:t>
            </a:r>
            <a:r>
              <a:rPr lang="ja-JP" altLang="en-US" sz="1800"/>
              <a:t>事業概要を補足する必要があれば、資料を追加してください。ただし、資料は３枚以内とします。</a:t>
            </a:r>
          </a:p>
        </p:txBody>
      </p:sp>
      <p:sp>
        <p:nvSpPr>
          <p:cNvPr id="20485" name="AutoShape 7">
            <a:extLst>
              <a:ext uri="{FF2B5EF4-FFF2-40B4-BE49-F238E27FC236}">
                <a16:creationId xmlns:a16="http://schemas.microsoft.com/office/drawing/2014/main" id="{38CB8F42-DF0D-BA23-48BB-A90756FFA2CD}"/>
              </a:ext>
            </a:extLst>
          </p:cNvPr>
          <p:cNvSpPr>
            <a:spLocks/>
          </p:cNvSpPr>
          <p:nvPr/>
        </p:nvSpPr>
        <p:spPr bwMode="auto">
          <a:xfrm>
            <a:off x="1295400" y="114300"/>
            <a:ext cx="152400" cy="504825"/>
          </a:xfrm>
          <a:prstGeom prst="rightBrace">
            <a:avLst>
              <a:gd name="adj1" fmla="val 41667"/>
              <a:gd name="adj2" fmla="val 50000"/>
            </a:avLst>
          </a:prstGeom>
          <a:noFill/>
          <a:ln w="9525">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20486" name="Text Box 8">
            <a:extLst>
              <a:ext uri="{FF2B5EF4-FFF2-40B4-BE49-F238E27FC236}">
                <a16:creationId xmlns:a16="http://schemas.microsoft.com/office/drawing/2014/main" id="{CA9F2097-030E-67B8-D888-D154C8827CB4}"/>
              </a:ext>
            </a:extLst>
          </p:cNvPr>
          <p:cNvSpPr txBox="1">
            <a:spLocks noChangeArrowheads="1"/>
          </p:cNvSpPr>
          <p:nvPr/>
        </p:nvSpPr>
        <p:spPr bwMode="auto">
          <a:xfrm>
            <a:off x="1470025" y="228600"/>
            <a:ext cx="4930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200">
                <a:solidFill>
                  <a:schemeClr val="bg2"/>
                </a:solidFill>
              </a:rPr>
              <a:t>余白を</a:t>
            </a:r>
            <a:r>
              <a:rPr lang="en-US" altLang="ja-JP" sz="1200">
                <a:solidFill>
                  <a:schemeClr val="bg2"/>
                </a:solidFill>
              </a:rPr>
              <a:t>1.5</a:t>
            </a:r>
            <a:r>
              <a:rPr lang="ja-JP" altLang="en-US" sz="1200">
                <a:solidFill>
                  <a:schemeClr val="bg2"/>
                </a:solidFill>
              </a:rPr>
              <a:t>ｃｍ程度設けること（提出時にはこの部分は削除してください）</a:t>
            </a:r>
          </a:p>
        </p:txBody>
      </p:sp>
      <p:sp>
        <p:nvSpPr>
          <p:cNvPr id="20487" name="AutoShape 7">
            <a:extLst>
              <a:ext uri="{FF2B5EF4-FFF2-40B4-BE49-F238E27FC236}">
                <a16:creationId xmlns:a16="http://schemas.microsoft.com/office/drawing/2014/main" id="{7480CF28-77E2-EA7F-0EBD-B5C7AD06E4AD}"/>
              </a:ext>
            </a:extLst>
          </p:cNvPr>
          <p:cNvSpPr>
            <a:spLocks/>
          </p:cNvSpPr>
          <p:nvPr/>
        </p:nvSpPr>
        <p:spPr bwMode="auto">
          <a:xfrm>
            <a:off x="1804988" y="6672263"/>
            <a:ext cx="152400" cy="504825"/>
          </a:xfrm>
          <a:prstGeom prst="rightBrace">
            <a:avLst>
              <a:gd name="adj1" fmla="val 41667"/>
              <a:gd name="adj2" fmla="val 50000"/>
            </a:avLst>
          </a:prstGeom>
          <a:noFill/>
          <a:ln w="9525">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20488" name="Text Box 8">
            <a:extLst>
              <a:ext uri="{FF2B5EF4-FFF2-40B4-BE49-F238E27FC236}">
                <a16:creationId xmlns:a16="http://schemas.microsoft.com/office/drawing/2014/main" id="{E8E5847A-09BB-749A-1DB6-264B5CCF10E0}"/>
              </a:ext>
            </a:extLst>
          </p:cNvPr>
          <p:cNvSpPr txBox="1">
            <a:spLocks noChangeArrowheads="1"/>
          </p:cNvSpPr>
          <p:nvPr/>
        </p:nvSpPr>
        <p:spPr bwMode="auto">
          <a:xfrm>
            <a:off x="1985963" y="6900863"/>
            <a:ext cx="4930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200">
                <a:solidFill>
                  <a:schemeClr val="bg2"/>
                </a:solidFill>
              </a:rPr>
              <a:t>余白を</a:t>
            </a:r>
            <a:r>
              <a:rPr lang="en-US" altLang="ja-JP" sz="1200">
                <a:solidFill>
                  <a:schemeClr val="bg2"/>
                </a:solidFill>
              </a:rPr>
              <a:t>1.5</a:t>
            </a:r>
            <a:r>
              <a:rPr lang="ja-JP" altLang="en-US" sz="1200">
                <a:solidFill>
                  <a:schemeClr val="bg2"/>
                </a:solidFill>
              </a:rPr>
              <a:t>ｃｍ程度設けること（提出時にはこの部分は削除してください）</a:t>
            </a:r>
          </a:p>
        </p:txBody>
      </p:sp>
      <p:sp>
        <p:nvSpPr>
          <p:cNvPr id="2" name="スライド番号プレースホルダー 1">
            <a:extLst>
              <a:ext uri="{FF2B5EF4-FFF2-40B4-BE49-F238E27FC236}">
                <a16:creationId xmlns:a16="http://schemas.microsoft.com/office/drawing/2014/main" id="{F7E3890A-8A40-C35B-102F-66427A555ECB}"/>
              </a:ext>
            </a:extLst>
          </p:cNvPr>
          <p:cNvSpPr>
            <a:spLocks noGrp="1"/>
          </p:cNvSpPr>
          <p:nvPr>
            <p:ph type="sldNum" sz="quarter" idx="12"/>
          </p:nvPr>
        </p:nvSpPr>
        <p:spPr>
          <a:xfrm>
            <a:off x="9436608" y="6738938"/>
            <a:ext cx="647192" cy="3349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fld id="{3F8A1572-5B10-4A24-AA7F-E749E47971E4}" type="slidenum">
              <a:rPr lang="en-US" altLang="ja-JP" sz="1500" smtClean="0"/>
              <a:pPr>
                <a:spcBef>
                  <a:spcPct val="0"/>
                </a:spcBef>
                <a:buFontTx/>
                <a:buNone/>
              </a:pPr>
              <a:t>10</a:t>
            </a:fld>
            <a:endParaRPr lang="en-US" altLang="ja-JP"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25">
            <a:extLst>
              <a:ext uri="{FF2B5EF4-FFF2-40B4-BE49-F238E27FC236}">
                <a16:creationId xmlns:a16="http://schemas.microsoft.com/office/drawing/2014/main" id="{03D1426B-5684-9697-05D2-F84F209AB5FB}"/>
              </a:ext>
            </a:extLst>
          </p:cNvPr>
          <p:cNvSpPr txBox="1">
            <a:spLocks noChangeArrowheads="1"/>
          </p:cNvSpPr>
          <p:nvPr/>
        </p:nvSpPr>
        <p:spPr bwMode="auto">
          <a:xfrm>
            <a:off x="-1588" y="111125"/>
            <a:ext cx="1487488" cy="2857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9173" tIns="49586" rIns="99173" bIns="49586" anchor="ctr" anchorCtr="1">
            <a:spAutoFit/>
          </a:bodyPr>
          <a:lstStyle>
            <a:lvl1pPr defTabSz="992188">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92188">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92188">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92188">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92188">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en-US" altLang="ja-JP" sz="1200" u="sng">
                <a:solidFill>
                  <a:srgbClr val="000000"/>
                </a:solidFill>
                <a:latin typeface="ＭＳ Ｐゴシック" panose="020B0600070205080204" pitchFamily="50" charset="-128"/>
              </a:rPr>
              <a:t>(</a:t>
            </a:r>
            <a:r>
              <a:rPr lang="ja-JP" altLang="en-US" sz="1200" u="sng">
                <a:solidFill>
                  <a:srgbClr val="000000"/>
                </a:solidFill>
                <a:latin typeface="ＭＳ Ｐゴシック" panose="020B0600070205080204" pitchFamily="50" charset="-128"/>
              </a:rPr>
              <a:t>２</a:t>
            </a:r>
            <a:r>
              <a:rPr lang="en-US" altLang="ja-JP" sz="1200" u="sng">
                <a:solidFill>
                  <a:srgbClr val="000000"/>
                </a:solidFill>
                <a:latin typeface="ＭＳ Ｐゴシック" panose="020B0600070205080204" pitchFamily="50" charset="-128"/>
              </a:rPr>
              <a:t>)</a:t>
            </a:r>
            <a:r>
              <a:rPr lang="ja-JP" altLang="en-US" sz="1200" u="sng">
                <a:solidFill>
                  <a:srgbClr val="000000"/>
                </a:solidFill>
                <a:latin typeface="ＭＳ Ｐゴシック" panose="020B0600070205080204" pitchFamily="50" charset="-128"/>
              </a:rPr>
              <a:t>事業の有効性</a:t>
            </a:r>
          </a:p>
        </p:txBody>
      </p:sp>
      <p:sp>
        <p:nvSpPr>
          <p:cNvPr id="6147" name="テキスト ボックス 38">
            <a:extLst>
              <a:ext uri="{FF2B5EF4-FFF2-40B4-BE49-F238E27FC236}">
                <a16:creationId xmlns:a16="http://schemas.microsoft.com/office/drawing/2014/main" id="{86201DE5-24AD-83CD-9EF7-624CD28A9032}"/>
              </a:ext>
            </a:extLst>
          </p:cNvPr>
          <p:cNvSpPr txBox="1">
            <a:spLocks noChangeArrowheads="1"/>
          </p:cNvSpPr>
          <p:nvPr/>
        </p:nvSpPr>
        <p:spPr bwMode="auto">
          <a:xfrm>
            <a:off x="198438" y="357188"/>
            <a:ext cx="9720262"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000"/>
              <a:t>➀</a:t>
            </a:r>
            <a:r>
              <a:rPr lang="en-US" altLang="ja-JP" sz="1000"/>
              <a:t>【</a:t>
            </a:r>
            <a:r>
              <a:rPr lang="ja-JP" altLang="en-US" sz="1000"/>
              <a:t>実証する低コスト再エネ水素サプライチェーンの将来展開について（概要とイメージ図）</a:t>
            </a:r>
            <a:r>
              <a:rPr lang="en-US" altLang="ja-JP" sz="1000"/>
              <a:t>】</a:t>
            </a:r>
          </a:p>
        </p:txBody>
      </p:sp>
      <p:sp>
        <p:nvSpPr>
          <p:cNvPr id="19" name="テキスト ボックス 23">
            <a:extLst>
              <a:ext uri="{FF2B5EF4-FFF2-40B4-BE49-F238E27FC236}">
                <a16:creationId xmlns:a16="http://schemas.microsoft.com/office/drawing/2014/main" id="{4FEBECC5-86F1-D816-8F32-ED58B7F2E637}"/>
              </a:ext>
            </a:extLst>
          </p:cNvPr>
          <p:cNvSpPr txBox="1">
            <a:spLocks noChangeArrowheads="1"/>
          </p:cNvSpPr>
          <p:nvPr/>
        </p:nvSpPr>
        <p:spPr bwMode="auto">
          <a:xfrm>
            <a:off x="198438" y="601663"/>
            <a:ext cx="492125" cy="276225"/>
          </a:xfrm>
          <a:prstGeom prst="rect">
            <a:avLst/>
          </a:prstGeom>
          <a:solidFill>
            <a:schemeClr val="bg2">
              <a:lumMod val="50000"/>
            </a:schemeClr>
          </a:solidFill>
          <a:ln>
            <a:noFill/>
          </a:ln>
        </p:spPr>
        <p:txBody>
          <a:bodyPr wrap="none">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r>
              <a:rPr lang="ja-JP" altLang="en-US" sz="1200" b="1" dirty="0">
                <a:solidFill>
                  <a:schemeClr val="bg1"/>
                </a:solidFill>
              </a:rPr>
              <a:t>概要</a:t>
            </a:r>
          </a:p>
        </p:txBody>
      </p:sp>
      <p:sp>
        <p:nvSpPr>
          <p:cNvPr id="6149" name="テキスト ボックス 38">
            <a:extLst>
              <a:ext uri="{FF2B5EF4-FFF2-40B4-BE49-F238E27FC236}">
                <a16:creationId xmlns:a16="http://schemas.microsoft.com/office/drawing/2014/main" id="{4BA9EA83-5A80-0F9A-BF5A-4CB4AD5C4DD5}"/>
              </a:ext>
            </a:extLst>
          </p:cNvPr>
          <p:cNvSpPr txBox="1">
            <a:spLocks noChangeArrowheads="1"/>
          </p:cNvSpPr>
          <p:nvPr/>
        </p:nvSpPr>
        <p:spPr bwMode="auto">
          <a:xfrm>
            <a:off x="142875" y="865188"/>
            <a:ext cx="9720263" cy="553998"/>
          </a:xfrm>
          <a:prstGeom prst="rect">
            <a:avLst/>
          </a:prstGeom>
          <a:noFill/>
          <a:ln>
            <a:noFill/>
          </a:ln>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r>
              <a:rPr lang="ja-JP" altLang="en-US" sz="1000" dirty="0"/>
              <a:t>　実証する低コスト再エネ水素サプライチェーンが事業においてどのように波及しているのか、下記の点に触れながら概要を記述してください。</a:t>
            </a:r>
          </a:p>
          <a:p>
            <a:pPr eaLnBrk="1" hangingPunct="1">
              <a:spcBef>
                <a:spcPct val="0"/>
              </a:spcBef>
              <a:buFontTx/>
              <a:buNone/>
              <a:defRPr/>
            </a:pPr>
            <a:r>
              <a:rPr lang="ja-JP" altLang="en-US" sz="1000" dirty="0"/>
              <a:t>（実証する低コスト再エネ水素サプライチェーンがどのような水素の製造、効率的な貯蔵・輸送、供給方法、多様な需要先への利活用方策、再エネ電力やその他資源を低コストに調達する仕組みとなっているのか、どのような地域に波及し、どのような低炭素化の取組を行っているか等）</a:t>
            </a:r>
          </a:p>
        </p:txBody>
      </p:sp>
      <p:sp>
        <p:nvSpPr>
          <p:cNvPr id="21" name="テキスト ボックス 23">
            <a:extLst>
              <a:ext uri="{FF2B5EF4-FFF2-40B4-BE49-F238E27FC236}">
                <a16:creationId xmlns:a16="http://schemas.microsoft.com/office/drawing/2014/main" id="{BE7133CC-82A6-C4D2-C10B-D6104B3F0EDC}"/>
              </a:ext>
            </a:extLst>
          </p:cNvPr>
          <p:cNvSpPr txBox="1">
            <a:spLocks noChangeArrowheads="1"/>
          </p:cNvSpPr>
          <p:nvPr/>
        </p:nvSpPr>
        <p:spPr bwMode="auto">
          <a:xfrm>
            <a:off x="198438" y="1909763"/>
            <a:ext cx="865187" cy="276225"/>
          </a:xfrm>
          <a:prstGeom prst="rect">
            <a:avLst/>
          </a:prstGeom>
          <a:solidFill>
            <a:schemeClr val="bg2">
              <a:lumMod val="50000"/>
            </a:schemeClr>
          </a:solidFill>
          <a:ln>
            <a:noFill/>
          </a:ln>
        </p:spPr>
        <p:txBody>
          <a:bodyPr wrap="none">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r>
              <a:rPr lang="ja-JP" altLang="en-US" sz="1200" b="1" dirty="0">
                <a:solidFill>
                  <a:schemeClr val="bg1"/>
                </a:solidFill>
              </a:rPr>
              <a:t>イメージ図</a:t>
            </a:r>
          </a:p>
        </p:txBody>
      </p:sp>
      <p:sp>
        <p:nvSpPr>
          <p:cNvPr id="6151" name="テキスト ボックス 22">
            <a:extLst>
              <a:ext uri="{FF2B5EF4-FFF2-40B4-BE49-F238E27FC236}">
                <a16:creationId xmlns:a16="http://schemas.microsoft.com/office/drawing/2014/main" id="{F2879A57-0F1E-2D7C-9727-A76E0862C365}"/>
              </a:ext>
            </a:extLst>
          </p:cNvPr>
          <p:cNvSpPr txBox="1">
            <a:spLocks noChangeArrowheads="1"/>
          </p:cNvSpPr>
          <p:nvPr/>
        </p:nvSpPr>
        <p:spPr bwMode="auto">
          <a:xfrm>
            <a:off x="219075" y="5877988"/>
            <a:ext cx="3981450" cy="1200329"/>
          </a:xfrm>
          <a:prstGeom prst="rect">
            <a:avLst/>
          </a:prstGeom>
          <a:noFill/>
          <a:ln>
            <a:noFill/>
          </a:ln>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r>
              <a:rPr lang="en-US" altLang="ja-JP" sz="1200" dirty="0">
                <a:solidFill>
                  <a:schemeClr val="bg2"/>
                </a:solidFill>
              </a:rPr>
              <a:t>※</a:t>
            </a:r>
            <a:r>
              <a:rPr lang="ja-JP" altLang="en-US" sz="1200" dirty="0">
                <a:solidFill>
                  <a:schemeClr val="bg2"/>
                </a:solidFill>
              </a:rPr>
              <a:t>このイメージ図はクリップアート等により作成した記入例です。実証する低コスト再エネ水素サプライチェーンが</a:t>
            </a:r>
            <a:r>
              <a:rPr lang="en-US" altLang="ja-JP" sz="1200" dirty="0">
                <a:solidFill>
                  <a:schemeClr val="bg2"/>
                </a:solidFill>
              </a:rPr>
              <a:t>2030</a:t>
            </a:r>
            <a:r>
              <a:rPr lang="ja-JP" altLang="en-US" sz="1200">
                <a:solidFill>
                  <a:schemeClr val="bg2"/>
                </a:solidFill>
              </a:rPr>
              <a:t>年代で</a:t>
            </a:r>
            <a:r>
              <a:rPr lang="ja-JP" altLang="en-US" sz="1200" dirty="0">
                <a:solidFill>
                  <a:schemeClr val="bg2"/>
                </a:solidFill>
              </a:rPr>
              <a:t>どのように波及し、どのような地域で、どのような低コスト再エネ水素サプライチェーンとなっているのか、その絵姿がわかるようにイメージ図を描いてください。適宜、補足説明を付け加えて頂いて構いません。</a:t>
            </a:r>
            <a:endParaRPr lang="en-US" altLang="ja-JP" sz="1200" dirty="0">
              <a:solidFill>
                <a:schemeClr val="bg2"/>
              </a:solidFill>
            </a:endParaRPr>
          </a:p>
        </p:txBody>
      </p:sp>
      <p:sp>
        <p:nvSpPr>
          <p:cNvPr id="6152" name="テキスト ボックス 22">
            <a:extLst>
              <a:ext uri="{FF2B5EF4-FFF2-40B4-BE49-F238E27FC236}">
                <a16:creationId xmlns:a16="http://schemas.microsoft.com/office/drawing/2014/main" id="{AA7A4A24-28EC-E534-6CB7-EA19DD10F7E4}"/>
              </a:ext>
            </a:extLst>
          </p:cNvPr>
          <p:cNvSpPr txBox="1">
            <a:spLocks noChangeArrowheads="1"/>
          </p:cNvSpPr>
          <p:nvPr/>
        </p:nvSpPr>
        <p:spPr bwMode="auto">
          <a:xfrm>
            <a:off x="214313" y="2246313"/>
            <a:ext cx="5270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a:solidFill>
                  <a:schemeClr val="bg2"/>
                </a:solidFill>
              </a:rPr>
              <a:t>例）</a:t>
            </a:r>
            <a:endParaRPr lang="en-US" altLang="ja-JP" sz="1200">
              <a:solidFill>
                <a:schemeClr val="bg2"/>
              </a:solidFill>
            </a:endParaRPr>
          </a:p>
        </p:txBody>
      </p:sp>
      <p:sp>
        <p:nvSpPr>
          <p:cNvPr id="54" name="正方形/長方形 53">
            <a:extLst>
              <a:ext uri="{FF2B5EF4-FFF2-40B4-BE49-F238E27FC236}">
                <a16:creationId xmlns:a16="http://schemas.microsoft.com/office/drawing/2014/main" id="{2B7AFAC5-B9A5-D023-1892-293560890059}"/>
              </a:ext>
            </a:extLst>
          </p:cNvPr>
          <p:cNvSpPr/>
          <p:nvPr/>
        </p:nvSpPr>
        <p:spPr bwMode="auto">
          <a:xfrm>
            <a:off x="198438" y="2574925"/>
            <a:ext cx="901700" cy="660400"/>
          </a:xfrm>
          <a:prstGeom prst="rect">
            <a:avLst/>
          </a:prstGeom>
          <a:solidFill>
            <a:srgbClr val="B4B4B4"/>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anchor="ctr"/>
          <a:lstStyle/>
          <a:p>
            <a:pPr algn="ctr" eaLnBrk="1" hangingPunct="1">
              <a:defRPr/>
            </a:pPr>
            <a:r>
              <a:rPr lang="ja-JP" altLang="en-US" sz="1200" b="1" dirty="0">
                <a:solidFill>
                  <a:srgbClr val="002060"/>
                </a:solidFill>
              </a:rPr>
              <a:t>つくる</a:t>
            </a:r>
          </a:p>
        </p:txBody>
      </p:sp>
      <p:sp>
        <p:nvSpPr>
          <p:cNvPr id="55" name="正方形/長方形 54">
            <a:extLst>
              <a:ext uri="{FF2B5EF4-FFF2-40B4-BE49-F238E27FC236}">
                <a16:creationId xmlns:a16="http://schemas.microsoft.com/office/drawing/2014/main" id="{59E19762-C75E-12DB-0633-B89A7D0B08D5}"/>
              </a:ext>
            </a:extLst>
          </p:cNvPr>
          <p:cNvSpPr/>
          <p:nvPr/>
        </p:nvSpPr>
        <p:spPr bwMode="auto">
          <a:xfrm>
            <a:off x="179388" y="3694113"/>
            <a:ext cx="901700" cy="598487"/>
          </a:xfrm>
          <a:prstGeom prst="rect">
            <a:avLst/>
          </a:prstGeom>
          <a:solidFill>
            <a:srgbClr val="B4B4B4"/>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anchor="ctr"/>
          <a:lstStyle/>
          <a:p>
            <a:pPr algn="ctr" eaLnBrk="1" hangingPunct="1">
              <a:defRPr/>
            </a:pPr>
            <a:r>
              <a:rPr lang="ja-JP" altLang="en-US" sz="1200" b="1" dirty="0">
                <a:solidFill>
                  <a:srgbClr val="002060"/>
                </a:solidFill>
              </a:rPr>
              <a:t>ためる</a:t>
            </a:r>
            <a:endParaRPr lang="en-US" altLang="ja-JP" sz="1200" b="1" dirty="0">
              <a:solidFill>
                <a:srgbClr val="002060"/>
              </a:solidFill>
            </a:endParaRPr>
          </a:p>
          <a:p>
            <a:pPr algn="ctr" eaLnBrk="1" hangingPunct="1">
              <a:defRPr/>
            </a:pPr>
            <a:r>
              <a:rPr lang="ja-JP" altLang="en-US" sz="1200" b="1" dirty="0">
                <a:solidFill>
                  <a:srgbClr val="002060"/>
                </a:solidFill>
              </a:rPr>
              <a:t>はこぶ</a:t>
            </a:r>
            <a:endParaRPr lang="en-US" altLang="ja-JP" sz="1200" b="1" dirty="0">
              <a:solidFill>
                <a:srgbClr val="002060"/>
              </a:solidFill>
            </a:endParaRPr>
          </a:p>
        </p:txBody>
      </p:sp>
      <p:sp>
        <p:nvSpPr>
          <p:cNvPr id="57" name="フローチャート: 処理 56">
            <a:extLst>
              <a:ext uri="{FF2B5EF4-FFF2-40B4-BE49-F238E27FC236}">
                <a16:creationId xmlns:a16="http://schemas.microsoft.com/office/drawing/2014/main" id="{D142BDA1-8524-668D-0844-28AF58A2E316}"/>
              </a:ext>
            </a:extLst>
          </p:cNvPr>
          <p:cNvSpPr/>
          <p:nvPr/>
        </p:nvSpPr>
        <p:spPr bwMode="auto">
          <a:xfrm>
            <a:off x="198438" y="5181600"/>
            <a:ext cx="901700" cy="608013"/>
          </a:xfrm>
          <a:prstGeom prst="flowChartProcess">
            <a:avLst/>
          </a:prstGeom>
          <a:solidFill>
            <a:srgbClr val="B4B4B4"/>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anchor="ctr"/>
          <a:lstStyle/>
          <a:p>
            <a:pPr algn="ctr" eaLnBrk="1" hangingPunct="1">
              <a:defRPr/>
            </a:pPr>
            <a:r>
              <a:rPr lang="ja-JP" altLang="en-US" sz="1200" b="1" dirty="0">
                <a:solidFill>
                  <a:srgbClr val="002060"/>
                </a:solidFill>
              </a:rPr>
              <a:t>つかう</a:t>
            </a:r>
          </a:p>
        </p:txBody>
      </p:sp>
      <p:cxnSp>
        <p:nvCxnSpPr>
          <p:cNvPr id="6157" name="直線コネクタ 2">
            <a:extLst>
              <a:ext uri="{FF2B5EF4-FFF2-40B4-BE49-F238E27FC236}">
                <a16:creationId xmlns:a16="http://schemas.microsoft.com/office/drawing/2014/main" id="{68BFAFF9-40FD-D872-7A93-F50338F322E4}"/>
              </a:ext>
            </a:extLst>
          </p:cNvPr>
          <p:cNvCxnSpPr>
            <a:cxnSpLocks noChangeShapeType="1"/>
          </p:cNvCxnSpPr>
          <p:nvPr/>
        </p:nvCxnSpPr>
        <p:spPr bwMode="auto">
          <a:xfrm>
            <a:off x="36513" y="3438525"/>
            <a:ext cx="10225087"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6158" name="直線コネクタ 59">
            <a:extLst>
              <a:ext uri="{FF2B5EF4-FFF2-40B4-BE49-F238E27FC236}">
                <a16:creationId xmlns:a16="http://schemas.microsoft.com/office/drawing/2014/main" id="{0E72C909-C008-34D1-862D-144B1BD3B276}"/>
              </a:ext>
            </a:extLst>
          </p:cNvPr>
          <p:cNvCxnSpPr>
            <a:cxnSpLocks noChangeShapeType="1"/>
          </p:cNvCxnSpPr>
          <p:nvPr/>
        </p:nvCxnSpPr>
        <p:spPr bwMode="auto">
          <a:xfrm>
            <a:off x="36513" y="4886325"/>
            <a:ext cx="10225087" cy="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pic>
        <p:nvPicPr>
          <p:cNvPr id="6159" name="Picture 11" descr="C:\Users\tomokamura\AppData\Local\Microsoft\Windows\Temporary Internet Files\Content.Outlook\TJMEY6GQ\9_storage.jpg">
            <a:extLst>
              <a:ext uri="{FF2B5EF4-FFF2-40B4-BE49-F238E27FC236}">
                <a16:creationId xmlns:a16="http://schemas.microsoft.com/office/drawing/2014/main" id="{80A9AF6C-4A22-A329-021F-9714FDA4E4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17725" y="3716338"/>
            <a:ext cx="814388" cy="74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0" name="正方形/長方形 55">
            <a:extLst>
              <a:ext uri="{FF2B5EF4-FFF2-40B4-BE49-F238E27FC236}">
                <a16:creationId xmlns:a16="http://schemas.microsoft.com/office/drawing/2014/main" id="{4304022C-0018-A722-5448-69D20FF7B1DE}"/>
              </a:ext>
            </a:extLst>
          </p:cNvPr>
          <p:cNvSpPr>
            <a:spLocks noChangeArrowheads="1"/>
          </p:cNvSpPr>
          <p:nvPr/>
        </p:nvSpPr>
        <p:spPr bwMode="auto">
          <a:xfrm>
            <a:off x="2932113" y="4044950"/>
            <a:ext cx="1430337" cy="242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lgn="ctr">
              <a:lnSpc>
                <a:spcPts val="1075"/>
              </a:lnSpc>
              <a:spcBef>
                <a:spcPct val="0"/>
              </a:spcBef>
              <a:buFontTx/>
              <a:buNone/>
            </a:pPr>
            <a:r>
              <a:rPr lang="ja-JP" altLang="en-US" sz="1100">
                <a:solidFill>
                  <a:srgbClr val="000000"/>
                </a:solidFill>
                <a:latin typeface="メイリオ" panose="020B0604030504040204" pitchFamily="50" charset="-128"/>
                <a:ea typeface="メイリオ" panose="020B0604030504040204" pitchFamily="50" charset="-128"/>
              </a:rPr>
              <a:t>簡易貯蔵等</a:t>
            </a:r>
          </a:p>
        </p:txBody>
      </p:sp>
      <p:grpSp>
        <p:nvGrpSpPr>
          <p:cNvPr id="6161" name="グループ化 87">
            <a:extLst>
              <a:ext uri="{FF2B5EF4-FFF2-40B4-BE49-F238E27FC236}">
                <a16:creationId xmlns:a16="http://schemas.microsoft.com/office/drawing/2014/main" id="{139B4331-A5C3-CEB3-8CE5-9D6E1C6E3083}"/>
              </a:ext>
            </a:extLst>
          </p:cNvPr>
          <p:cNvGrpSpPr>
            <a:grpSpLocks/>
          </p:cNvGrpSpPr>
          <p:nvPr/>
        </p:nvGrpSpPr>
        <p:grpSpPr bwMode="auto">
          <a:xfrm>
            <a:off x="6038850" y="2511425"/>
            <a:ext cx="879475" cy="604838"/>
            <a:chOff x="630973" y="3785799"/>
            <a:chExt cx="878991" cy="603893"/>
          </a:xfrm>
        </p:grpSpPr>
        <p:pic>
          <p:nvPicPr>
            <p:cNvPr id="6183" name="Picture 16">
              <a:extLst>
                <a:ext uri="{FF2B5EF4-FFF2-40B4-BE49-F238E27FC236}">
                  <a16:creationId xmlns:a16="http://schemas.microsoft.com/office/drawing/2014/main" id="{2C57367A-2D98-45DB-8273-D16C176515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973" y="3785799"/>
              <a:ext cx="878991" cy="6038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稲妻 25">
              <a:extLst>
                <a:ext uri="{FF2B5EF4-FFF2-40B4-BE49-F238E27FC236}">
                  <a16:creationId xmlns:a16="http://schemas.microsoft.com/office/drawing/2014/main" id="{8244DAAB-BCC4-3F6E-26A5-A1746BDBFD8B}"/>
                </a:ext>
              </a:extLst>
            </p:cNvPr>
            <p:cNvSpPr/>
            <p:nvPr/>
          </p:nvSpPr>
          <p:spPr bwMode="auto">
            <a:xfrm>
              <a:off x="837234" y="3846030"/>
              <a:ext cx="190395" cy="171182"/>
            </a:xfrm>
            <a:prstGeom prst="lightningBol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ja-JP" altLang="en-US" sz="1511">
                <a:solidFill>
                  <a:prstClr val="white"/>
                </a:solidFill>
              </a:endParaRPr>
            </a:p>
          </p:txBody>
        </p:sp>
      </p:grpSp>
      <p:pic>
        <p:nvPicPr>
          <p:cNvPr id="6162" name="Picture 39" descr="http://global-environment.org/material/106.jpg">
            <a:extLst>
              <a:ext uri="{FF2B5EF4-FFF2-40B4-BE49-F238E27FC236}">
                <a16:creationId xmlns:a16="http://schemas.microsoft.com/office/drawing/2014/main" id="{4373B1FE-2BE7-CF0C-005B-4DC4BADAC2F1}"/>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849688" y="2339975"/>
            <a:ext cx="1222375" cy="9159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6163" name="Picture 30" descr="D:\Temporary Internet Files\Temporary Internet Files\Content.IE5\8EHKH3CV\MC900432247[1].wmf">
            <a:extLst>
              <a:ext uri="{FF2B5EF4-FFF2-40B4-BE49-F238E27FC236}">
                <a16:creationId xmlns:a16="http://schemas.microsoft.com/office/drawing/2014/main" id="{7EABD9F7-33D5-45F3-5256-9C3728523EE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7297" r="13429"/>
          <a:stretch>
            <a:fillRect/>
          </a:stretch>
        </p:blipFill>
        <p:spPr bwMode="auto">
          <a:xfrm>
            <a:off x="5062538" y="1971675"/>
            <a:ext cx="847725" cy="103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4" name="正方形/長方形 55">
            <a:extLst>
              <a:ext uri="{FF2B5EF4-FFF2-40B4-BE49-F238E27FC236}">
                <a16:creationId xmlns:a16="http://schemas.microsoft.com/office/drawing/2014/main" id="{DA92B085-4C8B-4CDB-63C0-AFFC0D5B2833}"/>
              </a:ext>
            </a:extLst>
          </p:cNvPr>
          <p:cNvSpPr>
            <a:spLocks noChangeArrowheads="1"/>
          </p:cNvSpPr>
          <p:nvPr/>
        </p:nvSpPr>
        <p:spPr bwMode="auto">
          <a:xfrm>
            <a:off x="7308850" y="2384425"/>
            <a:ext cx="1876425"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lgn="ctr">
              <a:lnSpc>
                <a:spcPts val="1075"/>
              </a:lnSpc>
              <a:spcBef>
                <a:spcPct val="0"/>
              </a:spcBef>
              <a:buFontTx/>
              <a:buNone/>
            </a:pPr>
            <a:r>
              <a:rPr lang="ja-JP" altLang="en-US" sz="1100">
                <a:solidFill>
                  <a:srgbClr val="000000"/>
                </a:solidFill>
                <a:latin typeface="メイリオ" panose="020B0604030504040204" pitchFamily="50" charset="-128"/>
                <a:ea typeface="メイリオ" panose="020B0604030504040204" pitchFamily="50" charset="-128"/>
              </a:rPr>
              <a:t>再エネ電力やその他資源の調達費抑制に資する仕組み</a:t>
            </a:r>
            <a:endParaRPr lang="en-US" altLang="ja-JP" sz="1100">
              <a:solidFill>
                <a:srgbClr val="000000"/>
              </a:solidFill>
              <a:latin typeface="メイリオ" panose="020B0604030504040204" pitchFamily="50" charset="-128"/>
              <a:ea typeface="メイリオ" panose="020B0604030504040204" pitchFamily="50" charset="-128"/>
            </a:endParaRPr>
          </a:p>
        </p:txBody>
      </p:sp>
      <p:grpSp>
        <p:nvGrpSpPr>
          <p:cNvPr id="6165" name="グループ化 83">
            <a:extLst>
              <a:ext uri="{FF2B5EF4-FFF2-40B4-BE49-F238E27FC236}">
                <a16:creationId xmlns:a16="http://schemas.microsoft.com/office/drawing/2014/main" id="{92CBF85E-7BBD-9C76-ED9B-13A59D3318ED}"/>
              </a:ext>
            </a:extLst>
          </p:cNvPr>
          <p:cNvGrpSpPr>
            <a:grpSpLocks/>
          </p:cNvGrpSpPr>
          <p:nvPr/>
        </p:nvGrpSpPr>
        <p:grpSpPr bwMode="auto">
          <a:xfrm>
            <a:off x="6135688" y="5457825"/>
            <a:ext cx="1042987" cy="1231900"/>
            <a:chOff x="5850956" y="4007480"/>
            <a:chExt cx="1204454" cy="1354725"/>
          </a:xfrm>
        </p:grpSpPr>
        <p:grpSp>
          <p:nvGrpSpPr>
            <p:cNvPr id="6179" name="グループ化 2">
              <a:extLst>
                <a:ext uri="{FF2B5EF4-FFF2-40B4-BE49-F238E27FC236}">
                  <a16:creationId xmlns:a16="http://schemas.microsoft.com/office/drawing/2014/main" id="{CC73A7BA-BBDF-82C9-B1B9-4A87D984778B}"/>
                </a:ext>
              </a:extLst>
            </p:cNvPr>
            <p:cNvGrpSpPr>
              <a:grpSpLocks/>
            </p:cNvGrpSpPr>
            <p:nvPr/>
          </p:nvGrpSpPr>
          <p:grpSpPr bwMode="auto">
            <a:xfrm>
              <a:off x="5917697" y="4235349"/>
              <a:ext cx="1137713" cy="1126856"/>
              <a:chOff x="6218713" y="5221084"/>
              <a:chExt cx="1049661" cy="1126717"/>
            </a:xfrm>
          </p:grpSpPr>
          <p:pic>
            <p:nvPicPr>
              <p:cNvPr id="6181" name="Picture 3" descr="D:\Temporary Internet Files\Temporary Internet Files\Content.IE5\AI167U2N\MC900434814[1].png">
                <a:extLst>
                  <a:ext uri="{FF2B5EF4-FFF2-40B4-BE49-F238E27FC236}">
                    <a16:creationId xmlns:a16="http://schemas.microsoft.com/office/drawing/2014/main" id="{89805E02-A08C-6062-C10C-264968648AD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18713" y="5221084"/>
                <a:ext cx="1049661" cy="1051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82" name="Picture 3">
                <a:extLst>
                  <a:ext uri="{FF2B5EF4-FFF2-40B4-BE49-F238E27FC236}">
                    <a16:creationId xmlns:a16="http://schemas.microsoft.com/office/drawing/2014/main" id="{208276AB-665F-E80C-7D03-25F5566ACC4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18924" y="5775180"/>
                <a:ext cx="662143" cy="572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
          <p:nvSpPr>
            <p:cNvPr id="32" name="正方形/長方形 94">
              <a:extLst>
                <a:ext uri="{FF2B5EF4-FFF2-40B4-BE49-F238E27FC236}">
                  <a16:creationId xmlns:a16="http://schemas.microsoft.com/office/drawing/2014/main" id="{164EAACB-C378-C2DE-FBAE-00B1F3786446}"/>
                </a:ext>
              </a:extLst>
            </p:cNvPr>
            <p:cNvSpPr>
              <a:spLocks noChangeArrowheads="1"/>
            </p:cNvSpPr>
            <p:nvPr/>
          </p:nvSpPr>
          <p:spPr bwMode="auto">
            <a:xfrm>
              <a:off x="5850956" y="4007480"/>
              <a:ext cx="1182455" cy="303766"/>
            </a:xfrm>
            <a:prstGeom prst="rect">
              <a:avLst/>
            </a:prstGeom>
            <a:noFill/>
            <a:ln>
              <a:noFill/>
            </a:ln>
          </p:spPr>
          <p:txBody>
            <a:bodyPr>
              <a:spAutoFit/>
            </a:bodyPr>
            <a:lstStyle>
              <a:lvl1pPr>
                <a:spcBef>
                  <a:spcPct val="20000"/>
                </a:spcBef>
                <a:buFont typeface="Arial" panose="020B0604020202020204" pitchFamily="34" charset="0"/>
                <a:buChar char="•"/>
                <a:defRPr kumimoji="1" sz="3200">
                  <a:solidFill>
                    <a:schemeClr val="tx1"/>
                  </a:solidFill>
                  <a:latin typeface="Cambria" panose="02040503050406030204" pitchFamily="18" charset="0"/>
                  <a:ea typeface="メイリオ" panose="020B060403050404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mbria" panose="02040503050406030204" pitchFamily="18" charset="0"/>
                  <a:ea typeface="メイリオ" panose="020B060403050404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mbria" panose="02040503050406030204" pitchFamily="18" charset="0"/>
                  <a:ea typeface="メイリオ" panose="020B060403050404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mbria" panose="02040503050406030204" pitchFamily="18" charset="0"/>
                  <a:ea typeface="メイリオ" panose="020B060403050404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mbria" panose="02040503050406030204" pitchFamily="18" charset="0"/>
                  <a:ea typeface="メイリオ" panose="020B060403050404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mbria" panose="02040503050406030204" pitchFamily="18" charset="0"/>
                  <a:ea typeface="メイリオ" panose="020B060403050404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mbria" panose="02040503050406030204" pitchFamily="18" charset="0"/>
                  <a:ea typeface="メイリオ" panose="020B060403050404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mbria" panose="02040503050406030204" pitchFamily="18" charset="0"/>
                  <a:ea typeface="メイリオ" panose="020B060403050404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mbria" panose="02040503050406030204" pitchFamily="18" charset="0"/>
                  <a:ea typeface="メイリオ" panose="020B0604030504040204" pitchFamily="50" charset="-128"/>
                </a:defRPr>
              </a:lvl9pPr>
            </a:lstStyle>
            <a:p>
              <a:pPr algn="ctr" eaLnBrk="1" hangingPunct="1">
                <a:spcBef>
                  <a:spcPct val="0"/>
                </a:spcBef>
                <a:buFontTx/>
                <a:buNone/>
                <a:defRPr/>
              </a:pPr>
              <a:r>
                <a:rPr lang="ja-JP" altLang="en-US" sz="1190" dirty="0">
                  <a:solidFill>
                    <a:srgbClr val="000000"/>
                  </a:solidFill>
                  <a:latin typeface="メイリオ" panose="020B0604030504040204" pitchFamily="50" charset="-128"/>
                </a:rPr>
                <a:t>燃料電池</a:t>
              </a:r>
            </a:p>
          </p:txBody>
        </p:sp>
      </p:grpSp>
      <p:grpSp>
        <p:nvGrpSpPr>
          <p:cNvPr id="6166" name="グループ化 84">
            <a:extLst>
              <a:ext uri="{FF2B5EF4-FFF2-40B4-BE49-F238E27FC236}">
                <a16:creationId xmlns:a16="http://schemas.microsoft.com/office/drawing/2014/main" id="{2002884B-174A-37C6-D4DF-1BEAD0B12EA0}"/>
              </a:ext>
            </a:extLst>
          </p:cNvPr>
          <p:cNvGrpSpPr>
            <a:grpSpLocks/>
          </p:cNvGrpSpPr>
          <p:nvPr/>
        </p:nvGrpSpPr>
        <p:grpSpPr bwMode="auto">
          <a:xfrm>
            <a:off x="4087813" y="5572125"/>
            <a:ext cx="1368425" cy="1090613"/>
            <a:chOff x="7597684" y="3501933"/>
            <a:chExt cx="1582306" cy="1200645"/>
          </a:xfrm>
        </p:grpSpPr>
        <p:sp>
          <p:nvSpPr>
            <p:cNvPr id="36" name="正方形/長方形 85">
              <a:extLst>
                <a:ext uri="{FF2B5EF4-FFF2-40B4-BE49-F238E27FC236}">
                  <a16:creationId xmlns:a16="http://schemas.microsoft.com/office/drawing/2014/main" id="{A1226439-F3E5-7F1E-883C-34C4D642B882}"/>
                </a:ext>
              </a:extLst>
            </p:cNvPr>
            <p:cNvSpPr>
              <a:spLocks noChangeArrowheads="1"/>
            </p:cNvSpPr>
            <p:nvPr/>
          </p:nvSpPr>
          <p:spPr bwMode="auto">
            <a:xfrm>
              <a:off x="7597684" y="3501933"/>
              <a:ext cx="1437291" cy="302346"/>
            </a:xfrm>
            <a:prstGeom prst="rect">
              <a:avLst/>
            </a:prstGeom>
            <a:noFill/>
            <a:ln>
              <a:noFill/>
            </a:ln>
          </p:spPr>
          <p:txBody>
            <a:bodyPr>
              <a:spAutoFit/>
            </a:bodyPr>
            <a:lstStyle>
              <a:lvl1pPr>
                <a:spcBef>
                  <a:spcPct val="20000"/>
                </a:spcBef>
                <a:buFont typeface="Arial" panose="020B0604020202020204" pitchFamily="34" charset="0"/>
                <a:buChar char="•"/>
                <a:defRPr kumimoji="1" sz="3200">
                  <a:solidFill>
                    <a:schemeClr val="tx1"/>
                  </a:solidFill>
                  <a:latin typeface="Cambria" panose="02040503050406030204" pitchFamily="18" charset="0"/>
                  <a:ea typeface="メイリオ" panose="020B060403050404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mbria" panose="02040503050406030204" pitchFamily="18" charset="0"/>
                  <a:ea typeface="メイリオ" panose="020B060403050404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mbria" panose="02040503050406030204" pitchFamily="18" charset="0"/>
                  <a:ea typeface="メイリオ" panose="020B060403050404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mbria" panose="02040503050406030204" pitchFamily="18" charset="0"/>
                  <a:ea typeface="メイリオ" panose="020B060403050404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mbria" panose="02040503050406030204" pitchFamily="18" charset="0"/>
                  <a:ea typeface="メイリオ" panose="020B060403050404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mbria" panose="02040503050406030204" pitchFamily="18" charset="0"/>
                  <a:ea typeface="メイリオ" panose="020B060403050404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mbria" panose="02040503050406030204" pitchFamily="18" charset="0"/>
                  <a:ea typeface="メイリオ" panose="020B060403050404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mbria" panose="02040503050406030204" pitchFamily="18" charset="0"/>
                  <a:ea typeface="メイリオ" panose="020B060403050404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mbria" panose="02040503050406030204" pitchFamily="18" charset="0"/>
                  <a:ea typeface="メイリオ" panose="020B0604030504040204" pitchFamily="50" charset="-128"/>
                </a:defRPr>
              </a:lvl9pPr>
            </a:lstStyle>
            <a:p>
              <a:pPr algn="ctr" eaLnBrk="1" hangingPunct="1">
                <a:spcBef>
                  <a:spcPct val="0"/>
                </a:spcBef>
                <a:buFontTx/>
                <a:buNone/>
                <a:defRPr/>
              </a:pPr>
              <a:r>
                <a:rPr lang="ja-JP" altLang="en-US" sz="1190" dirty="0">
                  <a:solidFill>
                    <a:srgbClr val="000000"/>
                  </a:solidFill>
                  <a:latin typeface="メイリオ" panose="020B0604030504040204" pitchFamily="50" charset="-128"/>
                </a:rPr>
                <a:t>燃料電池自動車</a:t>
              </a:r>
            </a:p>
          </p:txBody>
        </p:sp>
        <p:grpSp>
          <p:nvGrpSpPr>
            <p:cNvPr id="6174" name="グループ化 86">
              <a:extLst>
                <a:ext uri="{FF2B5EF4-FFF2-40B4-BE49-F238E27FC236}">
                  <a16:creationId xmlns:a16="http://schemas.microsoft.com/office/drawing/2014/main" id="{87CADE46-EFCA-7F85-65CA-A2F56F9CF21F}"/>
                </a:ext>
              </a:extLst>
            </p:cNvPr>
            <p:cNvGrpSpPr>
              <a:grpSpLocks/>
            </p:cNvGrpSpPr>
            <p:nvPr/>
          </p:nvGrpSpPr>
          <p:grpSpPr bwMode="auto">
            <a:xfrm>
              <a:off x="7975592" y="3757158"/>
              <a:ext cx="1204398" cy="945420"/>
              <a:chOff x="5597959" y="6012854"/>
              <a:chExt cx="1204398" cy="945420"/>
            </a:xfrm>
          </p:grpSpPr>
          <p:pic>
            <p:nvPicPr>
              <p:cNvPr id="6175" name="Picture 3" descr="D:\Temporary Internet Files\Temporary Internet Files\Content.IE5\OYSQUROI\MC900326690[1].wmf">
                <a:extLst>
                  <a:ext uri="{FF2B5EF4-FFF2-40B4-BE49-F238E27FC236}">
                    <a16:creationId xmlns:a16="http://schemas.microsoft.com/office/drawing/2014/main" id="{AEB45CDF-AE4D-07B8-3B53-F5CFD21E97EE}"/>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597959" y="6012854"/>
                <a:ext cx="785750" cy="643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176" name="グループ化 2">
                <a:extLst>
                  <a:ext uri="{FF2B5EF4-FFF2-40B4-BE49-F238E27FC236}">
                    <a16:creationId xmlns:a16="http://schemas.microsoft.com/office/drawing/2014/main" id="{3717B767-9B6E-87B1-9835-7107225165A7}"/>
                  </a:ext>
                </a:extLst>
              </p:cNvPr>
              <p:cNvGrpSpPr>
                <a:grpSpLocks/>
              </p:cNvGrpSpPr>
              <p:nvPr/>
            </p:nvGrpSpPr>
            <p:grpSpPr bwMode="auto">
              <a:xfrm>
                <a:off x="5942488" y="6056904"/>
                <a:ext cx="859869" cy="901370"/>
                <a:chOff x="6638938" y="3888762"/>
                <a:chExt cx="1384286" cy="1267440"/>
              </a:xfrm>
            </p:grpSpPr>
            <p:pic>
              <p:nvPicPr>
                <p:cNvPr id="6177" name="Picture 12" descr="D:\Temporary Internet Files\Temporary Internet Files\Content.IE5\9BNE0AE6\MC900441736[1].png">
                  <a:extLst>
                    <a:ext uri="{FF2B5EF4-FFF2-40B4-BE49-F238E27FC236}">
                      <a16:creationId xmlns:a16="http://schemas.microsoft.com/office/drawing/2014/main" id="{2257BFC2-7843-7ED2-A88D-3E8EEB9932C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54600" y="3888762"/>
                  <a:ext cx="1268624" cy="1267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 name="正方形/長方形 40">
                  <a:extLst>
                    <a:ext uri="{FF2B5EF4-FFF2-40B4-BE49-F238E27FC236}">
                      <a16:creationId xmlns:a16="http://schemas.microsoft.com/office/drawing/2014/main" id="{D5CBA2B9-BFD9-50EA-BF5A-6B7FF5309F97}"/>
                    </a:ext>
                  </a:extLst>
                </p:cNvPr>
                <p:cNvSpPr/>
                <p:nvPr/>
              </p:nvSpPr>
              <p:spPr>
                <a:xfrm>
                  <a:off x="6638938" y="4374489"/>
                  <a:ext cx="805803" cy="373987"/>
                </a:xfrm>
                <a:prstGeom prst="rect">
                  <a:avLst/>
                </a:prstGeom>
                <a:noFill/>
              </p:spPr>
              <p:txBody>
                <a:bodyPr wrap="none">
                  <a:spAutoFit/>
                  <a:scene3d>
                    <a:camera prst="isometricLeftDown"/>
                    <a:lightRig rig="threePt" dir="t"/>
                  </a:scene3d>
                </a:bodyPr>
                <a:lstStyle/>
                <a:p>
                  <a:pPr algn="ctr" eaLnBrk="1" hangingPunct="1">
                    <a:defRPr/>
                  </a:pPr>
                  <a:r>
                    <a:rPr lang="en-US" altLang="ja-JP" sz="971" dirty="0">
                      <a:ln w="17780" cmpd="sng">
                        <a:solidFill>
                          <a:prstClr val="black"/>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cs typeface="Arial" panose="020B0604020202020204" pitchFamily="34" charset="0"/>
                    </a:rPr>
                    <a:t>FCV</a:t>
                  </a:r>
                  <a:endParaRPr lang="ja-JP" altLang="en-US" sz="971" dirty="0">
                    <a:ln w="17780" cmpd="sng">
                      <a:solidFill>
                        <a:prstClr val="black"/>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cs typeface="Arial" panose="020B0604020202020204" pitchFamily="34" charset="0"/>
                  </a:endParaRPr>
                </a:p>
              </p:txBody>
            </p:sp>
          </p:grpSp>
        </p:grpSp>
      </p:grpSp>
      <p:pic>
        <p:nvPicPr>
          <p:cNvPr id="6167" name="Picture 103">
            <a:extLst>
              <a:ext uri="{FF2B5EF4-FFF2-40B4-BE49-F238E27FC236}">
                <a16:creationId xmlns:a16="http://schemas.microsoft.com/office/drawing/2014/main" id="{5AA5B784-935D-79C5-F422-56989F494CC2}"/>
              </a:ext>
            </a:extLst>
          </p:cNvPr>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87963" y="6192838"/>
            <a:ext cx="793750" cy="6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68" name="図 1">
            <a:extLst>
              <a:ext uri="{FF2B5EF4-FFF2-40B4-BE49-F238E27FC236}">
                <a16:creationId xmlns:a16="http://schemas.microsoft.com/office/drawing/2014/main" id="{B0799FF2-3844-9390-42A6-6F44AA6FF19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594475" y="3768725"/>
            <a:ext cx="935038"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69" name="図 2">
            <a:extLst>
              <a:ext uri="{FF2B5EF4-FFF2-40B4-BE49-F238E27FC236}">
                <a16:creationId xmlns:a16="http://schemas.microsoft.com/office/drawing/2014/main" id="{DE6020A1-9C40-3F7B-E5E9-5DB0C2839AD5}"/>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711325" y="3795713"/>
            <a:ext cx="306388"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70" name="図 24">
            <a:extLst>
              <a:ext uri="{FF2B5EF4-FFF2-40B4-BE49-F238E27FC236}">
                <a16:creationId xmlns:a16="http://schemas.microsoft.com/office/drawing/2014/main" id="{55664972-8823-A5C9-6E2B-2C180470ED0B}"/>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832350" y="3643313"/>
            <a:ext cx="1457325"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71" name="正方形/長方形 55">
            <a:extLst>
              <a:ext uri="{FF2B5EF4-FFF2-40B4-BE49-F238E27FC236}">
                <a16:creationId xmlns:a16="http://schemas.microsoft.com/office/drawing/2014/main" id="{4DC56A62-F7CB-52CD-73F6-6FC5B87A1A3D}"/>
              </a:ext>
            </a:extLst>
          </p:cNvPr>
          <p:cNvSpPr>
            <a:spLocks noChangeArrowheads="1"/>
          </p:cNvSpPr>
          <p:nvPr/>
        </p:nvSpPr>
        <p:spPr bwMode="auto">
          <a:xfrm>
            <a:off x="7531100" y="3871913"/>
            <a:ext cx="1784350" cy="23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lgn="ctr">
              <a:lnSpc>
                <a:spcPts val="1075"/>
              </a:lnSpc>
              <a:spcBef>
                <a:spcPct val="0"/>
              </a:spcBef>
              <a:buFontTx/>
              <a:buNone/>
            </a:pPr>
            <a:r>
              <a:rPr lang="ja-JP" altLang="en-US" sz="1100">
                <a:solidFill>
                  <a:srgbClr val="000000"/>
                </a:solidFill>
                <a:latin typeface="メイリオ" panose="020B0604030504040204" pitchFamily="50" charset="-128"/>
                <a:ea typeface="メイリオ" panose="020B0604030504040204" pitchFamily="50" charset="-128"/>
              </a:rPr>
              <a:t>効率的な輸送方法</a:t>
            </a:r>
          </a:p>
        </p:txBody>
      </p:sp>
      <p:sp>
        <p:nvSpPr>
          <p:cNvPr id="6172" name="正方形/長方形 55">
            <a:extLst>
              <a:ext uri="{FF2B5EF4-FFF2-40B4-BE49-F238E27FC236}">
                <a16:creationId xmlns:a16="http://schemas.microsoft.com/office/drawing/2014/main" id="{ADFE3993-4469-C15E-4164-C2B2D1FED9D4}"/>
              </a:ext>
            </a:extLst>
          </p:cNvPr>
          <p:cNvSpPr>
            <a:spLocks noChangeArrowheads="1"/>
          </p:cNvSpPr>
          <p:nvPr/>
        </p:nvSpPr>
        <p:spPr bwMode="auto">
          <a:xfrm>
            <a:off x="7666038" y="5819775"/>
            <a:ext cx="2197100"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lgn="ctr">
              <a:lnSpc>
                <a:spcPts val="1075"/>
              </a:lnSpc>
              <a:spcBef>
                <a:spcPct val="0"/>
              </a:spcBef>
              <a:buFontTx/>
              <a:buNone/>
            </a:pPr>
            <a:r>
              <a:rPr lang="ja-JP" altLang="en-US" sz="1100">
                <a:solidFill>
                  <a:srgbClr val="000000"/>
                </a:solidFill>
                <a:latin typeface="メイリオ" panose="020B0604030504040204" pitchFamily="50" charset="-128"/>
                <a:ea typeface="メイリオ" panose="020B0604030504040204" pitchFamily="50" charset="-128"/>
              </a:rPr>
              <a:t>多様な需要先への利活用方法</a:t>
            </a:r>
          </a:p>
        </p:txBody>
      </p:sp>
      <p:sp>
        <p:nvSpPr>
          <p:cNvPr id="4" name="スライド番号プレースホルダー 1">
            <a:extLst>
              <a:ext uri="{FF2B5EF4-FFF2-40B4-BE49-F238E27FC236}">
                <a16:creationId xmlns:a16="http://schemas.microsoft.com/office/drawing/2014/main" id="{A258CF29-9DD7-B85A-9B59-A8F40FF1E08E}"/>
              </a:ext>
            </a:extLst>
          </p:cNvPr>
          <p:cNvSpPr>
            <a:spLocks noGrp="1"/>
          </p:cNvSpPr>
          <p:nvPr>
            <p:ph type="sldNum" sz="quarter" idx="12"/>
          </p:nvPr>
        </p:nvSpPr>
        <p:spPr>
          <a:xfrm>
            <a:off x="9842500" y="6738938"/>
            <a:ext cx="241300" cy="3349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fld id="{3F8A1572-5B10-4A24-AA7F-E749E47971E4}" type="slidenum">
              <a:rPr lang="en-US" altLang="ja-JP" sz="1500" smtClean="0"/>
              <a:pPr>
                <a:spcBef>
                  <a:spcPct val="0"/>
                </a:spcBef>
                <a:buFontTx/>
                <a:buNone/>
              </a:pPr>
              <a:t>2</a:t>
            </a:fld>
            <a:endParaRPr lang="en-US" altLang="ja-JP"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27">
            <a:extLst>
              <a:ext uri="{FF2B5EF4-FFF2-40B4-BE49-F238E27FC236}">
                <a16:creationId xmlns:a16="http://schemas.microsoft.com/office/drawing/2014/main" id="{F8D34830-55C3-7893-CF3C-517DEB4BCCEF}"/>
              </a:ext>
            </a:extLst>
          </p:cNvPr>
          <p:cNvSpPr>
            <a:spLocks noChangeArrowheads="1"/>
          </p:cNvSpPr>
          <p:nvPr/>
        </p:nvSpPr>
        <p:spPr bwMode="auto">
          <a:xfrm>
            <a:off x="87313" y="158750"/>
            <a:ext cx="10034587" cy="6845300"/>
          </a:xfrm>
          <a:prstGeom prst="rect">
            <a:avLst/>
          </a:prstGeom>
          <a:solidFill>
            <a:srgbClr val="FFFFFF">
              <a:alpha val="0"/>
            </a:srgbClr>
          </a:solidFill>
          <a:ln w="19050">
            <a:solidFill>
              <a:schemeClr val="tx1"/>
            </a:solidFill>
            <a:round/>
            <a:headEnd/>
            <a:tailEnd/>
          </a:ln>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8195" name="Text Box 25">
            <a:extLst>
              <a:ext uri="{FF2B5EF4-FFF2-40B4-BE49-F238E27FC236}">
                <a16:creationId xmlns:a16="http://schemas.microsoft.com/office/drawing/2014/main" id="{467AF370-4B13-1A41-9933-56CEE08C249A}"/>
              </a:ext>
            </a:extLst>
          </p:cNvPr>
          <p:cNvSpPr txBox="1">
            <a:spLocks noChangeArrowheads="1"/>
          </p:cNvSpPr>
          <p:nvPr/>
        </p:nvSpPr>
        <p:spPr bwMode="auto">
          <a:xfrm>
            <a:off x="-1588" y="111125"/>
            <a:ext cx="1487488" cy="2857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9173" tIns="49586" rIns="99173" bIns="49586" anchor="ctr" anchorCtr="1">
            <a:spAutoFit/>
          </a:bodyPr>
          <a:lstStyle>
            <a:lvl1pPr defTabSz="992188">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92188">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92188">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92188">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92188">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en-US" altLang="ja-JP" sz="1200" u="sng">
                <a:solidFill>
                  <a:srgbClr val="000000"/>
                </a:solidFill>
                <a:latin typeface="ＭＳ Ｐゴシック" panose="020B0600070205080204" pitchFamily="50" charset="-128"/>
              </a:rPr>
              <a:t>(</a:t>
            </a:r>
            <a:r>
              <a:rPr lang="ja-JP" altLang="en-US" sz="1200" u="sng">
                <a:solidFill>
                  <a:srgbClr val="000000"/>
                </a:solidFill>
                <a:latin typeface="ＭＳ Ｐゴシック" panose="020B0600070205080204" pitchFamily="50" charset="-128"/>
              </a:rPr>
              <a:t>２</a:t>
            </a:r>
            <a:r>
              <a:rPr lang="en-US" altLang="ja-JP" sz="1200" u="sng">
                <a:solidFill>
                  <a:srgbClr val="000000"/>
                </a:solidFill>
                <a:latin typeface="ＭＳ Ｐゴシック" panose="020B0600070205080204" pitchFamily="50" charset="-128"/>
              </a:rPr>
              <a:t>)</a:t>
            </a:r>
            <a:r>
              <a:rPr lang="ja-JP" altLang="en-US" sz="1200" u="sng">
                <a:solidFill>
                  <a:srgbClr val="000000"/>
                </a:solidFill>
                <a:latin typeface="ＭＳ Ｐゴシック" panose="020B0600070205080204" pitchFamily="50" charset="-128"/>
              </a:rPr>
              <a:t>事業の有効性</a:t>
            </a:r>
          </a:p>
        </p:txBody>
      </p:sp>
      <p:sp>
        <p:nvSpPr>
          <p:cNvPr id="8196" name="テキスト ボックス 38">
            <a:extLst>
              <a:ext uri="{FF2B5EF4-FFF2-40B4-BE49-F238E27FC236}">
                <a16:creationId xmlns:a16="http://schemas.microsoft.com/office/drawing/2014/main" id="{E6314508-731C-E07A-9B8C-3E2AB1D8F076}"/>
              </a:ext>
            </a:extLst>
          </p:cNvPr>
          <p:cNvSpPr txBox="1">
            <a:spLocks noChangeArrowheads="1"/>
          </p:cNvSpPr>
          <p:nvPr/>
        </p:nvSpPr>
        <p:spPr bwMode="auto">
          <a:xfrm>
            <a:off x="198438" y="392113"/>
            <a:ext cx="97202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000"/>
              <a:t>②</a:t>
            </a:r>
            <a:r>
              <a:rPr lang="en-US" altLang="ja-JP" sz="1000"/>
              <a:t>【</a:t>
            </a:r>
            <a:r>
              <a:rPr lang="ja-JP" altLang="en-US" sz="1000"/>
              <a:t>実証する低コスト再エネ水素サプライチェーンの将来展開について</a:t>
            </a:r>
            <a:r>
              <a:rPr lang="en-US" altLang="ja-JP" sz="1000"/>
              <a:t>】</a:t>
            </a:r>
          </a:p>
          <a:p>
            <a:pPr eaLnBrk="1" hangingPunct="1">
              <a:spcBef>
                <a:spcPct val="0"/>
              </a:spcBef>
              <a:buFontTx/>
              <a:buNone/>
            </a:pPr>
            <a:r>
              <a:rPr lang="ja-JP" altLang="en-US" sz="1000"/>
              <a:t>低コスト再エネ水素サプライチェーンの将来展開について、以下の問にご回答ください。</a:t>
            </a:r>
            <a:endParaRPr lang="en-US" altLang="ja-JP" sz="1000"/>
          </a:p>
        </p:txBody>
      </p:sp>
      <p:sp>
        <p:nvSpPr>
          <p:cNvPr id="8198" name="テキスト ボックス 22">
            <a:extLst>
              <a:ext uri="{FF2B5EF4-FFF2-40B4-BE49-F238E27FC236}">
                <a16:creationId xmlns:a16="http://schemas.microsoft.com/office/drawing/2014/main" id="{C309072B-646A-6AAB-7429-C259F32ED443}"/>
              </a:ext>
            </a:extLst>
          </p:cNvPr>
          <p:cNvSpPr txBox="1">
            <a:spLocks noChangeArrowheads="1"/>
          </p:cNvSpPr>
          <p:nvPr/>
        </p:nvSpPr>
        <p:spPr bwMode="auto">
          <a:xfrm>
            <a:off x="134938" y="712788"/>
            <a:ext cx="9913937" cy="430212"/>
          </a:xfrm>
          <a:prstGeom prst="rect">
            <a:avLst/>
          </a:prstGeom>
          <a:noFill/>
          <a:ln>
            <a:noFill/>
          </a:ln>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r>
              <a:rPr lang="ja-JP" altLang="en-US" sz="1100" dirty="0"/>
              <a:t>（ア）事業において実証を行い、将来的に普及が見込まれる低コスト再エネ水素サプライチェーンについて、</a:t>
            </a:r>
            <a:r>
              <a:rPr lang="en-US" altLang="ja-JP" sz="1100" dirty="0"/>
              <a:t>2030</a:t>
            </a:r>
            <a:r>
              <a:rPr lang="ja-JP" altLang="en-US" sz="1100" dirty="0"/>
              <a:t>年代において</a:t>
            </a:r>
            <a:r>
              <a:rPr lang="ja-JP" altLang="en-US" sz="1100"/>
              <a:t>、導入していく</a:t>
            </a:r>
            <a:r>
              <a:rPr lang="ja-JP" altLang="en-US" sz="1100" dirty="0"/>
              <a:t>地域、普及に当たっての具体的な事業展開、その戦略を下記のフォーマットに沿い記述してください。</a:t>
            </a:r>
            <a:endParaRPr lang="en-US" altLang="ja-JP" sz="1100" dirty="0"/>
          </a:p>
        </p:txBody>
      </p:sp>
      <p:sp>
        <p:nvSpPr>
          <p:cNvPr id="10" name="右矢印 9">
            <a:extLst>
              <a:ext uri="{FF2B5EF4-FFF2-40B4-BE49-F238E27FC236}">
                <a16:creationId xmlns:a16="http://schemas.microsoft.com/office/drawing/2014/main" id="{89D37355-A302-DC7B-B5B6-D11ED720CA7B}"/>
              </a:ext>
            </a:extLst>
          </p:cNvPr>
          <p:cNvSpPr/>
          <p:nvPr/>
        </p:nvSpPr>
        <p:spPr>
          <a:xfrm rot="5400000">
            <a:off x="-1259486" y="2818219"/>
            <a:ext cx="3590151" cy="404812"/>
          </a:xfrm>
          <a:prstGeom prst="rightArrow">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anchor="ctr"/>
          <a:lstStyle/>
          <a:p>
            <a:pPr algn="ctr" eaLnBrk="1" hangingPunct="1">
              <a:defRPr/>
            </a:pPr>
            <a:endParaRPr lang="ja-JP" altLang="en-US" sz="1200" dirty="0">
              <a:solidFill>
                <a:schemeClr val="tx1"/>
              </a:solidFill>
            </a:endParaRPr>
          </a:p>
        </p:txBody>
      </p:sp>
      <p:sp>
        <p:nvSpPr>
          <p:cNvPr id="4104" name="テキスト ボックス 22">
            <a:extLst>
              <a:ext uri="{FF2B5EF4-FFF2-40B4-BE49-F238E27FC236}">
                <a16:creationId xmlns:a16="http://schemas.microsoft.com/office/drawing/2014/main" id="{02567F0D-5453-4A4E-4CB7-47B2F97135FE}"/>
              </a:ext>
            </a:extLst>
          </p:cNvPr>
          <p:cNvSpPr txBox="1">
            <a:spLocks noChangeArrowheads="1"/>
          </p:cNvSpPr>
          <p:nvPr/>
        </p:nvSpPr>
        <p:spPr bwMode="auto">
          <a:xfrm>
            <a:off x="122238" y="1225550"/>
            <a:ext cx="919162" cy="276225"/>
          </a:xfrm>
          <a:prstGeom prst="rect">
            <a:avLst/>
          </a:prstGeom>
          <a:solidFill>
            <a:schemeClr val="accent1">
              <a:lumMod val="50000"/>
            </a:schemeClr>
          </a:solidFill>
          <a:ln>
            <a:noFill/>
          </a:ln>
        </p:spPr>
        <p:txBody>
          <a:bodyP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eaLnBrk="1" hangingPunct="1">
              <a:defRPr/>
            </a:pPr>
            <a:r>
              <a:rPr lang="ja-JP" altLang="en-US" sz="1200" dirty="0">
                <a:solidFill>
                  <a:schemeClr val="bg1"/>
                </a:solidFill>
              </a:rPr>
              <a:t>実証終了</a:t>
            </a:r>
            <a:endParaRPr lang="en-US" altLang="ja-JP" sz="1200" dirty="0">
              <a:solidFill>
                <a:schemeClr val="bg1"/>
              </a:solidFill>
            </a:endParaRPr>
          </a:p>
        </p:txBody>
      </p:sp>
      <p:sp>
        <p:nvSpPr>
          <p:cNvPr id="20" name="正方形/長方形 19">
            <a:extLst>
              <a:ext uri="{FF2B5EF4-FFF2-40B4-BE49-F238E27FC236}">
                <a16:creationId xmlns:a16="http://schemas.microsoft.com/office/drawing/2014/main" id="{C4580B72-4989-7373-D367-2EAF917CB37B}"/>
              </a:ext>
            </a:extLst>
          </p:cNvPr>
          <p:cNvSpPr/>
          <p:nvPr/>
        </p:nvSpPr>
        <p:spPr bwMode="auto">
          <a:xfrm>
            <a:off x="1117600" y="1168400"/>
            <a:ext cx="8870950" cy="1181100"/>
          </a:xfrm>
          <a:prstGeom prst="rect">
            <a:avLst/>
          </a:prstGeom>
          <a:noFill/>
          <a:ln w="19050" cap="flat" cmpd="sng" algn="ctr">
            <a:solidFill>
              <a:schemeClr val="bg2">
                <a:lumMod val="50000"/>
              </a:schemeClr>
            </a:solidFill>
            <a:prstDash val="solid"/>
            <a:round/>
            <a:headEnd type="none" w="med" len="med"/>
            <a:tailEnd type="none" w="med" len="med"/>
          </a:ln>
          <a:effectLst/>
        </p:spPr>
        <p:txBody>
          <a:bodyPr wrap="none" anchor="ctr"/>
          <a:lstStyle/>
          <a:p>
            <a:pPr eaLnBrk="1" hangingPunct="1">
              <a:defRPr/>
            </a:pPr>
            <a:endParaRPr lang="ja-JP" altLang="en-US">
              <a:latin typeface="Arial" charset="0"/>
            </a:endParaRPr>
          </a:p>
        </p:txBody>
      </p:sp>
      <p:sp>
        <p:nvSpPr>
          <p:cNvPr id="22" name="正方形/長方形 21">
            <a:extLst>
              <a:ext uri="{FF2B5EF4-FFF2-40B4-BE49-F238E27FC236}">
                <a16:creationId xmlns:a16="http://schemas.microsoft.com/office/drawing/2014/main" id="{80792706-12AA-ACD8-9CEB-0E76D3C86B23}"/>
              </a:ext>
            </a:extLst>
          </p:cNvPr>
          <p:cNvSpPr/>
          <p:nvPr/>
        </p:nvSpPr>
        <p:spPr bwMode="auto">
          <a:xfrm>
            <a:off x="1117600" y="2463800"/>
            <a:ext cx="8870950" cy="1276350"/>
          </a:xfrm>
          <a:prstGeom prst="rect">
            <a:avLst/>
          </a:prstGeom>
          <a:noFill/>
          <a:ln w="19050" cap="flat" cmpd="sng" algn="ctr">
            <a:solidFill>
              <a:schemeClr val="bg2">
                <a:lumMod val="50000"/>
              </a:schemeClr>
            </a:solidFill>
            <a:prstDash val="solid"/>
            <a:round/>
            <a:headEnd type="none" w="med" len="med"/>
            <a:tailEnd type="none" w="med" len="med"/>
          </a:ln>
          <a:effectLst/>
        </p:spPr>
        <p:txBody>
          <a:bodyPr wrap="none" anchor="ctr"/>
          <a:lstStyle/>
          <a:p>
            <a:pPr eaLnBrk="1" hangingPunct="1">
              <a:defRPr/>
            </a:pPr>
            <a:endParaRPr lang="ja-JP" altLang="en-US" dirty="0">
              <a:latin typeface="Arial" charset="0"/>
            </a:endParaRPr>
          </a:p>
        </p:txBody>
      </p:sp>
      <p:sp>
        <p:nvSpPr>
          <p:cNvPr id="23" name="正方形/長方形 22">
            <a:extLst>
              <a:ext uri="{FF2B5EF4-FFF2-40B4-BE49-F238E27FC236}">
                <a16:creationId xmlns:a16="http://schemas.microsoft.com/office/drawing/2014/main" id="{64893534-3533-9553-282A-C8C72D710A4C}"/>
              </a:ext>
            </a:extLst>
          </p:cNvPr>
          <p:cNvSpPr/>
          <p:nvPr/>
        </p:nvSpPr>
        <p:spPr bwMode="auto">
          <a:xfrm>
            <a:off x="1117600" y="3865563"/>
            <a:ext cx="8870950" cy="1227137"/>
          </a:xfrm>
          <a:prstGeom prst="rect">
            <a:avLst/>
          </a:prstGeom>
          <a:noFill/>
          <a:ln w="19050" cap="flat" cmpd="sng" algn="ctr">
            <a:solidFill>
              <a:schemeClr val="bg2">
                <a:lumMod val="50000"/>
              </a:schemeClr>
            </a:solidFill>
            <a:prstDash val="solid"/>
            <a:round/>
            <a:headEnd type="none" w="med" len="med"/>
            <a:tailEnd type="none" w="med" len="med"/>
          </a:ln>
          <a:effectLst/>
        </p:spPr>
        <p:txBody>
          <a:bodyPr wrap="none" anchor="ctr"/>
          <a:lstStyle/>
          <a:p>
            <a:pPr eaLnBrk="1" hangingPunct="1">
              <a:defRPr/>
            </a:pPr>
            <a:endParaRPr lang="ja-JP" altLang="en-US">
              <a:latin typeface="Arial" charset="0"/>
            </a:endParaRPr>
          </a:p>
        </p:txBody>
      </p:sp>
      <p:sp>
        <p:nvSpPr>
          <p:cNvPr id="29" name="正方形/長方形 28">
            <a:extLst>
              <a:ext uri="{FF2B5EF4-FFF2-40B4-BE49-F238E27FC236}">
                <a16:creationId xmlns:a16="http://schemas.microsoft.com/office/drawing/2014/main" id="{3D903CB8-8895-19C4-8ACC-418C66E4CF49}"/>
              </a:ext>
            </a:extLst>
          </p:cNvPr>
          <p:cNvSpPr/>
          <p:nvPr/>
        </p:nvSpPr>
        <p:spPr bwMode="auto">
          <a:xfrm>
            <a:off x="180975" y="5270500"/>
            <a:ext cx="9807575" cy="1682750"/>
          </a:xfrm>
          <a:prstGeom prst="rect">
            <a:avLst/>
          </a:prstGeom>
          <a:noFill/>
          <a:ln w="19050" cap="flat" cmpd="sng" algn="ctr">
            <a:solidFill>
              <a:schemeClr val="bg2">
                <a:lumMod val="50000"/>
              </a:schemeClr>
            </a:solidFill>
            <a:prstDash val="solid"/>
            <a:round/>
            <a:headEnd type="none" w="med" len="med"/>
            <a:tailEnd type="none" w="med" len="med"/>
          </a:ln>
          <a:effectLst/>
        </p:spPr>
        <p:txBody>
          <a:bodyPr wrap="none" anchor="ctr"/>
          <a:lstStyle/>
          <a:p>
            <a:pPr eaLnBrk="1" hangingPunct="1">
              <a:defRPr/>
            </a:pPr>
            <a:endParaRPr lang="ja-JP" altLang="en-US">
              <a:latin typeface="Arial" charset="0"/>
            </a:endParaRPr>
          </a:p>
        </p:txBody>
      </p:sp>
      <p:sp>
        <p:nvSpPr>
          <p:cNvPr id="8206" name="テキスト ボックス 38">
            <a:extLst>
              <a:ext uri="{FF2B5EF4-FFF2-40B4-BE49-F238E27FC236}">
                <a16:creationId xmlns:a16="http://schemas.microsoft.com/office/drawing/2014/main" id="{5BEDFE2E-489C-CC32-5A79-CEB01BE333CC}"/>
              </a:ext>
            </a:extLst>
          </p:cNvPr>
          <p:cNvSpPr txBox="1">
            <a:spLocks noChangeArrowheads="1"/>
          </p:cNvSpPr>
          <p:nvPr/>
        </p:nvSpPr>
        <p:spPr bwMode="auto">
          <a:xfrm>
            <a:off x="1123950" y="1154113"/>
            <a:ext cx="87249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000"/>
              <a:t>時間軸に沿い、低コスト再エネ水素サプライチェーンを導入する地域、普及に当たっての事業展開、そのための戦略を記載してください。</a:t>
            </a:r>
            <a:endParaRPr lang="en-US" altLang="ja-JP" sz="1000"/>
          </a:p>
        </p:txBody>
      </p:sp>
      <p:sp>
        <p:nvSpPr>
          <p:cNvPr id="8207" name="テキスト ボックス 38">
            <a:extLst>
              <a:ext uri="{FF2B5EF4-FFF2-40B4-BE49-F238E27FC236}">
                <a16:creationId xmlns:a16="http://schemas.microsoft.com/office/drawing/2014/main" id="{7751A5C1-6B3D-8EAC-A99D-F501813E14FF}"/>
              </a:ext>
            </a:extLst>
          </p:cNvPr>
          <p:cNvSpPr txBox="1">
            <a:spLocks noChangeArrowheads="1"/>
          </p:cNvSpPr>
          <p:nvPr/>
        </p:nvSpPr>
        <p:spPr bwMode="auto">
          <a:xfrm>
            <a:off x="1168400" y="1350963"/>
            <a:ext cx="41148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000">
                <a:solidFill>
                  <a:schemeClr val="bg2"/>
                </a:solidFill>
              </a:rPr>
              <a:t>例）</a:t>
            </a:r>
            <a:endParaRPr lang="en-US" altLang="ja-JP" sz="1000">
              <a:solidFill>
                <a:schemeClr val="bg2"/>
              </a:solidFill>
            </a:endParaRPr>
          </a:p>
          <a:p>
            <a:pPr eaLnBrk="1" hangingPunct="1">
              <a:spcBef>
                <a:spcPct val="0"/>
              </a:spcBef>
              <a:buFontTx/>
              <a:buNone/>
            </a:pPr>
            <a:r>
              <a:rPr lang="ja-JP" altLang="en-US" sz="1000">
                <a:solidFill>
                  <a:schemeClr val="bg2"/>
                </a:solidFill>
              </a:rPr>
              <a:t>実証終了後から○年かけ、○○地域に展開</a:t>
            </a:r>
            <a:endParaRPr lang="en-US" altLang="ja-JP" sz="1000">
              <a:solidFill>
                <a:schemeClr val="bg2"/>
              </a:solidFill>
            </a:endParaRPr>
          </a:p>
          <a:p>
            <a:pPr eaLnBrk="1" hangingPunct="1">
              <a:spcBef>
                <a:spcPct val="0"/>
              </a:spcBef>
              <a:buFontTx/>
              <a:buNone/>
            </a:pPr>
            <a:r>
              <a:rPr lang="ja-JP" altLang="en-US" sz="1000">
                <a:solidFill>
                  <a:schemeClr val="bg2"/>
                </a:solidFill>
              </a:rPr>
              <a:t>○○の標準化等により、普及を促進。</a:t>
            </a:r>
            <a:endParaRPr lang="en-US" altLang="ja-JP" sz="1000">
              <a:solidFill>
                <a:schemeClr val="bg2"/>
              </a:solidFill>
            </a:endParaRPr>
          </a:p>
          <a:p>
            <a:pPr eaLnBrk="1" hangingPunct="1">
              <a:spcBef>
                <a:spcPct val="0"/>
              </a:spcBef>
              <a:buFontTx/>
              <a:buNone/>
            </a:pPr>
            <a:endParaRPr lang="en-US" altLang="ja-JP" sz="1000">
              <a:solidFill>
                <a:schemeClr val="bg2"/>
              </a:solidFill>
            </a:endParaRPr>
          </a:p>
        </p:txBody>
      </p:sp>
      <p:sp>
        <p:nvSpPr>
          <p:cNvPr id="8208" name="テキスト ボックス 38">
            <a:extLst>
              <a:ext uri="{FF2B5EF4-FFF2-40B4-BE49-F238E27FC236}">
                <a16:creationId xmlns:a16="http://schemas.microsoft.com/office/drawing/2014/main" id="{10C879F9-5162-5FC6-CA08-679116F384B1}"/>
              </a:ext>
            </a:extLst>
          </p:cNvPr>
          <p:cNvSpPr txBox="1">
            <a:spLocks noChangeArrowheads="1"/>
          </p:cNvSpPr>
          <p:nvPr/>
        </p:nvSpPr>
        <p:spPr bwMode="auto">
          <a:xfrm>
            <a:off x="273049" y="5321340"/>
            <a:ext cx="9474455" cy="553998"/>
          </a:xfrm>
          <a:prstGeom prst="rect">
            <a:avLst/>
          </a:prstGeom>
          <a:noFill/>
          <a:ln>
            <a:noFill/>
          </a:ln>
        </p:spPr>
        <p:txBody>
          <a:bodyPr wrap="square">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r>
              <a:rPr lang="ja-JP" altLang="en-US" sz="1000" dirty="0"/>
              <a:t>下記の項目について、</a:t>
            </a:r>
            <a:r>
              <a:rPr lang="en-US" altLang="ja-JP" sz="1000" dirty="0"/>
              <a:t>2030</a:t>
            </a:r>
            <a:r>
              <a:rPr lang="ja-JP" altLang="en-US" sz="1000" dirty="0"/>
              <a:t>年、</a:t>
            </a:r>
            <a:r>
              <a:rPr lang="en-US" altLang="ja-JP" sz="1000" dirty="0"/>
              <a:t>2035</a:t>
            </a:r>
            <a:r>
              <a:rPr lang="ja-JP" altLang="en-US" sz="1000" dirty="0"/>
              <a:t>年及び</a:t>
            </a:r>
            <a:r>
              <a:rPr lang="en-US" altLang="ja-JP" sz="1000" dirty="0"/>
              <a:t>2040</a:t>
            </a:r>
            <a:r>
              <a:rPr lang="ja-JP" altLang="en-US" sz="1000" dirty="0"/>
              <a:t>年における達成目標を記入してください。</a:t>
            </a:r>
            <a:endParaRPr lang="en-US" altLang="ja-JP" sz="1000" dirty="0"/>
          </a:p>
          <a:p>
            <a:pPr eaLnBrk="1" hangingPunct="1">
              <a:spcBef>
                <a:spcPct val="0"/>
              </a:spcBef>
              <a:buFontTx/>
              <a:buNone/>
              <a:defRPr/>
            </a:pPr>
            <a:r>
              <a:rPr lang="en-US" altLang="ja-JP" sz="1000" dirty="0"/>
              <a:t>※</a:t>
            </a:r>
            <a:r>
              <a:rPr lang="ja-JP" altLang="en-US" sz="1000" dirty="0"/>
              <a:t>低コスト再エネ水素サプライチェーンを導入していく地域、水素需要量、水素価格、</a:t>
            </a:r>
            <a:r>
              <a:rPr lang="en-US" altLang="ja-JP" sz="1000" dirty="0"/>
              <a:t>CO2</a:t>
            </a:r>
            <a:r>
              <a:rPr lang="ja-JP" altLang="en-US" sz="1000" dirty="0"/>
              <a:t>削減量等　また、併せて、低コスト再エネ水素サプライチェーンが当該地域で導入し得る理由についても、記述してください。</a:t>
            </a:r>
            <a:endParaRPr lang="en-US" altLang="ja-JP" sz="1000" dirty="0"/>
          </a:p>
        </p:txBody>
      </p:sp>
      <p:sp>
        <p:nvSpPr>
          <p:cNvPr id="8209" name="テキスト ボックス 38">
            <a:extLst>
              <a:ext uri="{FF2B5EF4-FFF2-40B4-BE49-F238E27FC236}">
                <a16:creationId xmlns:a16="http://schemas.microsoft.com/office/drawing/2014/main" id="{C254713F-7FE4-D121-3D40-56B86D237063}"/>
              </a:ext>
            </a:extLst>
          </p:cNvPr>
          <p:cNvSpPr txBox="1">
            <a:spLocks noChangeArrowheads="1"/>
          </p:cNvSpPr>
          <p:nvPr/>
        </p:nvSpPr>
        <p:spPr bwMode="auto">
          <a:xfrm>
            <a:off x="5505450" y="1414463"/>
            <a:ext cx="4359275" cy="646112"/>
          </a:xfrm>
          <a:prstGeom prst="rect">
            <a:avLst/>
          </a:prstGeom>
          <a:noFill/>
          <a:ln>
            <a:noFill/>
          </a:ln>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r>
              <a:rPr lang="en-US" altLang="ja-JP" sz="1200" dirty="0">
                <a:solidFill>
                  <a:schemeClr val="bg2"/>
                </a:solidFill>
              </a:rPr>
              <a:t>※</a:t>
            </a:r>
            <a:r>
              <a:rPr lang="ja-JP" altLang="en-US" sz="1200" dirty="0">
                <a:solidFill>
                  <a:schemeClr val="bg2"/>
                </a:solidFill>
              </a:rPr>
              <a:t>注意事項</a:t>
            </a:r>
            <a:r>
              <a:rPr lang="en-US" altLang="ja-JP" sz="1200" dirty="0">
                <a:solidFill>
                  <a:schemeClr val="bg2"/>
                </a:solidFill>
              </a:rPr>
              <a:t>※</a:t>
            </a:r>
          </a:p>
          <a:p>
            <a:pPr eaLnBrk="1" hangingPunct="1">
              <a:spcBef>
                <a:spcPct val="0"/>
              </a:spcBef>
              <a:buFontTx/>
              <a:buNone/>
              <a:defRPr/>
            </a:pPr>
            <a:r>
              <a:rPr lang="ja-JP" altLang="en-US" sz="1200" dirty="0">
                <a:solidFill>
                  <a:schemeClr val="bg2"/>
                </a:solidFill>
              </a:rPr>
              <a:t>実証終了から</a:t>
            </a:r>
            <a:r>
              <a:rPr lang="en-US" altLang="ja-JP" sz="1200" dirty="0">
                <a:solidFill>
                  <a:schemeClr val="bg2"/>
                </a:solidFill>
              </a:rPr>
              <a:t>2040</a:t>
            </a:r>
            <a:r>
              <a:rPr lang="ja-JP" altLang="en-US" sz="1200" dirty="0">
                <a:solidFill>
                  <a:schemeClr val="bg2"/>
                </a:solidFill>
              </a:rPr>
              <a:t>年までの間のフォーマットの個数は変更していただいて構いません。</a:t>
            </a:r>
            <a:endParaRPr lang="en-US" altLang="ja-JP" sz="1200" dirty="0">
              <a:solidFill>
                <a:schemeClr val="bg2"/>
              </a:solidFill>
            </a:endParaRPr>
          </a:p>
        </p:txBody>
      </p:sp>
      <p:sp>
        <p:nvSpPr>
          <p:cNvPr id="8210" name="テキスト ボックス 38">
            <a:extLst>
              <a:ext uri="{FF2B5EF4-FFF2-40B4-BE49-F238E27FC236}">
                <a16:creationId xmlns:a16="http://schemas.microsoft.com/office/drawing/2014/main" id="{6563530E-540E-78CF-2A90-6547E8750DE0}"/>
              </a:ext>
            </a:extLst>
          </p:cNvPr>
          <p:cNvSpPr txBox="1">
            <a:spLocks noChangeArrowheads="1"/>
          </p:cNvSpPr>
          <p:nvPr/>
        </p:nvSpPr>
        <p:spPr bwMode="auto">
          <a:xfrm>
            <a:off x="1123950" y="2487613"/>
            <a:ext cx="87249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000"/>
              <a:t>時間軸に沿い、低コスト再エネ水素サプライチェーンを導入する地域、普及に当たっての事業展開、そのための戦略を記載してください。</a:t>
            </a:r>
            <a:endParaRPr lang="en-US" altLang="ja-JP" sz="1000"/>
          </a:p>
        </p:txBody>
      </p:sp>
      <p:sp>
        <p:nvSpPr>
          <p:cNvPr id="8211" name="テキスト ボックス 38">
            <a:extLst>
              <a:ext uri="{FF2B5EF4-FFF2-40B4-BE49-F238E27FC236}">
                <a16:creationId xmlns:a16="http://schemas.microsoft.com/office/drawing/2014/main" id="{B98A07BE-AF2C-4BED-24A9-97DC70B9B985}"/>
              </a:ext>
            </a:extLst>
          </p:cNvPr>
          <p:cNvSpPr txBox="1">
            <a:spLocks noChangeArrowheads="1"/>
          </p:cNvSpPr>
          <p:nvPr/>
        </p:nvSpPr>
        <p:spPr bwMode="auto">
          <a:xfrm>
            <a:off x="1139825" y="3879850"/>
            <a:ext cx="87249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000"/>
              <a:t>時間軸に沿い、低コスト再エネ水素サプライチェーンを導入する地域、普及に当たっての事業展開、そのための戦略を記載してください。</a:t>
            </a:r>
            <a:endParaRPr lang="en-US" altLang="ja-JP" sz="1000"/>
          </a:p>
        </p:txBody>
      </p:sp>
      <p:sp>
        <p:nvSpPr>
          <p:cNvPr id="2" name="テキスト ボックス 22">
            <a:extLst>
              <a:ext uri="{FF2B5EF4-FFF2-40B4-BE49-F238E27FC236}">
                <a16:creationId xmlns:a16="http://schemas.microsoft.com/office/drawing/2014/main" id="{6FD21E5C-5733-D6EF-DF8B-8139527B584C}"/>
              </a:ext>
            </a:extLst>
          </p:cNvPr>
          <p:cNvSpPr txBox="1">
            <a:spLocks noChangeArrowheads="1"/>
          </p:cNvSpPr>
          <p:nvPr/>
        </p:nvSpPr>
        <p:spPr bwMode="auto">
          <a:xfrm>
            <a:off x="134938" y="4815701"/>
            <a:ext cx="855662" cy="276999"/>
          </a:xfrm>
          <a:prstGeom prst="rect">
            <a:avLst/>
          </a:prstGeom>
          <a:solidFill>
            <a:schemeClr val="accent1">
              <a:lumMod val="50000"/>
            </a:schemeClr>
          </a:solidFill>
          <a:ln>
            <a:noFill/>
          </a:ln>
        </p:spPr>
        <p:txBody>
          <a:bodyP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eaLnBrk="1" hangingPunct="1">
              <a:defRPr/>
            </a:pPr>
            <a:r>
              <a:rPr lang="en-US" altLang="ja-JP" sz="1200" dirty="0">
                <a:solidFill>
                  <a:schemeClr val="bg1"/>
                </a:solidFill>
              </a:rPr>
              <a:t>2040</a:t>
            </a:r>
            <a:r>
              <a:rPr lang="ja-JP" altLang="en-US" sz="1200" dirty="0">
                <a:solidFill>
                  <a:schemeClr val="bg1"/>
                </a:solidFill>
              </a:rPr>
              <a:t>年</a:t>
            </a:r>
            <a:endParaRPr lang="en-US" altLang="ja-JP" sz="1200" dirty="0">
              <a:solidFill>
                <a:schemeClr val="bg1"/>
              </a:solidFill>
            </a:endParaRPr>
          </a:p>
        </p:txBody>
      </p:sp>
      <p:sp>
        <p:nvSpPr>
          <p:cNvPr id="3" name="フローチャート: せん孔テープ 2">
            <a:extLst>
              <a:ext uri="{FF2B5EF4-FFF2-40B4-BE49-F238E27FC236}">
                <a16:creationId xmlns:a16="http://schemas.microsoft.com/office/drawing/2014/main" id="{E3D156BB-2130-5821-16A1-CF06EC60E404}"/>
              </a:ext>
            </a:extLst>
          </p:cNvPr>
          <p:cNvSpPr/>
          <p:nvPr/>
        </p:nvSpPr>
        <p:spPr bwMode="auto">
          <a:xfrm>
            <a:off x="180975" y="3040665"/>
            <a:ext cx="763587" cy="436563"/>
          </a:xfrm>
          <a:prstGeom prst="flowChartPunchedTape">
            <a:avLst/>
          </a:prstGeom>
          <a:solidFill>
            <a:schemeClr val="accent1">
              <a:lumMod val="50000"/>
            </a:schemeClr>
          </a:solidFill>
          <a:ln w="9525" cap="flat" cmpd="sng" algn="ctr">
            <a:solidFill>
              <a:schemeClr val="accent1">
                <a:lumMod val="50000"/>
              </a:schemeClr>
            </a:solid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algn="ctr" eaLnBrk="1" hangingPunct="1">
              <a:defRPr/>
            </a:pPr>
            <a:r>
              <a:rPr lang="en-US" altLang="ja-JP" sz="1200" dirty="0">
                <a:solidFill>
                  <a:schemeClr val="bg1"/>
                </a:solidFill>
              </a:rPr>
              <a:t>2030</a:t>
            </a:r>
            <a:r>
              <a:rPr lang="ja-JP" altLang="en-US" sz="1200" dirty="0">
                <a:solidFill>
                  <a:schemeClr val="bg1"/>
                </a:solidFill>
              </a:rPr>
              <a:t>年代</a:t>
            </a:r>
            <a:endParaRPr lang="en-US" altLang="ja-JP" sz="1200" dirty="0">
              <a:solidFill>
                <a:schemeClr val="bg1"/>
              </a:solidFill>
            </a:endParaRPr>
          </a:p>
        </p:txBody>
      </p:sp>
      <p:sp>
        <p:nvSpPr>
          <p:cNvPr id="4" name="スライド番号プレースホルダー 1">
            <a:extLst>
              <a:ext uri="{FF2B5EF4-FFF2-40B4-BE49-F238E27FC236}">
                <a16:creationId xmlns:a16="http://schemas.microsoft.com/office/drawing/2014/main" id="{29490608-9A0D-DAA2-066B-0A0C9ADD7100}"/>
              </a:ext>
            </a:extLst>
          </p:cNvPr>
          <p:cNvSpPr txBox="1">
            <a:spLocks/>
          </p:cNvSpPr>
          <p:nvPr/>
        </p:nvSpPr>
        <p:spPr bwMode="auto">
          <a:xfrm>
            <a:off x="9760204" y="6693218"/>
            <a:ext cx="241300" cy="334962"/>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779" tIns="49890" rIns="99779" bIns="49890" numCol="1" anchor="t" anchorCtr="0" compatLnSpc="1">
            <a:prstTxWarp prst="textNoShape">
              <a:avLst/>
            </a:prstTxWarp>
          </a:bodyPr>
          <a:lstStyle>
            <a:defPPr>
              <a:defRPr lang="ja-JP"/>
            </a:defPPr>
            <a:lvl1pPr algn="r" rtl="0" eaLnBrk="1" fontAlgn="base" hangingPunct="1">
              <a:spcBef>
                <a:spcPct val="20000"/>
              </a:spcBef>
              <a:spcAft>
                <a:spcPct val="0"/>
              </a:spcAft>
              <a:buChar char="•"/>
              <a:defRPr kumimoji="1" sz="3500" kern="1200">
                <a:solidFill>
                  <a:schemeClr val="tx1"/>
                </a:solidFill>
                <a:latin typeface="Arial" panose="020B0604020202020204" pitchFamily="34" charset="0"/>
                <a:ea typeface="ＭＳ Ｐゴシック" panose="020B0600070205080204" pitchFamily="50" charset="-128"/>
                <a:cs typeface="+mn-cs"/>
              </a:defRPr>
            </a:lvl1pPr>
            <a:lvl2pPr marL="742950" indent="-285750" algn="l" rtl="0" eaLnBrk="0" fontAlgn="base" hangingPunct="0">
              <a:spcBef>
                <a:spcPct val="20000"/>
              </a:spcBef>
              <a:spcAft>
                <a:spcPct val="0"/>
              </a:spcAft>
              <a:buChar char="–"/>
              <a:defRPr kumimoji="1" sz="3100" kern="1200">
                <a:solidFill>
                  <a:schemeClr val="tx1"/>
                </a:solidFill>
                <a:latin typeface="Arial" panose="020B0604020202020204" pitchFamily="34" charset="0"/>
                <a:ea typeface="ＭＳ Ｐゴシック" panose="020B0600070205080204" pitchFamily="50" charset="-128"/>
                <a:cs typeface="+mn-cs"/>
              </a:defRPr>
            </a:lvl2pPr>
            <a:lvl3pPr marL="1143000" indent="-228600" algn="l" rtl="0" eaLnBrk="0" fontAlgn="base" hangingPunct="0">
              <a:spcBef>
                <a:spcPct val="20000"/>
              </a:spcBef>
              <a:spcAft>
                <a:spcPct val="0"/>
              </a:spcAft>
              <a:buChar char="•"/>
              <a:defRPr kumimoji="1" sz="2600" kern="1200">
                <a:solidFill>
                  <a:schemeClr val="tx1"/>
                </a:solidFill>
                <a:latin typeface="Arial" panose="020B0604020202020204" pitchFamily="34" charset="0"/>
                <a:ea typeface="ＭＳ Ｐゴシック" panose="020B0600070205080204" pitchFamily="50" charset="-128"/>
                <a:cs typeface="+mn-cs"/>
              </a:defRPr>
            </a:lvl3pPr>
            <a:lvl4pPr marL="1600200" indent="-228600" algn="l" rtl="0" eaLnBrk="0" fontAlgn="base" hangingPunct="0">
              <a:spcBef>
                <a:spcPct val="20000"/>
              </a:spcBef>
              <a:spcAft>
                <a:spcPct val="0"/>
              </a:spcAft>
              <a:buChar char="–"/>
              <a:defRPr kumimoji="1" sz="2200" kern="1200">
                <a:solidFill>
                  <a:schemeClr val="tx1"/>
                </a:solidFill>
                <a:latin typeface="Arial" panose="020B0604020202020204" pitchFamily="34" charset="0"/>
                <a:ea typeface="ＭＳ Ｐゴシック" panose="020B0600070205080204" pitchFamily="50" charset="-128"/>
                <a:cs typeface="+mn-cs"/>
              </a:defRPr>
            </a:lvl4pPr>
            <a:lvl5pPr marL="2057400" indent="-228600" algn="l" rtl="0" eaLnBrk="0" fontAlgn="base" hangingPunct="0">
              <a:spcBef>
                <a:spcPct val="20000"/>
              </a:spcBef>
              <a:spcAft>
                <a:spcPct val="0"/>
              </a:spcAft>
              <a:buChar char="»"/>
              <a:defRPr kumimoji="1" sz="2200" kern="1200">
                <a:solidFill>
                  <a:schemeClr val="tx1"/>
                </a:solidFill>
                <a:latin typeface="Arial" panose="020B0604020202020204" pitchFamily="34" charset="0"/>
                <a:ea typeface="ＭＳ Ｐゴシック" panose="020B0600070205080204" pitchFamily="50" charset="-128"/>
                <a:cs typeface="+mn-cs"/>
              </a:defRPr>
            </a:lvl5pPr>
            <a:lvl6pPr marL="2514600" indent="-228600" algn="l" defTabSz="914400" rtl="0" eaLnBrk="0" fontAlgn="base" latinLnBrk="0" hangingPunct="0">
              <a:spcBef>
                <a:spcPct val="20000"/>
              </a:spcBef>
              <a:spcAft>
                <a:spcPct val="0"/>
              </a:spcAft>
              <a:buChar char="»"/>
              <a:defRPr kumimoji="1" sz="2200" kern="1200">
                <a:solidFill>
                  <a:schemeClr val="tx1"/>
                </a:solidFill>
                <a:latin typeface="Arial" panose="020B0604020202020204" pitchFamily="34" charset="0"/>
                <a:ea typeface="ＭＳ Ｐゴシック" panose="020B0600070205080204" pitchFamily="50" charset="-128"/>
                <a:cs typeface="+mn-cs"/>
              </a:defRPr>
            </a:lvl6pPr>
            <a:lvl7pPr marL="2971800" indent="-228600" algn="l" defTabSz="914400" rtl="0" eaLnBrk="0" fontAlgn="base" latinLnBrk="0" hangingPunct="0">
              <a:spcBef>
                <a:spcPct val="20000"/>
              </a:spcBef>
              <a:spcAft>
                <a:spcPct val="0"/>
              </a:spcAft>
              <a:buChar char="»"/>
              <a:defRPr kumimoji="1" sz="2200" kern="1200">
                <a:solidFill>
                  <a:schemeClr val="tx1"/>
                </a:solidFill>
                <a:latin typeface="Arial" panose="020B0604020202020204" pitchFamily="34" charset="0"/>
                <a:ea typeface="ＭＳ Ｐゴシック" panose="020B0600070205080204" pitchFamily="50" charset="-128"/>
                <a:cs typeface="+mn-cs"/>
              </a:defRPr>
            </a:lvl7pPr>
            <a:lvl8pPr marL="3429000" indent="-228600" algn="l" defTabSz="914400" rtl="0" eaLnBrk="0" fontAlgn="base" latinLnBrk="0" hangingPunct="0">
              <a:spcBef>
                <a:spcPct val="20000"/>
              </a:spcBef>
              <a:spcAft>
                <a:spcPct val="0"/>
              </a:spcAft>
              <a:buChar char="»"/>
              <a:defRPr kumimoji="1" sz="2200" kern="1200">
                <a:solidFill>
                  <a:schemeClr val="tx1"/>
                </a:solidFill>
                <a:latin typeface="Arial" panose="020B0604020202020204" pitchFamily="34" charset="0"/>
                <a:ea typeface="ＭＳ Ｐゴシック" panose="020B0600070205080204" pitchFamily="50" charset="-128"/>
                <a:cs typeface="+mn-cs"/>
              </a:defRPr>
            </a:lvl8pPr>
            <a:lvl9pPr marL="3886200" indent="-228600" algn="l" defTabSz="914400" rtl="0" eaLnBrk="0" fontAlgn="base" latinLnBrk="0" hangingPunct="0">
              <a:spcBef>
                <a:spcPct val="20000"/>
              </a:spcBef>
              <a:spcAft>
                <a:spcPct val="0"/>
              </a:spcAft>
              <a:buChar char="»"/>
              <a:defRPr kumimoji="1" sz="2200" kern="1200">
                <a:solidFill>
                  <a:schemeClr val="tx1"/>
                </a:solidFill>
                <a:latin typeface="Arial" panose="020B0604020202020204" pitchFamily="34" charset="0"/>
                <a:ea typeface="ＭＳ Ｐゴシック" panose="020B0600070205080204" pitchFamily="50" charset="-128"/>
                <a:cs typeface="+mn-cs"/>
              </a:defRPr>
            </a:lvl9pPr>
          </a:lstStyle>
          <a:p>
            <a:pPr>
              <a:spcBef>
                <a:spcPct val="0"/>
              </a:spcBef>
              <a:buFontTx/>
              <a:buNone/>
            </a:pPr>
            <a:fld id="{3F8A1572-5B10-4A24-AA7F-E749E47971E4}" type="slidenum">
              <a:rPr lang="en-US" altLang="ja-JP" sz="1500" smtClean="0"/>
              <a:pPr>
                <a:spcBef>
                  <a:spcPct val="0"/>
                </a:spcBef>
                <a:buFontTx/>
                <a:buNone/>
              </a:pPr>
              <a:t>3</a:t>
            </a:fld>
            <a:endParaRPr lang="en-US" altLang="ja-JP"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7">
            <a:extLst>
              <a:ext uri="{FF2B5EF4-FFF2-40B4-BE49-F238E27FC236}">
                <a16:creationId xmlns:a16="http://schemas.microsoft.com/office/drawing/2014/main" id="{016B8BA0-D74F-0F04-8163-3ED0FE1CCFFC}"/>
              </a:ext>
            </a:extLst>
          </p:cNvPr>
          <p:cNvSpPr>
            <a:spLocks noChangeArrowheads="1"/>
          </p:cNvSpPr>
          <p:nvPr/>
        </p:nvSpPr>
        <p:spPr bwMode="auto">
          <a:xfrm>
            <a:off x="87313" y="254000"/>
            <a:ext cx="10034587" cy="6845300"/>
          </a:xfrm>
          <a:prstGeom prst="rect">
            <a:avLst/>
          </a:prstGeom>
          <a:solidFill>
            <a:srgbClr val="FFFFFF">
              <a:alpha val="0"/>
            </a:srgbClr>
          </a:solidFill>
          <a:ln w="19050">
            <a:solidFill>
              <a:schemeClr val="tx1"/>
            </a:solidFill>
            <a:round/>
            <a:headEnd/>
            <a:tailEnd/>
          </a:ln>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10243" name="Text Box 25">
            <a:extLst>
              <a:ext uri="{FF2B5EF4-FFF2-40B4-BE49-F238E27FC236}">
                <a16:creationId xmlns:a16="http://schemas.microsoft.com/office/drawing/2014/main" id="{3CA5B8F6-6610-4D3D-AB98-5EDC903741CB}"/>
              </a:ext>
            </a:extLst>
          </p:cNvPr>
          <p:cNvSpPr txBox="1">
            <a:spLocks noChangeArrowheads="1"/>
          </p:cNvSpPr>
          <p:nvPr/>
        </p:nvSpPr>
        <p:spPr bwMode="auto">
          <a:xfrm>
            <a:off x="-1588" y="111125"/>
            <a:ext cx="1487488" cy="2857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9173" tIns="49586" rIns="99173" bIns="49586" anchor="ctr" anchorCtr="1">
            <a:spAutoFit/>
          </a:bodyPr>
          <a:lstStyle>
            <a:lvl1pPr defTabSz="992188">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92188">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92188">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92188">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92188">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en-US" altLang="ja-JP" sz="1200" u="sng">
                <a:solidFill>
                  <a:srgbClr val="000000"/>
                </a:solidFill>
                <a:latin typeface="ＭＳ Ｐゴシック" panose="020B0600070205080204" pitchFamily="50" charset="-128"/>
              </a:rPr>
              <a:t>(</a:t>
            </a:r>
            <a:r>
              <a:rPr lang="ja-JP" altLang="en-US" sz="1200" u="sng">
                <a:solidFill>
                  <a:srgbClr val="000000"/>
                </a:solidFill>
                <a:latin typeface="ＭＳ Ｐゴシック" panose="020B0600070205080204" pitchFamily="50" charset="-128"/>
              </a:rPr>
              <a:t>２</a:t>
            </a:r>
            <a:r>
              <a:rPr lang="en-US" altLang="ja-JP" sz="1200" u="sng">
                <a:solidFill>
                  <a:srgbClr val="000000"/>
                </a:solidFill>
                <a:latin typeface="ＭＳ Ｐゴシック" panose="020B0600070205080204" pitchFamily="50" charset="-128"/>
              </a:rPr>
              <a:t>)</a:t>
            </a:r>
            <a:r>
              <a:rPr lang="ja-JP" altLang="en-US" sz="1200" u="sng">
                <a:solidFill>
                  <a:srgbClr val="000000"/>
                </a:solidFill>
                <a:latin typeface="ＭＳ Ｐゴシック" panose="020B0600070205080204" pitchFamily="50" charset="-128"/>
              </a:rPr>
              <a:t>事業の有効性</a:t>
            </a:r>
          </a:p>
        </p:txBody>
      </p:sp>
      <p:sp>
        <p:nvSpPr>
          <p:cNvPr id="10244" name="スライド番号プレースホルダー 1">
            <a:extLst>
              <a:ext uri="{FF2B5EF4-FFF2-40B4-BE49-F238E27FC236}">
                <a16:creationId xmlns:a16="http://schemas.microsoft.com/office/drawing/2014/main" id="{7100099F-28EC-B3A1-26AA-1022525E063D}"/>
              </a:ext>
            </a:extLst>
          </p:cNvPr>
          <p:cNvSpPr>
            <a:spLocks noGrp="1"/>
          </p:cNvSpPr>
          <p:nvPr>
            <p:ph type="sldNum" sz="quarter" idx="12"/>
          </p:nvPr>
        </p:nvSpPr>
        <p:spPr>
          <a:xfrm>
            <a:off x="7727950" y="6738938"/>
            <a:ext cx="2393950" cy="3349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fld id="{BE3FD048-3089-4C45-BC3B-0FDD87F0795D}" type="slidenum">
              <a:rPr lang="en-US" altLang="ja-JP" sz="1500" smtClean="0"/>
              <a:pPr>
                <a:spcBef>
                  <a:spcPct val="0"/>
                </a:spcBef>
                <a:buFontTx/>
                <a:buNone/>
              </a:pPr>
              <a:t>4</a:t>
            </a:fld>
            <a:endParaRPr lang="en-US" altLang="ja-JP" sz="1500"/>
          </a:p>
        </p:txBody>
      </p:sp>
      <p:sp>
        <p:nvSpPr>
          <p:cNvPr id="10245" name="テキスト ボックス 22">
            <a:extLst>
              <a:ext uri="{FF2B5EF4-FFF2-40B4-BE49-F238E27FC236}">
                <a16:creationId xmlns:a16="http://schemas.microsoft.com/office/drawing/2014/main" id="{EB5973C7-57B0-46AA-B14C-D77FF20495D0}"/>
              </a:ext>
            </a:extLst>
          </p:cNvPr>
          <p:cNvSpPr txBox="1">
            <a:spLocks noChangeArrowheads="1"/>
          </p:cNvSpPr>
          <p:nvPr/>
        </p:nvSpPr>
        <p:spPr bwMode="auto">
          <a:xfrm>
            <a:off x="106363" y="5780088"/>
            <a:ext cx="9961562" cy="430212"/>
          </a:xfrm>
          <a:prstGeom prst="rect">
            <a:avLst/>
          </a:prstGeom>
          <a:noFill/>
          <a:ln>
            <a:noFill/>
          </a:ln>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r>
              <a:rPr lang="ja-JP" altLang="en-US" sz="1100" dirty="0"/>
              <a:t>（エ）実証する低コスト再エネ水素サプライチェーンの</a:t>
            </a:r>
            <a:r>
              <a:rPr lang="en-US" altLang="ja-JP" sz="1100" dirty="0"/>
              <a:t>CO2</a:t>
            </a:r>
            <a:r>
              <a:rPr lang="ja-JP" altLang="en-US" sz="1100" dirty="0"/>
              <a:t>削減効果及びそれが普及した際の、</a:t>
            </a:r>
            <a:r>
              <a:rPr lang="en-US" altLang="ja-JP" sz="1100" dirty="0"/>
              <a:t>2030</a:t>
            </a:r>
            <a:r>
              <a:rPr lang="ja-JP" altLang="en-US" sz="1100" dirty="0"/>
              <a:t>年代における</a:t>
            </a:r>
            <a:r>
              <a:rPr lang="en-US" altLang="ja-JP" sz="1100" dirty="0"/>
              <a:t>CO2</a:t>
            </a:r>
            <a:r>
              <a:rPr lang="ja-JP" altLang="en-US" sz="1100" dirty="0"/>
              <a:t>削減効果について、応募資料②で算出した値をご記入ください。</a:t>
            </a:r>
            <a:endParaRPr lang="en-US" altLang="ja-JP" sz="1100" dirty="0"/>
          </a:p>
        </p:txBody>
      </p:sp>
      <p:cxnSp>
        <p:nvCxnSpPr>
          <p:cNvPr id="20" name="直線コネクタ 19">
            <a:extLst>
              <a:ext uri="{FF2B5EF4-FFF2-40B4-BE49-F238E27FC236}">
                <a16:creationId xmlns:a16="http://schemas.microsoft.com/office/drawing/2014/main" id="{97C245A1-AA48-1BF5-1B94-6A3D98B907D5}"/>
              </a:ext>
            </a:extLst>
          </p:cNvPr>
          <p:cNvCxnSpPr/>
          <p:nvPr/>
        </p:nvCxnSpPr>
        <p:spPr>
          <a:xfrm flipV="1">
            <a:off x="87313" y="5708650"/>
            <a:ext cx="10034587" cy="6350"/>
          </a:xfrm>
          <a:prstGeom prst="line">
            <a:avLst/>
          </a:prstGeom>
          <a:ln w="28575">
            <a:solidFill>
              <a:srgbClr val="575757"/>
            </a:solidFill>
            <a:prstDash val="dash"/>
          </a:ln>
        </p:spPr>
        <p:style>
          <a:lnRef idx="1">
            <a:schemeClr val="accent1"/>
          </a:lnRef>
          <a:fillRef idx="0">
            <a:schemeClr val="accent1"/>
          </a:fillRef>
          <a:effectRef idx="0">
            <a:schemeClr val="accent1"/>
          </a:effectRef>
          <a:fontRef idx="minor">
            <a:schemeClr val="tx1"/>
          </a:fontRef>
        </p:style>
      </p:cxnSp>
      <p:sp>
        <p:nvSpPr>
          <p:cNvPr id="10247" name="テキスト ボックス 22">
            <a:extLst>
              <a:ext uri="{FF2B5EF4-FFF2-40B4-BE49-F238E27FC236}">
                <a16:creationId xmlns:a16="http://schemas.microsoft.com/office/drawing/2014/main" id="{EAAD2BDF-FE05-DCA1-3BEE-378340E6A572}"/>
              </a:ext>
            </a:extLst>
          </p:cNvPr>
          <p:cNvSpPr txBox="1">
            <a:spLocks noChangeArrowheads="1"/>
          </p:cNvSpPr>
          <p:nvPr/>
        </p:nvSpPr>
        <p:spPr bwMode="auto">
          <a:xfrm>
            <a:off x="136525" y="396875"/>
            <a:ext cx="9883775" cy="1785104"/>
          </a:xfrm>
          <a:prstGeom prst="rect">
            <a:avLst/>
          </a:prstGeom>
          <a:noFill/>
          <a:ln>
            <a:noFill/>
          </a:ln>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r>
              <a:rPr lang="ja-JP" altLang="en-US" sz="1100" dirty="0"/>
              <a:t>（イ）前ページ（ア）において記述した低コスト再エネ水素サプライチェーンが導入される地域について、</a:t>
            </a:r>
            <a:r>
              <a:rPr lang="en-US" altLang="ja-JP" sz="1100" dirty="0"/>
              <a:t>2030</a:t>
            </a:r>
            <a:r>
              <a:rPr lang="ja-JP" altLang="en-US" sz="1100" dirty="0"/>
              <a:t>年代の水素需要量及び水素価格をご回答ください。</a:t>
            </a:r>
            <a:endParaRPr lang="en-US" altLang="ja-JP" sz="1100" dirty="0"/>
          </a:p>
          <a:p>
            <a:pPr eaLnBrk="1" hangingPunct="1">
              <a:spcBef>
                <a:spcPct val="0"/>
              </a:spcBef>
              <a:buFontTx/>
              <a:buNone/>
              <a:defRPr/>
            </a:pPr>
            <a:r>
              <a:rPr lang="ja-JP" altLang="en-US" sz="1100" dirty="0"/>
              <a:t>●水素需要⇒水素需要量（○</a:t>
            </a:r>
            <a:r>
              <a:rPr lang="en-US" altLang="ja-JP" sz="1100" dirty="0"/>
              <a:t>N㎥</a:t>
            </a:r>
            <a:r>
              <a:rPr lang="ja-JP" altLang="en-US" sz="1100" dirty="0"/>
              <a:t>）は</a:t>
            </a:r>
            <a:r>
              <a:rPr lang="en-US" altLang="ja-JP" sz="1100" dirty="0"/>
              <a:t>2030</a:t>
            </a:r>
            <a:r>
              <a:rPr lang="ja-JP" altLang="en-US" sz="1100" dirty="0"/>
              <a:t>年代にどの程度となっているか。また、水素需要量はどのように増加していくのかについて、下記の項目に触れながら、ご回答ください。</a:t>
            </a:r>
            <a:endParaRPr lang="en-US" altLang="ja-JP" sz="1100" dirty="0"/>
          </a:p>
          <a:p>
            <a:pPr eaLnBrk="1" hangingPunct="1">
              <a:spcBef>
                <a:spcPct val="0"/>
              </a:spcBef>
              <a:buFontTx/>
              <a:buNone/>
              <a:defRPr/>
            </a:pPr>
            <a:r>
              <a:rPr lang="en-US" altLang="ja-JP" sz="1100" dirty="0"/>
              <a:t>※</a:t>
            </a:r>
            <a:r>
              <a:rPr lang="ja-JP" altLang="en-US" sz="1100" dirty="0"/>
              <a:t>本実証開始時点の水素需要量、政策動向、市場の状況、技術開発の動向、実証する低コスト再エネ水素サプライチェーンの事業展開が需要量の増加にどう関係するか等</a:t>
            </a:r>
            <a:endParaRPr lang="en-US" altLang="ja-JP" sz="1100" dirty="0"/>
          </a:p>
          <a:p>
            <a:pPr eaLnBrk="1" hangingPunct="1">
              <a:spcBef>
                <a:spcPct val="0"/>
              </a:spcBef>
              <a:buFontTx/>
              <a:buNone/>
              <a:defRPr/>
            </a:pPr>
            <a:endParaRPr lang="en-US" altLang="ja-JP" sz="1100" dirty="0"/>
          </a:p>
          <a:p>
            <a:pPr eaLnBrk="1" hangingPunct="1">
              <a:spcBef>
                <a:spcPct val="0"/>
              </a:spcBef>
              <a:buFontTx/>
              <a:buNone/>
              <a:defRPr/>
            </a:pPr>
            <a:r>
              <a:rPr lang="ja-JP" altLang="en-US" sz="1100" dirty="0"/>
              <a:t>●水素価格⇒</a:t>
            </a:r>
            <a:r>
              <a:rPr lang="en-US" altLang="ja-JP" sz="1100" dirty="0"/>
              <a:t>2030</a:t>
            </a:r>
            <a:r>
              <a:rPr lang="ja-JP" altLang="en-US" sz="1100" dirty="0"/>
              <a:t>年代の水素価格（○円／</a:t>
            </a:r>
            <a:r>
              <a:rPr lang="en-US" altLang="ja-JP" sz="1100" dirty="0"/>
              <a:t>N㎥</a:t>
            </a:r>
            <a:r>
              <a:rPr lang="ja-JP" altLang="en-US" sz="1100" dirty="0"/>
              <a:t>　</a:t>
            </a:r>
            <a:r>
              <a:rPr lang="en-US" altLang="ja-JP" sz="1100" dirty="0"/>
              <a:t>※</a:t>
            </a:r>
            <a:r>
              <a:rPr lang="ja-JP" altLang="en-US" sz="1100" dirty="0"/>
              <a:t>卸及び供給価格）がどの程度となっているか、水素の製造から供給までのコスト内訳とともに示すこと。また、価格は現状からどのように想定する価格まで低下していくのかについて、下記の項目に触れながらご回答ください。</a:t>
            </a:r>
            <a:endParaRPr lang="en-US" altLang="ja-JP" sz="1100" dirty="0"/>
          </a:p>
          <a:p>
            <a:pPr eaLnBrk="1" hangingPunct="1">
              <a:spcBef>
                <a:spcPct val="0"/>
              </a:spcBef>
              <a:buFontTx/>
              <a:buNone/>
              <a:defRPr/>
            </a:pPr>
            <a:r>
              <a:rPr lang="en-US" altLang="ja-JP" sz="1100" dirty="0"/>
              <a:t>※</a:t>
            </a:r>
            <a:r>
              <a:rPr lang="ja-JP" altLang="en-US" sz="1100" dirty="0"/>
              <a:t>本実証開始時点の水素価格、現時点でどこにコスト削減余地があると考えている</a:t>
            </a:r>
            <a:r>
              <a:rPr lang="ja-JP" altLang="en-US" sz="1100"/>
              <a:t>のか、政策</a:t>
            </a:r>
            <a:r>
              <a:rPr lang="ja-JP" altLang="en-US" sz="1100" dirty="0"/>
              <a:t>動向、市場の状況、技術開発の動向、実証する低コスト再エネ水素サプライチェーンの事業展開がどう価格の低下に関係するか等、可能な限り定量的に示すこと。</a:t>
            </a:r>
            <a:endParaRPr lang="en-US" altLang="ja-JP" sz="1100" strike="sngStrike" dirty="0">
              <a:solidFill>
                <a:srgbClr val="FF0000"/>
              </a:solidFill>
            </a:endParaRPr>
          </a:p>
        </p:txBody>
      </p:sp>
      <p:sp>
        <p:nvSpPr>
          <p:cNvPr id="10248" name="テキスト ボックス 22">
            <a:extLst>
              <a:ext uri="{FF2B5EF4-FFF2-40B4-BE49-F238E27FC236}">
                <a16:creationId xmlns:a16="http://schemas.microsoft.com/office/drawing/2014/main" id="{C225C054-9AF9-FD95-09E3-7085199E6C53}"/>
              </a:ext>
            </a:extLst>
          </p:cNvPr>
          <p:cNvSpPr txBox="1">
            <a:spLocks noChangeArrowheads="1"/>
          </p:cNvSpPr>
          <p:nvPr/>
        </p:nvSpPr>
        <p:spPr bwMode="auto">
          <a:xfrm>
            <a:off x="138113" y="2509838"/>
            <a:ext cx="98837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100" dirty="0"/>
              <a:t>（ウ）実証する低コスト再エネ水素サプライチェーンの波及展開の蓋然性を示すため、代替する比較対象システム（例：ガソリン自動車・系統電力等）を明示した上で、実証する低コスト再エネ水素サプライチェーンモデルとのコスト比較を行うこと。</a:t>
            </a:r>
            <a:endParaRPr lang="en-US" altLang="ja-JP" sz="1100" dirty="0"/>
          </a:p>
          <a:p>
            <a:pPr eaLnBrk="1" hangingPunct="1">
              <a:spcBef>
                <a:spcPct val="0"/>
              </a:spcBef>
              <a:buFontTx/>
              <a:buNone/>
            </a:pPr>
            <a:r>
              <a:rPr lang="en-US" altLang="ja-JP" sz="1100" dirty="0"/>
              <a:t>※</a:t>
            </a:r>
            <a:r>
              <a:rPr lang="ja-JP" altLang="en-US" sz="1100" dirty="0"/>
              <a:t>例えば、純水素燃料電池にて系統電力・都市ガスの代替を目指す場合は、上記の目標水素供給価格や水素利用機器のコスト等を踏まえて、純水素燃料電池と系統電力・都市ガスを比較することとなる。</a:t>
            </a:r>
            <a:endParaRPr lang="en-US" altLang="ja-JP"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27">
            <a:extLst>
              <a:ext uri="{FF2B5EF4-FFF2-40B4-BE49-F238E27FC236}">
                <a16:creationId xmlns:a16="http://schemas.microsoft.com/office/drawing/2014/main" id="{0F150EFB-6AD9-153B-76BD-EAB0BC1B49BB}"/>
              </a:ext>
            </a:extLst>
          </p:cNvPr>
          <p:cNvSpPr>
            <a:spLocks noChangeArrowheads="1"/>
          </p:cNvSpPr>
          <p:nvPr/>
        </p:nvSpPr>
        <p:spPr bwMode="auto">
          <a:xfrm>
            <a:off x="87313" y="254000"/>
            <a:ext cx="10034587" cy="6845300"/>
          </a:xfrm>
          <a:prstGeom prst="rect">
            <a:avLst/>
          </a:prstGeom>
          <a:solidFill>
            <a:srgbClr val="FFFFFF">
              <a:alpha val="0"/>
            </a:srgbClr>
          </a:solidFill>
          <a:ln w="19050">
            <a:solidFill>
              <a:schemeClr val="tx1"/>
            </a:solidFill>
            <a:round/>
            <a:headEnd/>
            <a:tailEnd/>
          </a:ln>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12291" name="テキスト ボックス 38">
            <a:extLst>
              <a:ext uri="{FF2B5EF4-FFF2-40B4-BE49-F238E27FC236}">
                <a16:creationId xmlns:a16="http://schemas.microsoft.com/office/drawing/2014/main" id="{04B3E6BB-6D3A-2991-7346-AA8CD96A028C}"/>
              </a:ext>
            </a:extLst>
          </p:cNvPr>
          <p:cNvSpPr txBox="1">
            <a:spLocks noChangeArrowheads="1"/>
          </p:cNvSpPr>
          <p:nvPr/>
        </p:nvSpPr>
        <p:spPr bwMode="auto">
          <a:xfrm>
            <a:off x="103188" y="322263"/>
            <a:ext cx="10082212" cy="1169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000" dirty="0"/>
              <a:t>①</a:t>
            </a:r>
            <a:r>
              <a:rPr lang="en-US" altLang="ja-JP" sz="1000" dirty="0"/>
              <a:t>【</a:t>
            </a:r>
            <a:r>
              <a:rPr lang="ja-JP" altLang="en-US" sz="1000" dirty="0"/>
              <a:t>技術実証の概要</a:t>
            </a:r>
            <a:r>
              <a:rPr lang="en-US" altLang="ja-JP" sz="1000" dirty="0"/>
              <a:t>】</a:t>
            </a:r>
          </a:p>
          <a:p>
            <a:pPr eaLnBrk="1" hangingPunct="1">
              <a:spcBef>
                <a:spcPct val="0"/>
              </a:spcBef>
              <a:buFontTx/>
              <a:buNone/>
            </a:pPr>
            <a:r>
              <a:rPr lang="ja-JP" altLang="en-US" sz="1000" dirty="0"/>
              <a:t>　　上段　左欄：低コスト再エネ水素サプライチェーンの各段階において使用する技術について、概要を記載してください。（段階によって空欄があっても構いません）</a:t>
            </a:r>
          </a:p>
          <a:p>
            <a:pPr eaLnBrk="1" hangingPunct="1">
              <a:spcBef>
                <a:spcPct val="0"/>
              </a:spcBef>
              <a:buFontTx/>
              <a:buNone/>
            </a:pPr>
            <a:r>
              <a:rPr lang="ja-JP" altLang="en-US" sz="1000" dirty="0"/>
              <a:t>　　　　　　中欄：低コスト再エネ水素サプライチェーンの各段階において使用する技術について、どのような課題がありどのような点を実証するのか、また、実証を通じた達成目標につい</a:t>
            </a:r>
            <a:endParaRPr lang="en-US" altLang="ja-JP" sz="1000" dirty="0"/>
          </a:p>
          <a:p>
            <a:pPr eaLnBrk="1" hangingPunct="1">
              <a:spcBef>
                <a:spcPct val="0"/>
              </a:spcBef>
              <a:buFontTx/>
              <a:buNone/>
            </a:pPr>
            <a:r>
              <a:rPr lang="ja-JP" altLang="en-US" sz="1000" dirty="0"/>
              <a:t>　　　　　　　　　　て、具体的に記載してください。（段階によって空欄があっても構いません）</a:t>
            </a:r>
            <a:endParaRPr lang="en-US" altLang="ja-JP" sz="1000" dirty="0"/>
          </a:p>
          <a:p>
            <a:pPr eaLnBrk="1" hangingPunct="1">
              <a:spcBef>
                <a:spcPct val="0"/>
              </a:spcBef>
              <a:buFontTx/>
              <a:buNone/>
            </a:pPr>
            <a:r>
              <a:rPr lang="ja-JP" altLang="en-US" sz="1000" dirty="0"/>
              <a:t>　　　　　　右欄：低コスト再エネ水素サプライチェーンの各段階において、どのような技術をどこでどのように使用するのか、また、その規模、効率、設置数等が分かるように記載してください。　　　　　　　　　　　　　　　　　　　　</a:t>
            </a:r>
          </a:p>
          <a:p>
            <a:pPr eaLnBrk="1" hangingPunct="1">
              <a:spcBef>
                <a:spcPct val="0"/>
              </a:spcBef>
              <a:buFontTx/>
              <a:buNone/>
            </a:pPr>
            <a:r>
              <a:rPr lang="ja-JP" altLang="en-US" sz="1000" dirty="0"/>
              <a:t>　　　　　　　　　　（例：風力発電（○○</a:t>
            </a:r>
            <a:r>
              <a:rPr lang="en-US" altLang="ja-JP" sz="1000" dirty="0"/>
              <a:t>kW</a:t>
            </a:r>
            <a:r>
              <a:rPr lang="ja-JP" altLang="en-US" sz="1000" dirty="0"/>
              <a:t>）を使用し、○○（効率○％）により、水素（●●</a:t>
            </a:r>
            <a:r>
              <a:rPr lang="en-US" altLang="ja-JP" sz="1000" dirty="0"/>
              <a:t>N㎥</a:t>
            </a:r>
            <a:r>
              <a:rPr lang="ja-JP" altLang="en-US" sz="1000" dirty="0"/>
              <a:t>）を製造。業務用燃料電池（○○</a:t>
            </a:r>
            <a:r>
              <a:rPr lang="en-US" altLang="ja-JP" sz="1000" dirty="0"/>
              <a:t>kW</a:t>
            </a:r>
            <a:r>
              <a:rPr lang="ja-JP" altLang="en-US" sz="1000" dirty="0"/>
              <a:t>、効率○％）●個を福祉施設に設置　等）</a:t>
            </a:r>
          </a:p>
          <a:p>
            <a:pPr eaLnBrk="1" hangingPunct="1">
              <a:spcBef>
                <a:spcPct val="0"/>
              </a:spcBef>
              <a:buFontTx/>
              <a:buNone/>
            </a:pPr>
            <a:r>
              <a:rPr lang="ja-JP" altLang="en-US" sz="1000" dirty="0"/>
              <a:t>　　下段　製造から利用まで低コスト再エネ水素サプライチェーンを通じて実証するテーマを記入してください。</a:t>
            </a:r>
            <a:endParaRPr lang="en-US" altLang="ja-JP" sz="1000" dirty="0"/>
          </a:p>
        </p:txBody>
      </p:sp>
      <p:sp>
        <p:nvSpPr>
          <p:cNvPr id="28" name="テキスト ボックス 23">
            <a:extLst>
              <a:ext uri="{FF2B5EF4-FFF2-40B4-BE49-F238E27FC236}">
                <a16:creationId xmlns:a16="http://schemas.microsoft.com/office/drawing/2014/main" id="{28239152-8101-40BB-6CA5-E1380B44D89B}"/>
              </a:ext>
            </a:extLst>
          </p:cNvPr>
          <p:cNvSpPr txBox="1">
            <a:spLocks noChangeArrowheads="1"/>
          </p:cNvSpPr>
          <p:nvPr/>
        </p:nvSpPr>
        <p:spPr bwMode="auto">
          <a:xfrm>
            <a:off x="157163" y="5862638"/>
            <a:ext cx="3949700" cy="277812"/>
          </a:xfrm>
          <a:prstGeom prst="rect">
            <a:avLst/>
          </a:prstGeom>
          <a:solidFill>
            <a:schemeClr val="bg2">
              <a:lumMod val="50000"/>
            </a:schemeClr>
          </a:solidFill>
          <a:ln>
            <a:noFill/>
          </a:ln>
        </p:spPr>
        <p:txBody>
          <a:bodyPr wrap="none">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r>
              <a:rPr lang="ja-JP" altLang="en-US" sz="1200" b="1" dirty="0">
                <a:solidFill>
                  <a:schemeClr val="bg1"/>
                </a:solidFill>
              </a:rPr>
              <a:t>低コスト再エネ水素サプライチェーンを通じた実証テーマ</a:t>
            </a:r>
          </a:p>
        </p:txBody>
      </p:sp>
      <p:sp>
        <p:nvSpPr>
          <p:cNvPr id="12296" name="Text Box 25">
            <a:extLst>
              <a:ext uri="{FF2B5EF4-FFF2-40B4-BE49-F238E27FC236}">
                <a16:creationId xmlns:a16="http://schemas.microsoft.com/office/drawing/2014/main" id="{429AFA01-5BB2-B765-8FB3-AB586C48BF45}"/>
              </a:ext>
            </a:extLst>
          </p:cNvPr>
          <p:cNvSpPr txBox="1">
            <a:spLocks noChangeArrowheads="1"/>
          </p:cNvSpPr>
          <p:nvPr/>
        </p:nvSpPr>
        <p:spPr bwMode="auto">
          <a:xfrm>
            <a:off x="57150" y="96838"/>
            <a:ext cx="1301750" cy="2825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9173" tIns="49586" rIns="99173" bIns="49586" anchor="ctr" anchorCtr="1">
            <a:spAutoFit/>
          </a:bodyPr>
          <a:lstStyle>
            <a:lvl1pPr defTabSz="992188">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92188">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92188">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92188">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92188">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en-US" altLang="ja-JP" sz="1200" u="sng">
                <a:solidFill>
                  <a:srgbClr val="000000"/>
                </a:solidFill>
                <a:latin typeface="ＭＳ Ｐゴシック" panose="020B0600070205080204" pitchFamily="50" charset="-128"/>
              </a:rPr>
              <a:t>(</a:t>
            </a:r>
            <a:r>
              <a:rPr lang="ja-JP" altLang="en-US" sz="1200" u="sng">
                <a:solidFill>
                  <a:srgbClr val="000000"/>
                </a:solidFill>
                <a:latin typeface="ＭＳ Ｐゴシック" panose="020B0600070205080204" pitchFamily="50" charset="-128"/>
              </a:rPr>
              <a:t>３</a:t>
            </a:r>
            <a:r>
              <a:rPr lang="en-US" altLang="ja-JP" sz="1200" u="sng">
                <a:solidFill>
                  <a:srgbClr val="000000"/>
                </a:solidFill>
                <a:latin typeface="ＭＳ Ｐゴシック" panose="020B0600070205080204" pitchFamily="50" charset="-128"/>
              </a:rPr>
              <a:t>)</a:t>
            </a:r>
            <a:r>
              <a:rPr lang="ja-JP" altLang="en-US" sz="1200" u="sng">
                <a:solidFill>
                  <a:srgbClr val="000000"/>
                </a:solidFill>
                <a:latin typeface="ＭＳ Ｐゴシック" panose="020B0600070205080204" pitchFamily="50" charset="-128"/>
              </a:rPr>
              <a:t>事業概要</a:t>
            </a:r>
            <a:r>
              <a:rPr lang="en-US" altLang="ja-JP" sz="1200" u="sng">
                <a:solidFill>
                  <a:srgbClr val="000000"/>
                </a:solidFill>
                <a:latin typeface="ＭＳ Ｐゴシック" panose="020B0600070205080204" pitchFamily="50" charset="-128"/>
              </a:rPr>
              <a:t>(ⅱ)</a:t>
            </a:r>
            <a:endParaRPr lang="ja-JP" altLang="en-US" sz="1200" u="sng">
              <a:solidFill>
                <a:srgbClr val="000000"/>
              </a:solidFill>
              <a:latin typeface="ＭＳ Ｐゴシック" panose="020B0600070205080204" pitchFamily="50" charset="-128"/>
            </a:endParaRPr>
          </a:p>
        </p:txBody>
      </p:sp>
      <p:grpSp>
        <p:nvGrpSpPr>
          <p:cNvPr id="2" name="グループ化 1">
            <a:extLst>
              <a:ext uri="{FF2B5EF4-FFF2-40B4-BE49-F238E27FC236}">
                <a16:creationId xmlns:a16="http://schemas.microsoft.com/office/drawing/2014/main" id="{577D0D1D-6C77-9A60-AFD2-BC3C15FDEBC5}"/>
              </a:ext>
            </a:extLst>
          </p:cNvPr>
          <p:cNvGrpSpPr/>
          <p:nvPr/>
        </p:nvGrpSpPr>
        <p:grpSpPr>
          <a:xfrm>
            <a:off x="134938" y="1727200"/>
            <a:ext cx="10034587" cy="4044950"/>
            <a:chOff x="134938" y="1727200"/>
            <a:chExt cx="10034587" cy="4044950"/>
          </a:xfrm>
        </p:grpSpPr>
        <p:sp>
          <p:nvSpPr>
            <p:cNvPr id="14341" name="テキスト ボックス 22">
              <a:extLst>
                <a:ext uri="{FF2B5EF4-FFF2-40B4-BE49-F238E27FC236}">
                  <a16:creationId xmlns:a16="http://schemas.microsoft.com/office/drawing/2014/main" id="{CB4D17F2-9FC4-A98E-1D13-73436CB49DAC}"/>
                </a:ext>
              </a:extLst>
            </p:cNvPr>
            <p:cNvSpPr txBox="1">
              <a:spLocks noChangeArrowheads="1"/>
            </p:cNvSpPr>
            <p:nvPr/>
          </p:nvSpPr>
          <p:spPr bwMode="auto">
            <a:xfrm>
              <a:off x="922338" y="2147888"/>
              <a:ext cx="5959475" cy="738187"/>
            </a:xfrm>
            <a:prstGeom prst="rect">
              <a:avLst/>
            </a:prstGeom>
            <a:noFill/>
            <a:ln>
              <a:noFill/>
            </a:ln>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r>
                <a:rPr lang="en-US" altLang="ja-JP" sz="1050" dirty="0">
                  <a:solidFill>
                    <a:schemeClr val="bg2"/>
                  </a:solidFill>
                </a:rPr>
                <a:t>※</a:t>
              </a:r>
              <a:r>
                <a:rPr lang="ja-JP" altLang="en-US" sz="1050" dirty="0">
                  <a:solidFill>
                    <a:schemeClr val="bg2"/>
                  </a:solidFill>
                </a:rPr>
                <a:t>製造と利用の間の低コスト再エネ水素サプライチェーンの各段階（貯蔵・輸送）の順番についてはあくまで例です。</a:t>
              </a:r>
              <a:endParaRPr lang="en-US" altLang="ja-JP" sz="1050" dirty="0">
                <a:solidFill>
                  <a:schemeClr val="bg2"/>
                </a:solidFill>
              </a:endParaRPr>
            </a:p>
            <a:p>
              <a:pPr eaLnBrk="1" hangingPunct="1">
                <a:spcBef>
                  <a:spcPct val="0"/>
                </a:spcBef>
                <a:buFontTx/>
                <a:buNone/>
                <a:defRPr/>
              </a:pPr>
              <a:r>
                <a:rPr lang="ja-JP" altLang="en-US" sz="1050" dirty="0">
                  <a:solidFill>
                    <a:schemeClr val="bg2"/>
                  </a:solidFill>
                </a:rPr>
                <a:t>　実証を行う低コスト再エネ水素サプライチェーンに沿い順番を変えていただいて構いません。</a:t>
              </a:r>
              <a:endParaRPr lang="en-US" altLang="ja-JP" sz="1050" dirty="0">
                <a:solidFill>
                  <a:schemeClr val="bg2"/>
                </a:solidFill>
              </a:endParaRPr>
            </a:p>
            <a:p>
              <a:pPr eaLnBrk="1" hangingPunct="1">
                <a:spcBef>
                  <a:spcPct val="0"/>
                </a:spcBef>
                <a:buFontTx/>
                <a:buNone/>
                <a:defRPr/>
              </a:pPr>
              <a:r>
                <a:rPr lang="ja-JP" altLang="en-US" sz="1050" dirty="0">
                  <a:solidFill>
                    <a:schemeClr val="bg2"/>
                  </a:solidFill>
                </a:rPr>
                <a:t>例）製造→貯蔵→輸送→供給→利用など。</a:t>
              </a:r>
              <a:endParaRPr lang="en-US" altLang="ja-JP" sz="1050" dirty="0">
                <a:solidFill>
                  <a:schemeClr val="bg2"/>
                </a:solidFill>
              </a:endParaRPr>
            </a:p>
          </p:txBody>
        </p:sp>
        <p:sp>
          <p:nvSpPr>
            <p:cNvPr id="3083" name="テキスト ボックス 23">
              <a:extLst>
                <a:ext uri="{FF2B5EF4-FFF2-40B4-BE49-F238E27FC236}">
                  <a16:creationId xmlns:a16="http://schemas.microsoft.com/office/drawing/2014/main" id="{03590FD9-DA49-E3CF-6411-F3C8D1DCA2AA}"/>
                </a:ext>
              </a:extLst>
            </p:cNvPr>
            <p:cNvSpPr txBox="1">
              <a:spLocks noChangeArrowheads="1"/>
            </p:cNvSpPr>
            <p:nvPr/>
          </p:nvSpPr>
          <p:spPr bwMode="auto">
            <a:xfrm>
              <a:off x="3397250" y="1730375"/>
              <a:ext cx="1652588" cy="285750"/>
            </a:xfrm>
            <a:prstGeom prst="rect">
              <a:avLst/>
            </a:prstGeom>
            <a:solidFill>
              <a:schemeClr val="bg2">
                <a:lumMod val="50000"/>
              </a:schemeClr>
            </a:solidFill>
            <a:ln>
              <a:noFill/>
            </a:ln>
          </p:spPr>
          <p:txBody>
            <a:bodyPr wrap="none">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r>
                <a:rPr lang="ja-JP" altLang="en-US" sz="1200" b="1" dirty="0">
                  <a:solidFill>
                    <a:schemeClr val="bg1"/>
                  </a:solidFill>
                </a:rPr>
                <a:t>技術実証テーマと目標</a:t>
              </a:r>
            </a:p>
          </p:txBody>
        </p:sp>
        <p:cxnSp>
          <p:nvCxnSpPr>
            <p:cNvPr id="24" name="直線コネクタ 23">
              <a:extLst>
                <a:ext uri="{FF2B5EF4-FFF2-40B4-BE49-F238E27FC236}">
                  <a16:creationId xmlns:a16="http://schemas.microsoft.com/office/drawing/2014/main" id="{1607A571-CC0D-03DC-53BD-F47D8AA1BCA3}"/>
                </a:ext>
              </a:extLst>
            </p:cNvPr>
            <p:cNvCxnSpPr>
              <a:cxnSpLocks/>
            </p:cNvCxnSpPr>
            <p:nvPr/>
          </p:nvCxnSpPr>
          <p:spPr bwMode="auto">
            <a:xfrm flipH="1">
              <a:off x="3343275" y="1788338"/>
              <a:ext cx="0" cy="3960000"/>
            </a:xfrm>
            <a:prstGeom prst="line">
              <a:avLst/>
            </a:prstGeom>
            <a:ln w="28575">
              <a:solidFill>
                <a:srgbClr val="575757"/>
              </a:solidFill>
              <a:prstDash val="dash"/>
            </a:ln>
          </p:spPr>
          <p:style>
            <a:lnRef idx="1">
              <a:schemeClr val="accent1"/>
            </a:lnRef>
            <a:fillRef idx="0">
              <a:schemeClr val="accent1"/>
            </a:fillRef>
            <a:effectRef idx="0">
              <a:schemeClr val="accent1"/>
            </a:effectRef>
            <a:fontRef idx="minor">
              <a:schemeClr val="tx1"/>
            </a:fontRef>
          </p:style>
        </p:cxnSp>
        <p:sp>
          <p:nvSpPr>
            <p:cNvPr id="12305" name="テキスト ボックス 23">
              <a:extLst>
                <a:ext uri="{FF2B5EF4-FFF2-40B4-BE49-F238E27FC236}">
                  <a16:creationId xmlns:a16="http://schemas.microsoft.com/office/drawing/2014/main" id="{064B9567-F917-E4D5-0B03-0942CADF458A}"/>
                </a:ext>
              </a:extLst>
            </p:cNvPr>
            <p:cNvSpPr txBox="1">
              <a:spLocks noChangeArrowheads="1"/>
            </p:cNvSpPr>
            <p:nvPr/>
          </p:nvSpPr>
          <p:spPr bwMode="auto">
            <a:xfrm>
              <a:off x="134938" y="2107592"/>
              <a:ext cx="556563" cy="322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b="1"/>
                <a:t>つくる</a:t>
              </a:r>
            </a:p>
          </p:txBody>
        </p:sp>
        <p:sp>
          <p:nvSpPr>
            <p:cNvPr id="12306" name="テキスト ボックス 23">
              <a:extLst>
                <a:ext uri="{FF2B5EF4-FFF2-40B4-BE49-F238E27FC236}">
                  <a16:creationId xmlns:a16="http://schemas.microsoft.com/office/drawing/2014/main" id="{6BB6FDC9-D19A-5C85-D420-DD6CD12257AC}"/>
                </a:ext>
              </a:extLst>
            </p:cNvPr>
            <p:cNvSpPr txBox="1">
              <a:spLocks noChangeArrowheads="1"/>
            </p:cNvSpPr>
            <p:nvPr/>
          </p:nvSpPr>
          <p:spPr bwMode="auto">
            <a:xfrm>
              <a:off x="134938" y="3325996"/>
              <a:ext cx="612668" cy="537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b="1"/>
                <a:t>ためる</a:t>
              </a:r>
              <a:endParaRPr lang="en-US" altLang="ja-JP" sz="1200" b="1"/>
            </a:p>
            <a:p>
              <a:pPr eaLnBrk="1" hangingPunct="1">
                <a:spcBef>
                  <a:spcPct val="0"/>
                </a:spcBef>
                <a:buFontTx/>
                <a:buNone/>
              </a:pPr>
              <a:r>
                <a:rPr lang="ja-JP" altLang="en-US" sz="1200" b="1"/>
                <a:t>はこぶ</a:t>
              </a:r>
            </a:p>
          </p:txBody>
        </p:sp>
        <p:sp>
          <p:nvSpPr>
            <p:cNvPr id="12307" name="テキスト ボックス 23">
              <a:extLst>
                <a:ext uri="{FF2B5EF4-FFF2-40B4-BE49-F238E27FC236}">
                  <a16:creationId xmlns:a16="http://schemas.microsoft.com/office/drawing/2014/main" id="{04DDCCD0-8FF6-73B2-BFBA-99DCCAE1AE09}"/>
                </a:ext>
              </a:extLst>
            </p:cNvPr>
            <p:cNvSpPr txBox="1">
              <a:spLocks noChangeArrowheads="1"/>
            </p:cNvSpPr>
            <p:nvPr/>
          </p:nvSpPr>
          <p:spPr bwMode="auto">
            <a:xfrm>
              <a:off x="134938" y="4604796"/>
              <a:ext cx="595035" cy="322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b="1"/>
                <a:t>つかう</a:t>
              </a:r>
            </a:p>
          </p:txBody>
        </p:sp>
        <p:cxnSp>
          <p:nvCxnSpPr>
            <p:cNvPr id="38" name="直線コネクタ 37">
              <a:extLst>
                <a:ext uri="{FF2B5EF4-FFF2-40B4-BE49-F238E27FC236}">
                  <a16:creationId xmlns:a16="http://schemas.microsoft.com/office/drawing/2014/main" id="{153901A9-9F37-A966-F344-7E5724DF8693}"/>
                </a:ext>
              </a:extLst>
            </p:cNvPr>
            <p:cNvCxnSpPr>
              <a:cxnSpLocks/>
            </p:cNvCxnSpPr>
            <p:nvPr/>
          </p:nvCxnSpPr>
          <p:spPr bwMode="auto">
            <a:xfrm flipV="1">
              <a:off x="191085" y="4548188"/>
              <a:ext cx="9720000" cy="0"/>
            </a:xfrm>
            <a:prstGeom prst="line">
              <a:avLst/>
            </a:prstGeom>
            <a:ln w="28575">
              <a:solidFill>
                <a:srgbClr val="575757"/>
              </a:solidFill>
              <a:prstDash val="dash"/>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710C965C-281B-B29B-208A-8A004009F0A6}"/>
                </a:ext>
              </a:extLst>
            </p:cNvPr>
            <p:cNvCxnSpPr>
              <a:cxnSpLocks/>
            </p:cNvCxnSpPr>
            <p:nvPr/>
          </p:nvCxnSpPr>
          <p:spPr bwMode="auto">
            <a:xfrm flipV="1">
              <a:off x="191085" y="2084388"/>
              <a:ext cx="9720000" cy="0"/>
            </a:xfrm>
            <a:prstGeom prst="line">
              <a:avLst/>
            </a:prstGeom>
            <a:ln w="28575">
              <a:solidFill>
                <a:srgbClr val="575757"/>
              </a:solidFill>
              <a:prstDash val="dash"/>
            </a:ln>
          </p:spPr>
          <p:style>
            <a:lnRef idx="1">
              <a:schemeClr val="accent1"/>
            </a:lnRef>
            <a:fillRef idx="0">
              <a:schemeClr val="accent1"/>
            </a:fillRef>
            <a:effectRef idx="0">
              <a:schemeClr val="accent1"/>
            </a:effectRef>
            <a:fontRef idx="minor">
              <a:schemeClr val="tx1"/>
            </a:fontRef>
          </p:style>
        </p:cxnSp>
        <p:sp>
          <p:nvSpPr>
            <p:cNvPr id="40" name="テキスト ボックス 23">
              <a:extLst>
                <a:ext uri="{FF2B5EF4-FFF2-40B4-BE49-F238E27FC236}">
                  <a16:creationId xmlns:a16="http://schemas.microsoft.com/office/drawing/2014/main" id="{7C587D79-C7A8-8E7E-D261-02DAB78B10CC}"/>
                </a:ext>
              </a:extLst>
            </p:cNvPr>
            <p:cNvSpPr txBox="1">
              <a:spLocks noChangeArrowheads="1"/>
            </p:cNvSpPr>
            <p:nvPr/>
          </p:nvSpPr>
          <p:spPr bwMode="auto">
            <a:xfrm>
              <a:off x="900113" y="1762125"/>
              <a:ext cx="492125" cy="287338"/>
            </a:xfrm>
            <a:prstGeom prst="rect">
              <a:avLst/>
            </a:prstGeom>
            <a:solidFill>
              <a:schemeClr val="bg2">
                <a:lumMod val="50000"/>
              </a:schemeClr>
            </a:solidFill>
            <a:ln>
              <a:noFill/>
            </a:ln>
          </p:spPr>
          <p:txBody>
            <a:bodyPr wrap="none">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r>
                <a:rPr lang="ja-JP" altLang="en-US" sz="1200" b="1" dirty="0">
                  <a:solidFill>
                    <a:schemeClr val="bg1"/>
                  </a:solidFill>
                </a:rPr>
                <a:t>概要</a:t>
              </a:r>
            </a:p>
          </p:txBody>
        </p:sp>
        <p:cxnSp>
          <p:nvCxnSpPr>
            <p:cNvPr id="20" name="直線コネクタ 19">
              <a:extLst>
                <a:ext uri="{FF2B5EF4-FFF2-40B4-BE49-F238E27FC236}">
                  <a16:creationId xmlns:a16="http://schemas.microsoft.com/office/drawing/2014/main" id="{A76106C9-68F7-1F85-2C54-CD665A36CA87}"/>
                </a:ext>
              </a:extLst>
            </p:cNvPr>
            <p:cNvCxnSpPr>
              <a:cxnSpLocks/>
            </p:cNvCxnSpPr>
            <p:nvPr/>
          </p:nvCxnSpPr>
          <p:spPr bwMode="auto">
            <a:xfrm flipH="1">
              <a:off x="822325" y="1788338"/>
              <a:ext cx="0" cy="3960000"/>
            </a:xfrm>
            <a:prstGeom prst="line">
              <a:avLst/>
            </a:prstGeom>
            <a:ln w="28575">
              <a:solidFill>
                <a:srgbClr val="575757"/>
              </a:solidFill>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E0D72885-875B-E2D2-6362-F95069491DFF}"/>
                </a:ext>
              </a:extLst>
            </p:cNvPr>
            <p:cNvCxnSpPr>
              <a:cxnSpLocks/>
            </p:cNvCxnSpPr>
            <p:nvPr/>
          </p:nvCxnSpPr>
          <p:spPr bwMode="auto">
            <a:xfrm flipV="1">
              <a:off x="191085" y="3254375"/>
              <a:ext cx="9720000" cy="0"/>
            </a:xfrm>
            <a:prstGeom prst="line">
              <a:avLst/>
            </a:prstGeom>
            <a:ln w="28575">
              <a:solidFill>
                <a:srgbClr val="575757"/>
              </a:solidFill>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EE4FB3CF-3737-906B-6035-E4CE7A120D2C}"/>
                </a:ext>
              </a:extLst>
            </p:cNvPr>
            <p:cNvCxnSpPr>
              <a:cxnSpLocks/>
            </p:cNvCxnSpPr>
            <p:nvPr/>
          </p:nvCxnSpPr>
          <p:spPr bwMode="auto">
            <a:xfrm flipV="1">
              <a:off x="191085" y="5748338"/>
              <a:ext cx="9720000" cy="0"/>
            </a:xfrm>
            <a:prstGeom prst="line">
              <a:avLst/>
            </a:prstGeom>
            <a:ln w="28575">
              <a:solidFill>
                <a:srgbClr val="575757"/>
              </a:solidFill>
              <a:prstDash val="dash"/>
            </a:ln>
          </p:spPr>
          <p:style>
            <a:lnRef idx="1">
              <a:schemeClr val="accent1"/>
            </a:lnRef>
            <a:fillRef idx="0">
              <a:schemeClr val="accent1"/>
            </a:fillRef>
            <a:effectRef idx="0">
              <a:schemeClr val="accent1"/>
            </a:effectRef>
            <a:fontRef idx="minor">
              <a:schemeClr val="tx1"/>
            </a:fontRef>
          </p:style>
        </p:cxnSp>
        <p:cxnSp>
          <p:nvCxnSpPr>
            <p:cNvPr id="25" name="直線コネクタ 24">
              <a:extLst>
                <a:ext uri="{FF2B5EF4-FFF2-40B4-BE49-F238E27FC236}">
                  <a16:creationId xmlns:a16="http://schemas.microsoft.com/office/drawing/2014/main" id="{6C166771-FFD2-0FBC-1F6B-5802BD581B1B}"/>
                </a:ext>
              </a:extLst>
            </p:cNvPr>
            <p:cNvCxnSpPr>
              <a:cxnSpLocks/>
            </p:cNvCxnSpPr>
            <p:nvPr/>
          </p:nvCxnSpPr>
          <p:spPr bwMode="auto">
            <a:xfrm flipH="1">
              <a:off x="6713538" y="1788338"/>
              <a:ext cx="0" cy="3960000"/>
            </a:xfrm>
            <a:prstGeom prst="line">
              <a:avLst/>
            </a:prstGeom>
            <a:ln w="28575">
              <a:solidFill>
                <a:srgbClr val="575757"/>
              </a:solidFill>
              <a:prstDash val="dash"/>
            </a:ln>
          </p:spPr>
          <p:style>
            <a:lnRef idx="1">
              <a:schemeClr val="accent1"/>
            </a:lnRef>
            <a:fillRef idx="0">
              <a:schemeClr val="accent1"/>
            </a:fillRef>
            <a:effectRef idx="0">
              <a:schemeClr val="accent1"/>
            </a:effectRef>
            <a:fontRef idx="minor">
              <a:schemeClr val="tx1"/>
            </a:fontRef>
          </p:style>
        </p:cxnSp>
        <p:sp>
          <p:nvSpPr>
            <p:cNvPr id="26" name="テキスト ボックス 23">
              <a:extLst>
                <a:ext uri="{FF2B5EF4-FFF2-40B4-BE49-F238E27FC236}">
                  <a16:creationId xmlns:a16="http://schemas.microsoft.com/office/drawing/2014/main" id="{29A855B5-1289-4D0B-20C5-0E1CC51C8FE1}"/>
                </a:ext>
              </a:extLst>
            </p:cNvPr>
            <p:cNvSpPr txBox="1">
              <a:spLocks noChangeArrowheads="1"/>
            </p:cNvSpPr>
            <p:nvPr/>
          </p:nvSpPr>
          <p:spPr bwMode="auto">
            <a:xfrm>
              <a:off x="6780213" y="1727200"/>
              <a:ext cx="2236787" cy="276225"/>
            </a:xfrm>
            <a:prstGeom prst="rect">
              <a:avLst/>
            </a:prstGeom>
            <a:solidFill>
              <a:schemeClr val="bg2">
                <a:lumMod val="50000"/>
              </a:schemeClr>
            </a:solidFill>
            <a:ln>
              <a:noFill/>
            </a:ln>
          </p:spPr>
          <p:txBody>
            <a:bodyPr wrap="none">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r>
                <a:rPr lang="ja-JP" altLang="en-US" sz="1200" b="1" dirty="0">
                  <a:solidFill>
                    <a:schemeClr val="bg1"/>
                  </a:solidFill>
                </a:rPr>
                <a:t>使用技術の規模、効率、設置数</a:t>
              </a:r>
            </a:p>
          </p:txBody>
        </p:sp>
        <p:sp>
          <p:nvSpPr>
            <p:cNvPr id="27" name="テキスト ボックス 4">
              <a:extLst>
                <a:ext uri="{FF2B5EF4-FFF2-40B4-BE49-F238E27FC236}">
                  <a16:creationId xmlns:a16="http://schemas.microsoft.com/office/drawing/2014/main" id="{70A163A3-2112-9A5A-972D-CB5225270161}"/>
                </a:ext>
              </a:extLst>
            </p:cNvPr>
            <p:cNvSpPr txBox="1">
              <a:spLocks noChangeArrowheads="1"/>
            </p:cNvSpPr>
            <p:nvPr/>
          </p:nvSpPr>
          <p:spPr bwMode="auto">
            <a:xfrm>
              <a:off x="6802438" y="2092325"/>
              <a:ext cx="3367087" cy="900113"/>
            </a:xfrm>
            <a:prstGeom prst="rect">
              <a:avLst/>
            </a:prstGeom>
            <a:noFill/>
            <a:ln>
              <a:noFill/>
            </a:ln>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r>
                <a:rPr lang="ja-JP" altLang="en-US" sz="1050">
                  <a:solidFill>
                    <a:schemeClr val="bg2"/>
                  </a:solidFill>
                </a:rPr>
                <a:t>＜再生可能エネルギー等＞</a:t>
              </a:r>
              <a:endParaRPr lang="en-US" altLang="ja-JP" sz="1050" dirty="0">
                <a:solidFill>
                  <a:schemeClr val="bg2"/>
                </a:solidFill>
              </a:endParaRPr>
            </a:p>
            <a:p>
              <a:pPr eaLnBrk="1" hangingPunct="1">
                <a:spcBef>
                  <a:spcPct val="0"/>
                </a:spcBef>
                <a:buFontTx/>
                <a:buNone/>
                <a:defRPr/>
              </a:pPr>
              <a:r>
                <a:rPr lang="ja-JP" altLang="en-US" sz="1050" dirty="0">
                  <a:solidFill>
                    <a:schemeClr val="bg2"/>
                  </a:solidFill>
                </a:rPr>
                <a:t>・規模：○○</a:t>
              </a:r>
              <a:r>
                <a:rPr lang="en-US" altLang="ja-JP" sz="1050" dirty="0">
                  <a:solidFill>
                    <a:schemeClr val="bg2"/>
                  </a:solidFill>
                </a:rPr>
                <a:t>kW</a:t>
              </a:r>
              <a:r>
                <a:rPr lang="ja-JP" altLang="en-US" sz="1050" dirty="0">
                  <a:solidFill>
                    <a:schemeClr val="bg2"/>
                  </a:solidFill>
                </a:rPr>
                <a:t>　</a:t>
              </a:r>
              <a:r>
                <a:rPr lang="en-US" altLang="ja-JP" sz="1050" dirty="0">
                  <a:solidFill>
                    <a:schemeClr val="bg2"/>
                  </a:solidFill>
                </a:rPr>
                <a:t>×</a:t>
              </a:r>
              <a:r>
                <a:rPr lang="ja-JP" altLang="en-US" sz="1050" dirty="0">
                  <a:solidFill>
                    <a:schemeClr val="bg2"/>
                  </a:solidFill>
                </a:rPr>
                <a:t>１　等・余剰電力量：○○</a:t>
              </a:r>
              <a:r>
                <a:rPr lang="en-US" altLang="ja-JP" sz="1050" dirty="0">
                  <a:solidFill>
                    <a:schemeClr val="bg2"/>
                  </a:solidFill>
                </a:rPr>
                <a:t>kWh</a:t>
              </a:r>
            </a:p>
            <a:p>
              <a:pPr eaLnBrk="1" hangingPunct="1">
                <a:spcBef>
                  <a:spcPct val="0"/>
                </a:spcBef>
                <a:buFontTx/>
                <a:buNone/>
                <a:defRPr/>
              </a:pPr>
              <a:r>
                <a:rPr lang="ja-JP" altLang="en-US" sz="1050" dirty="0">
                  <a:solidFill>
                    <a:schemeClr val="bg2"/>
                  </a:solidFill>
                </a:rPr>
                <a:t>＜水素製造装置＞</a:t>
              </a:r>
              <a:endParaRPr lang="en-US" altLang="ja-JP" sz="1050" dirty="0">
                <a:solidFill>
                  <a:schemeClr val="bg2"/>
                </a:solidFill>
              </a:endParaRPr>
            </a:p>
            <a:p>
              <a:pPr eaLnBrk="1" hangingPunct="1">
                <a:spcBef>
                  <a:spcPct val="0"/>
                </a:spcBef>
                <a:buFontTx/>
                <a:buNone/>
                <a:defRPr/>
              </a:pPr>
              <a:r>
                <a:rPr lang="ja-JP" altLang="en-US" sz="1050" dirty="0">
                  <a:solidFill>
                    <a:schemeClr val="bg2"/>
                  </a:solidFill>
                </a:rPr>
                <a:t>・規模：○○</a:t>
              </a:r>
              <a:r>
                <a:rPr lang="en-US" altLang="ja-JP" sz="1050" dirty="0">
                  <a:solidFill>
                    <a:schemeClr val="bg2"/>
                  </a:solidFill>
                </a:rPr>
                <a:t>kW</a:t>
              </a:r>
              <a:r>
                <a:rPr lang="ja-JP" altLang="en-US" sz="1050" dirty="0">
                  <a:solidFill>
                    <a:schemeClr val="bg2"/>
                  </a:solidFill>
                </a:rPr>
                <a:t>　</a:t>
              </a:r>
              <a:r>
                <a:rPr lang="en-US" altLang="ja-JP" sz="1050" dirty="0">
                  <a:solidFill>
                    <a:schemeClr val="bg2"/>
                  </a:solidFill>
                </a:rPr>
                <a:t>×</a:t>
              </a:r>
              <a:r>
                <a:rPr lang="ja-JP" altLang="en-US" sz="1050" dirty="0">
                  <a:solidFill>
                    <a:schemeClr val="bg2"/>
                  </a:solidFill>
                </a:rPr>
                <a:t>１・水素○○</a:t>
              </a:r>
              <a:r>
                <a:rPr lang="en-US" altLang="ja-JP" sz="1050" dirty="0">
                  <a:solidFill>
                    <a:schemeClr val="bg2"/>
                  </a:solidFill>
                </a:rPr>
                <a:t>N㎥/</a:t>
              </a:r>
              <a:r>
                <a:rPr lang="ja-JP" altLang="en-US" sz="1050" dirty="0">
                  <a:solidFill>
                    <a:schemeClr val="bg2"/>
                  </a:solidFill>
                </a:rPr>
                <a:t>日の製造能力　等</a:t>
              </a:r>
              <a:endParaRPr lang="en-US" altLang="ja-JP" sz="1050" dirty="0">
                <a:solidFill>
                  <a:schemeClr val="bg2"/>
                </a:solidFill>
              </a:endParaRPr>
            </a:p>
            <a:p>
              <a:pPr eaLnBrk="1" hangingPunct="1">
                <a:spcBef>
                  <a:spcPct val="0"/>
                </a:spcBef>
                <a:buFontTx/>
                <a:buNone/>
                <a:defRPr/>
              </a:pPr>
              <a:endParaRPr lang="en-US" altLang="ja-JP" sz="1050" dirty="0">
                <a:solidFill>
                  <a:schemeClr val="bg2"/>
                </a:solidFill>
              </a:endParaRPr>
            </a:p>
          </p:txBody>
        </p:sp>
        <p:sp>
          <p:nvSpPr>
            <p:cNvPr id="29" name="テキスト ボックス 4">
              <a:extLst>
                <a:ext uri="{FF2B5EF4-FFF2-40B4-BE49-F238E27FC236}">
                  <a16:creationId xmlns:a16="http://schemas.microsoft.com/office/drawing/2014/main" id="{6BD62DF4-A808-338E-3C45-6236A6E4FFBE}"/>
                </a:ext>
              </a:extLst>
            </p:cNvPr>
            <p:cNvSpPr txBox="1">
              <a:spLocks noChangeArrowheads="1"/>
            </p:cNvSpPr>
            <p:nvPr/>
          </p:nvSpPr>
          <p:spPr bwMode="auto">
            <a:xfrm>
              <a:off x="6780213" y="3343275"/>
              <a:ext cx="1982787" cy="415925"/>
            </a:xfrm>
            <a:prstGeom prst="rect">
              <a:avLst/>
            </a:prstGeom>
            <a:noFill/>
            <a:ln>
              <a:noFill/>
            </a:ln>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r>
                <a:rPr lang="ja-JP" altLang="en-US" sz="1050" dirty="0">
                  <a:solidFill>
                    <a:schemeClr val="bg2"/>
                  </a:solidFill>
                </a:rPr>
                <a:t>＜液化水素貯蔵タンク＞</a:t>
              </a:r>
              <a:endParaRPr lang="en-US" altLang="ja-JP" sz="1050" dirty="0">
                <a:solidFill>
                  <a:schemeClr val="bg2"/>
                </a:solidFill>
              </a:endParaRPr>
            </a:p>
            <a:p>
              <a:pPr eaLnBrk="1" hangingPunct="1">
                <a:spcBef>
                  <a:spcPct val="0"/>
                </a:spcBef>
                <a:buFontTx/>
                <a:buNone/>
                <a:defRPr/>
              </a:pPr>
              <a:r>
                <a:rPr lang="ja-JP" altLang="en-US" sz="1050" dirty="0">
                  <a:solidFill>
                    <a:schemeClr val="bg2"/>
                  </a:solidFill>
                </a:rPr>
                <a:t>・規模：○○</a:t>
              </a:r>
              <a:r>
                <a:rPr lang="en-US" altLang="ja-JP" sz="1050" dirty="0">
                  <a:solidFill>
                    <a:schemeClr val="bg2"/>
                  </a:solidFill>
                </a:rPr>
                <a:t>N㎥</a:t>
              </a:r>
              <a:r>
                <a:rPr lang="ja-JP" altLang="en-US" sz="1050" dirty="0">
                  <a:solidFill>
                    <a:schemeClr val="bg2"/>
                  </a:solidFill>
                </a:rPr>
                <a:t>　</a:t>
              </a:r>
              <a:r>
                <a:rPr lang="en-US" altLang="ja-JP" sz="1050" dirty="0">
                  <a:solidFill>
                    <a:schemeClr val="bg2"/>
                  </a:solidFill>
                </a:rPr>
                <a:t>×</a:t>
              </a:r>
              <a:r>
                <a:rPr lang="ja-JP" altLang="en-US" sz="1050" dirty="0">
                  <a:solidFill>
                    <a:schemeClr val="bg2"/>
                  </a:solidFill>
                </a:rPr>
                <a:t>１等</a:t>
              </a:r>
              <a:endParaRPr lang="en-US" altLang="ja-JP" sz="1050" dirty="0">
                <a:solidFill>
                  <a:schemeClr val="bg2"/>
                </a:solidFill>
              </a:endParaRPr>
            </a:p>
          </p:txBody>
        </p:sp>
        <p:sp>
          <p:nvSpPr>
            <p:cNvPr id="30" name="テキスト ボックス 4">
              <a:extLst>
                <a:ext uri="{FF2B5EF4-FFF2-40B4-BE49-F238E27FC236}">
                  <a16:creationId xmlns:a16="http://schemas.microsoft.com/office/drawing/2014/main" id="{4271B28E-C1A3-7BB2-65CE-3D9696D54BD6}"/>
                </a:ext>
              </a:extLst>
            </p:cNvPr>
            <p:cNvSpPr txBox="1">
              <a:spLocks noChangeArrowheads="1"/>
            </p:cNvSpPr>
            <p:nvPr/>
          </p:nvSpPr>
          <p:spPr bwMode="auto">
            <a:xfrm>
              <a:off x="6761163" y="3843338"/>
              <a:ext cx="2511425" cy="415925"/>
            </a:xfrm>
            <a:prstGeom prst="rect">
              <a:avLst/>
            </a:prstGeom>
            <a:noFill/>
            <a:ln>
              <a:noFill/>
            </a:ln>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r>
                <a:rPr lang="ja-JP" altLang="en-US" sz="1050" dirty="0">
                  <a:solidFill>
                    <a:schemeClr val="bg2"/>
                  </a:solidFill>
                </a:rPr>
                <a:t>＜水素輸送ローリー（液化）＞</a:t>
              </a:r>
              <a:endParaRPr lang="en-US" altLang="ja-JP" sz="1050" dirty="0">
                <a:solidFill>
                  <a:schemeClr val="bg2"/>
                </a:solidFill>
              </a:endParaRPr>
            </a:p>
            <a:p>
              <a:pPr eaLnBrk="1" hangingPunct="1">
                <a:spcBef>
                  <a:spcPct val="0"/>
                </a:spcBef>
                <a:buFontTx/>
                <a:buNone/>
                <a:defRPr/>
              </a:pPr>
              <a:r>
                <a:rPr lang="ja-JP" altLang="en-US" sz="1050" dirty="0">
                  <a:solidFill>
                    <a:schemeClr val="bg2"/>
                  </a:solidFill>
                </a:rPr>
                <a:t>・規模：○○</a:t>
              </a:r>
              <a:r>
                <a:rPr lang="en-US" altLang="ja-JP" sz="1050" dirty="0">
                  <a:solidFill>
                    <a:schemeClr val="bg2"/>
                  </a:solidFill>
                </a:rPr>
                <a:t>N㎥</a:t>
              </a:r>
              <a:r>
                <a:rPr lang="ja-JP" altLang="en-US" sz="1050" dirty="0">
                  <a:solidFill>
                    <a:schemeClr val="bg2"/>
                  </a:solidFill>
                </a:rPr>
                <a:t>　</a:t>
              </a:r>
              <a:r>
                <a:rPr lang="en-US" altLang="ja-JP" sz="1050" dirty="0">
                  <a:solidFill>
                    <a:schemeClr val="bg2"/>
                  </a:solidFill>
                </a:rPr>
                <a:t>×</a:t>
              </a:r>
              <a:r>
                <a:rPr lang="ja-JP" altLang="en-US" sz="1050" dirty="0">
                  <a:solidFill>
                    <a:schemeClr val="bg2"/>
                  </a:solidFill>
                </a:rPr>
                <a:t>３</a:t>
              </a:r>
              <a:endParaRPr lang="en-US" altLang="ja-JP" sz="1050" dirty="0">
                <a:solidFill>
                  <a:schemeClr val="bg2"/>
                </a:solidFill>
              </a:endParaRPr>
            </a:p>
          </p:txBody>
        </p:sp>
        <p:sp>
          <p:nvSpPr>
            <p:cNvPr id="31" name="テキスト ボックス 4">
              <a:extLst>
                <a:ext uri="{FF2B5EF4-FFF2-40B4-BE49-F238E27FC236}">
                  <a16:creationId xmlns:a16="http://schemas.microsoft.com/office/drawing/2014/main" id="{AA352589-F311-B0A6-BB06-64F825CC5F8A}"/>
                </a:ext>
              </a:extLst>
            </p:cNvPr>
            <p:cNvSpPr txBox="1">
              <a:spLocks noChangeArrowheads="1"/>
            </p:cNvSpPr>
            <p:nvPr/>
          </p:nvSpPr>
          <p:spPr bwMode="auto">
            <a:xfrm>
              <a:off x="6735763" y="4549775"/>
              <a:ext cx="3230562" cy="1222375"/>
            </a:xfrm>
            <a:prstGeom prst="rect">
              <a:avLst/>
            </a:prstGeom>
            <a:noFill/>
            <a:ln>
              <a:noFill/>
            </a:ln>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defRPr/>
              </a:pPr>
              <a:r>
                <a:rPr lang="ja-JP" altLang="en-US" sz="1050" dirty="0">
                  <a:solidFill>
                    <a:schemeClr val="bg2"/>
                  </a:solidFill>
                </a:rPr>
                <a:t>水素の総需要量：○</a:t>
              </a:r>
              <a:r>
                <a:rPr lang="en-US" altLang="ja-JP" sz="1050" dirty="0">
                  <a:solidFill>
                    <a:schemeClr val="bg2"/>
                  </a:solidFill>
                </a:rPr>
                <a:t>N㎥</a:t>
              </a:r>
            </a:p>
            <a:p>
              <a:pPr eaLnBrk="1" hangingPunct="1">
                <a:spcBef>
                  <a:spcPct val="0"/>
                </a:spcBef>
                <a:buFontTx/>
                <a:buNone/>
                <a:defRPr/>
              </a:pPr>
              <a:r>
                <a:rPr lang="ja-JP" altLang="en-US" sz="1050" dirty="0">
                  <a:solidFill>
                    <a:schemeClr val="bg2"/>
                  </a:solidFill>
                </a:rPr>
                <a:t>＜</a:t>
              </a:r>
              <a:r>
                <a:rPr lang="en-US" altLang="ja-JP" sz="1050" dirty="0">
                  <a:solidFill>
                    <a:schemeClr val="bg2"/>
                  </a:solidFill>
                </a:rPr>
                <a:t>FCV</a:t>
              </a:r>
              <a:r>
                <a:rPr lang="ja-JP" altLang="en-US" sz="1050" dirty="0">
                  <a:solidFill>
                    <a:schemeClr val="bg2"/>
                  </a:solidFill>
                </a:rPr>
                <a:t>＞</a:t>
              </a:r>
              <a:endParaRPr lang="en-US" altLang="ja-JP" sz="1050" dirty="0">
                <a:solidFill>
                  <a:schemeClr val="bg2"/>
                </a:solidFill>
              </a:endParaRPr>
            </a:p>
            <a:p>
              <a:pPr eaLnBrk="1" hangingPunct="1">
                <a:spcBef>
                  <a:spcPct val="0"/>
                </a:spcBef>
                <a:buFontTx/>
                <a:buNone/>
                <a:defRPr/>
              </a:pPr>
              <a:r>
                <a:rPr lang="ja-JP" altLang="en-US" sz="1050" dirty="0">
                  <a:solidFill>
                    <a:schemeClr val="bg2"/>
                  </a:solidFill>
                </a:rPr>
                <a:t>・数：３台・○○市役所の公用車として利用（</a:t>
              </a:r>
              <a:r>
                <a:rPr lang="en-US" altLang="ja-JP" sz="1050" dirty="0">
                  <a:solidFill>
                    <a:schemeClr val="bg2"/>
                  </a:solidFill>
                </a:rPr>
                <a:t>FCV</a:t>
              </a:r>
              <a:r>
                <a:rPr lang="ja-JP" altLang="en-US" sz="1050" dirty="0">
                  <a:solidFill>
                    <a:schemeClr val="bg2"/>
                  </a:solidFill>
                </a:rPr>
                <a:t>）等</a:t>
              </a:r>
              <a:endParaRPr lang="en-US" altLang="ja-JP" sz="1050" dirty="0">
                <a:solidFill>
                  <a:schemeClr val="bg2"/>
                </a:solidFill>
              </a:endParaRPr>
            </a:p>
            <a:p>
              <a:pPr eaLnBrk="1" hangingPunct="1">
                <a:spcBef>
                  <a:spcPct val="0"/>
                </a:spcBef>
                <a:buFontTx/>
                <a:buNone/>
                <a:defRPr/>
              </a:pPr>
              <a:r>
                <a:rPr lang="ja-JP" altLang="en-US" sz="1050" dirty="0">
                  <a:solidFill>
                    <a:schemeClr val="bg2"/>
                  </a:solidFill>
                </a:rPr>
                <a:t>＜燃料電池＞</a:t>
              </a:r>
              <a:endParaRPr lang="en-US" altLang="ja-JP" sz="1050" dirty="0">
                <a:solidFill>
                  <a:schemeClr val="bg2"/>
                </a:solidFill>
              </a:endParaRPr>
            </a:p>
            <a:p>
              <a:pPr eaLnBrk="1" hangingPunct="1">
                <a:spcBef>
                  <a:spcPct val="0"/>
                </a:spcBef>
                <a:buFontTx/>
                <a:buNone/>
                <a:defRPr/>
              </a:pPr>
              <a:r>
                <a:rPr lang="ja-JP" altLang="en-US" sz="1050" dirty="0">
                  <a:solidFill>
                    <a:schemeClr val="bg2"/>
                  </a:solidFill>
                </a:rPr>
                <a:t>・○○ビルに規模○○のものを○個設置</a:t>
              </a:r>
              <a:endParaRPr lang="en-US" altLang="ja-JP" sz="1050" dirty="0">
                <a:solidFill>
                  <a:schemeClr val="bg2"/>
                </a:solidFill>
              </a:endParaRPr>
            </a:p>
            <a:p>
              <a:pPr eaLnBrk="1" hangingPunct="1">
                <a:spcBef>
                  <a:spcPct val="0"/>
                </a:spcBef>
                <a:buFontTx/>
                <a:buNone/>
                <a:defRPr/>
              </a:pPr>
              <a:r>
                <a:rPr lang="en-US" altLang="ja-JP" sz="1050" dirty="0">
                  <a:solidFill>
                    <a:schemeClr val="bg2"/>
                  </a:solidFill>
                </a:rPr>
                <a:t>※</a:t>
              </a:r>
              <a:r>
                <a:rPr lang="ja-JP" altLang="en-US" sz="1050" dirty="0">
                  <a:solidFill>
                    <a:schemeClr val="bg2"/>
                  </a:solidFill>
                </a:rPr>
                <a:t>燃料電池については、電気と熱の活用方法を具体</a:t>
              </a:r>
              <a:endParaRPr lang="en-US" altLang="ja-JP" sz="1050" dirty="0">
                <a:solidFill>
                  <a:schemeClr val="bg2"/>
                </a:solidFill>
              </a:endParaRPr>
            </a:p>
            <a:p>
              <a:pPr eaLnBrk="1" hangingPunct="1">
                <a:spcBef>
                  <a:spcPct val="0"/>
                </a:spcBef>
                <a:buFontTx/>
                <a:buNone/>
                <a:defRPr/>
              </a:pPr>
              <a:r>
                <a:rPr lang="en-US" altLang="ja-JP" sz="1050" dirty="0">
                  <a:solidFill>
                    <a:schemeClr val="bg2"/>
                  </a:solidFill>
                </a:rPr>
                <a:t>   </a:t>
              </a:r>
              <a:r>
                <a:rPr lang="ja-JP" altLang="en-US" sz="1050" dirty="0">
                  <a:solidFill>
                    <a:schemeClr val="bg2"/>
                  </a:solidFill>
                </a:rPr>
                <a:t>的な数字と共に記載すること。等</a:t>
              </a:r>
              <a:endParaRPr lang="en-US" altLang="ja-JP" sz="1050" dirty="0">
                <a:solidFill>
                  <a:schemeClr val="bg2"/>
                </a:solidFill>
              </a:endParaRPr>
            </a:p>
          </p:txBody>
        </p:sp>
      </p:grpSp>
      <p:sp>
        <p:nvSpPr>
          <p:cNvPr id="3" name="スライド番号プレースホルダー 1">
            <a:extLst>
              <a:ext uri="{FF2B5EF4-FFF2-40B4-BE49-F238E27FC236}">
                <a16:creationId xmlns:a16="http://schemas.microsoft.com/office/drawing/2014/main" id="{82768812-4DE1-CA9E-4248-F430FA17D53F}"/>
              </a:ext>
            </a:extLst>
          </p:cNvPr>
          <p:cNvSpPr txBox="1">
            <a:spLocks/>
          </p:cNvSpPr>
          <p:nvPr/>
        </p:nvSpPr>
        <p:spPr bwMode="auto">
          <a:xfrm>
            <a:off x="9842500" y="6738938"/>
            <a:ext cx="241300" cy="334962"/>
          </a:xfrm>
          <a:prstGeom prst="rect">
            <a:avLst/>
          </a:prstGeom>
          <a:noFill/>
          <a:ln w="9525">
            <a:noFill/>
            <a:miter lim="800000"/>
            <a:headEnd/>
            <a:tailEnd/>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9779" tIns="49890" rIns="99779" bIns="49890" numCol="1" anchor="t" anchorCtr="0" compatLnSpc="1">
            <a:prstTxWarp prst="textNoShape">
              <a:avLst/>
            </a:prstTxWarp>
          </a:bodyPr>
          <a:lstStyle>
            <a:defPPr>
              <a:defRPr lang="ja-JP"/>
            </a:defPPr>
            <a:lvl1pPr algn="r" rtl="0" eaLnBrk="1" fontAlgn="base" hangingPunct="1">
              <a:spcBef>
                <a:spcPct val="20000"/>
              </a:spcBef>
              <a:spcAft>
                <a:spcPct val="0"/>
              </a:spcAft>
              <a:buChar char="•"/>
              <a:defRPr kumimoji="1" sz="3500" kern="1200">
                <a:solidFill>
                  <a:schemeClr val="tx1"/>
                </a:solidFill>
                <a:latin typeface="Arial" panose="020B0604020202020204" pitchFamily="34" charset="0"/>
                <a:ea typeface="ＭＳ Ｐゴシック" panose="020B0600070205080204" pitchFamily="50" charset="-128"/>
                <a:cs typeface="+mn-cs"/>
              </a:defRPr>
            </a:lvl1pPr>
            <a:lvl2pPr marL="742950" indent="-285750" algn="l" rtl="0" eaLnBrk="0" fontAlgn="base" hangingPunct="0">
              <a:spcBef>
                <a:spcPct val="20000"/>
              </a:spcBef>
              <a:spcAft>
                <a:spcPct val="0"/>
              </a:spcAft>
              <a:buChar char="–"/>
              <a:defRPr kumimoji="1" sz="3100" kern="1200">
                <a:solidFill>
                  <a:schemeClr val="tx1"/>
                </a:solidFill>
                <a:latin typeface="Arial" panose="020B0604020202020204" pitchFamily="34" charset="0"/>
                <a:ea typeface="ＭＳ Ｐゴシック" panose="020B0600070205080204" pitchFamily="50" charset="-128"/>
                <a:cs typeface="+mn-cs"/>
              </a:defRPr>
            </a:lvl2pPr>
            <a:lvl3pPr marL="1143000" indent="-228600" algn="l" rtl="0" eaLnBrk="0" fontAlgn="base" hangingPunct="0">
              <a:spcBef>
                <a:spcPct val="20000"/>
              </a:spcBef>
              <a:spcAft>
                <a:spcPct val="0"/>
              </a:spcAft>
              <a:buChar char="•"/>
              <a:defRPr kumimoji="1" sz="2600" kern="1200">
                <a:solidFill>
                  <a:schemeClr val="tx1"/>
                </a:solidFill>
                <a:latin typeface="Arial" panose="020B0604020202020204" pitchFamily="34" charset="0"/>
                <a:ea typeface="ＭＳ Ｐゴシック" panose="020B0600070205080204" pitchFamily="50" charset="-128"/>
                <a:cs typeface="+mn-cs"/>
              </a:defRPr>
            </a:lvl3pPr>
            <a:lvl4pPr marL="1600200" indent="-228600" algn="l" rtl="0" eaLnBrk="0" fontAlgn="base" hangingPunct="0">
              <a:spcBef>
                <a:spcPct val="20000"/>
              </a:spcBef>
              <a:spcAft>
                <a:spcPct val="0"/>
              </a:spcAft>
              <a:buChar char="–"/>
              <a:defRPr kumimoji="1" sz="2200" kern="1200">
                <a:solidFill>
                  <a:schemeClr val="tx1"/>
                </a:solidFill>
                <a:latin typeface="Arial" panose="020B0604020202020204" pitchFamily="34" charset="0"/>
                <a:ea typeface="ＭＳ Ｐゴシック" panose="020B0600070205080204" pitchFamily="50" charset="-128"/>
                <a:cs typeface="+mn-cs"/>
              </a:defRPr>
            </a:lvl4pPr>
            <a:lvl5pPr marL="2057400" indent="-228600" algn="l" rtl="0" eaLnBrk="0" fontAlgn="base" hangingPunct="0">
              <a:spcBef>
                <a:spcPct val="20000"/>
              </a:spcBef>
              <a:spcAft>
                <a:spcPct val="0"/>
              </a:spcAft>
              <a:buChar char="»"/>
              <a:defRPr kumimoji="1" sz="2200" kern="1200">
                <a:solidFill>
                  <a:schemeClr val="tx1"/>
                </a:solidFill>
                <a:latin typeface="Arial" panose="020B0604020202020204" pitchFamily="34" charset="0"/>
                <a:ea typeface="ＭＳ Ｐゴシック" panose="020B0600070205080204" pitchFamily="50" charset="-128"/>
                <a:cs typeface="+mn-cs"/>
              </a:defRPr>
            </a:lvl5pPr>
            <a:lvl6pPr marL="2514600" indent="-228600" algn="l" defTabSz="914400" rtl="0" eaLnBrk="0" fontAlgn="base" latinLnBrk="0" hangingPunct="0">
              <a:spcBef>
                <a:spcPct val="20000"/>
              </a:spcBef>
              <a:spcAft>
                <a:spcPct val="0"/>
              </a:spcAft>
              <a:buChar char="»"/>
              <a:defRPr kumimoji="1" sz="2200" kern="1200">
                <a:solidFill>
                  <a:schemeClr val="tx1"/>
                </a:solidFill>
                <a:latin typeface="Arial" panose="020B0604020202020204" pitchFamily="34" charset="0"/>
                <a:ea typeface="ＭＳ Ｐゴシック" panose="020B0600070205080204" pitchFamily="50" charset="-128"/>
                <a:cs typeface="+mn-cs"/>
              </a:defRPr>
            </a:lvl6pPr>
            <a:lvl7pPr marL="2971800" indent="-228600" algn="l" defTabSz="914400" rtl="0" eaLnBrk="0" fontAlgn="base" latinLnBrk="0" hangingPunct="0">
              <a:spcBef>
                <a:spcPct val="20000"/>
              </a:spcBef>
              <a:spcAft>
                <a:spcPct val="0"/>
              </a:spcAft>
              <a:buChar char="»"/>
              <a:defRPr kumimoji="1" sz="2200" kern="1200">
                <a:solidFill>
                  <a:schemeClr val="tx1"/>
                </a:solidFill>
                <a:latin typeface="Arial" panose="020B0604020202020204" pitchFamily="34" charset="0"/>
                <a:ea typeface="ＭＳ Ｐゴシック" panose="020B0600070205080204" pitchFamily="50" charset="-128"/>
                <a:cs typeface="+mn-cs"/>
              </a:defRPr>
            </a:lvl7pPr>
            <a:lvl8pPr marL="3429000" indent="-228600" algn="l" defTabSz="914400" rtl="0" eaLnBrk="0" fontAlgn="base" latinLnBrk="0" hangingPunct="0">
              <a:spcBef>
                <a:spcPct val="20000"/>
              </a:spcBef>
              <a:spcAft>
                <a:spcPct val="0"/>
              </a:spcAft>
              <a:buChar char="»"/>
              <a:defRPr kumimoji="1" sz="2200" kern="1200">
                <a:solidFill>
                  <a:schemeClr val="tx1"/>
                </a:solidFill>
                <a:latin typeface="Arial" panose="020B0604020202020204" pitchFamily="34" charset="0"/>
                <a:ea typeface="ＭＳ Ｐゴシック" panose="020B0600070205080204" pitchFamily="50" charset="-128"/>
                <a:cs typeface="+mn-cs"/>
              </a:defRPr>
            </a:lvl8pPr>
            <a:lvl9pPr marL="3886200" indent="-228600" algn="l" defTabSz="914400" rtl="0" eaLnBrk="0" fontAlgn="base" latinLnBrk="0" hangingPunct="0">
              <a:spcBef>
                <a:spcPct val="20000"/>
              </a:spcBef>
              <a:spcAft>
                <a:spcPct val="0"/>
              </a:spcAft>
              <a:buChar char="»"/>
              <a:defRPr kumimoji="1" sz="2200" kern="1200">
                <a:solidFill>
                  <a:schemeClr val="tx1"/>
                </a:solidFill>
                <a:latin typeface="Arial" panose="020B0604020202020204" pitchFamily="34" charset="0"/>
                <a:ea typeface="ＭＳ Ｐゴシック" panose="020B0600070205080204" pitchFamily="50" charset="-128"/>
                <a:cs typeface="+mn-cs"/>
              </a:defRPr>
            </a:lvl9pPr>
          </a:lstStyle>
          <a:p>
            <a:pPr>
              <a:spcBef>
                <a:spcPct val="0"/>
              </a:spcBef>
              <a:buFontTx/>
              <a:buNone/>
            </a:pPr>
            <a:fld id="{3F8A1572-5B10-4A24-AA7F-E749E47971E4}" type="slidenum">
              <a:rPr lang="en-US" altLang="ja-JP" sz="1500" smtClean="0"/>
              <a:pPr>
                <a:spcBef>
                  <a:spcPct val="0"/>
                </a:spcBef>
                <a:buFontTx/>
                <a:buNone/>
              </a:pPr>
              <a:t>5</a:t>
            </a:fld>
            <a:endParaRPr lang="en-US" altLang="ja-JP" sz="1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27">
            <a:extLst>
              <a:ext uri="{FF2B5EF4-FFF2-40B4-BE49-F238E27FC236}">
                <a16:creationId xmlns:a16="http://schemas.microsoft.com/office/drawing/2014/main" id="{EF13E6CA-221D-04B8-61C4-9F1CE2139F30}"/>
              </a:ext>
            </a:extLst>
          </p:cNvPr>
          <p:cNvSpPr>
            <a:spLocks noChangeArrowheads="1"/>
          </p:cNvSpPr>
          <p:nvPr/>
        </p:nvSpPr>
        <p:spPr bwMode="auto">
          <a:xfrm>
            <a:off x="87313" y="254000"/>
            <a:ext cx="10034587" cy="6845300"/>
          </a:xfrm>
          <a:prstGeom prst="rect">
            <a:avLst/>
          </a:prstGeom>
          <a:solidFill>
            <a:srgbClr val="FFFFFF">
              <a:alpha val="0"/>
            </a:srgbClr>
          </a:solidFill>
          <a:ln w="19050">
            <a:solidFill>
              <a:schemeClr val="tx1"/>
            </a:solidFill>
            <a:round/>
            <a:headEnd/>
            <a:tailEnd/>
          </a:ln>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14339" name="テキスト ボックス 38">
            <a:extLst>
              <a:ext uri="{FF2B5EF4-FFF2-40B4-BE49-F238E27FC236}">
                <a16:creationId xmlns:a16="http://schemas.microsoft.com/office/drawing/2014/main" id="{6CE0BBB4-615B-0200-A8FB-75C69A459D4B}"/>
              </a:ext>
            </a:extLst>
          </p:cNvPr>
          <p:cNvSpPr txBox="1">
            <a:spLocks noChangeArrowheads="1"/>
          </p:cNvSpPr>
          <p:nvPr/>
        </p:nvSpPr>
        <p:spPr bwMode="auto">
          <a:xfrm>
            <a:off x="198438" y="322263"/>
            <a:ext cx="983456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000"/>
              <a:t>②</a:t>
            </a:r>
            <a:r>
              <a:rPr lang="en-US" altLang="ja-JP" sz="1000"/>
              <a:t>【</a:t>
            </a:r>
            <a:r>
              <a:rPr lang="ja-JP" altLang="en-US" sz="1000"/>
              <a:t>事業の実施体制について</a:t>
            </a:r>
            <a:r>
              <a:rPr lang="en-US" altLang="ja-JP" sz="1000"/>
              <a:t>】</a:t>
            </a:r>
          </a:p>
          <a:p>
            <a:pPr eaLnBrk="1" hangingPunct="1">
              <a:spcBef>
                <a:spcPct val="0"/>
              </a:spcBef>
              <a:buFontTx/>
              <a:buNone/>
            </a:pPr>
            <a:r>
              <a:rPr lang="ja-JP" altLang="en-US" sz="1000"/>
              <a:t>　事業実施体制について、下記を参考に、事業の代表実施者（代表者）及び共同実施者が実施する業務内容及び分担業務を関連した分野の知見等と共に簡潔に記載してください。</a:t>
            </a:r>
            <a:endParaRPr lang="en-US" altLang="ja-JP" sz="1000"/>
          </a:p>
          <a:p>
            <a:pPr eaLnBrk="1" hangingPunct="1">
              <a:spcBef>
                <a:spcPct val="0"/>
              </a:spcBef>
              <a:buFontTx/>
              <a:buNone/>
            </a:pPr>
            <a:r>
              <a:rPr lang="ja-JP" altLang="en-US" sz="1000"/>
              <a:t>　なお、コンソーシアム等を組む場合、上記同様に、構成団体・企業等が実施する業務内容及び分担業務を関連した分野の知見等と共に簡潔に記載してください。</a:t>
            </a:r>
          </a:p>
          <a:p>
            <a:pPr eaLnBrk="1" hangingPunct="1">
              <a:spcBef>
                <a:spcPct val="0"/>
              </a:spcBef>
              <a:buFontTx/>
              <a:buNone/>
            </a:pPr>
            <a:r>
              <a:rPr lang="ja-JP" altLang="en-US" sz="1000"/>
              <a:t>　</a:t>
            </a:r>
            <a:r>
              <a:rPr lang="en-US" altLang="ja-JP" sz="1000"/>
              <a:t>※</a:t>
            </a:r>
            <a:r>
              <a:rPr lang="ja-JP" altLang="en-US" sz="1000"/>
              <a:t>契約スキームではありません</a:t>
            </a:r>
          </a:p>
        </p:txBody>
      </p:sp>
      <p:sp>
        <p:nvSpPr>
          <p:cNvPr id="8202" name="Text Box 46">
            <a:extLst>
              <a:ext uri="{FF2B5EF4-FFF2-40B4-BE49-F238E27FC236}">
                <a16:creationId xmlns:a16="http://schemas.microsoft.com/office/drawing/2014/main" id="{0F3E4383-A291-7C3E-198E-3BED3537494F}"/>
              </a:ext>
            </a:extLst>
          </p:cNvPr>
          <p:cNvSpPr txBox="1">
            <a:spLocks noChangeArrowheads="1"/>
          </p:cNvSpPr>
          <p:nvPr/>
        </p:nvSpPr>
        <p:spPr bwMode="auto">
          <a:xfrm>
            <a:off x="2038350" y="2335213"/>
            <a:ext cx="620713" cy="249237"/>
          </a:xfrm>
          <a:prstGeom prst="rect">
            <a:avLst/>
          </a:prstGeom>
          <a:noFill/>
          <a:ln w="19050">
            <a:solidFill>
              <a:schemeClr val="tx1"/>
            </a:solidFill>
            <a:miter lim="800000"/>
            <a:headEnd/>
            <a:tailEnd/>
          </a:ln>
        </p:spPr>
        <p:txBody>
          <a:bodyPr lIns="95213" tIns="47605" rIns="95213" bIns="47605" anchor="ctr" anchorCtr="1">
            <a:spAutoFit/>
          </a:bodyPr>
          <a:lstStyle>
            <a:lvl1pPr defTabSz="952500" eaLnBrk="0" hangingPunct="0">
              <a:defRPr kumimoji="1">
                <a:solidFill>
                  <a:schemeClr val="tx1"/>
                </a:solidFill>
                <a:latin typeface="Arial" charset="0"/>
                <a:ea typeface="ＭＳ Ｐゴシック" pitchFamily="50" charset="-128"/>
              </a:defRPr>
            </a:lvl1pPr>
            <a:lvl2pPr marL="742950" indent="-285750" defTabSz="952500" eaLnBrk="0" hangingPunct="0">
              <a:defRPr kumimoji="1">
                <a:solidFill>
                  <a:schemeClr val="tx1"/>
                </a:solidFill>
                <a:latin typeface="Arial" charset="0"/>
                <a:ea typeface="ＭＳ Ｐゴシック" pitchFamily="50" charset="-128"/>
              </a:defRPr>
            </a:lvl2pPr>
            <a:lvl3pPr marL="1143000" indent="-228600" defTabSz="952500" eaLnBrk="0" hangingPunct="0">
              <a:defRPr kumimoji="1">
                <a:solidFill>
                  <a:schemeClr val="tx1"/>
                </a:solidFill>
                <a:latin typeface="Arial" charset="0"/>
                <a:ea typeface="ＭＳ Ｐゴシック" pitchFamily="50" charset="-128"/>
              </a:defRPr>
            </a:lvl3pPr>
            <a:lvl4pPr marL="1600200" indent="-228600" defTabSz="952500" eaLnBrk="0" hangingPunct="0">
              <a:defRPr kumimoji="1">
                <a:solidFill>
                  <a:schemeClr val="tx1"/>
                </a:solidFill>
                <a:latin typeface="Arial" charset="0"/>
                <a:ea typeface="ＭＳ Ｐゴシック" pitchFamily="50" charset="-128"/>
              </a:defRPr>
            </a:lvl4pPr>
            <a:lvl5pPr marL="2057400" indent="-228600" defTabSz="952500" eaLnBrk="0" hangingPunct="0">
              <a:defRPr kumimoji="1">
                <a:solidFill>
                  <a:schemeClr val="tx1"/>
                </a:solidFill>
                <a:latin typeface="Arial" charset="0"/>
                <a:ea typeface="ＭＳ Ｐゴシック" pitchFamily="50" charset="-128"/>
              </a:defRPr>
            </a:lvl5pPr>
            <a:lvl6pPr marL="25146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r>
              <a:rPr lang="ja-JP" altLang="en-US" sz="1000" dirty="0">
                <a:solidFill>
                  <a:schemeClr val="bg2">
                    <a:lumMod val="50000"/>
                  </a:schemeClr>
                </a:solidFill>
                <a:latin typeface="Century" pitchFamily="18" charset="0"/>
              </a:rPr>
              <a:t>（</a:t>
            </a:r>
            <a:r>
              <a:rPr lang="en-US" altLang="ja-JP" sz="1000" dirty="0">
                <a:solidFill>
                  <a:schemeClr val="bg2">
                    <a:lumMod val="50000"/>
                  </a:schemeClr>
                </a:solidFill>
                <a:latin typeface="Century" pitchFamily="18" charset="0"/>
              </a:rPr>
              <a:t>A</a:t>
            </a:r>
            <a:r>
              <a:rPr lang="ja-JP" altLang="en-US" sz="1000" dirty="0">
                <a:solidFill>
                  <a:schemeClr val="bg2">
                    <a:lumMod val="50000"/>
                  </a:schemeClr>
                </a:solidFill>
                <a:latin typeface="Century" pitchFamily="18" charset="0"/>
              </a:rPr>
              <a:t>）社</a:t>
            </a:r>
          </a:p>
        </p:txBody>
      </p:sp>
      <p:sp>
        <p:nvSpPr>
          <p:cNvPr id="8205" name="Text Box 217">
            <a:extLst>
              <a:ext uri="{FF2B5EF4-FFF2-40B4-BE49-F238E27FC236}">
                <a16:creationId xmlns:a16="http://schemas.microsoft.com/office/drawing/2014/main" id="{722EE4A7-53C9-856D-D92B-790794719B31}"/>
              </a:ext>
            </a:extLst>
          </p:cNvPr>
          <p:cNvSpPr txBox="1">
            <a:spLocks noChangeArrowheads="1"/>
          </p:cNvSpPr>
          <p:nvPr/>
        </p:nvSpPr>
        <p:spPr bwMode="auto">
          <a:xfrm>
            <a:off x="1585913" y="2590800"/>
            <a:ext cx="2041525" cy="712788"/>
          </a:xfrm>
          <a:prstGeom prst="rect">
            <a:avLst/>
          </a:prstGeom>
          <a:noFill/>
          <a:ln>
            <a:noFill/>
          </a:ln>
        </p:spPr>
        <p:txBody>
          <a:bodyPr lIns="95213" tIns="47605" rIns="95213" bIns="47605" anchor="ctr" anchorCtr="1">
            <a:spAutoFit/>
          </a:bodyPr>
          <a:lstStyle>
            <a:lvl1pPr defTabSz="952500" eaLnBrk="0" hangingPunct="0">
              <a:defRPr kumimoji="1">
                <a:solidFill>
                  <a:schemeClr val="tx1"/>
                </a:solidFill>
                <a:latin typeface="Arial" charset="0"/>
                <a:ea typeface="ＭＳ Ｐゴシック" pitchFamily="50" charset="-128"/>
              </a:defRPr>
            </a:lvl1pPr>
            <a:lvl2pPr marL="742950" indent="-285750" defTabSz="952500" eaLnBrk="0" hangingPunct="0">
              <a:defRPr kumimoji="1">
                <a:solidFill>
                  <a:schemeClr val="tx1"/>
                </a:solidFill>
                <a:latin typeface="Arial" charset="0"/>
                <a:ea typeface="ＭＳ Ｐゴシック" pitchFamily="50" charset="-128"/>
              </a:defRPr>
            </a:lvl2pPr>
            <a:lvl3pPr marL="1143000" indent="-228600" defTabSz="952500" eaLnBrk="0" hangingPunct="0">
              <a:defRPr kumimoji="1">
                <a:solidFill>
                  <a:schemeClr val="tx1"/>
                </a:solidFill>
                <a:latin typeface="Arial" charset="0"/>
                <a:ea typeface="ＭＳ Ｐゴシック" pitchFamily="50" charset="-128"/>
              </a:defRPr>
            </a:lvl3pPr>
            <a:lvl4pPr marL="1600200" indent="-228600" defTabSz="952500" eaLnBrk="0" hangingPunct="0">
              <a:defRPr kumimoji="1">
                <a:solidFill>
                  <a:schemeClr val="tx1"/>
                </a:solidFill>
                <a:latin typeface="Arial" charset="0"/>
                <a:ea typeface="ＭＳ Ｐゴシック" pitchFamily="50" charset="-128"/>
              </a:defRPr>
            </a:lvl4pPr>
            <a:lvl5pPr marL="2057400" indent="-228600" defTabSz="952500" eaLnBrk="0" hangingPunct="0">
              <a:defRPr kumimoji="1">
                <a:solidFill>
                  <a:schemeClr val="tx1"/>
                </a:solidFill>
                <a:latin typeface="Arial" charset="0"/>
                <a:ea typeface="ＭＳ Ｐゴシック" pitchFamily="50" charset="-128"/>
              </a:defRPr>
            </a:lvl5pPr>
            <a:lvl6pPr marL="25146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r>
              <a:rPr lang="ja-JP" altLang="en-US" sz="1000" dirty="0">
                <a:solidFill>
                  <a:schemeClr val="bg2">
                    <a:lumMod val="50000"/>
                  </a:schemeClr>
                </a:solidFill>
                <a:latin typeface="Century" pitchFamily="18" charset="0"/>
              </a:rPr>
              <a:t>（Ａの実証）</a:t>
            </a:r>
          </a:p>
          <a:p>
            <a:pPr eaLnBrk="1" hangingPunct="1">
              <a:defRPr/>
            </a:pPr>
            <a:r>
              <a:rPr lang="ja-JP" altLang="en-US" sz="1000" dirty="0">
                <a:solidFill>
                  <a:schemeClr val="bg2">
                    <a:lumMod val="50000"/>
                  </a:schemeClr>
                </a:solidFill>
                <a:latin typeface="Century" pitchFamily="18" charset="0"/>
              </a:rPr>
              <a:t>○○システムの開発実績あり。</a:t>
            </a:r>
          </a:p>
          <a:p>
            <a:pPr eaLnBrk="1" hangingPunct="1">
              <a:defRPr/>
            </a:pPr>
            <a:r>
              <a:rPr lang="ja-JP" altLang="en-US" sz="1000" dirty="0">
                <a:solidFill>
                  <a:schemeClr val="bg2">
                    <a:lumMod val="50000"/>
                  </a:schemeClr>
                </a:solidFill>
                <a:latin typeface="Century" pitchFamily="18" charset="0"/>
              </a:rPr>
              <a:t>○○分野について○年間の業務実績。</a:t>
            </a:r>
          </a:p>
        </p:txBody>
      </p:sp>
      <p:sp>
        <p:nvSpPr>
          <p:cNvPr id="14343" name="テキスト ボックス 37">
            <a:extLst>
              <a:ext uri="{FF2B5EF4-FFF2-40B4-BE49-F238E27FC236}">
                <a16:creationId xmlns:a16="http://schemas.microsoft.com/office/drawing/2014/main" id="{9A693A7E-B533-DE69-7C87-40ED6B5A6C63}"/>
              </a:ext>
            </a:extLst>
          </p:cNvPr>
          <p:cNvSpPr txBox="1">
            <a:spLocks noChangeArrowheads="1"/>
          </p:cNvSpPr>
          <p:nvPr/>
        </p:nvSpPr>
        <p:spPr bwMode="auto">
          <a:xfrm>
            <a:off x="128588" y="3962400"/>
            <a:ext cx="4743450"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000"/>
              <a:t>③</a:t>
            </a:r>
            <a:r>
              <a:rPr lang="en-US" altLang="ja-JP" sz="1000"/>
              <a:t>【</a:t>
            </a:r>
            <a:r>
              <a:rPr lang="ja-JP" altLang="en-US" sz="1000"/>
              <a:t>事業の安全性等について</a:t>
            </a:r>
            <a:r>
              <a:rPr lang="en-US" altLang="ja-JP" sz="1000"/>
              <a:t>】</a:t>
            </a:r>
          </a:p>
          <a:p>
            <a:pPr eaLnBrk="1" hangingPunct="1">
              <a:spcBef>
                <a:spcPct val="0"/>
              </a:spcBef>
              <a:buFontTx/>
              <a:buNone/>
            </a:pPr>
            <a:r>
              <a:rPr lang="ja-JP" altLang="en-US" sz="1000"/>
              <a:t>事業実施にあたり、人体や環境の安全性等を確保するためにどのような方策を検討しているのかご記入ください。</a:t>
            </a:r>
          </a:p>
        </p:txBody>
      </p:sp>
      <p:sp>
        <p:nvSpPr>
          <p:cNvPr id="14344" name="テキスト ボックス 38">
            <a:extLst>
              <a:ext uri="{FF2B5EF4-FFF2-40B4-BE49-F238E27FC236}">
                <a16:creationId xmlns:a16="http://schemas.microsoft.com/office/drawing/2014/main" id="{101C721A-35CA-53B0-093E-4C657E09EB25}"/>
              </a:ext>
            </a:extLst>
          </p:cNvPr>
          <p:cNvSpPr txBox="1">
            <a:spLocks noChangeArrowheads="1"/>
          </p:cNvSpPr>
          <p:nvPr/>
        </p:nvSpPr>
        <p:spPr bwMode="auto">
          <a:xfrm>
            <a:off x="5145088" y="3952875"/>
            <a:ext cx="47863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000"/>
              <a:t>④</a:t>
            </a:r>
            <a:r>
              <a:rPr lang="en-US" altLang="ja-JP" sz="1000"/>
              <a:t>【</a:t>
            </a:r>
            <a:r>
              <a:rPr lang="ja-JP" altLang="en-US" sz="1000"/>
              <a:t>実証地域との連携状況について</a:t>
            </a:r>
            <a:r>
              <a:rPr lang="en-US" altLang="ja-JP" sz="1000"/>
              <a:t>】</a:t>
            </a:r>
          </a:p>
          <a:p>
            <a:pPr eaLnBrk="1" hangingPunct="1">
              <a:spcBef>
                <a:spcPct val="0"/>
              </a:spcBef>
              <a:buFontTx/>
              <a:buNone/>
            </a:pPr>
            <a:r>
              <a:rPr lang="ja-JP" altLang="en-US" sz="1000"/>
              <a:t>実証地域との合意の状況、連携の状況（フィージビリティスタディを行っているか、実証中はどのように連携を行っていくか、事業に係る検討会のメンバーに当該地方自治体が含まれるかなど）、について記載してください。</a:t>
            </a:r>
            <a:endParaRPr lang="en-US" altLang="ja-JP" sz="1000"/>
          </a:p>
        </p:txBody>
      </p:sp>
      <p:sp>
        <p:nvSpPr>
          <p:cNvPr id="14345" name="テキスト ボックス 22">
            <a:extLst>
              <a:ext uri="{FF2B5EF4-FFF2-40B4-BE49-F238E27FC236}">
                <a16:creationId xmlns:a16="http://schemas.microsoft.com/office/drawing/2014/main" id="{1BEEECBB-FFA6-D37A-29FC-02489B120CA2}"/>
              </a:ext>
            </a:extLst>
          </p:cNvPr>
          <p:cNvSpPr txBox="1">
            <a:spLocks noChangeArrowheads="1"/>
          </p:cNvSpPr>
          <p:nvPr/>
        </p:nvSpPr>
        <p:spPr bwMode="auto">
          <a:xfrm>
            <a:off x="198438" y="1082675"/>
            <a:ext cx="4159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r>
              <a:rPr lang="ja-JP" altLang="en-US" sz="1200">
                <a:solidFill>
                  <a:schemeClr val="bg2"/>
                </a:solidFill>
              </a:rPr>
              <a:t>例）</a:t>
            </a:r>
          </a:p>
        </p:txBody>
      </p:sp>
      <p:sp>
        <p:nvSpPr>
          <p:cNvPr id="8203" name="Text Box 48">
            <a:extLst>
              <a:ext uri="{FF2B5EF4-FFF2-40B4-BE49-F238E27FC236}">
                <a16:creationId xmlns:a16="http://schemas.microsoft.com/office/drawing/2014/main" id="{916213C0-AC95-1026-1222-DD2CB4117C35}"/>
              </a:ext>
            </a:extLst>
          </p:cNvPr>
          <p:cNvSpPr txBox="1">
            <a:spLocks noChangeArrowheads="1"/>
          </p:cNvSpPr>
          <p:nvPr/>
        </p:nvSpPr>
        <p:spPr bwMode="auto">
          <a:xfrm>
            <a:off x="4067175" y="2328863"/>
            <a:ext cx="754063" cy="249237"/>
          </a:xfrm>
          <a:prstGeom prst="rect">
            <a:avLst/>
          </a:prstGeom>
          <a:noFill/>
          <a:ln w="19050">
            <a:solidFill>
              <a:schemeClr val="tx1"/>
            </a:solidFill>
            <a:miter lim="800000"/>
            <a:headEnd/>
            <a:tailEnd/>
          </a:ln>
        </p:spPr>
        <p:txBody>
          <a:bodyPr lIns="95213" tIns="47605" rIns="95213" bIns="47605" anchor="ctr" anchorCtr="1">
            <a:spAutoFit/>
          </a:bodyPr>
          <a:lstStyle>
            <a:lvl1pPr defTabSz="952500" eaLnBrk="0" hangingPunct="0">
              <a:defRPr kumimoji="1">
                <a:solidFill>
                  <a:schemeClr val="tx1"/>
                </a:solidFill>
                <a:latin typeface="Arial" charset="0"/>
                <a:ea typeface="ＭＳ Ｐゴシック" pitchFamily="50" charset="-128"/>
              </a:defRPr>
            </a:lvl1pPr>
            <a:lvl2pPr marL="742950" indent="-285750" defTabSz="952500" eaLnBrk="0" hangingPunct="0">
              <a:defRPr kumimoji="1">
                <a:solidFill>
                  <a:schemeClr val="tx1"/>
                </a:solidFill>
                <a:latin typeface="Arial" charset="0"/>
                <a:ea typeface="ＭＳ Ｐゴシック" pitchFamily="50" charset="-128"/>
              </a:defRPr>
            </a:lvl2pPr>
            <a:lvl3pPr marL="1143000" indent="-228600" defTabSz="952500" eaLnBrk="0" hangingPunct="0">
              <a:defRPr kumimoji="1">
                <a:solidFill>
                  <a:schemeClr val="tx1"/>
                </a:solidFill>
                <a:latin typeface="Arial" charset="0"/>
                <a:ea typeface="ＭＳ Ｐゴシック" pitchFamily="50" charset="-128"/>
              </a:defRPr>
            </a:lvl3pPr>
            <a:lvl4pPr marL="1600200" indent="-228600" defTabSz="952500" eaLnBrk="0" hangingPunct="0">
              <a:defRPr kumimoji="1">
                <a:solidFill>
                  <a:schemeClr val="tx1"/>
                </a:solidFill>
                <a:latin typeface="Arial" charset="0"/>
                <a:ea typeface="ＭＳ Ｐゴシック" pitchFamily="50" charset="-128"/>
              </a:defRPr>
            </a:lvl4pPr>
            <a:lvl5pPr marL="2057400" indent="-228600" defTabSz="952500" eaLnBrk="0" hangingPunct="0">
              <a:defRPr kumimoji="1">
                <a:solidFill>
                  <a:schemeClr val="tx1"/>
                </a:solidFill>
                <a:latin typeface="Arial" charset="0"/>
                <a:ea typeface="ＭＳ Ｐゴシック" pitchFamily="50" charset="-128"/>
              </a:defRPr>
            </a:lvl5pPr>
            <a:lvl6pPr marL="25146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eaLnBrk="1" hangingPunct="1">
              <a:defRPr/>
            </a:pPr>
            <a:r>
              <a:rPr lang="ja-JP" altLang="en-US" sz="1000" dirty="0">
                <a:solidFill>
                  <a:schemeClr val="bg2">
                    <a:lumMod val="50000"/>
                  </a:schemeClr>
                </a:solidFill>
                <a:latin typeface="Century" pitchFamily="18" charset="0"/>
              </a:rPr>
              <a:t>（</a:t>
            </a:r>
            <a:r>
              <a:rPr lang="en-US" altLang="ja-JP" sz="1000" dirty="0">
                <a:solidFill>
                  <a:schemeClr val="bg2">
                    <a:lumMod val="50000"/>
                  </a:schemeClr>
                </a:solidFill>
                <a:latin typeface="Century" pitchFamily="18" charset="0"/>
              </a:rPr>
              <a:t>B</a:t>
            </a:r>
            <a:r>
              <a:rPr lang="ja-JP" altLang="en-US" sz="1000" dirty="0">
                <a:solidFill>
                  <a:schemeClr val="bg2">
                    <a:lumMod val="50000"/>
                  </a:schemeClr>
                </a:solidFill>
                <a:latin typeface="Century" pitchFamily="18" charset="0"/>
              </a:rPr>
              <a:t>）社</a:t>
            </a:r>
          </a:p>
        </p:txBody>
      </p:sp>
      <p:sp>
        <p:nvSpPr>
          <p:cNvPr id="8208" name="Text Box 224">
            <a:extLst>
              <a:ext uri="{FF2B5EF4-FFF2-40B4-BE49-F238E27FC236}">
                <a16:creationId xmlns:a16="http://schemas.microsoft.com/office/drawing/2014/main" id="{429033E4-1ACD-401B-5E0D-AA3F379372F5}"/>
              </a:ext>
            </a:extLst>
          </p:cNvPr>
          <p:cNvSpPr txBox="1">
            <a:spLocks noChangeArrowheads="1"/>
          </p:cNvSpPr>
          <p:nvPr/>
        </p:nvSpPr>
        <p:spPr bwMode="auto">
          <a:xfrm>
            <a:off x="3762375" y="2578100"/>
            <a:ext cx="1947863" cy="558800"/>
          </a:xfrm>
          <a:prstGeom prst="rect">
            <a:avLst/>
          </a:prstGeom>
          <a:noFill/>
          <a:ln>
            <a:noFill/>
          </a:ln>
        </p:spPr>
        <p:txBody>
          <a:bodyPr lIns="95213" tIns="47605" rIns="95213" bIns="47605" anchor="ctr" anchorCtr="1">
            <a:spAutoFit/>
          </a:bodyPr>
          <a:lstStyle>
            <a:lvl1pPr defTabSz="952500" eaLnBrk="0" hangingPunct="0">
              <a:defRPr kumimoji="1">
                <a:solidFill>
                  <a:schemeClr val="tx1"/>
                </a:solidFill>
                <a:latin typeface="Arial" charset="0"/>
                <a:ea typeface="ＭＳ Ｐゴシック" pitchFamily="50" charset="-128"/>
              </a:defRPr>
            </a:lvl1pPr>
            <a:lvl2pPr marL="742950" indent="-285750" defTabSz="952500" eaLnBrk="0" hangingPunct="0">
              <a:defRPr kumimoji="1">
                <a:solidFill>
                  <a:schemeClr val="tx1"/>
                </a:solidFill>
                <a:latin typeface="Arial" charset="0"/>
                <a:ea typeface="ＭＳ Ｐゴシック" pitchFamily="50" charset="-128"/>
              </a:defRPr>
            </a:lvl2pPr>
            <a:lvl3pPr marL="1143000" indent="-228600" defTabSz="952500" eaLnBrk="0" hangingPunct="0">
              <a:defRPr kumimoji="1">
                <a:solidFill>
                  <a:schemeClr val="tx1"/>
                </a:solidFill>
                <a:latin typeface="Arial" charset="0"/>
                <a:ea typeface="ＭＳ Ｐゴシック" pitchFamily="50" charset="-128"/>
              </a:defRPr>
            </a:lvl3pPr>
            <a:lvl4pPr marL="1600200" indent="-228600" defTabSz="952500" eaLnBrk="0" hangingPunct="0">
              <a:defRPr kumimoji="1">
                <a:solidFill>
                  <a:schemeClr val="tx1"/>
                </a:solidFill>
                <a:latin typeface="Arial" charset="0"/>
                <a:ea typeface="ＭＳ Ｐゴシック" pitchFamily="50" charset="-128"/>
              </a:defRPr>
            </a:lvl4pPr>
            <a:lvl5pPr marL="2057400" indent="-228600" defTabSz="952500" eaLnBrk="0" hangingPunct="0">
              <a:defRPr kumimoji="1">
                <a:solidFill>
                  <a:schemeClr val="tx1"/>
                </a:solidFill>
                <a:latin typeface="Arial" charset="0"/>
                <a:ea typeface="ＭＳ Ｐゴシック" pitchFamily="50" charset="-128"/>
              </a:defRPr>
            </a:lvl5pPr>
            <a:lvl6pPr marL="25146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r>
              <a:rPr lang="ja-JP" altLang="en-US" sz="1000" dirty="0">
                <a:solidFill>
                  <a:schemeClr val="bg2">
                    <a:lumMod val="50000"/>
                  </a:schemeClr>
                </a:solidFill>
                <a:latin typeface="Century" pitchFamily="18" charset="0"/>
              </a:rPr>
              <a:t>（Ｂシステムの実証）</a:t>
            </a:r>
          </a:p>
          <a:p>
            <a:pPr eaLnBrk="1" hangingPunct="1">
              <a:defRPr/>
            </a:pPr>
            <a:r>
              <a:rPr lang="ja-JP" altLang="en-US" sz="1000" dirty="0">
                <a:solidFill>
                  <a:schemeClr val="bg2">
                    <a:lumMod val="50000"/>
                  </a:schemeClr>
                </a:solidFill>
                <a:latin typeface="Century" pitchFamily="18" charset="0"/>
              </a:rPr>
              <a:t>○○分野について○年間の業務実績あり。</a:t>
            </a:r>
          </a:p>
        </p:txBody>
      </p:sp>
      <p:sp>
        <p:nvSpPr>
          <p:cNvPr id="8206" name="Text Box 218">
            <a:extLst>
              <a:ext uri="{FF2B5EF4-FFF2-40B4-BE49-F238E27FC236}">
                <a16:creationId xmlns:a16="http://schemas.microsoft.com/office/drawing/2014/main" id="{B7209379-C7A8-CBFC-8F97-FEDCE7B8A4DC}"/>
              </a:ext>
            </a:extLst>
          </p:cNvPr>
          <p:cNvSpPr txBox="1">
            <a:spLocks noChangeArrowheads="1"/>
          </p:cNvSpPr>
          <p:nvPr/>
        </p:nvSpPr>
        <p:spPr bwMode="auto">
          <a:xfrm>
            <a:off x="6121400" y="2349500"/>
            <a:ext cx="742950" cy="249238"/>
          </a:xfrm>
          <a:prstGeom prst="rect">
            <a:avLst/>
          </a:prstGeom>
          <a:noFill/>
          <a:ln w="19050">
            <a:solidFill>
              <a:schemeClr val="tx1"/>
            </a:solidFill>
            <a:miter lim="800000"/>
            <a:headEnd/>
            <a:tailEnd/>
          </a:ln>
        </p:spPr>
        <p:txBody>
          <a:bodyPr lIns="95213" tIns="47605" rIns="95213" bIns="47605" anchor="ctr" anchorCtr="1">
            <a:spAutoFit/>
          </a:bodyPr>
          <a:lstStyle>
            <a:lvl1pPr defTabSz="952500" eaLnBrk="0" hangingPunct="0">
              <a:defRPr kumimoji="1">
                <a:solidFill>
                  <a:schemeClr val="tx1"/>
                </a:solidFill>
                <a:latin typeface="Arial" charset="0"/>
                <a:ea typeface="ＭＳ Ｐゴシック" pitchFamily="50" charset="-128"/>
              </a:defRPr>
            </a:lvl1pPr>
            <a:lvl2pPr marL="742950" indent="-285750" defTabSz="952500" eaLnBrk="0" hangingPunct="0">
              <a:defRPr kumimoji="1">
                <a:solidFill>
                  <a:schemeClr val="tx1"/>
                </a:solidFill>
                <a:latin typeface="Arial" charset="0"/>
                <a:ea typeface="ＭＳ Ｐゴシック" pitchFamily="50" charset="-128"/>
              </a:defRPr>
            </a:lvl2pPr>
            <a:lvl3pPr marL="1143000" indent="-228600" defTabSz="952500" eaLnBrk="0" hangingPunct="0">
              <a:defRPr kumimoji="1">
                <a:solidFill>
                  <a:schemeClr val="tx1"/>
                </a:solidFill>
                <a:latin typeface="Arial" charset="0"/>
                <a:ea typeface="ＭＳ Ｐゴシック" pitchFamily="50" charset="-128"/>
              </a:defRPr>
            </a:lvl3pPr>
            <a:lvl4pPr marL="1600200" indent="-228600" defTabSz="952500" eaLnBrk="0" hangingPunct="0">
              <a:defRPr kumimoji="1">
                <a:solidFill>
                  <a:schemeClr val="tx1"/>
                </a:solidFill>
                <a:latin typeface="Arial" charset="0"/>
                <a:ea typeface="ＭＳ Ｐゴシック" pitchFamily="50" charset="-128"/>
              </a:defRPr>
            </a:lvl4pPr>
            <a:lvl5pPr marL="2057400" indent="-228600" defTabSz="952500" eaLnBrk="0" hangingPunct="0">
              <a:defRPr kumimoji="1">
                <a:solidFill>
                  <a:schemeClr val="tx1"/>
                </a:solidFill>
                <a:latin typeface="Arial" charset="0"/>
                <a:ea typeface="ＭＳ Ｐゴシック" pitchFamily="50" charset="-128"/>
              </a:defRPr>
            </a:lvl5pPr>
            <a:lvl6pPr marL="25146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eaLnBrk="1" hangingPunct="1">
              <a:defRPr/>
            </a:pPr>
            <a:r>
              <a:rPr lang="ja-JP" altLang="en-US" sz="1000" dirty="0">
                <a:solidFill>
                  <a:schemeClr val="bg2">
                    <a:lumMod val="50000"/>
                  </a:schemeClr>
                </a:solidFill>
                <a:latin typeface="Century" pitchFamily="18" charset="0"/>
              </a:rPr>
              <a:t>（</a:t>
            </a:r>
            <a:r>
              <a:rPr lang="en-US" altLang="ja-JP" sz="1000" dirty="0">
                <a:solidFill>
                  <a:schemeClr val="bg2">
                    <a:lumMod val="50000"/>
                  </a:schemeClr>
                </a:solidFill>
                <a:latin typeface="Century" pitchFamily="18" charset="0"/>
              </a:rPr>
              <a:t>C</a:t>
            </a:r>
            <a:r>
              <a:rPr lang="ja-JP" altLang="en-US" sz="1000" dirty="0">
                <a:solidFill>
                  <a:schemeClr val="bg2">
                    <a:lumMod val="50000"/>
                  </a:schemeClr>
                </a:solidFill>
                <a:latin typeface="Century" pitchFamily="18" charset="0"/>
              </a:rPr>
              <a:t>）社</a:t>
            </a:r>
          </a:p>
        </p:txBody>
      </p:sp>
      <p:sp>
        <p:nvSpPr>
          <p:cNvPr id="8209" name="Text Box 225">
            <a:extLst>
              <a:ext uri="{FF2B5EF4-FFF2-40B4-BE49-F238E27FC236}">
                <a16:creationId xmlns:a16="http://schemas.microsoft.com/office/drawing/2014/main" id="{3C171D4D-53D4-1A18-5577-0EE8A2EB440B}"/>
              </a:ext>
            </a:extLst>
          </p:cNvPr>
          <p:cNvSpPr txBox="1">
            <a:spLocks noChangeArrowheads="1"/>
          </p:cNvSpPr>
          <p:nvPr/>
        </p:nvSpPr>
        <p:spPr bwMode="auto">
          <a:xfrm>
            <a:off x="6589713" y="2608263"/>
            <a:ext cx="1582737" cy="557212"/>
          </a:xfrm>
          <a:prstGeom prst="rect">
            <a:avLst/>
          </a:prstGeom>
          <a:noFill/>
          <a:ln>
            <a:noFill/>
          </a:ln>
        </p:spPr>
        <p:txBody>
          <a:bodyPr lIns="95213" tIns="47605" rIns="95213" bIns="47605" anchor="ctr" anchorCtr="1">
            <a:spAutoFit/>
          </a:bodyPr>
          <a:lstStyle>
            <a:lvl1pPr defTabSz="952500" eaLnBrk="0" hangingPunct="0">
              <a:defRPr kumimoji="1">
                <a:solidFill>
                  <a:schemeClr val="tx1"/>
                </a:solidFill>
                <a:latin typeface="Arial" charset="0"/>
                <a:ea typeface="ＭＳ Ｐゴシック" pitchFamily="50" charset="-128"/>
              </a:defRPr>
            </a:lvl1pPr>
            <a:lvl2pPr marL="742950" indent="-285750" defTabSz="952500" eaLnBrk="0" hangingPunct="0">
              <a:defRPr kumimoji="1">
                <a:solidFill>
                  <a:schemeClr val="tx1"/>
                </a:solidFill>
                <a:latin typeface="Arial" charset="0"/>
                <a:ea typeface="ＭＳ Ｐゴシック" pitchFamily="50" charset="-128"/>
              </a:defRPr>
            </a:lvl2pPr>
            <a:lvl3pPr marL="1143000" indent="-228600" defTabSz="952500" eaLnBrk="0" hangingPunct="0">
              <a:defRPr kumimoji="1">
                <a:solidFill>
                  <a:schemeClr val="tx1"/>
                </a:solidFill>
                <a:latin typeface="Arial" charset="0"/>
                <a:ea typeface="ＭＳ Ｐゴシック" pitchFamily="50" charset="-128"/>
              </a:defRPr>
            </a:lvl3pPr>
            <a:lvl4pPr marL="1600200" indent="-228600" defTabSz="952500" eaLnBrk="0" hangingPunct="0">
              <a:defRPr kumimoji="1">
                <a:solidFill>
                  <a:schemeClr val="tx1"/>
                </a:solidFill>
                <a:latin typeface="Arial" charset="0"/>
                <a:ea typeface="ＭＳ Ｐゴシック" pitchFamily="50" charset="-128"/>
              </a:defRPr>
            </a:lvl4pPr>
            <a:lvl5pPr marL="2057400" indent="-228600" defTabSz="952500" eaLnBrk="0" hangingPunct="0">
              <a:defRPr kumimoji="1">
                <a:solidFill>
                  <a:schemeClr val="tx1"/>
                </a:solidFill>
                <a:latin typeface="Arial" charset="0"/>
                <a:ea typeface="ＭＳ Ｐゴシック" pitchFamily="50" charset="-128"/>
              </a:defRPr>
            </a:lvl5pPr>
            <a:lvl6pPr marL="25146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r>
              <a:rPr lang="ja-JP" altLang="en-US" sz="1000" dirty="0">
                <a:solidFill>
                  <a:schemeClr val="bg2">
                    <a:lumMod val="50000"/>
                  </a:schemeClr>
                </a:solidFill>
                <a:latin typeface="Century" pitchFamily="18" charset="0"/>
              </a:rPr>
              <a:t>（Ｃ要素の実証）</a:t>
            </a:r>
          </a:p>
          <a:p>
            <a:pPr eaLnBrk="1" hangingPunct="1">
              <a:defRPr/>
            </a:pPr>
            <a:r>
              <a:rPr lang="ja-JP" altLang="en-US" sz="1000" dirty="0">
                <a:solidFill>
                  <a:schemeClr val="bg2">
                    <a:lumMod val="50000"/>
                  </a:schemeClr>
                </a:solidFill>
                <a:latin typeface="Century" pitchFamily="18" charset="0"/>
              </a:rPr>
              <a:t>○○分野について○年間の業務実績あり。</a:t>
            </a:r>
          </a:p>
        </p:txBody>
      </p:sp>
      <p:sp>
        <p:nvSpPr>
          <p:cNvPr id="8207" name="Text Box 219">
            <a:extLst>
              <a:ext uri="{FF2B5EF4-FFF2-40B4-BE49-F238E27FC236}">
                <a16:creationId xmlns:a16="http://schemas.microsoft.com/office/drawing/2014/main" id="{3661BB46-4047-E468-2052-31929429F2E0}"/>
              </a:ext>
            </a:extLst>
          </p:cNvPr>
          <p:cNvSpPr txBox="1">
            <a:spLocks noChangeArrowheads="1"/>
          </p:cNvSpPr>
          <p:nvPr/>
        </p:nvSpPr>
        <p:spPr bwMode="auto">
          <a:xfrm>
            <a:off x="7523163" y="1260475"/>
            <a:ext cx="914400" cy="249238"/>
          </a:xfrm>
          <a:prstGeom prst="rect">
            <a:avLst/>
          </a:prstGeom>
          <a:noFill/>
          <a:ln w="19050">
            <a:solidFill>
              <a:schemeClr val="tx1"/>
            </a:solidFill>
            <a:miter lim="800000"/>
            <a:headEnd/>
            <a:tailEnd/>
          </a:ln>
        </p:spPr>
        <p:txBody>
          <a:bodyPr lIns="95213" tIns="47605" rIns="95213" bIns="47605" anchor="ctr" anchorCtr="1">
            <a:spAutoFit/>
          </a:bodyPr>
          <a:lstStyle>
            <a:lvl1pPr defTabSz="952500" eaLnBrk="0" hangingPunct="0">
              <a:defRPr kumimoji="1">
                <a:solidFill>
                  <a:schemeClr val="tx1"/>
                </a:solidFill>
                <a:latin typeface="Arial" charset="0"/>
                <a:ea typeface="ＭＳ Ｐゴシック" pitchFamily="50" charset="-128"/>
              </a:defRPr>
            </a:lvl1pPr>
            <a:lvl2pPr marL="742950" indent="-285750" defTabSz="952500" eaLnBrk="0" hangingPunct="0">
              <a:defRPr kumimoji="1">
                <a:solidFill>
                  <a:schemeClr val="tx1"/>
                </a:solidFill>
                <a:latin typeface="Arial" charset="0"/>
                <a:ea typeface="ＭＳ Ｐゴシック" pitchFamily="50" charset="-128"/>
              </a:defRPr>
            </a:lvl2pPr>
            <a:lvl3pPr marL="1143000" indent="-228600" defTabSz="952500" eaLnBrk="0" hangingPunct="0">
              <a:defRPr kumimoji="1">
                <a:solidFill>
                  <a:schemeClr val="tx1"/>
                </a:solidFill>
                <a:latin typeface="Arial" charset="0"/>
                <a:ea typeface="ＭＳ Ｐゴシック" pitchFamily="50" charset="-128"/>
              </a:defRPr>
            </a:lvl3pPr>
            <a:lvl4pPr marL="1600200" indent="-228600" defTabSz="952500" eaLnBrk="0" hangingPunct="0">
              <a:defRPr kumimoji="1">
                <a:solidFill>
                  <a:schemeClr val="tx1"/>
                </a:solidFill>
                <a:latin typeface="Arial" charset="0"/>
                <a:ea typeface="ＭＳ Ｐゴシック" pitchFamily="50" charset="-128"/>
              </a:defRPr>
            </a:lvl4pPr>
            <a:lvl5pPr marL="2057400" indent="-228600" defTabSz="952500" eaLnBrk="0" hangingPunct="0">
              <a:defRPr kumimoji="1">
                <a:solidFill>
                  <a:schemeClr val="tx1"/>
                </a:solidFill>
                <a:latin typeface="Arial" charset="0"/>
                <a:ea typeface="ＭＳ Ｐゴシック" pitchFamily="50" charset="-128"/>
              </a:defRPr>
            </a:lvl5pPr>
            <a:lvl6pPr marL="25146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eaLnBrk="1" hangingPunct="1">
              <a:defRPr/>
            </a:pPr>
            <a:r>
              <a:rPr lang="ja-JP" altLang="en-US" sz="1000" dirty="0">
                <a:solidFill>
                  <a:schemeClr val="bg2">
                    <a:lumMod val="50000"/>
                  </a:schemeClr>
                </a:solidFill>
                <a:latin typeface="Century" pitchFamily="18" charset="0"/>
              </a:rPr>
              <a:t>（</a:t>
            </a:r>
            <a:r>
              <a:rPr lang="en-US" altLang="ja-JP" sz="1000" dirty="0">
                <a:solidFill>
                  <a:schemeClr val="bg2">
                    <a:lumMod val="50000"/>
                  </a:schemeClr>
                </a:solidFill>
                <a:latin typeface="Century" pitchFamily="18" charset="0"/>
              </a:rPr>
              <a:t>D</a:t>
            </a:r>
            <a:r>
              <a:rPr lang="ja-JP" altLang="en-US" sz="1000" dirty="0">
                <a:solidFill>
                  <a:schemeClr val="bg2">
                    <a:lumMod val="50000"/>
                  </a:schemeClr>
                </a:solidFill>
                <a:latin typeface="Century" pitchFamily="18" charset="0"/>
              </a:rPr>
              <a:t>）○○市</a:t>
            </a:r>
          </a:p>
        </p:txBody>
      </p:sp>
      <p:sp>
        <p:nvSpPr>
          <p:cNvPr id="8210" name="Text Box 226">
            <a:extLst>
              <a:ext uri="{FF2B5EF4-FFF2-40B4-BE49-F238E27FC236}">
                <a16:creationId xmlns:a16="http://schemas.microsoft.com/office/drawing/2014/main" id="{0481D8EC-A888-35E7-C407-EBBDD8CD9D15}"/>
              </a:ext>
            </a:extLst>
          </p:cNvPr>
          <p:cNvSpPr txBox="1">
            <a:spLocks noChangeArrowheads="1"/>
          </p:cNvSpPr>
          <p:nvPr/>
        </p:nvSpPr>
        <p:spPr bwMode="auto">
          <a:xfrm>
            <a:off x="1898650" y="1606550"/>
            <a:ext cx="1860550" cy="403225"/>
          </a:xfrm>
          <a:prstGeom prst="rect">
            <a:avLst/>
          </a:prstGeom>
          <a:noFill/>
          <a:ln>
            <a:noFill/>
          </a:ln>
        </p:spPr>
        <p:txBody>
          <a:bodyPr wrap="none" lIns="95213" tIns="47605" rIns="95213" bIns="47605" anchor="ctr" anchorCtr="1">
            <a:spAutoFit/>
          </a:bodyPr>
          <a:lstStyle>
            <a:lvl1pPr defTabSz="952500" eaLnBrk="0" hangingPunct="0">
              <a:defRPr kumimoji="1">
                <a:solidFill>
                  <a:schemeClr val="tx1"/>
                </a:solidFill>
                <a:latin typeface="Arial" charset="0"/>
                <a:ea typeface="ＭＳ Ｐゴシック" pitchFamily="50" charset="-128"/>
              </a:defRPr>
            </a:lvl1pPr>
            <a:lvl2pPr marL="742950" indent="-285750" defTabSz="952500" eaLnBrk="0" hangingPunct="0">
              <a:defRPr kumimoji="1">
                <a:solidFill>
                  <a:schemeClr val="tx1"/>
                </a:solidFill>
                <a:latin typeface="Arial" charset="0"/>
                <a:ea typeface="ＭＳ Ｐゴシック" pitchFamily="50" charset="-128"/>
              </a:defRPr>
            </a:lvl2pPr>
            <a:lvl3pPr marL="1143000" indent="-228600" defTabSz="952500" eaLnBrk="0" hangingPunct="0">
              <a:defRPr kumimoji="1">
                <a:solidFill>
                  <a:schemeClr val="tx1"/>
                </a:solidFill>
                <a:latin typeface="Arial" charset="0"/>
                <a:ea typeface="ＭＳ Ｐゴシック" pitchFamily="50" charset="-128"/>
              </a:defRPr>
            </a:lvl3pPr>
            <a:lvl4pPr marL="1600200" indent="-228600" defTabSz="952500" eaLnBrk="0" hangingPunct="0">
              <a:defRPr kumimoji="1">
                <a:solidFill>
                  <a:schemeClr val="tx1"/>
                </a:solidFill>
                <a:latin typeface="Arial" charset="0"/>
                <a:ea typeface="ＭＳ Ｐゴシック" pitchFamily="50" charset="-128"/>
              </a:defRPr>
            </a:lvl4pPr>
            <a:lvl5pPr marL="2057400" indent="-228600" defTabSz="952500" eaLnBrk="0" hangingPunct="0">
              <a:defRPr kumimoji="1">
                <a:solidFill>
                  <a:schemeClr val="tx1"/>
                </a:solidFill>
                <a:latin typeface="Arial" charset="0"/>
                <a:ea typeface="ＭＳ Ｐゴシック" pitchFamily="50" charset="-128"/>
              </a:defRPr>
            </a:lvl5pPr>
            <a:lvl6pPr marL="25146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r>
              <a:rPr lang="ja-JP" altLang="en-US" sz="1000" dirty="0">
                <a:solidFill>
                  <a:schemeClr val="bg2">
                    <a:lumMod val="50000"/>
                  </a:schemeClr>
                </a:solidFill>
                <a:latin typeface="Century" pitchFamily="18" charset="0"/>
              </a:rPr>
              <a:t>（実証フィールドの提供）</a:t>
            </a:r>
          </a:p>
          <a:p>
            <a:pPr eaLnBrk="1" hangingPunct="1">
              <a:defRPr/>
            </a:pPr>
            <a:r>
              <a:rPr lang="ja-JP" altLang="en-US" sz="1000" dirty="0">
                <a:solidFill>
                  <a:schemeClr val="bg2">
                    <a:lumMod val="50000"/>
                  </a:schemeClr>
                </a:solidFill>
                <a:latin typeface="Century" pitchFamily="18" charset="0"/>
              </a:rPr>
              <a:t>○○システムの開発実績あり。</a:t>
            </a:r>
          </a:p>
        </p:txBody>
      </p:sp>
      <p:sp>
        <p:nvSpPr>
          <p:cNvPr id="8204" name="Text Box 52">
            <a:extLst>
              <a:ext uri="{FF2B5EF4-FFF2-40B4-BE49-F238E27FC236}">
                <a16:creationId xmlns:a16="http://schemas.microsoft.com/office/drawing/2014/main" id="{FD3BC53D-8296-D97D-A598-6138C0E8FC42}"/>
              </a:ext>
            </a:extLst>
          </p:cNvPr>
          <p:cNvSpPr txBox="1">
            <a:spLocks noChangeArrowheads="1"/>
          </p:cNvSpPr>
          <p:nvPr/>
        </p:nvSpPr>
        <p:spPr bwMode="auto">
          <a:xfrm>
            <a:off x="4835525" y="1133475"/>
            <a:ext cx="704850" cy="250825"/>
          </a:xfrm>
          <a:prstGeom prst="rect">
            <a:avLst/>
          </a:prstGeom>
          <a:noFill/>
          <a:ln>
            <a:noFill/>
          </a:ln>
        </p:spPr>
        <p:txBody>
          <a:bodyPr wrap="none" lIns="95213" tIns="47605" rIns="95213" bIns="47605" anchor="ctr" anchorCtr="1">
            <a:spAutoFit/>
          </a:bodyPr>
          <a:lstStyle>
            <a:lvl1pPr defTabSz="952500" eaLnBrk="0" hangingPunct="0">
              <a:defRPr kumimoji="1">
                <a:solidFill>
                  <a:schemeClr val="tx1"/>
                </a:solidFill>
                <a:latin typeface="Arial" charset="0"/>
                <a:ea typeface="ＭＳ Ｐゴシック" pitchFamily="50" charset="-128"/>
              </a:defRPr>
            </a:lvl1pPr>
            <a:lvl2pPr marL="742950" indent="-285750" defTabSz="952500" eaLnBrk="0" hangingPunct="0">
              <a:defRPr kumimoji="1">
                <a:solidFill>
                  <a:schemeClr val="tx1"/>
                </a:solidFill>
                <a:latin typeface="Arial" charset="0"/>
                <a:ea typeface="ＭＳ Ｐゴシック" pitchFamily="50" charset="-128"/>
              </a:defRPr>
            </a:lvl2pPr>
            <a:lvl3pPr marL="1143000" indent="-228600" defTabSz="952500" eaLnBrk="0" hangingPunct="0">
              <a:defRPr kumimoji="1">
                <a:solidFill>
                  <a:schemeClr val="tx1"/>
                </a:solidFill>
                <a:latin typeface="Arial" charset="0"/>
                <a:ea typeface="ＭＳ Ｐゴシック" pitchFamily="50" charset="-128"/>
              </a:defRPr>
            </a:lvl3pPr>
            <a:lvl4pPr marL="1600200" indent="-228600" defTabSz="952500" eaLnBrk="0" hangingPunct="0">
              <a:defRPr kumimoji="1">
                <a:solidFill>
                  <a:schemeClr val="tx1"/>
                </a:solidFill>
                <a:latin typeface="Arial" charset="0"/>
                <a:ea typeface="ＭＳ Ｐゴシック" pitchFamily="50" charset="-128"/>
              </a:defRPr>
            </a:lvl4pPr>
            <a:lvl5pPr marL="2057400" indent="-228600" defTabSz="952500" eaLnBrk="0" hangingPunct="0">
              <a:defRPr kumimoji="1">
                <a:solidFill>
                  <a:schemeClr val="tx1"/>
                </a:solidFill>
                <a:latin typeface="Arial" charset="0"/>
                <a:ea typeface="ＭＳ Ｐゴシック" pitchFamily="50" charset="-128"/>
              </a:defRPr>
            </a:lvl5pPr>
            <a:lvl6pPr marL="25146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eaLnBrk="1" hangingPunct="1">
              <a:defRPr/>
            </a:pPr>
            <a:r>
              <a:rPr lang="ja-JP" altLang="en-US" sz="1000" dirty="0">
                <a:solidFill>
                  <a:schemeClr val="bg2">
                    <a:lumMod val="50000"/>
                  </a:schemeClr>
                </a:solidFill>
                <a:latin typeface="Century" pitchFamily="18" charset="0"/>
              </a:rPr>
              <a:t>★代表者</a:t>
            </a:r>
          </a:p>
        </p:txBody>
      </p:sp>
      <p:sp>
        <p:nvSpPr>
          <p:cNvPr id="8217" name="Text Box 48">
            <a:extLst>
              <a:ext uri="{FF2B5EF4-FFF2-40B4-BE49-F238E27FC236}">
                <a16:creationId xmlns:a16="http://schemas.microsoft.com/office/drawing/2014/main" id="{9C9CFEAC-BB95-60A7-5311-899F08CC7B9F}"/>
              </a:ext>
            </a:extLst>
          </p:cNvPr>
          <p:cNvSpPr txBox="1">
            <a:spLocks noChangeArrowheads="1"/>
          </p:cNvSpPr>
          <p:nvPr/>
        </p:nvSpPr>
        <p:spPr bwMode="auto">
          <a:xfrm>
            <a:off x="4057650" y="1271588"/>
            <a:ext cx="752475" cy="249237"/>
          </a:xfrm>
          <a:prstGeom prst="rect">
            <a:avLst/>
          </a:prstGeom>
          <a:noFill/>
          <a:ln w="19050">
            <a:solidFill>
              <a:schemeClr val="tx1"/>
            </a:solidFill>
            <a:miter lim="800000"/>
            <a:headEnd/>
            <a:tailEnd/>
          </a:ln>
        </p:spPr>
        <p:txBody>
          <a:bodyPr lIns="95213" tIns="47605" rIns="95213" bIns="47605" anchor="ctr" anchorCtr="1">
            <a:spAutoFit/>
          </a:bodyPr>
          <a:lstStyle>
            <a:lvl1pPr defTabSz="952500" eaLnBrk="0" hangingPunct="0">
              <a:defRPr kumimoji="1">
                <a:solidFill>
                  <a:schemeClr val="tx1"/>
                </a:solidFill>
                <a:latin typeface="Arial" charset="0"/>
                <a:ea typeface="ＭＳ Ｐゴシック" pitchFamily="50" charset="-128"/>
              </a:defRPr>
            </a:lvl1pPr>
            <a:lvl2pPr marL="742950" indent="-285750" defTabSz="952500" eaLnBrk="0" hangingPunct="0">
              <a:defRPr kumimoji="1">
                <a:solidFill>
                  <a:schemeClr val="tx1"/>
                </a:solidFill>
                <a:latin typeface="Arial" charset="0"/>
                <a:ea typeface="ＭＳ Ｐゴシック" pitchFamily="50" charset="-128"/>
              </a:defRPr>
            </a:lvl2pPr>
            <a:lvl3pPr marL="1143000" indent="-228600" defTabSz="952500" eaLnBrk="0" hangingPunct="0">
              <a:defRPr kumimoji="1">
                <a:solidFill>
                  <a:schemeClr val="tx1"/>
                </a:solidFill>
                <a:latin typeface="Arial" charset="0"/>
                <a:ea typeface="ＭＳ Ｐゴシック" pitchFamily="50" charset="-128"/>
              </a:defRPr>
            </a:lvl3pPr>
            <a:lvl4pPr marL="1600200" indent="-228600" defTabSz="952500" eaLnBrk="0" hangingPunct="0">
              <a:defRPr kumimoji="1">
                <a:solidFill>
                  <a:schemeClr val="tx1"/>
                </a:solidFill>
                <a:latin typeface="Arial" charset="0"/>
                <a:ea typeface="ＭＳ Ｐゴシック" pitchFamily="50" charset="-128"/>
              </a:defRPr>
            </a:lvl4pPr>
            <a:lvl5pPr marL="2057400" indent="-228600" defTabSz="952500" eaLnBrk="0" hangingPunct="0">
              <a:defRPr kumimoji="1">
                <a:solidFill>
                  <a:schemeClr val="tx1"/>
                </a:solidFill>
                <a:latin typeface="Arial" charset="0"/>
                <a:ea typeface="ＭＳ Ｐゴシック" pitchFamily="50" charset="-128"/>
              </a:defRPr>
            </a:lvl5pPr>
            <a:lvl6pPr marL="25146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eaLnBrk="1" hangingPunct="1">
              <a:defRPr/>
            </a:pPr>
            <a:r>
              <a:rPr lang="ja-JP" altLang="en-US" sz="1000" dirty="0">
                <a:solidFill>
                  <a:schemeClr val="bg2">
                    <a:lumMod val="50000"/>
                  </a:schemeClr>
                </a:solidFill>
                <a:latin typeface="Century" pitchFamily="18" charset="0"/>
              </a:rPr>
              <a:t>（</a:t>
            </a:r>
            <a:r>
              <a:rPr lang="en-US" altLang="ja-JP" sz="1000" dirty="0">
                <a:solidFill>
                  <a:schemeClr val="bg2">
                    <a:lumMod val="50000"/>
                  </a:schemeClr>
                </a:solidFill>
                <a:latin typeface="Century" pitchFamily="18" charset="0"/>
              </a:rPr>
              <a:t>X</a:t>
            </a:r>
            <a:r>
              <a:rPr lang="ja-JP" altLang="en-US" sz="1000" dirty="0">
                <a:solidFill>
                  <a:schemeClr val="bg2">
                    <a:lumMod val="50000"/>
                  </a:schemeClr>
                </a:solidFill>
                <a:latin typeface="Century" pitchFamily="18" charset="0"/>
              </a:rPr>
              <a:t>）社</a:t>
            </a:r>
          </a:p>
        </p:txBody>
      </p:sp>
      <p:sp>
        <p:nvSpPr>
          <p:cNvPr id="8218" name="Text Box 224">
            <a:extLst>
              <a:ext uri="{FF2B5EF4-FFF2-40B4-BE49-F238E27FC236}">
                <a16:creationId xmlns:a16="http://schemas.microsoft.com/office/drawing/2014/main" id="{ABEB1A82-48DC-1582-27E2-740824AFA63E}"/>
              </a:ext>
            </a:extLst>
          </p:cNvPr>
          <p:cNvSpPr txBox="1">
            <a:spLocks noChangeArrowheads="1"/>
          </p:cNvSpPr>
          <p:nvPr/>
        </p:nvSpPr>
        <p:spPr bwMode="auto">
          <a:xfrm>
            <a:off x="4840288" y="1392238"/>
            <a:ext cx="2266950" cy="557212"/>
          </a:xfrm>
          <a:prstGeom prst="rect">
            <a:avLst/>
          </a:prstGeom>
          <a:noFill/>
          <a:ln>
            <a:noFill/>
          </a:ln>
        </p:spPr>
        <p:txBody>
          <a:bodyPr lIns="95213" tIns="47605" rIns="95213" bIns="47605" anchor="ctr" anchorCtr="1">
            <a:spAutoFit/>
          </a:bodyPr>
          <a:lstStyle>
            <a:lvl1pPr defTabSz="952500" eaLnBrk="0" hangingPunct="0">
              <a:defRPr kumimoji="1">
                <a:solidFill>
                  <a:schemeClr val="tx1"/>
                </a:solidFill>
                <a:latin typeface="Arial" charset="0"/>
                <a:ea typeface="ＭＳ Ｐゴシック" pitchFamily="50" charset="-128"/>
              </a:defRPr>
            </a:lvl1pPr>
            <a:lvl2pPr marL="742950" indent="-285750" defTabSz="952500" eaLnBrk="0" hangingPunct="0">
              <a:defRPr kumimoji="1">
                <a:solidFill>
                  <a:schemeClr val="tx1"/>
                </a:solidFill>
                <a:latin typeface="Arial" charset="0"/>
                <a:ea typeface="ＭＳ Ｐゴシック" pitchFamily="50" charset="-128"/>
              </a:defRPr>
            </a:lvl2pPr>
            <a:lvl3pPr marL="1143000" indent="-228600" defTabSz="952500" eaLnBrk="0" hangingPunct="0">
              <a:defRPr kumimoji="1">
                <a:solidFill>
                  <a:schemeClr val="tx1"/>
                </a:solidFill>
                <a:latin typeface="Arial" charset="0"/>
                <a:ea typeface="ＭＳ Ｐゴシック" pitchFamily="50" charset="-128"/>
              </a:defRPr>
            </a:lvl3pPr>
            <a:lvl4pPr marL="1600200" indent="-228600" defTabSz="952500" eaLnBrk="0" hangingPunct="0">
              <a:defRPr kumimoji="1">
                <a:solidFill>
                  <a:schemeClr val="tx1"/>
                </a:solidFill>
                <a:latin typeface="Arial" charset="0"/>
                <a:ea typeface="ＭＳ Ｐゴシック" pitchFamily="50" charset="-128"/>
              </a:defRPr>
            </a:lvl4pPr>
            <a:lvl5pPr marL="2057400" indent="-228600" defTabSz="952500" eaLnBrk="0" hangingPunct="0">
              <a:defRPr kumimoji="1">
                <a:solidFill>
                  <a:schemeClr val="tx1"/>
                </a:solidFill>
                <a:latin typeface="Arial" charset="0"/>
                <a:ea typeface="ＭＳ Ｐゴシック" pitchFamily="50" charset="-128"/>
              </a:defRPr>
            </a:lvl5pPr>
            <a:lvl6pPr marL="25146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r>
              <a:rPr lang="ja-JP" altLang="en-US" sz="1000" dirty="0">
                <a:solidFill>
                  <a:schemeClr val="bg2">
                    <a:lumMod val="50000"/>
                  </a:schemeClr>
                </a:solidFill>
                <a:latin typeface="Century" pitchFamily="18" charset="0"/>
              </a:rPr>
              <a:t>（事業の全体総括、水素製造）</a:t>
            </a:r>
          </a:p>
          <a:p>
            <a:pPr eaLnBrk="1" hangingPunct="1">
              <a:defRPr/>
            </a:pPr>
            <a:r>
              <a:rPr lang="ja-JP" altLang="en-US" sz="1000" dirty="0">
                <a:solidFill>
                  <a:schemeClr val="bg2">
                    <a:lumMod val="50000"/>
                  </a:schemeClr>
                </a:solidFill>
                <a:latin typeface="Century" pitchFamily="18" charset="0"/>
              </a:rPr>
              <a:t>○○分野について○年間の業務実績あり。</a:t>
            </a:r>
          </a:p>
        </p:txBody>
      </p:sp>
      <p:cxnSp>
        <p:nvCxnSpPr>
          <p:cNvPr id="27" name="直線コネクタ 26">
            <a:extLst>
              <a:ext uri="{FF2B5EF4-FFF2-40B4-BE49-F238E27FC236}">
                <a16:creationId xmlns:a16="http://schemas.microsoft.com/office/drawing/2014/main" id="{DEE441CB-3B49-0B8D-B1CC-35E4DA52A1CB}"/>
              </a:ext>
            </a:extLst>
          </p:cNvPr>
          <p:cNvCxnSpPr/>
          <p:nvPr/>
        </p:nvCxnSpPr>
        <p:spPr>
          <a:xfrm flipV="1">
            <a:off x="100013" y="3937000"/>
            <a:ext cx="10034587" cy="6350"/>
          </a:xfrm>
          <a:prstGeom prst="line">
            <a:avLst/>
          </a:prstGeom>
          <a:ln w="28575">
            <a:solidFill>
              <a:srgbClr val="575757"/>
            </a:solidFill>
            <a:prstDash val="dash"/>
          </a:ln>
        </p:spPr>
        <p:style>
          <a:lnRef idx="1">
            <a:schemeClr val="accent1"/>
          </a:lnRef>
          <a:fillRef idx="0">
            <a:schemeClr val="accent1"/>
          </a:fillRef>
          <a:effectRef idx="0">
            <a:schemeClr val="accent1"/>
          </a:effectRef>
          <a:fontRef idx="minor">
            <a:schemeClr val="tx1"/>
          </a:fontRef>
        </p:style>
      </p:cxnSp>
      <p:cxnSp>
        <p:nvCxnSpPr>
          <p:cNvPr id="14356" name="直線コネクタ 9">
            <a:extLst>
              <a:ext uri="{FF2B5EF4-FFF2-40B4-BE49-F238E27FC236}">
                <a16:creationId xmlns:a16="http://schemas.microsoft.com/office/drawing/2014/main" id="{729B341E-5E08-9B8C-938A-82419BD3355C}"/>
              </a:ext>
            </a:extLst>
          </p:cNvPr>
          <p:cNvCxnSpPr>
            <a:cxnSpLocks noChangeShapeType="1"/>
            <a:stCxn id="8202" idx="3"/>
            <a:endCxn id="8203" idx="1"/>
          </p:cNvCxnSpPr>
          <p:nvPr/>
        </p:nvCxnSpPr>
        <p:spPr bwMode="auto">
          <a:xfrm flipV="1">
            <a:off x="2659063" y="2454275"/>
            <a:ext cx="1408112" cy="4763"/>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4357" name="直線コネクタ 41">
            <a:extLst>
              <a:ext uri="{FF2B5EF4-FFF2-40B4-BE49-F238E27FC236}">
                <a16:creationId xmlns:a16="http://schemas.microsoft.com/office/drawing/2014/main" id="{982AEB02-8B05-DA47-BB82-FCE44D4CEDE8}"/>
              </a:ext>
            </a:extLst>
          </p:cNvPr>
          <p:cNvCxnSpPr>
            <a:cxnSpLocks noChangeShapeType="1"/>
          </p:cNvCxnSpPr>
          <p:nvPr/>
        </p:nvCxnSpPr>
        <p:spPr bwMode="auto">
          <a:xfrm>
            <a:off x="4821238" y="2463800"/>
            <a:ext cx="1266825" cy="952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4358" name="直線コネクタ 43">
            <a:extLst>
              <a:ext uri="{FF2B5EF4-FFF2-40B4-BE49-F238E27FC236}">
                <a16:creationId xmlns:a16="http://schemas.microsoft.com/office/drawing/2014/main" id="{189BBB2E-602E-2653-5F0D-E5A50E2AAB49}"/>
              </a:ext>
            </a:extLst>
          </p:cNvPr>
          <p:cNvCxnSpPr>
            <a:cxnSpLocks noChangeShapeType="1"/>
            <a:endCxn id="8207" idx="1"/>
          </p:cNvCxnSpPr>
          <p:nvPr/>
        </p:nvCxnSpPr>
        <p:spPr bwMode="auto">
          <a:xfrm>
            <a:off x="4821238" y="1382713"/>
            <a:ext cx="2701925" cy="3175"/>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cxnSp>
        <p:nvCxnSpPr>
          <p:cNvPr id="14359" name="直線コネクタ 47">
            <a:extLst>
              <a:ext uri="{FF2B5EF4-FFF2-40B4-BE49-F238E27FC236}">
                <a16:creationId xmlns:a16="http://schemas.microsoft.com/office/drawing/2014/main" id="{069A1361-C1AC-13B4-2168-63CB4816612B}"/>
              </a:ext>
            </a:extLst>
          </p:cNvPr>
          <p:cNvCxnSpPr>
            <a:cxnSpLocks noChangeShapeType="1"/>
          </p:cNvCxnSpPr>
          <p:nvPr/>
        </p:nvCxnSpPr>
        <p:spPr bwMode="auto">
          <a:xfrm>
            <a:off x="4433888" y="1520825"/>
            <a:ext cx="0" cy="808038"/>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14360" name="Text Box 25">
            <a:extLst>
              <a:ext uri="{FF2B5EF4-FFF2-40B4-BE49-F238E27FC236}">
                <a16:creationId xmlns:a16="http://schemas.microsoft.com/office/drawing/2014/main" id="{E54C0809-E501-FE73-F34F-ACDE9B475883}"/>
              </a:ext>
            </a:extLst>
          </p:cNvPr>
          <p:cNvSpPr txBox="1">
            <a:spLocks noChangeArrowheads="1"/>
          </p:cNvSpPr>
          <p:nvPr/>
        </p:nvSpPr>
        <p:spPr bwMode="auto">
          <a:xfrm>
            <a:off x="57150" y="96838"/>
            <a:ext cx="1301750" cy="2825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9173" tIns="49586" rIns="99173" bIns="49586" anchor="ctr" anchorCtr="1">
            <a:spAutoFit/>
          </a:bodyPr>
          <a:lstStyle>
            <a:lvl1pPr defTabSz="992188">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92188">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92188">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92188">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92188">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en-US" altLang="ja-JP" sz="1200" u="sng">
                <a:solidFill>
                  <a:srgbClr val="000000"/>
                </a:solidFill>
                <a:latin typeface="ＭＳ Ｐゴシック" panose="020B0600070205080204" pitchFamily="50" charset="-128"/>
              </a:rPr>
              <a:t>(</a:t>
            </a:r>
            <a:r>
              <a:rPr lang="ja-JP" altLang="en-US" sz="1200" u="sng">
                <a:solidFill>
                  <a:srgbClr val="000000"/>
                </a:solidFill>
                <a:latin typeface="ＭＳ Ｐゴシック" panose="020B0600070205080204" pitchFamily="50" charset="-128"/>
              </a:rPr>
              <a:t>３</a:t>
            </a:r>
            <a:r>
              <a:rPr lang="en-US" altLang="ja-JP" sz="1200" u="sng">
                <a:solidFill>
                  <a:srgbClr val="000000"/>
                </a:solidFill>
                <a:latin typeface="ＭＳ Ｐゴシック" panose="020B0600070205080204" pitchFamily="50" charset="-128"/>
              </a:rPr>
              <a:t>)</a:t>
            </a:r>
            <a:r>
              <a:rPr lang="ja-JP" altLang="en-US" sz="1200" u="sng">
                <a:solidFill>
                  <a:srgbClr val="000000"/>
                </a:solidFill>
                <a:latin typeface="ＭＳ Ｐゴシック" panose="020B0600070205080204" pitchFamily="50" charset="-128"/>
              </a:rPr>
              <a:t>事業概要</a:t>
            </a:r>
            <a:r>
              <a:rPr lang="en-US" altLang="ja-JP" sz="1200" u="sng">
                <a:solidFill>
                  <a:srgbClr val="000000"/>
                </a:solidFill>
                <a:latin typeface="ＭＳ Ｐゴシック" panose="020B0600070205080204" pitchFamily="50" charset="-128"/>
              </a:rPr>
              <a:t>(ⅱ)</a:t>
            </a:r>
            <a:endParaRPr lang="ja-JP" altLang="en-US" sz="1200" u="sng">
              <a:solidFill>
                <a:srgbClr val="000000"/>
              </a:solidFill>
              <a:latin typeface="ＭＳ Ｐゴシック" panose="020B0600070205080204" pitchFamily="50" charset="-128"/>
            </a:endParaRPr>
          </a:p>
        </p:txBody>
      </p:sp>
      <p:sp>
        <p:nvSpPr>
          <p:cNvPr id="2" name="Text Box 52">
            <a:extLst>
              <a:ext uri="{FF2B5EF4-FFF2-40B4-BE49-F238E27FC236}">
                <a16:creationId xmlns:a16="http://schemas.microsoft.com/office/drawing/2014/main" id="{9587AAAC-93D7-85D1-F201-2A86029278B6}"/>
              </a:ext>
            </a:extLst>
          </p:cNvPr>
          <p:cNvSpPr txBox="1">
            <a:spLocks noChangeArrowheads="1"/>
          </p:cNvSpPr>
          <p:nvPr/>
        </p:nvSpPr>
        <p:spPr bwMode="auto">
          <a:xfrm>
            <a:off x="2401888" y="2065338"/>
            <a:ext cx="962025" cy="250825"/>
          </a:xfrm>
          <a:prstGeom prst="rect">
            <a:avLst/>
          </a:prstGeom>
          <a:noFill/>
          <a:ln>
            <a:noFill/>
          </a:ln>
        </p:spPr>
        <p:txBody>
          <a:bodyPr wrap="none" lIns="95213" tIns="47605" rIns="95213" bIns="47605" anchor="ctr" anchorCtr="1">
            <a:spAutoFit/>
          </a:bodyPr>
          <a:lstStyle>
            <a:lvl1pPr defTabSz="952500" eaLnBrk="0" hangingPunct="0">
              <a:defRPr kumimoji="1">
                <a:solidFill>
                  <a:schemeClr val="tx1"/>
                </a:solidFill>
                <a:latin typeface="Arial" charset="0"/>
                <a:ea typeface="ＭＳ Ｐゴシック" pitchFamily="50" charset="-128"/>
              </a:defRPr>
            </a:lvl1pPr>
            <a:lvl2pPr marL="742950" indent="-285750" defTabSz="952500" eaLnBrk="0" hangingPunct="0">
              <a:defRPr kumimoji="1">
                <a:solidFill>
                  <a:schemeClr val="tx1"/>
                </a:solidFill>
                <a:latin typeface="Arial" charset="0"/>
                <a:ea typeface="ＭＳ Ｐゴシック" pitchFamily="50" charset="-128"/>
              </a:defRPr>
            </a:lvl2pPr>
            <a:lvl3pPr marL="1143000" indent="-228600" defTabSz="952500" eaLnBrk="0" hangingPunct="0">
              <a:defRPr kumimoji="1">
                <a:solidFill>
                  <a:schemeClr val="tx1"/>
                </a:solidFill>
                <a:latin typeface="Arial" charset="0"/>
                <a:ea typeface="ＭＳ Ｐゴシック" pitchFamily="50" charset="-128"/>
              </a:defRPr>
            </a:lvl3pPr>
            <a:lvl4pPr marL="1600200" indent="-228600" defTabSz="952500" eaLnBrk="0" hangingPunct="0">
              <a:defRPr kumimoji="1">
                <a:solidFill>
                  <a:schemeClr val="tx1"/>
                </a:solidFill>
                <a:latin typeface="Arial" charset="0"/>
                <a:ea typeface="ＭＳ Ｐゴシック" pitchFamily="50" charset="-128"/>
              </a:defRPr>
            </a:lvl4pPr>
            <a:lvl5pPr marL="2057400" indent="-228600" defTabSz="952500" eaLnBrk="0" hangingPunct="0">
              <a:defRPr kumimoji="1">
                <a:solidFill>
                  <a:schemeClr val="tx1"/>
                </a:solidFill>
                <a:latin typeface="Arial" charset="0"/>
                <a:ea typeface="ＭＳ Ｐゴシック" pitchFamily="50" charset="-128"/>
              </a:defRPr>
            </a:lvl5pPr>
            <a:lvl6pPr marL="25146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eaLnBrk="1" hangingPunct="1">
              <a:defRPr/>
            </a:pPr>
            <a:r>
              <a:rPr lang="ja-JP" altLang="en-US" sz="1000" dirty="0">
                <a:solidFill>
                  <a:schemeClr val="bg2">
                    <a:lumMod val="50000"/>
                  </a:schemeClr>
                </a:solidFill>
                <a:latin typeface="Century" pitchFamily="18" charset="0"/>
              </a:rPr>
              <a:t>●共同実施者</a:t>
            </a:r>
          </a:p>
        </p:txBody>
      </p:sp>
      <p:sp>
        <p:nvSpPr>
          <p:cNvPr id="3" name="Text Box 52">
            <a:extLst>
              <a:ext uri="{FF2B5EF4-FFF2-40B4-BE49-F238E27FC236}">
                <a16:creationId xmlns:a16="http://schemas.microsoft.com/office/drawing/2014/main" id="{F5976973-CA29-0D17-5CA9-90645B519EB4}"/>
              </a:ext>
            </a:extLst>
          </p:cNvPr>
          <p:cNvSpPr txBox="1">
            <a:spLocks noChangeArrowheads="1"/>
          </p:cNvSpPr>
          <p:nvPr/>
        </p:nvSpPr>
        <p:spPr bwMode="auto">
          <a:xfrm>
            <a:off x="4527550" y="2028825"/>
            <a:ext cx="962025" cy="250825"/>
          </a:xfrm>
          <a:prstGeom prst="rect">
            <a:avLst/>
          </a:prstGeom>
          <a:noFill/>
          <a:ln>
            <a:noFill/>
          </a:ln>
        </p:spPr>
        <p:txBody>
          <a:bodyPr wrap="none" lIns="95213" tIns="47605" rIns="95213" bIns="47605" anchor="ctr" anchorCtr="1">
            <a:spAutoFit/>
          </a:bodyPr>
          <a:lstStyle>
            <a:lvl1pPr defTabSz="952500" eaLnBrk="0" hangingPunct="0">
              <a:defRPr kumimoji="1">
                <a:solidFill>
                  <a:schemeClr val="tx1"/>
                </a:solidFill>
                <a:latin typeface="Arial" charset="0"/>
                <a:ea typeface="ＭＳ Ｐゴシック" pitchFamily="50" charset="-128"/>
              </a:defRPr>
            </a:lvl1pPr>
            <a:lvl2pPr marL="742950" indent="-285750" defTabSz="952500" eaLnBrk="0" hangingPunct="0">
              <a:defRPr kumimoji="1">
                <a:solidFill>
                  <a:schemeClr val="tx1"/>
                </a:solidFill>
                <a:latin typeface="Arial" charset="0"/>
                <a:ea typeface="ＭＳ Ｐゴシック" pitchFamily="50" charset="-128"/>
              </a:defRPr>
            </a:lvl2pPr>
            <a:lvl3pPr marL="1143000" indent="-228600" defTabSz="952500" eaLnBrk="0" hangingPunct="0">
              <a:defRPr kumimoji="1">
                <a:solidFill>
                  <a:schemeClr val="tx1"/>
                </a:solidFill>
                <a:latin typeface="Arial" charset="0"/>
                <a:ea typeface="ＭＳ Ｐゴシック" pitchFamily="50" charset="-128"/>
              </a:defRPr>
            </a:lvl3pPr>
            <a:lvl4pPr marL="1600200" indent="-228600" defTabSz="952500" eaLnBrk="0" hangingPunct="0">
              <a:defRPr kumimoji="1">
                <a:solidFill>
                  <a:schemeClr val="tx1"/>
                </a:solidFill>
                <a:latin typeface="Arial" charset="0"/>
                <a:ea typeface="ＭＳ Ｐゴシック" pitchFamily="50" charset="-128"/>
              </a:defRPr>
            </a:lvl4pPr>
            <a:lvl5pPr marL="2057400" indent="-228600" defTabSz="952500" eaLnBrk="0" hangingPunct="0">
              <a:defRPr kumimoji="1">
                <a:solidFill>
                  <a:schemeClr val="tx1"/>
                </a:solidFill>
                <a:latin typeface="Arial" charset="0"/>
                <a:ea typeface="ＭＳ Ｐゴシック" pitchFamily="50" charset="-128"/>
              </a:defRPr>
            </a:lvl5pPr>
            <a:lvl6pPr marL="25146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eaLnBrk="1" hangingPunct="1">
              <a:defRPr/>
            </a:pPr>
            <a:r>
              <a:rPr lang="ja-JP" altLang="en-US" sz="1000" dirty="0">
                <a:solidFill>
                  <a:schemeClr val="bg2">
                    <a:lumMod val="50000"/>
                  </a:schemeClr>
                </a:solidFill>
                <a:latin typeface="Century" pitchFamily="18" charset="0"/>
              </a:rPr>
              <a:t>●共同実施者</a:t>
            </a:r>
          </a:p>
        </p:txBody>
      </p:sp>
      <p:sp>
        <p:nvSpPr>
          <p:cNvPr id="4" name="Text Box 52">
            <a:extLst>
              <a:ext uri="{FF2B5EF4-FFF2-40B4-BE49-F238E27FC236}">
                <a16:creationId xmlns:a16="http://schemas.microsoft.com/office/drawing/2014/main" id="{C7030CF3-F7E2-7104-10A3-D6ED2458CCB4}"/>
              </a:ext>
            </a:extLst>
          </p:cNvPr>
          <p:cNvSpPr txBox="1">
            <a:spLocks noChangeArrowheads="1"/>
          </p:cNvSpPr>
          <p:nvPr/>
        </p:nvSpPr>
        <p:spPr bwMode="auto">
          <a:xfrm>
            <a:off x="8423275" y="1133475"/>
            <a:ext cx="960438" cy="249238"/>
          </a:xfrm>
          <a:prstGeom prst="rect">
            <a:avLst/>
          </a:prstGeom>
          <a:noFill/>
          <a:ln>
            <a:noFill/>
          </a:ln>
        </p:spPr>
        <p:txBody>
          <a:bodyPr wrap="none" lIns="95213" tIns="47605" rIns="95213" bIns="47605" anchor="ctr" anchorCtr="1">
            <a:spAutoFit/>
          </a:bodyPr>
          <a:lstStyle>
            <a:lvl1pPr defTabSz="952500" eaLnBrk="0" hangingPunct="0">
              <a:defRPr kumimoji="1">
                <a:solidFill>
                  <a:schemeClr val="tx1"/>
                </a:solidFill>
                <a:latin typeface="Arial" charset="0"/>
                <a:ea typeface="ＭＳ Ｐゴシック" pitchFamily="50" charset="-128"/>
              </a:defRPr>
            </a:lvl1pPr>
            <a:lvl2pPr marL="742950" indent="-285750" defTabSz="952500" eaLnBrk="0" hangingPunct="0">
              <a:defRPr kumimoji="1">
                <a:solidFill>
                  <a:schemeClr val="tx1"/>
                </a:solidFill>
                <a:latin typeface="Arial" charset="0"/>
                <a:ea typeface="ＭＳ Ｐゴシック" pitchFamily="50" charset="-128"/>
              </a:defRPr>
            </a:lvl2pPr>
            <a:lvl3pPr marL="1143000" indent="-228600" defTabSz="952500" eaLnBrk="0" hangingPunct="0">
              <a:defRPr kumimoji="1">
                <a:solidFill>
                  <a:schemeClr val="tx1"/>
                </a:solidFill>
                <a:latin typeface="Arial" charset="0"/>
                <a:ea typeface="ＭＳ Ｐゴシック" pitchFamily="50" charset="-128"/>
              </a:defRPr>
            </a:lvl3pPr>
            <a:lvl4pPr marL="1600200" indent="-228600" defTabSz="952500" eaLnBrk="0" hangingPunct="0">
              <a:defRPr kumimoji="1">
                <a:solidFill>
                  <a:schemeClr val="tx1"/>
                </a:solidFill>
                <a:latin typeface="Arial" charset="0"/>
                <a:ea typeface="ＭＳ Ｐゴシック" pitchFamily="50" charset="-128"/>
              </a:defRPr>
            </a:lvl4pPr>
            <a:lvl5pPr marL="2057400" indent="-228600" defTabSz="952500" eaLnBrk="0" hangingPunct="0">
              <a:defRPr kumimoji="1">
                <a:solidFill>
                  <a:schemeClr val="tx1"/>
                </a:solidFill>
                <a:latin typeface="Arial" charset="0"/>
                <a:ea typeface="ＭＳ Ｐゴシック" pitchFamily="50" charset="-128"/>
              </a:defRPr>
            </a:lvl5pPr>
            <a:lvl6pPr marL="25146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eaLnBrk="1" hangingPunct="1">
              <a:defRPr/>
            </a:pPr>
            <a:r>
              <a:rPr lang="ja-JP" altLang="en-US" sz="1000" dirty="0">
                <a:solidFill>
                  <a:schemeClr val="bg2">
                    <a:lumMod val="50000"/>
                  </a:schemeClr>
                </a:solidFill>
                <a:latin typeface="Century" pitchFamily="18" charset="0"/>
              </a:rPr>
              <a:t>○協力自治体</a:t>
            </a:r>
          </a:p>
        </p:txBody>
      </p:sp>
      <p:sp>
        <p:nvSpPr>
          <p:cNvPr id="5" name="Text Box 52">
            <a:extLst>
              <a:ext uri="{FF2B5EF4-FFF2-40B4-BE49-F238E27FC236}">
                <a16:creationId xmlns:a16="http://schemas.microsoft.com/office/drawing/2014/main" id="{16F8E289-EDB0-CD6E-E82A-55F8BE68248C}"/>
              </a:ext>
            </a:extLst>
          </p:cNvPr>
          <p:cNvSpPr txBox="1">
            <a:spLocks noChangeArrowheads="1"/>
          </p:cNvSpPr>
          <p:nvPr/>
        </p:nvSpPr>
        <p:spPr bwMode="auto">
          <a:xfrm>
            <a:off x="6492875" y="2028825"/>
            <a:ext cx="962025" cy="250825"/>
          </a:xfrm>
          <a:prstGeom prst="rect">
            <a:avLst/>
          </a:prstGeom>
          <a:noFill/>
          <a:ln>
            <a:noFill/>
          </a:ln>
        </p:spPr>
        <p:txBody>
          <a:bodyPr wrap="none" lIns="95213" tIns="47605" rIns="95213" bIns="47605" anchor="ctr" anchorCtr="1">
            <a:spAutoFit/>
          </a:bodyPr>
          <a:lstStyle>
            <a:lvl1pPr defTabSz="952500" eaLnBrk="0" hangingPunct="0">
              <a:defRPr kumimoji="1">
                <a:solidFill>
                  <a:schemeClr val="tx1"/>
                </a:solidFill>
                <a:latin typeface="Arial" charset="0"/>
                <a:ea typeface="ＭＳ Ｐゴシック" pitchFamily="50" charset="-128"/>
              </a:defRPr>
            </a:lvl1pPr>
            <a:lvl2pPr marL="742950" indent="-285750" defTabSz="952500" eaLnBrk="0" hangingPunct="0">
              <a:defRPr kumimoji="1">
                <a:solidFill>
                  <a:schemeClr val="tx1"/>
                </a:solidFill>
                <a:latin typeface="Arial" charset="0"/>
                <a:ea typeface="ＭＳ Ｐゴシック" pitchFamily="50" charset="-128"/>
              </a:defRPr>
            </a:lvl2pPr>
            <a:lvl3pPr marL="1143000" indent="-228600" defTabSz="952500" eaLnBrk="0" hangingPunct="0">
              <a:defRPr kumimoji="1">
                <a:solidFill>
                  <a:schemeClr val="tx1"/>
                </a:solidFill>
                <a:latin typeface="Arial" charset="0"/>
                <a:ea typeface="ＭＳ Ｐゴシック" pitchFamily="50" charset="-128"/>
              </a:defRPr>
            </a:lvl3pPr>
            <a:lvl4pPr marL="1600200" indent="-228600" defTabSz="952500" eaLnBrk="0" hangingPunct="0">
              <a:defRPr kumimoji="1">
                <a:solidFill>
                  <a:schemeClr val="tx1"/>
                </a:solidFill>
                <a:latin typeface="Arial" charset="0"/>
                <a:ea typeface="ＭＳ Ｐゴシック" pitchFamily="50" charset="-128"/>
              </a:defRPr>
            </a:lvl4pPr>
            <a:lvl5pPr marL="2057400" indent="-228600" defTabSz="952500" eaLnBrk="0" hangingPunct="0">
              <a:defRPr kumimoji="1">
                <a:solidFill>
                  <a:schemeClr val="tx1"/>
                </a:solidFill>
                <a:latin typeface="Arial" charset="0"/>
                <a:ea typeface="ＭＳ Ｐゴシック" pitchFamily="50" charset="-128"/>
              </a:defRPr>
            </a:lvl5pPr>
            <a:lvl6pPr marL="25146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eaLnBrk="1" hangingPunct="1">
              <a:defRPr/>
            </a:pPr>
            <a:r>
              <a:rPr lang="ja-JP" altLang="en-US" sz="1000" dirty="0">
                <a:solidFill>
                  <a:schemeClr val="bg2">
                    <a:lumMod val="50000"/>
                  </a:schemeClr>
                </a:solidFill>
                <a:latin typeface="Century" pitchFamily="18" charset="0"/>
              </a:rPr>
              <a:t>●共同実施者</a:t>
            </a:r>
          </a:p>
        </p:txBody>
      </p:sp>
      <p:sp>
        <p:nvSpPr>
          <p:cNvPr id="6" name="Text Box 219">
            <a:extLst>
              <a:ext uri="{FF2B5EF4-FFF2-40B4-BE49-F238E27FC236}">
                <a16:creationId xmlns:a16="http://schemas.microsoft.com/office/drawing/2014/main" id="{20DA4D4A-39D0-BB55-4EC1-615E54666705}"/>
              </a:ext>
            </a:extLst>
          </p:cNvPr>
          <p:cNvSpPr txBox="1">
            <a:spLocks noChangeArrowheads="1"/>
          </p:cNvSpPr>
          <p:nvPr/>
        </p:nvSpPr>
        <p:spPr bwMode="auto">
          <a:xfrm>
            <a:off x="6121400" y="3303588"/>
            <a:ext cx="742950" cy="249237"/>
          </a:xfrm>
          <a:prstGeom prst="rect">
            <a:avLst/>
          </a:prstGeom>
          <a:noFill/>
          <a:ln w="19050">
            <a:solidFill>
              <a:schemeClr val="tx1"/>
            </a:solidFill>
            <a:miter lim="800000"/>
            <a:headEnd/>
            <a:tailEnd/>
          </a:ln>
        </p:spPr>
        <p:txBody>
          <a:bodyPr lIns="95213" tIns="47605" rIns="95213" bIns="47605" anchor="ctr" anchorCtr="1">
            <a:spAutoFit/>
          </a:bodyPr>
          <a:lstStyle>
            <a:lvl1pPr defTabSz="952500" eaLnBrk="0" hangingPunct="0">
              <a:defRPr kumimoji="1">
                <a:solidFill>
                  <a:schemeClr val="tx1"/>
                </a:solidFill>
                <a:latin typeface="Arial" charset="0"/>
                <a:ea typeface="ＭＳ Ｐゴシック" pitchFamily="50" charset="-128"/>
              </a:defRPr>
            </a:lvl1pPr>
            <a:lvl2pPr marL="742950" indent="-285750" defTabSz="952500" eaLnBrk="0" hangingPunct="0">
              <a:defRPr kumimoji="1">
                <a:solidFill>
                  <a:schemeClr val="tx1"/>
                </a:solidFill>
                <a:latin typeface="Arial" charset="0"/>
                <a:ea typeface="ＭＳ Ｐゴシック" pitchFamily="50" charset="-128"/>
              </a:defRPr>
            </a:lvl2pPr>
            <a:lvl3pPr marL="1143000" indent="-228600" defTabSz="952500" eaLnBrk="0" hangingPunct="0">
              <a:defRPr kumimoji="1">
                <a:solidFill>
                  <a:schemeClr val="tx1"/>
                </a:solidFill>
                <a:latin typeface="Arial" charset="0"/>
                <a:ea typeface="ＭＳ Ｐゴシック" pitchFamily="50" charset="-128"/>
              </a:defRPr>
            </a:lvl3pPr>
            <a:lvl4pPr marL="1600200" indent="-228600" defTabSz="952500" eaLnBrk="0" hangingPunct="0">
              <a:defRPr kumimoji="1">
                <a:solidFill>
                  <a:schemeClr val="tx1"/>
                </a:solidFill>
                <a:latin typeface="Arial" charset="0"/>
                <a:ea typeface="ＭＳ Ｐゴシック" pitchFamily="50" charset="-128"/>
              </a:defRPr>
            </a:lvl4pPr>
            <a:lvl5pPr marL="2057400" indent="-228600" defTabSz="952500" eaLnBrk="0" hangingPunct="0">
              <a:defRPr kumimoji="1">
                <a:solidFill>
                  <a:schemeClr val="tx1"/>
                </a:solidFill>
                <a:latin typeface="Arial" charset="0"/>
                <a:ea typeface="ＭＳ Ｐゴシック" pitchFamily="50" charset="-128"/>
              </a:defRPr>
            </a:lvl5pPr>
            <a:lvl6pPr marL="25146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eaLnBrk="1" hangingPunct="1">
              <a:defRPr/>
            </a:pPr>
            <a:r>
              <a:rPr lang="ja-JP" altLang="en-US" sz="1000" dirty="0">
                <a:solidFill>
                  <a:schemeClr val="bg2">
                    <a:lumMod val="50000"/>
                  </a:schemeClr>
                </a:solidFill>
                <a:latin typeface="Century" pitchFamily="18" charset="0"/>
              </a:rPr>
              <a:t>（</a:t>
            </a:r>
            <a:r>
              <a:rPr lang="en-US" altLang="ja-JP" sz="1000" dirty="0">
                <a:solidFill>
                  <a:schemeClr val="bg2">
                    <a:lumMod val="50000"/>
                  </a:schemeClr>
                </a:solidFill>
                <a:latin typeface="Century" pitchFamily="18" charset="0"/>
              </a:rPr>
              <a:t>D</a:t>
            </a:r>
            <a:r>
              <a:rPr lang="ja-JP" altLang="en-US" sz="1000" dirty="0">
                <a:solidFill>
                  <a:schemeClr val="bg2">
                    <a:lumMod val="50000"/>
                  </a:schemeClr>
                </a:solidFill>
                <a:latin typeface="Century" pitchFamily="18" charset="0"/>
              </a:rPr>
              <a:t>）社</a:t>
            </a:r>
          </a:p>
        </p:txBody>
      </p:sp>
      <p:sp>
        <p:nvSpPr>
          <p:cNvPr id="7" name="Text Box 226">
            <a:extLst>
              <a:ext uri="{FF2B5EF4-FFF2-40B4-BE49-F238E27FC236}">
                <a16:creationId xmlns:a16="http://schemas.microsoft.com/office/drawing/2014/main" id="{C14E1969-D633-DA78-C151-46E98E10C8D7}"/>
              </a:ext>
            </a:extLst>
          </p:cNvPr>
          <p:cNvSpPr txBox="1">
            <a:spLocks noChangeArrowheads="1"/>
          </p:cNvSpPr>
          <p:nvPr/>
        </p:nvSpPr>
        <p:spPr bwMode="auto">
          <a:xfrm>
            <a:off x="6864350" y="3463925"/>
            <a:ext cx="1860550" cy="403225"/>
          </a:xfrm>
          <a:prstGeom prst="rect">
            <a:avLst/>
          </a:prstGeom>
          <a:noFill/>
          <a:ln>
            <a:noFill/>
          </a:ln>
        </p:spPr>
        <p:txBody>
          <a:bodyPr wrap="none" lIns="95213" tIns="47605" rIns="95213" bIns="47605" anchor="ctr" anchorCtr="1">
            <a:spAutoFit/>
          </a:bodyPr>
          <a:lstStyle>
            <a:lvl1pPr defTabSz="952500" eaLnBrk="0" hangingPunct="0">
              <a:defRPr kumimoji="1">
                <a:solidFill>
                  <a:schemeClr val="tx1"/>
                </a:solidFill>
                <a:latin typeface="Arial" charset="0"/>
                <a:ea typeface="ＭＳ Ｐゴシック" pitchFamily="50" charset="-128"/>
              </a:defRPr>
            </a:lvl1pPr>
            <a:lvl2pPr marL="742950" indent="-285750" defTabSz="952500" eaLnBrk="0" hangingPunct="0">
              <a:defRPr kumimoji="1">
                <a:solidFill>
                  <a:schemeClr val="tx1"/>
                </a:solidFill>
                <a:latin typeface="Arial" charset="0"/>
                <a:ea typeface="ＭＳ Ｐゴシック" pitchFamily="50" charset="-128"/>
              </a:defRPr>
            </a:lvl2pPr>
            <a:lvl3pPr marL="1143000" indent="-228600" defTabSz="952500" eaLnBrk="0" hangingPunct="0">
              <a:defRPr kumimoji="1">
                <a:solidFill>
                  <a:schemeClr val="tx1"/>
                </a:solidFill>
                <a:latin typeface="Arial" charset="0"/>
                <a:ea typeface="ＭＳ Ｐゴシック" pitchFamily="50" charset="-128"/>
              </a:defRPr>
            </a:lvl3pPr>
            <a:lvl4pPr marL="1600200" indent="-228600" defTabSz="952500" eaLnBrk="0" hangingPunct="0">
              <a:defRPr kumimoji="1">
                <a:solidFill>
                  <a:schemeClr val="tx1"/>
                </a:solidFill>
                <a:latin typeface="Arial" charset="0"/>
                <a:ea typeface="ＭＳ Ｐゴシック" pitchFamily="50" charset="-128"/>
              </a:defRPr>
            </a:lvl4pPr>
            <a:lvl5pPr marL="2057400" indent="-228600" defTabSz="952500" eaLnBrk="0" hangingPunct="0">
              <a:defRPr kumimoji="1">
                <a:solidFill>
                  <a:schemeClr val="tx1"/>
                </a:solidFill>
                <a:latin typeface="Arial" charset="0"/>
                <a:ea typeface="ＭＳ Ｐゴシック" pitchFamily="50" charset="-128"/>
              </a:defRPr>
            </a:lvl5pPr>
            <a:lvl6pPr marL="25146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r>
              <a:rPr lang="ja-JP" altLang="en-US" sz="1000" dirty="0">
                <a:solidFill>
                  <a:schemeClr val="bg2">
                    <a:lumMod val="50000"/>
                  </a:schemeClr>
                </a:solidFill>
                <a:latin typeface="Century" pitchFamily="18" charset="0"/>
              </a:rPr>
              <a:t>（Ｃ要素のシステム提供）</a:t>
            </a:r>
          </a:p>
          <a:p>
            <a:pPr eaLnBrk="1" hangingPunct="1">
              <a:defRPr/>
            </a:pPr>
            <a:r>
              <a:rPr lang="ja-JP" altLang="en-US" sz="1000" dirty="0">
                <a:solidFill>
                  <a:schemeClr val="bg2">
                    <a:lumMod val="50000"/>
                  </a:schemeClr>
                </a:solidFill>
                <a:latin typeface="Century" pitchFamily="18" charset="0"/>
              </a:rPr>
              <a:t>○○システムの開発実績あり。</a:t>
            </a:r>
          </a:p>
        </p:txBody>
      </p:sp>
      <p:cxnSp>
        <p:nvCxnSpPr>
          <p:cNvPr id="14367" name="直線コネクタ 47">
            <a:extLst>
              <a:ext uri="{FF2B5EF4-FFF2-40B4-BE49-F238E27FC236}">
                <a16:creationId xmlns:a16="http://schemas.microsoft.com/office/drawing/2014/main" id="{F5611159-A4BB-EDCD-BA1C-8ABF732D3A0C}"/>
              </a:ext>
            </a:extLst>
          </p:cNvPr>
          <p:cNvCxnSpPr>
            <a:cxnSpLocks noChangeShapeType="1"/>
            <a:stCxn id="8206" idx="2"/>
            <a:endCxn id="6" idx="0"/>
          </p:cNvCxnSpPr>
          <p:nvPr/>
        </p:nvCxnSpPr>
        <p:spPr bwMode="auto">
          <a:xfrm>
            <a:off x="6492875" y="2598738"/>
            <a:ext cx="0" cy="704850"/>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
        <p:nvSpPr>
          <p:cNvPr id="15" name="Text Box 52">
            <a:extLst>
              <a:ext uri="{FF2B5EF4-FFF2-40B4-BE49-F238E27FC236}">
                <a16:creationId xmlns:a16="http://schemas.microsoft.com/office/drawing/2014/main" id="{CB1BEEB9-55C4-A4F8-94E4-C6F1C80CF61C}"/>
              </a:ext>
            </a:extLst>
          </p:cNvPr>
          <p:cNvSpPr txBox="1">
            <a:spLocks noChangeArrowheads="1"/>
          </p:cNvSpPr>
          <p:nvPr/>
        </p:nvSpPr>
        <p:spPr bwMode="auto">
          <a:xfrm>
            <a:off x="6818313" y="3182938"/>
            <a:ext cx="704850" cy="250825"/>
          </a:xfrm>
          <a:prstGeom prst="rect">
            <a:avLst/>
          </a:prstGeom>
          <a:noFill/>
          <a:ln>
            <a:noFill/>
          </a:ln>
        </p:spPr>
        <p:txBody>
          <a:bodyPr wrap="none" lIns="95213" tIns="47605" rIns="95213" bIns="47605" anchor="ctr" anchorCtr="1">
            <a:spAutoFit/>
          </a:bodyPr>
          <a:lstStyle>
            <a:lvl1pPr defTabSz="952500" eaLnBrk="0" hangingPunct="0">
              <a:defRPr kumimoji="1">
                <a:solidFill>
                  <a:schemeClr val="tx1"/>
                </a:solidFill>
                <a:latin typeface="Arial" charset="0"/>
                <a:ea typeface="ＭＳ Ｐゴシック" pitchFamily="50" charset="-128"/>
              </a:defRPr>
            </a:lvl1pPr>
            <a:lvl2pPr marL="742950" indent="-285750" defTabSz="952500" eaLnBrk="0" hangingPunct="0">
              <a:defRPr kumimoji="1">
                <a:solidFill>
                  <a:schemeClr val="tx1"/>
                </a:solidFill>
                <a:latin typeface="Arial" charset="0"/>
                <a:ea typeface="ＭＳ Ｐゴシック" pitchFamily="50" charset="-128"/>
              </a:defRPr>
            </a:lvl2pPr>
            <a:lvl3pPr marL="1143000" indent="-228600" defTabSz="952500" eaLnBrk="0" hangingPunct="0">
              <a:defRPr kumimoji="1">
                <a:solidFill>
                  <a:schemeClr val="tx1"/>
                </a:solidFill>
                <a:latin typeface="Arial" charset="0"/>
                <a:ea typeface="ＭＳ Ｐゴシック" pitchFamily="50" charset="-128"/>
              </a:defRPr>
            </a:lvl3pPr>
            <a:lvl4pPr marL="1600200" indent="-228600" defTabSz="952500" eaLnBrk="0" hangingPunct="0">
              <a:defRPr kumimoji="1">
                <a:solidFill>
                  <a:schemeClr val="tx1"/>
                </a:solidFill>
                <a:latin typeface="Arial" charset="0"/>
                <a:ea typeface="ＭＳ Ｐゴシック" pitchFamily="50" charset="-128"/>
              </a:defRPr>
            </a:lvl4pPr>
            <a:lvl5pPr marL="2057400" indent="-228600" defTabSz="952500" eaLnBrk="0" hangingPunct="0">
              <a:defRPr kumimoji="1">
                <a:solidFill>
                  <a:schemeClr val="tx1"/>
                </a:solidFill>
                <a:latin typeface="Arial" charset="0"/>
                <a:ea typeface="ＭＳ Ｐゴシック" pitchFamily="50" charset="-128"/>
              </a:defRPr>
            </a:lvl5pPr>
            <a:lvl6pPr marL="25146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defTabSz="9525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algn="ctr" eaLnBrk="1" hangingPunct="1">
              <a:defRPr/>
            </a:pPr>
            <a:r>
              <a:rPr lang="ja-JP" altLang="en-US" sz="1000" dirty="0">
                <a:solidFill>
                  <a:schemeClr val="bg2">
                    <a:lumMod val="50000"/>
                  </a:schemeClr>
                </a:solidFill>
                <a:latin typeface="Century" pitchFamily="18" charset="0"/>
              </a:rPr>
              <a:t>○協力者</a:t>
            </a:r>
          </a:p>
        </p:txBody>
      </p:sp>
      <p:sp>
        <p:nvSpPr>
          <p:cNvPr id="8" name="スライド番号プレースホルダー 1">
            <a:extLst>
              <a:ext uri="{FF2B5EF4-FFF2-40B4-BE49-F238E27FC236}">
                <a16:creationId xmlns:a16="http://schemas.microsoft.com/office/drawing/2014/main" id="{ED003778-63EA-8F60-3B16-730FFFF8519E}"/>
              </a:ext>
            </a:extLst>
          </p:cNvPr>
          <p:cNvSpPr>
            <a:spLocks noGrp="1"/>
          </p:cNvSpPr>
          <p:nvPr>
            <p:ph type="sldNum" sz="quarter" idx="12"/>
          </p:nvPr>
        </p:nvSpPr>
        <p:spPr>
          <a:xfrm>
            <a:off x="9842500" y="6738938"/>
            <a:ext cx="241300" cy="3349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fld id="{3F8A1572-5B10-4A24-AA7F-E749E47971E4}" type="slidenum">
              <a:rPr lang="en-US" altLang="ja-JP" sz="1500" smtClean="0"/>
              <a:pPr>
                <a:spcBef>
                  <a:spcPct val="0"/>
                </a:spcBef>
                <a:buFontTx/>
                <a:buNone/>
              </a:pPr>
              <a:t>6</a:t>
            </a:fld>
            <a:endParaRPr lang="en-US" altLang="ja-JP"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AutoShape 27">
            <a:extLst>
              <a:ext uri="{FF2B5EF4-FFF2-40B4-BE49-F238E27FC236}">
                <a16:creationId xmlns:a16="http://schemas.microsoft.com/office/drawing/2014/main" id="{BD1657EE-31AB-0E11-1AA8-0396F019674C}"/>
              </a:ext>
            </a:extLst>
          </p:cNvPr>
          <p:cNvSpPr>
            <a:spLocks noChangeArrowheads="1"/>
          </p:cNvSpPr>
          <p:nvPr/>
        </p:nvSpPr>
        <p:spPr bwMode="auto">
          <a:xfrm>
            <a:off x="57150" y="228600"/>
            <a:ext cx="10034588" cy="6845300"/>
          </a:xfrm>
          <a:prstGeom prst="rect">
            <a:avLst/>
          </a:prstGeom>
          <a:solidFill>
            <a:srgbClr val="FFFFFF">
              <a:alpha val="0"/>
            </a:srgbClr>
          </a:solidFill>
          <a:ln w="19050">
            <a:solidFill>
              <a:schemeClr val="tx1"/>
            </a:solidFill>
            <a:round/>
            <a:headEnd/>
            <a:tailEnd/>
          </a:ln>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16387" name="スライド番号プレースホルダー 1">
            <a:extLst>
              <a:ext uri="{FF2B5EF4-FFF2-40B4-BE49-F238E27FC236}">
                <a16:creationId xmlns:a16="http://schemas.microsoft.com/office/drawing/2014/main" id="{114B81AC-D75F-D5B7-A08C-87368668EBDF}"/>
              </a:ext>
            </a:extLst>
          </p:cNvPr>
          <p:cNvSpPr>
            <a:spLocks noGrp="1"/>
          </p:cNvSpPr>
          <p:nvPr>
            <p:ph type="sldNum" sz="quarter" idx="12"/>
          </p:nvPr>
        </p:nvSpPr>
        <p:spPr>
          <a:xfrm>
            <a:off x="7727950" y="6738938"/>
            <a:ext cx="2393950" cy="3349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fld id="{FE60FFEA-BCFE-45D1-951D-FFC0B7B2B471}" type="slidenum">
              <a:rPr lang="en-US" altLang="ja-JP" sz="1500" smtClean="0"/>
              <a:pPr>
                <a:spcBef>
                  <a:spcPct val="0"/>
                </a:spcBef>
                <a:buFontTx/>
                <a:buNone/>
              </a:pPr>
              <a:t>7</a:t>
            </a:fld>
            <a:endParaRPr lang="en-US" altLang="ja-JP" sz="1500"/>
          </a:p>
        </p:txBody>
      </p:sp>
      <p:sp>
        <p:nvSpPr>
          <p:cNvPr id="16388" name="Rectangle 215">
            <a:extLst>
              <a:ext uri="{FF2B5EF4-FFF2-40B4-BE49-F238E27FC236}">
                <a16:creationId xmlns:a16="http://schemas.microsoft.com/office/drawing/2014/main" id="{C27B7A56-F391-2F7F-8646-A4457E0CB4A9}"/>
              </a:ext>
            </a:extLst>
          </p:cNvPr>
          <p:cNvSpPr>
            <a:spLocks noChangeArrowheads="1"/>
          </p:cNvSpPr>
          <p:nvPr/>
        </p:nvSpPr>
        <p:spPr bwMode="auto">
          <a:xfrm>
            <a:off x="204788" y="461963"/>
            <a:ext cx="6627812"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779" tIns="49890" rIns="99779" bIns="49890"/>
          <a:lstStyle>
            <a:lvl1pPr marL="82550" indent="-82550">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lnSpc>
                <a:spcPct val="80000"/>
              </a:lnSpc>
              <a:buFontTx/>
              <a:buNone/>
            </a:pPr>
            <a:r>
              <a:rPr lang="ja-JP" altLang="en-US" sz="1000" dirty="0">
                <a:latin typeface="Century" panose="02040604050505020304" pitchFamily="18" charset="0"/>
              </a:rPr>
              <a:t>⑤</a:t>
            </a:r>
            <a:r>
              <a:rPr lang="en-US" altLang="ja-JP" sz="1000" dirty="0">
                <a:latin typeface="Century" panose="02040604050505020304" pitchFamily="18" charset="0"/>
              </a:rPr>
              <a:t>【</a:t>
            </a:r>
            <a:r>
              <a:rPr lang="ja-JP" altLang="en-US" sz="1000" dirty="0">
                <a:latin typeface="Century" panose="02040604050505020304" pitchFamily="18" charset="0"/>
              </a:rPr>
              <a:t>実施スケジュール</a:t>
            </a:r>
            <a:r>
              <a:rPr lang="en-US" altLang="ja-JP" sz="1000" dirty="0">
                <a:latin typeface="Century" panose="02040604050505020304" pitchFamily="18" charset="0"/>
              </a:rPr>
              <a:t>】</a:t>
            </a:r>
          </a:p>
          <a:p>
            <a:pPr eaLnBrk="1" hangingPunct="1">
              <a:lnSpc>
                <a:spcPct val="80000"/>
              </a:lnSpc>
              <a:buFontTx/>
              <a:buNone/>
            </a:pPr>
            <a:r>
              <a:rPr lang="ja-JP" altLang="en-US" sz="1000" dirty="0">
                <a:latin typeface="Century" panose="02040604050505020304" pitchFamily="18" charset="0"/>
              </a:rPr>
              <a:t>　（下記フォーマットを参考に、事業の工程及び各年度の事業費について記載してください。）</a:t>
            </a:r>
          </a:p>
        </p:txBody>
      </p:sp>
      <p:sp>
        <p:nvSpPr>
          <p:cNvPr id="16389" name="Text Box 25">
            <a:extLst>
              <a:ext uri="{FF2B5EF4-FFF2-40B4-BE49-F238E27FC236}">
                <a16:creationId xmlns:a16="http://schemas.microsoft.com/office/drawing/2014/main" id="{3D23CD67-3878-5BF4-869D-DE4AFA7F63BF}"/>
              </a:ext>
            </a:extLst>
          </p:cNvPr>
          <p:cNvSpPr txBox="1">
            <a:spLocks noChangeArrowheads="1"/>
          </p:cNvSpPr>
          <p:nvPr/>
        </p:nvSpPr>
        <p:spPr bwMode="auto">
          <a:xfrm>
            <a:off x="57150" y="96838"/>
            <a:ext cx="1301750" cy="2825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9173" tIns="49586" rIns="99173" bIns="49586" anchor="ctr" anchorCtr="1">
            <a:spAutoFit/>
          </a:bodyPr>
          <a:lstStyle>
            <a:lvl1pPr defTabSz="992188">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defTabSz="992188">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defTabSz="992188">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defTabSz="992188">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defTabSz="992188">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defTabSz="992188"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en-US" altLang="ja-JP" sz="1200" u="sng">
                <a:solidFill>
                  <a:srgbClr val="000000"/>
                </a:solidFill>
                <a:latin typeface="ＭＳ Ｐゴシック" panose="020B0600070205080204" pitchFamily="50" charset="-128"/>
              </a:rPr>
              <a:t>(</a:t>
            </a:r>
            <a:r>
              <a:rPr lang="ja-JP" altLang="en-US" sz="1200" u="sng">
                <a:solidFill>
                  <a:srgbClr val="000000"/>
                </a:solidFill>
                <a:latin typeface="ＭＳ Ｐゴシック" panose="020B0600070205080204" pitchFamily="50" charset="-128"/>
              </a:rPr>
              <a:t>３</a:t>
            </a:r>
            <a:r>
              <a:rPr lang="en-US" altLang="ja-JP" sz="1200" u="sng">
                <a:solidFill>
                  <a:srgbClr val="000000"/>
                </a:solidFill>
                <a:latin typeface="ＭＳ Ｐゴシック" panose="020B0600070205080204" pitchFamily="50" charset="-128"/>
              </a:rPr>
              <a:t>)</a:t>
            </a:r>
            <a:r>
              <a:rPr lang="ja-JP" altLang="en-US" sz="1200" u="sng">
                <a:solidFill>
                  <a:srgbClr val="000000"/>
                </a:solidFill>
                <a:latin typeface="ＭＳ Ｐゴシック" panose="020B0600070205080204" pitchFamily="50" charset="-128"/>
              </a:rPr>
              <a:t>事業概要</a:t>
            </a:r>
            <a:r>
              <a:rPr lang="en-US" altLang="ja-JP" sz="1200" u="sng">
                <a:solidFill>
                  <a:srgbClr val="000000"/>
                </a:solidFill>
                <a:latin typeface="ＭＳ Ｐゴシック" panose="020B0600070205080204" pitchFamily="50" charset="-128"/>
              </a:rPr>
              <a:t>(ⅱ)</a:t>
            </a:r>
            <a:endParaRPr lang="ja-JP" altLang="en-US" sz="1200" u="sng">
              <a:solidFill>
                <a:srgbClr val="000000"/>
              </a:solidFill>
              <a:latin typeface="ＭＳ Ｐゴシック" panose="020B0600070205080204" pitchFamily="50" charset="-128"/>
            </a:endParaRPr>
          </a:p>
        </p:txBody>
      </p:sp>
      <p:graphicFrame>
        <p:nvGraphicFramePr>
          <p:cNvPr id="7" name="表 6">
            <a:extLst>
              <a:ext uri="{FF2B5EF4-FFF2-40B4-BE49-F238E27FC236}">
                <a16:creationId xmlns:a16="http://schemas.microsoft.com/office/drawing/2014/main" id="{F42EB39A-5CC1-9382-41B2-387030222287}"/>
              </a:ext>
            </a:extLst>
          </p:cNvPr>
          <p:cNvGraphicFramePr>
            <a:graphicFrameLocks noGrp="1"/>
          </p:cNvGraphicFramePr>
          <p:nvPr>
            <p:extLst>
              <p:ext uri="{D42A27DB-BD31-4B8C-83A1-F6EECF244321}">
                <p14:modId xmlns:p14="http://schemas.microsoft.com/office/powerpoint/2010/main" val="3795331566"/>
              </p:ext>
            </p:extLst>
          </p:nvPr>
        </p:nvGraphicFramePr>
        <p:xfrm>
          <a:off x="319088" y="1095375"/>
          <a:ext cx="9519855" cy="5457822"/>
        </p:xfrm>
        <a:graphic>
          <a:graphicData uri="http://schemas.openxmlformats.org/drawingml/2006/table">
            <a:tbl>
              <a:tblPr>
                <a:tableStyleId>{5C22544A-7EE6-4342-B048-85BDC9FD1C3A}</a:tableStyleId>
              </a:tblPr>
              <a:tblGrid>
                <a:gridCol w="3090247">
                  <a:extLst>
                    <a:ext uri="{9D8B030D-6E8A-4147-A177-3AD203B41FA5}">
                      <a16:colId xmlns:a16="http://schemas.microsoft.com/office/drawing/2014/main" val="20000"/>
                    </a:ext>
                  </a:extLst>
                </a:gridCol>
                <a:gridCol w="1607402">
                  <a:extLst>
                    <a:ext uri="{9D8B030D-6E8A-4147-A177-3AD203B41FA5}">
                      <a16:colId xmlns:a16="http://schemas.microsoft.com/office/drawing/2014/main" val="20002"/>
                    </a:ext>
                  </a:extLst>
                </a:gridCol>
                <a:gridCol w="1607402">
                  <a:extLst>
                    <a:ext uri="{9D8B030D-6E8A-4147-A177-3AD203B41FA5}">
                      <a16:colId xmlns:a16="http://schemas.microsoft.com/office/drawing/2014/main" val="20003"/>
                    </a:ext>
                  </a:extLst>
                </a:gridCol>
                <a:gridCol w="1607402">
                  <a:extLst>
                    <a:ext uri="{9D8B030D-6E8A-4147-A177-3AD203B41FA5}">
                      <a16:colId xmlns:a16="http://schemas.microsoft.com/office/drawing/2014/main" val="20004"/>
                    </a:ext>
                  </a:extLst>
                </a:gridCol>
                <a:gridCol w="1607402">
                  <a:extLst>
                    <a:ext uri="{9D8B030D-6E8A-4147-A177-3AD203B41FA5}">
                      <a16:colId xmlns:a16="http://schemas.microsoft.com/office/drawing/2014/main" val="20005"/>
                    </a:ext>
                  </a:extLst>
                </a:gridCol>
              </a:tblGrid>
              <a:tr h="694803">
                <a:tc>
                  <a:txBody>
                    <a:bodyPr/>
                    <a:lstStyle/>
                    <a:p>
                      <a:pPr algn="l" fontAlgn="b"/>
                      <a:r>
                        <a:rPr lang="ja-JP" altLang="en-US" sz="1200" u="none" strike="noStrike" dirty="0">
                          <a:effectLst/>
                        </a:rPr>
                        <a:t>　　　　　　　　　　　　　　　　　　　</a:t>
                      </a:r>
                      <a:endParaRPr lang="en-US" altLang="ja-JP" sz="1200" u="none" strike="noStrike" dirty="0">
                        <a:effectLst/>
                      </a:endParaRPr>
                    </a:p>
                    <a:p>
                      <a:pPr algn="l" fontAlgn="b"/>
                      <a:r>
                        <a:rPr lang="ja-JP" altLang="en-US" sz="1200" u="none" strike="noStrike" dirty="0">
                          <a:effectLst/>
                        </a:rPr>
                        <a:t>　　　　　　　　　　　　　　　　　実施期間</a:t>
                      </a:r>
                      <a:endParaRPr lang="en-US" altLang="ja-JP" sz="1200" u="none" strike="noStrike" dirty="0">
                        <a:effectLst/>
                      </a:endParaRPr>
                    </a:p>
                    <a:p>
                      <a:pPr algn="l" fontAlgn="b"/>
                      <a:r>
                        <a:rPr lang="ja-JP" altLang="en-US" sz="1200" u="none" strike="noStrike" baseline="0" dirty="0">
                          <a:effectLst/>
                        </a:rPr>
                        <a:t> 　実証項目</a:t>
                      </a:r>
                      <a:endParaRPr lang="ja-JP" altLang="en-US" sz="1200" b="0" i="0" u="none" strike="noStrike" dirty="0">
                        <a:effectLst/>
                        <a:latin typeface="ＭＳ Ｐゴシック"/>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solidFill>
                      <a:schemeClr val="accent1"/>
                    </a:solidFill>
                  </a:tcPr>
                </a:tc>
                <a:tc>
                  <a:txBody>
                    <a:bodyPr/>
                    <a:lstStyle/>
                    <a:p>
                      <a:pPr algn="ctr"/>
                      <a:endParaRPr lang="en-US" altLang="ja-JP" sz="1200" dirty="0">
                        <a:latin typeface="+mj-ea"/>
                        <a:ea typeface="+mj-ea"/>
                      </a:endParaRPr>
                    </a:p>
                    <a:p>
                      <a:pPr algn="ctr"/>
                      <a:r>
                        <a:rPr lang="ja-JP" altLang="en-US" sz="1200" dirty="0">
                          <a:latin typeface="+mj-ea"/>
                          <a:ea typeface="+mj-ea"/>
                        </a:rPr>
                        <a:t>令和８年度</a:t>
                      </a:r>
                    </a:p>
                  </a:txBody>
                  <a:tcPr marL="72009" marR="720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endParaRPr lang="en-US" altLang="ja-JP" sz="1200" dirty="0">
                        <a:latin typeface="+mj-ea"/>
                        <a:ea typeface="+mj-ea"/>
                      </a:endParaRPr>
                    </a:p>
                    <a:p>
                      <a:pPr algn="ctr"/>
                      <a:r>
                        <a:rPr lang="ja-JP" altLang="en-US" sz="1200" dirty="0">
                          <a:latin typeface="+mj-ea"/>
                          <a:ea typeface="+mj-ea"/>
                        </a:rPr>
                        <a:t>令和９年度</a:t>
                      </a:r>
                    </a:p>
                  </a:txBody>
                  <a:tcPr marL="72009" marR="720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endParaRPr lang="en-US" altLang="ja-JP" sz="1200" dirty="0">
                        <a:latin typeface="+mj-ea"/>
                        <a:ea typeface="+mj-ea"/>
                      </a:endParaRPr>
                    </a:p>
                    <a:p>
                      <a:pPr algn="ctr"/>
                      <a:r>
                        <a:rPr lang="ja-JP" altLang="en-US" sz="1200" dirty="0">
                          <a:latin typeface="+mj-ea"/>
                          <a:ea typeface="+mj-ea"/>
                        </a:rPr>
                        <a:t>令和</a:t>
                      </a:r>
                      <a:r>
                        <a:rPr lang="en-US" altLang="ja-JP" sz="1200" dirty="0">
                          <a:latin typeface="+mj-ea"/>
                          <a:ea typeface="+mj-ea"/>
                        </a:rPr>
                        <a:t>10</a:t>
                      </a:r>
                      <a:r>
                        <a:rPr lang="ja-JP" altLang="en-US" sz="1200" dirty="0">
                          <a:latin typeface="+mj-ea"/>
                          <a:ea typeface="+mj-ea"/>
                        </a:rPr>
                        <a:t>年度</a:t>
                      </a:r>
                    </a:p>
                  </a:txBody>
                  <a:tcPr marL="72009" marR="720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dk1"/>
                        </a:solidFill>
                        <a:latin typeface="+mj-ea"/>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dk1"/>
                          </a:solidFill>
                          <a:latin typeface="+mj-ea"/>
                          <a:ea typeface="+mn-ea"/>
                          <a:cs typeface="+mn-cs"/>
                        </a:rPr>
                        <a:t>令和</a:t>
                      </a:r>
                      <a:r>
                        <a:rPr kumimoji="1" lang="en-US" altLang="ja-JP" sz="1200" kern="1200" dirty="0">
                          <a:solidFill>
                            <a:schemeClr val="dk1"/>
                          </a:solidFill>
                          <a:latin typeface="+mj-ea"/>
                          <a:ea typeface="+mn-ea"/>
                          <a:cs typeface="+mn-cs"/>
                        </a:rPr>
                        <a:t>11</a:t>
                      </a:r>
                      <a:r>
                        <a:rPr kumimoji="1" lang="ja-JP" altLang="en-US" sz="1200" kern="1200" dirty="0">
                          <a:solidFill>
                            <a:schemeClr val="dk1"/>
                          </a:solidFill>
                          <a:latin typeface="+mj-ea"/>
                          <a:ea typeface="+mn-ea"/>
                          <a:cs typeface="+mn-cs"/>
                        </a:rPr>
                        <a:t>年度</a:t>
                      </a:r>
                    </a:p>
                    <a:p>
                      <a:pPr algn="ctr"/>
                      <a:endParaRPr lang="ja-JP" altLang="en-US" sz="1200" dirty="0">
                        <a:latin typeface="+mj-ea"/>
                        <a:ea typeface="+mj-ea"/>
                      </a:endParaRPr>
                    </a:p>
                  </a:txBody>
                  <a:tcPr marL="72009" marR="7200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694893">
                <a:tc>
                  <a:txBody>
                    <a:bodyPr/>
                    <a:lstStyle/>
                    <a:p>
                      <a:pPr algn="l" fontAlgn="ctr"/>
                      <a:r>
                        <a:rPr lang="ja-JP" altLang="en-US" sz="1200" u="none" strike="noStrike" dirty="0">
                          <a:solidFill>
                            <a:schemeClr val="bg1">
                              <a:lumMod val="65000"/>
                            </a:schemeClr>
                          </a:solidFill>
                          <a:effectLst/>
                        </a:rPr>
                        <a:t>記載例）</a:t>
                      </a:r>
                      <a:endParaRPr lang="en-US" altLang="ja-JP" sz="1200" u="none" strike="noStrike" dirty="0">
                        <a:solidFill>
                          <a:schemeClr val="bg1">
                            <a:lumMod val="65000"/>
                          </a:schemeClr>
                        </a:solidFill>
                        <a:effectLst/>
                      </a:endParaRPr>
                    </a:p>
                    <a:p>
                      <a:pPr algn="l" fontAlgn="ctr"/>
                      <a:r>
                        <a:rPr lang="ja-JP" altLang="en-US" sz="1200" u="none" strike="noStrike" dirty="0">
                          <a:solidFill>
                            <a:schemeClr val="bg1">
                              <a:lumMod val="65000"/>
                            </a:schemeClr>
                          </a:solidFill>
                          <a:effectLst/>
                        </a:rPr>
                        <a:t>水素製造設備の設計及び○○</a:t>
                      </a:r>
                      <a:endParaRPr lang="ja-JP" altLang="en-US" sz="1200" b="0" i="0" u="none" strike="noStrike" dirty="0">
                        <a:solidFill>
                          <a:schemeClr val="bg1">
                            <a:lumMod val="65000"/>
                          </a:schemeClr>
                        </a:solidFill>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678021">
                <a:tc>
                  <a:txBody>
                    <a:bodyPr/>
                    <a:lstStyle/>
                    <a:p>
                      <a:pPr algn="l" fontAlgn="ctr"/>
                      <a:r>
                        <a:rPr lang="ja-JP" altLang="en-US" sz="1200" u="none" strike="noStrike" dirty="0">
                          <a:solidFill>
                            <a:schemeClr val="bg1">
                              <a:lumMod val="65000"/>
                            </a:schemeClr>
                          </a:solidFill>
                          <a:effectLst/>
                        </a:rPr>
                        <a:t>水素利用</a:t>
                      </a:r>
                      <a:r>
                        <a:rPr lang="ja-JP" altLang="en-US" sz="1200" b="0" i="0" u="none" strike="noStrike" dirty="0">
                          <a:solidFill>
                            <a:schemeClr val="bg1">
                              <a:lumMod val="65000"/>
                            </a:schemeClr>
                          </a:solidFill>
                          <a:effectLst/>
                          <a:latin typeface="+mn-lt"/>
                        </a:rPr>
                        <a:t>△△の設置・検討</a:t>
                      </a:r>
                      <a:endParaRPr lang="ja-JP" altLang="en-US" sz="1200" b="0" i="0" u="none" strike="noStrike" dirty="0">
                        <a:solidFill>
                          <a:schemeClr val="bg1">
                            <a:lumMod val="65000"/>
                          </a:schemeClr>
                        </a:solidFill>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678021">
                <a:tc>
                  <a:txBody>
                    <a:bodyPr/>
                    <a:lstStyle/>
                    <a:p>
                      <a:pPr algn="l" fontAlgn="ctr"/>
                      <a:r>
                        <a:rPr lang="ja-JP" altLang="en-US" sz="1200" u="none" strike="noStrike" dirty="0">
                          <a:solidFill>
                            <a:schemeClr val="bg1">
                              <a:lumMod val="65000"/>
                            </a:schemeClr>
                          </a:solidFill>
                          <a:effectLst/>
                        </a:rPr>
                        <a:t>△△△△の検証・評価</a:t>
                      </a:r>
                      <a:endParaRPr lang="ja-JP" altLang="en-US" sz="1200" b="0" i="0" u="none" strike="noStrike" dirty="0">
                        <a:solidFill>
                          <a:schemeClr val="bg1">
                            <a:lumMod val="65000"/>
                          </a:schemeClr>
                        </a:solidFill>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678021">
                <a:tc>
                  <a:txBody>
                    <a:bodyPr/>
                    <a:lstStyle/>
                    <a:p>
                      <a:pPr algn="l" fontAlgn="ctr"/>
                      <a:r>
                        <a:rPr lang="ja-JP" altLang="en-US" sz="1200" b="0" i="0" u="none" strike="noStrike" dirty="0">
                          <a:solidFill>
                            <a:schemeClr val="bg1">
                              <a:lumMod val="65000"/>
                            </a:schemeClr>
                          </a:solidFill>
                          <a:effectLst/>
                          <a:latin typeface="ＭＳ Ｐゴシック"/>
                        </a:rPr>
                        <a:t>○○○の実証</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678021">
                <a:tc>
                  <a:txBody>
                    <a:bodyPr/>
                    <a:lstStyle/>
                    <a:p>
                      <a:pPr algn="l" fontAlgn="ctr"/>
                      <a:r>
                        <a:rPr lang="ja-JP" altLang="en-US" sz="1200" b="0" i="0" u="none" strike="noStrike" dirty="0">
                          <a:solidFill>
                            <a:schemeClr val="bg1">
                              <a:lumMod val="65000"/>
                            </a:schemeClr>
                          </a:solidFill>
                          <a:effectLst/>
                          <a:latin typeface="ＭＳ Ｐゴシック"/>
                        </a:rPr>
                        <a:t>水素サプライチェーンの普及展開・事業化検討</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678021">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chemeClr val="bg1">
                              <a:lumMod val="65000"/>
                            </a:schemeClr>
                          </a:solidFill>
                          <a:effectLst/>
                          <a:latin typeface="ＭＳ Ｐゴシック"/>
                        </a:rPr>
                        <a:t>CO2</a:t>
                      </a:r>
                      <a:r>
                        <a:rPr lang="ja-JP" altLang="en-US" sz="1200" b="0" i="0" u="none" strike="noStrike" dirty="0">
                          <a:solidFill>
                            <a:schemeClr val="bg1">
                              <a:lumMod val="65000"/>
                            </a:schemeClr>
                          </a:solidFill>
                          <a:effectLst/>
                          <a:latin typeface="ＭＳ Ｐゴシック"/>
                        </a:rPr>
                        <a:t>削減効果</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fontAlgn="ct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678021">
                <a:tc>
                  <a:txBody>
                    <a:bodyPr/>
                    <a:lstStyle/>
                    <a:p>
                      <a:pPr algn="l" fontAlgn="ctr"/>
                      <a:r>
                        <a:rPr lang="ja-JP" altLang="en-US" sz="1200" b="0" i="0" u="none" strike="noStrike" dirty="0">
                          <a:solidFill>
                            <a:schemeClr val="tx1"/>
                          </a:solidFill>
                          <a:effectLst/>
                          <a:latin typeface="ＭＳ Ｐゴシック"/>
                        </a:rPr>
                        <a:t>事業費合計（税込み）</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endParaRPr lang="ja-JP" altLang="en-US" sz="1000" b="0" i="0" u="none" strike="noStrike" dirty="0">
                        <a:effectLst/>
                        <a:latin typeface="ＭＳ Ｐゴシック"/>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1000" b="0" i="0" u="none" strike="noStrike" dirty="0">
                          <a:effectLst/>
                          <a:latin typeface="ＭＳ Ｐゴシック"/>
                        </a:rPr>
                        <a:t>○○○千円</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bl>
          </a:graphicData>
        </a:graphic>
      </p:graphicFrame>
      <p:grpSp>
        <p:nvGrpSpPr>
          <p:cNvPr id="16456" name="グループ化 1">
            <a:extLst>
              <a:ext uri="{FF2B5EF4-FFF2-40B4-BE49-F238E27FC236}">
                <a16:creationId xmlns:a16="http://schemas.microsoft.com/office/drawing/2014/main" id="{0259AF05-979F-7365-050E-E22C4422CA34}"/>
              </a:ext>
            </a:extLst>
          </p:cNvPr>
          <p:cNvGrpSpPr>
            <a:grpSpLocks/>
          </p:cNvGrpSpPr>
          <p:nvPr/>
        </p:nvGrpSpPr>
        <p:grpSpPr bwMode="auto">
          <a:xfrm>
            <a:off x="4517137" y="2112963"/>
            <a:ext cx="5009451" cy="1387475"/>
            <a:chOff x="4762243" y="1847154"/>
            <a:chExt cx="2873453" cy="1388250"/>
          </a:xfrm>
        </p:grpSpPr>
        <p:sp>
          <p:nvSpPr>
            <p:cNvPr id="16460" name="Line 12">
              <a:extLst>
                <a:ext uri="{FF2B5EF4-FFF2-40B4-BE49-F238E27FC236}">
                  <a16:creationId xmlns:a16="http://schemas.microsoft.com/office/drawing/2014/main" id="{E8E0E254-B845-620B-1BE4-F40B0A01D96D}"/>
                </a:ext>
              </a:extLst>
            </p:cNvPr>
            <p:cNvSpPr>
              <a:spLocks noChangeShapeType="1"/>
            </p:cNvSpPr>
            <p:nvPr/>
          </p:nvSpPr>
          <p:spPr bwMode="auto">
            <a:xfrm flipV="1">
              <a:off x="4762243" y="1847154"/>
              <a:ext cx="1190124"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16461" name="Line 12">
              <a:extLst>
                <a:ext uri="{FF2B5EF4-FFF2-40B4-BE49-F238E27FC236}">
                  <a16:creationId xmlns:a16="http://schemas.microsoft.com/office/drawing/2014/main" id="{1113513D-09BA-E751-A871-769289FB6DD7}"/>
                </a:ext>
              </a:extLst>
            </p:cNvPr>
            <p:cNvSpPr>
              <a:spLocks noChangeShapeType="1"/>
            </p:cNvSpPr>
            <p:nvPr/>
          </p:nvSpPr>
          <p:spPr bwMode="auto">
            <a:xfrm flipV="1">
              <a:off x="4762243" y="2540527"/>
              <a:ext cx="1891511"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16462" name="Line 12">
              <a:extLst>
                <a:ext uri="{FF2B5EF4-FFF2-40B4-BE49-F238E27FC236}">
                  <a16:creationId xmlns:a16="http://schemas.microsoft.com/office/drawing/2014/main" id="{7D00317D-0AE5-0531-49B1-C2924AF26D79}"/>
                </a:ext>
              </a:extLst>
            </p:cNvPr>
            <p:cNvSpPr>
              <a:spLocks noChangeShapeType="1"/>
            </p:cNvSpPr>
            <p:nvPr/>
          </p:nvSpPr>
          <p:spPr bwMode="auto">
            <a:xfrm flipV="1">
              <a:off x="5449204" y="3232312"/>
              <a:ext cx="2186492" cy="3092"/>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p>
          </p:txBody>
        </p:sp>
      </p:grpSp>
      <p:sp>
        <p:nvSpPr>
          <p:cNvPr id="16457" name="Line 12">
            <a:extLst>
              <a:ext uri="{FF2B5EF4-FFF2-40B4-BE49-F238E27FC236}">
                <a16:creationId xmlns:a16="http://schemas.microsoft.com/office/drawing/2014/main" id="{CD1BF41E-C2BA-FDCE-AB10-65B59CB896D1}"/>
              </a:ext>
            </a:extLst>
          </p:cNvPr>
          <p:cNvSpPr>
            <a:spLocks noChangeShapeType="1"/>
          </p:cNvSpPr>
          <p:nvPr/>
        </p:nvSpPr>
        <p:spPr bwMode="auto">
          <a:xfrm flipV="1">
            <a:off x="7459663" y="4189413"/>
            <a:ext cx="2174875"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16458" name="Line 12">
            <a:extLst>
              <a:ext uri="{FF2B5EF4-FFF2-40B4-BE49-F238E27FC236}">
                <a16:creationId xmlns:a16="http://schemas.microsoft.com/office/drawing/2014/main" id="{E1F5E7DF-7800-B2ED-A8A9-BBE73DAD8A0C}"/>
              </a:ext>
            </a:extLst>
          </p:cNvPr>
          <p:cNvSpPr>
            <a:spLocks noChangeShapeType="1"/>
          </p:cNvSpPr>
          <p:nvPr/>
        </p:nvSpPr>
        <p:spPr bwMode="auto">
          <a:xfrm flipV="1">
            <a:off x="4860925" y="4857750"/>
            <a:ext cx="4665663"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p>
        </p:txBody>
      </p:sp>
      <p:sp>
        <p:nvSpPr>
          <p:cNvPr id="16459" name="Line 12">
            <a:extLst>
              <a:ext uri="{FF2B5EF4-FFF2-40B4-BE49-F238E27FC236}">
                <a16:creationId xmlns:a16="http://schemas.microsoft.com/office/drawing/2014/main" id="{A98FA739-15A2-2E75-7DFE-7CB74D656D35}"/>
              </a:ext>
            </a:extLst>
          </p:cNvPr>
          <p:cNvSpPr>
            <a:spLocks noChangeShapeType="1"/>
          </p:cNvSpPr>
          <p:nvPr/>
        </p:nvSpPr>
        <p:spPr bwMode="auto">
          <a:xfrm flipV="1">
            <a:off x="6832600" y="5549900"/>
            <a:ext cx="2801938" cy="127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a:lstStyle/>
          <a:p>
            <a:endParaRPr lang="ja-JP" altLang="en-US"/>
          </a:p>
        </p:txBody>
      </p:sp>
      <p:grpSp>
        <p:nvGrpSpPr>
          <p:cNvPr id="6" name="グループ化 5">
            <a:extLst>
              <a:ext uri="{FF2B5EF4-FFF2-40B4-BE49-F238E27FC236}">
                <a16:creationId xmlns:a16="http://schemas.microsoft.com/office/drawing/2014/main" id="{C6796DF4-6D42-D026-346D-A5E0ED4084F3}"/>
              </a:ext>
            </a:extLst>
          </p:cNvPr>
          <p:cNvGrpSpPr/>
          <p:nvPr/>
        </p:nvGrpSpPr>
        <p:grpSpPr>
          <a:xfrm>
            <a:off x="3827277" y="1783007"/>
            <a:ext cx="782339" cy="72000"/>
            <a:chOff x="3827277" y="1682423"/>
            <a:chExt cx="782339" cy="216000"/>
          </a:xfrm>
        </p:grpSpPr>
        <p:cxnSp>
          <p:nvCxnSpPr>
            <p:cNvPr id="3" name="直線コネクタ 2">
              <a:extLst>
                <a:ext uri="{FF2B5EF4-FFF2-40B4-BE49-F238E27FC236}">
                  <a16:creationId xmlns:a16="http://schemas.microsoft.com/office/drawing/2014/main" id="{6E203DF2-C2C9-2A69-C45E-7EDAA6DCCA80}"/>
                </a:ext>
              </a:extLst>
            </p:cNvPr>
            <p:cNvCxnSpPr/>
            <p:nvPr/>
          </p:nvCxnSpPr>
          <p:spPr bwMode="auto">
            <a:xfrm>
              <a:off x="3827277" y="1682423"/>
              <a:ext cx="0" cy="216000"/>
            </a:xfrm>
            <a:prstGeom prst="line">
              <a:avLst/>
            </a:prstGeom>
            <a:gradFill rotWithShape="0">
              <a:gsLst>
                <a:gs pos="0">
                  <a:schemeClr val="bg1"/>
                </a:gs>
                <a:gs pos="100000">
                  <a:schemeClr val="accent1"/>
                </a:gs>
              </a:gsLst>
              <a:path path="rect">
                <a:fillToRect l="50000" t="50000" r="50000" b="50000"/>
              </a:path>
            </a:gradFill>
            <a:ln w="12700" cap="flat" cmpd="sng" algn="ctr">
              <a:solidFill>
                <a:schemeClr val="tx1"/>
              </a:solidFill>
              <a:prstDash val="solid"/>
              <a:round/>
              <a:headEnd type="none" w="med" len="med"/>
              <a:tailEnd type="none" w="med" len="med"/>
            </a:ln>
            <a:effectLst/>
          </p:spPr>
        </p:cxnSp>
        <p:cxnSp>
          <p:nvCxnSpPr>
            <p:cNvPr id="4" name="直線コネクタ 3">
              <a:extLst>
                <a:ext uri="{FF2B5EF4-FFF2-40B4-BE49-F238E27FC236}">
                  <a16:creationId xmlns:a16="http://schemas.microsoft.com/office/drawing/2014/main" id="{F226B674-F990-9310-963F-B5710697378F}"/>
                </a:ext>
              </a:extLst>
            </p:cNvPr>
            <p:cNvCxnSpPr/>
            <p:nvPr/>
          </p:nvCxnSpPr>
          <p:spPr bwMode="auto">
            <a:xfrm>
              <a:off x="4609616" y="1682423"/>
              <a:ext cx="0" cy="216000"/>
            </a:xfrm>
            <a:prstGeom prst="line">
              <a:avLst/>
            </a:prstGeom>
            <a:gradFill rotWithShape="0">
              <a:gsLst>
                <a:gs pos="0">
                  <a:schemeClr val="bg1"/>
                </a:gs>
                <a:gs pos="100000">
                  <a:schemeClr val="accent1"/>
                </a:gs>
              </a:gsLst>
              <a:path path="rect">
                <a:fillToRect l="50000" t="50000" r="50000" b="50000"/>
              </a:path>
            </a:gradFill>
            <a:ln w="12700" cap="flat" cmpd="sng" algn="ctr">
              <a:solidFill>
                <a:schemeClr val="tx1"/>
              </a:solidFill>
              <a:prstDash val="solid"/>
              <a:round/>
              <a:headEnd type="none" w="med" len="med"/>
              <a:tailEnd type="none" w="med" len="med"/>
            </a:ln>
            <a:effectLst/>
          </p:spPr>
        </p:cxnSp>
        <p:cxnSp>
          <p:nvCxnSpPr>
            <p:cNvPr id="5" name="直線コネクタ 4">
              <a:extLst>
                <a:ext uri="{FF2B5EF4-FFF2-40B4-BE49-F238E27FC236}">
                  <a16:creationId xmlns:a16="http://schemas.microsoft.com/office/drawing/2014/main" id="{A47CAA1C-AF26-03D0-B953-37DE2B668CB0}"/>
                </a:ext>
              </a:extLst>
            </p:cNvPr>
            <p:cNvCxnSpPr/>
            <p:nvPr/>
          </p:nvCxnSpPr>
          <p:spPr bwMode="auto">
            <a:xfrm>
              <a:off x="4211678" y="1682423"/>
              <a:ext cx="0" cy="216000"/>
            </a:xfrm>
            <a:prstGeom prst="line">
              <a:avLst/>
            </a:prstGeom>
            <a:gradFill rotWithShape="0">
              <a:gsLst>
                <a:gs pos="0">
                  <a:schemeClr val="bg1"/>
                </a:gs>
                <a:gs pos="100000">
                  <a:schemeClr val="accent1"/>
                </a:gs>
              </a:gsLst>
              <a:path path="rect">
                <a:fillToRect l="50000" t="50000" r="50000" b="50000"/>
              </a:path>
            </a:gradFill>
            <a:ln w="12700" cap="flat" cmpd="sng" algn="ctr">
              <a:solidFill>
                <a:schemeClr val="tx1"/>
              </a:solidFill>
              <a:prstDash val="solid"/>
              <a:round/>
              <a:headEnd type="none" w="med" len="med"/>
              <a:tailEnd type="none" w="med" len="med"/>
            </a:ln>
            <a:effectLst/>
          </p:spPr>
        </p:cxnSp>
      </p:grpSp>
      <p:grpSp>
        <p:nvGrpSpPr>
          <p:cNvPr id="2" name="グループ化 1">
            <a:extLst>
              <a:ext uri="{FF2B5EF4-FFF2-40B4-BE49-F238E27FC236}">
                <a16:creationId xmlns:a16="http://schemas.microsoft.com/office/drawing/2014/main" id="{0B2EB494-304A-B273-DE45-005DF535FDEA}"/>
              </a:ext>
            </a:extLst>
          </p:cNvPr>
          <p:cNvGrpSpPr/>
          <p:nvPr/>
        </p:nvGrpSpPr>
        <p:grpSpPr>
          <a:xfrm>
            <a:off x="5437173" y="1785774"/>
            <a:ext cx="782339" cy="72000"/>
            <a:chOff x="3827277" y="1682423"/>
            <a:chExt cx="782339" cy="216000"/>
          </a:xfrm>
        </p:grpSpPr>
        <p:cxnSp>
          <p:nvCxnSpPr>
            <p:cNvPr id="21" name="直線コネクタ 20">
              <a:extLst>
                <a:ext uri="{FF2B5EF4-FFF2-40B4-BE49-F238E27FC236}">
                  <a16:creationId xmlns:a16="http://schemas.microsoft.com/office/drawing/2014/main" id="{06CAC3BC-B822-EC65-E1BC-EC5D7807F8D0}"/>
                </a:ext>
              </a:extLst>
            </p:cNvPr>
            <p:cNvCxnSpPr/>
            <p:nvPr/>
          </p:nvCxnSpPr>
          <p:spPr bwMode="auto">
            <a:xfrm>
              <a:off x="3827277" y="1682423"/>
              <a:ext cx="0" cy="216000"/>
            </a:xfrm>
            <a:prstGeom prst="line">
              <a:avLst/>
            </a:prstGeom>
            <a:gradFill rotWithShape="0">
              <a:gsLst>
                <a:gs pos="0">
                  <a:schemeClr val="bg1"/>
                </a:gs>
                <a:gs pos="100000">
                  <a:schemeClr val="accent1"/>
                </a:gs>
              </a:gsLst>
              <a:path path="rect">
                <a:fillToRect l="50000" t="50000" r="50000" b="50000"/>
              </a:path>
            </a:gradFill>
            <a:ln w="12700" cap="flat" cmpd="sng" algn="ctr">
              <a:solidFill>
                <a:schemeClr val="tx1"/>
              </a:solidFill>
              <a:prstDash val="solid"/>
              <a:round/>
              <a:headEnd type="none" w="med" len="med"/>
              <a:tailEnd type="none" w="med" len="med"/>
            </a:ln>
            <a:effectLst/>
          </p:spPr>
        </p:cxnSp>
        <p:cxnSp>
          <p:nvCxnSpPr>
            <p:cNvPr id="22" name="直線コネクタ 21">
              <a:extLst>
                <a:ext uri="{FF2B5EF4-FFF2-40B4-BE49-F238E27FC236}">
                  <a16:creationId xmlns:a16="http://schemas.microsoft.com/office/drawing/2014/main" id="{3638355B-42B2-2B6C-0034-0408CE16A9DC}"/>
                </a:ext>
              </a:extLst>
            </p:cNvPr>
            <p:cNvCxnSpPr/>
            <p:nvPr/>
          </p:nvCxnSpPr>
          <p:spPr bwMode="auto">
            <a:xfrm>
              <a:off x="4609616" y="1682423"/>
              <a:ext cx="0" cy="216000"/>
            </a:xfrm>
            <a:prstGeom prst="line">
              <a:avLst/>
            </a:prstGeom>
            <a:gradFill rotWithShape="0">
              <a:gsLst>
                <a:gs pos="0">
                  <a:schemeClr val="bg1"/>
                </a:gs>
                <a:gs pos="100000">
                  <a:schemeClr val="accent1"/>
                </a:gs>
              </a:gsLst>
              <a:path path="rect">
                <a:fillToRect l="50000" t="50000" r="50000" b="50000"/>
              </a:path>
            </a:gradFill>
            <a:ln w="12700" cap="flat" cmpd="sng" algn="ctr">
              <a:solidFill>
                <a:schemeClr val="tx1"/>
              </a:solidFill>
              <a:prstDash val="solid"/>
              <a:round/>
              <a:headEnd type="none" w="med" len="med"/>
              <a:tailEnd type="none" w="med" len="med"/>
            </a:ln>
            <a:effectLst/>
          </p:spPr>
        </p:cxnSp>
        <p:cxnSp>
          <p:nvCxnSpPr>
            <p:cNvPr id="23" name="直線コネクタ 22">
              <a:extLst>
                <a:ext uri="{FF2B5EF4-FFF2-40B4-BE49-F238E27FC236}">
                  <a16:creationId xmlns:a16="http://schemas.microsoft.com/office/drawing/2014/main" id="{D5D1BB8D-109E-EE25-02B7-662BCC78BE80}"/>
                </a:ext>
              </a:extLst>
            </p:cNvPr>
            <p:cNvCxnSpPr/>
            <p:nvPr/>
          </p:nvCxnSpPr>
          <p:spPr bwMode="auto">
            <a:xfrm>
              <a:off x="4211678" y="1682423"/>
              <a:ext cx="0" cy="216000"/>
            </a:xfrm>
            <a:prstGeom prst="line">
              <a:avLst/>
            </a:prstGeom>
            <a:gradFill rotWithShape="0">
              <a:gsLst>
                <a:gs pos="0">
                  <a:schemeClr val="bg1"/>
                </a:gs>
                <a:gs pos="100000">
                  <a:schemeClr val="accent1"/>
                </a:gs>
              </a:gsLst>
              <a:path path="rect">
                <a:fillToRect l="50000" t="50000" r="50000" b="50000"/>
              </a:path>
            </a:gradFill>
            <a:ln w="12700" cap="flat" cmpd="sng" algn="ctr">
              <a:solidFill>
                <a:schemeClr val="tx1"/>
              </a:solidFill>
              <a:prstDash val="solid"/>
              <a:round/>
              <a:headEnd type="none" w="med" len="med"/>
              <a:tailEnd type="none" w="med" len="med"/>
            </a:ln>
            <a:effectLst/>
          </p:spPr>
        </p:cxnSp>
      </p:grpSp>
      <p:grpSp>
        <p:nvGrpSpPr>
          <p:cNvPr id="24" name="グループ化 23">
            <a:extLst>
              <a:ext uri="{FF2B5EF4-FFF2-40B4-BE49-F238E27FC236}">
                <a16:creationId xmlns:a16="http://schemas.microsoft.com/office/drawing/2014/main" id="{BE728C99-4491-3DC5-8DCC-26D241E6F370}"/>
              </a:ext>
            </a:extLst>
          </p:cNvPr>
          <p:cNvGrpSpPr/>
          <p:nvPr/>
        </p:nvGrpSpPr>
        <p:grpSpPr>
          <a:xfrm>
            <a:off x="7055379" y="1783540"/>
            <a:ext cx="782339" cy="72000"/>
            <a:chOff x="3827277" y="1682423"/>
            <a:chExt cx="782339" cy="216000"/>
          </a:xfrm>
        </p:grpSpPr>
        <p:cxnSp>
          <p:nvCxnSpPr>
            <p:cNvPr id="25" name="直線コネクタ 24">
              <a:extLst>
                <a:ext uri="{FF2B5EF4-FFF2-40B4-BE49-F238E27FC236}">
                  <a16:creationId xmlns:a16="http://schemas.microsoft.com/office/drawing/2014/main" id="{162CF1DA-6548-EE86-E543-4DCCCB41178E}"/>
                </a:ext>
              </a:extLst>
            </p:cNvPr>
            <p:cNvCxnSpPr/>
            <p:nvPr/>
          </p:nvCxnSpPr>
          <p:spPr bwMode="auto">
            <a:xfrm>
              <a:off x="3827277" y="1682423"/>
              <a:ext cx="0" cy="216000"/>
            </a:xfrm>
            <a:prstGeom prst="line">
              <a:avLst/>
            </a:prstGeom>
            <a:gradFill rotWithShape="0">
              <a:gsLst>
                <a:gs pos="0">
                  <a:schemeClr val="bg1"/>
                </a:gs>
                <a:gs pos="100000">
                  <a:schemeClr val="accent1"/>
                </a:gs>
              </a:gsLst>
              <a:path path="rect">
                <a:fillToRect l="50000" t="50000" r="50000" b="50000"/>
              </a:path>
            </a:gradFill>
            <a:ln w="12700" cap="flat" cmpd="sng" algn="ctr">
              <a:solidFill>
                <a:schemeClr val="tx1"/>
              </a:solidFill>
              <a:prstDash val="solid"/>
              <a:round/>
              <a:headEnd type="none" w="med" len="med"/>
              <a:tailEnd type="none" w="med" len="med"/>
            </a:ln>
            <a:effectLst/>
          </p:spPr>
        </p:cxnSp>
        <p:cxnSp>
          <p:nvCxnSpPr>
            <p:cNvPr id="26" name="直線コネクタ 25">
              <a:extLst>
                <a:ext uri="{FF2B5EF4-FFF2-40B4-BE49-F238E27FC236}">
                  <a16:creationId xmlns:a16="http://schemas.microsoft.com/office/drawing/2014/main" id="{3083ECCD-7B5D-A0C8-9307-CBCE83A6C090}"/>
                </a:ext>
              </a:extLst>
            </p:cNvPr>
            <p:cNvCxnSpPr/>
            <p:nvPr/>
          </p:nvCxnSpPr>
          <p:spPr bwMode="auto">
            <a:xfrm>
              <a:off x="4609616" y="1682423"/>
              <a:ext cx="0" cy="216000"/>
            </a:xfrm>
            <a:prstGeom prst="line">
              <a:avLst/>
            </a:prstGeom>
            <a:gradFill rotWithShape="0">
              <a:gsLst>
                <a:gs pos="0">
                  <a:schemeClr val="bg1"/>
                </a:gs>
                <a:gs pos="100000">
                  <a:schemeClr val="accent1"/>
                </a:gs>
              </a:gsLst>
              <a:path path="rect">
                <a:fillToRect l="50000" t="50000" r="50000" b="50000"/>
              </a:path>
            </a:gradFill>
            <a:ln w="12700" cap="flat" cmpd="sng" algn="ctr">
              <a:solidFill>
                <a:schemeClr val="tx1"/>
              </a:solidFill>
              <a:prstDash val="solid"/>
              <a:round/>
              <a:headEnd type="none" w="med" len="med"/>
              <a:tailEnd type="none" w="med" len="med"/>
            </a:ln>
            <a:effectLst/>
          </p:spPr>
        </p:cxnSp>
        <p:cxnSp>
          <p:nvCxnSpPr>
            <p:cNvPr id="27" name="直線コネクタ 26">
              <a:extLst>
                <a:ext uri="{FF2B5EF4-FFF2-40B4-BE49-F238E27FC236}">
                  <a16:creationId xmlns:a16="http://schemas.microsoft.com/office/drawing/2014/main" id="{EE071DF2-E249-551D-DB8B-B15CA71406AF}"/>
                </a:ext>
              </a:extLst>
            </p:cNvPr>
            <p:cNvCxnSpPr/>
            <p:nvPr/>
          </p:nvCxnSpPr>
          <p:spPr bwMode="auto">
            <a:xfrm>
              <a:off x="4211678" y="1682423"/>
              <a:ext cx="0" cy="216000"/>
            </a:xfrm>
            <a:prstGeom prst="line">
              <a:avLst/>
            </a:prstGeom>
            <a:gradFill rotWithShape="0">
              <a:gsLst>
                <a:gs pos="0">
                  <a:schemeClr val="bg1"/>
                </a:gs>
                <a:gs pos="100000">
                  <a:schemeClr val="accent1"/>
                </a:gs>
              </a:gsLst>
              <a:path path="rect">
                <a:fillToRect l="50000" t="50000" r="50000" b="50000"/>
              </a:path>
            </a:gradFill>
            <a:ln w="12700" cap="flat" cmpd="sng" algn="ctr">
              <a:solidFill>
                <a:schemeClr val="tx1"/>
              </a:solidFill>
              <a:prstDash val="solid"/>
              <a:round/>
              <a:headEnd type="none" w="med" len="med"/>
              <a:tailEnd type="none" w="med" len="med"/>
            </a:ln>
            <a:effectLst/>
          </p:spPr>
        </p:cxnSp>
      </p:grpSp>
      <p:grpSp>
        <p:nvGrpSpPr>
          <p:cNvPr id="28" name="グループ化 27">
            <a:extLst>
              <a:ext uri="{FF2B5EF4-FFF2-40B4-BE49-F238E27FC236}">
                <a16:creationId xmlns:a16="http://schemas.microsoft.com/office/drawing/2014/main" id="{FEC246BB-A19A-B566-CEA7-48BC165A3EC3}"/>
              </a:ext>
            </a:extLst>
          </p:cNvPr>
          <p:cNvGrpSpPr/>
          <p:nvPr/>
        </p:nvGrpSpPr>
        <p:grpSpPr>
          <a:xfrm>
            <a:off x="8648971" y="1785774"/>
            <a:ext cx="782339" cy="72000"/>
            <a:chOff x="3827277" y="1682423"/>
            <a:chExt cx="782339" cy="216000"/>
          </a:xfrm>
        </p:grpSpPr>
        <p:cxnSp>
          <p:nvCxnSpPr>
            <p:cNvPr id="29" name="直線コネクタ 28">
              <a:extLst>
                <a:ext uri="{FF2B5EF4-FFF2-40B4-BE49-F238E27FC236}">
                  <a16:creationId xmlns:a16="http://schemas.microsoft.com/office/drawing/2014/main" id="{417D0F1F-1B1E-4E11-3020-6960B5363824}"/>
                </a:ext>
              </a:extLst>
            </p:cNvPr>
            <p:cNvCxnSpPr/>
            <p:nvPr/>
          </p:nvCxnSpPr>
          <p:spPr bwMode="auto">
            <a:xfrm>
              <a:off x="3827277" y="1682423"/>
              <a:ext cx="0" cy="216000"/>
            </a:xfrm>
            <a:prstGeom prst="line">
              <a:avLst/>
            </a:prstGeom>
            <a:gradFill rotWithShape="0">
              <a:gsLst>
                <a:gs pos="0">
                  <a:schemeClr val="bg1"/>
                </a:gs>
                <a:gs pos="100000">
                  <a:schemeClr val="accent1"/>
                </a:gs>
              </a:gsLst>
              <a:path path="rect">
                <a:fillToRect l="50000" t="50000" r="50000" b="50000"/>
              </a:path>
            </a:gradFill>
            <a:ln w="12700" cap="flat" cmpd="sng" algn="ctr">
              <a:solidFill>
                <a:schemeClr val="tx1"/>
              </a:solidFill>
              <a:prstDash val="solid"/>
              <a:round/>
              <a:headEnd type="none" w="med" len="med"/>
              <a:tailEnd type="none" w="med" len="med"/>
            </a:ln>
            <a:effectLst/>
          </p:spPr>
        </p:cxnSp>
        <p:cxnSp>
          <p:nvCxnSpPr>
            <p:cNvPr id="30" name="直線コネクタ 29">
              <a:extLst>
                <a:ext uri="{FF2B5EF4-FFF2-40B4-BE49-F238E27FC236}">
                  <a16:creationId xmlns:a16="http://schemas.microsoft.com/office/drawing/2014/main" id="{751CB053-9FC8-FA0D-8D1E-7B926B1FBD65}"/>
                </a:ext>
              </a:extLst>
            </p:cNvPr>
            <p:cNvCxnSpPr/>
            <p:nvPr/>
          </p:nvCxnSpPr>
          <p:spPr bwMode="auto">
            <a:xfrm>
              <a:off x="4609616" y="1682423"/>
              <a:ext cx="0" cy="216000"/>
            </a:xfrm>
            <a:prstGeom prst="line">
              <a:avLst/>
            </a:prstGeom>
            <a:gradFill rotWithShape="0">
              <a:gsLst>
                <a:gs pos="0">
                  <a:schemeClr val="bg1"/>
                </a:gs>
                <a:gs pos="100000">
                  <a:schemeClr val="accent1"/>
                </a:gs>
              </a:gsLst>
              <a:path path="rect">
                <a:fillToRect l="50000" t="50000" r="50000" b="50000"/>
              </a:path>
            </a:gradFill>
            <a:ln w="12700" cap="flat" cmpd="sng" algn="ctr">
              <a:solidFill>
                <a:schemeClr val="tx1"/>
              </a:solidFill>
              <a:prstDash val="solid"/>
              <a:round/>
              <a:headEnd type="none" w="med" len="med"/>
              <a:tailEnd type="none" w="med" len="med"/>
            </a:ln>
            <a:effectLst/>
          </p:spPr>
        </p:cxnSp>
        <p:cxnSp>
          <p:nvCxnSpPr>
            <p:cNvPr id="31" name="直線コネクタ 30">
              <a:extLst>
                <a:ext uri="{FF2B5EF4-FFF2-40B4-BE49-F238E27FC236}">
                  <a16:creationId xmlns:a16="http://schemas.microsoft.com/office/drawing/2014/main" id="{56E72164-D192-0588-65B0-CC2922D8788F}"/>
                </a:ext>
              </a:extLst>
            </p:cNvPr>
            <p:cNvCxnSpPr/>
            <p:nvPr/>
          </p:nvCxnSpPr>
          <p:spPr bwMode="auto">
            <a:xfrm>
              <a:off x="4211678" y="1682423"/>
              <a:ext cx="0" cy="216000"/>
            </a:xfrm>
            <a:prstGeom prst="line">
              <a:avLst/>
            </a:prstGeom>
            <a:gradFill rotWithShape="0">
              <a:gsLst>
                <a:gs pos="0">
                  <a:schemeClr val="bg1"/>
                </a:gs>
                <a:gs pos="100000">
                  <a:schemeClr val="accent1"/>
                </a:gs>
              </a:gsLst>
              <a:path path="rect">
                <a:fillToRect l="50000" t="50000" r="50000" b="50000"/>
              </a:path>
            </a:gradFill>
            <a:ln w="12700" cap="flat" cmpd="sng" algn="ctr">
              <a:solidFill>
                <a:schemeClr val="tx1"/>
              </a:solidFill>
              <a:prstDash val="solid"/>
              <a:round/>
              <a:headEnd type="none" w="med" len="med"/>
              <a:tailEnd type="none" w="med" len="med"/>
            </a:ln>
            <a:effectLst/>
          </p:spPr>
        </p:cxn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a:extLst>
              <a:ext uri="{FF2B5EF4-FFF2-40B4-BE49-F238E27FC236}">
                <a16:creationId xmlns:a16="http://schemas.microsoft.com/office/drawing/2014/main" id="{F6CADA25-943D-8BB4-CE59-4ED4786449CE}"/>
              </a:ext>
            </a:extLst>
          </p:cNvPr>
          <p:cNvSpPr txBox="1">
            <a:spLocks noChangeArrowheads="1"/>
          </p:cNvSpPr>
          <p:nvPr/>
        </p:nvSpPr>
        <p:spPr bwMode="auto">
          <a:xfrm>
            <a:off x="419100" y="531813"/>
            <a:ext cx="2286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en-US" altLang="ja-JP" sz="1800" dirty="0"/>
              <a:t>○</a:t>
            </a:r>
            <a:r>
              <a:rPr lang="ja-JP" altLang="en-US" sz="1800" dirty="0"/>
              <a:t>令和８年度の予定</a:t>
            </a:r>
          </a:p>
        </p:txBody>
      </p:sp>
      <p:sp>
        <p:nvSpPr>
          <p:cNvPr id="18435" name="AutoShape 7">
            <a:extLst>
              <a:ext uri="{FF2B5EF4-FFF2-40B4-BE49-F238E27FC236}">
                <a16:creationId xmlns:a16="http://schemas.microsoft.com/office/drawing/2014/main" id="{82DE75E3-68BC-AEA9-5554-2D1906723F47}"/>
              </a:ext>
            </a:extLst>
          </p:cNvPr>
          <p:cNvSpPr>
            <a:spLocks/>
          </p:cNvSpPr>
          <p:nvPr/>
        </p:nvSpPr>
        <p:spPr bwMode="auto">
          <a:xfrm>
            <a:off x="1289050" y="0"/>
            <a:ext cx="152400" cy="504825"/>
          </a:xfrm>
          <a:prstGeom prst="rightBrace">
            <a:avLst>
              <a:gd name="adj1" fmla="val 41667"/>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solidFill>
                <a:schemeClr val="bg2"/>
              </a:solidFill>
            </a:endParaRPr>
          </a:p>
        </p:txBody>
      </p:sp>
      <p:sp>
        <p:nvSpPr>
          <p:cNvPr id="18436" name="Text Box 8">
            <a:extLst>
              <a:ext uri="{FF2B5EF4-FFF2-40B4-BE49-F238E27FC236}">
                <a16:creationId xmlns:a16="http://schemas.microsoft.com/office/drawing/2014/main" id="{1F34CC21-C5D2-93A2-5865-EBC49AD1F8E3}"/>
              </a:ext>
            </a:extLst>
          </p:cNvPr>
          <p:cNvSpPr txBox="1">
            <a:spLocks noChangeArrowheads="1"/>
          </p:cNvSpPr>
          <p:nvPr/>
        </p:nvSpPr>
        <p:spPr bwMode="auto">
          <a:xfrm>
            <a:off x="1470025" y="228600"/>
            <a:ext cx="4930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200">
                <a:solidFill>
                  <a:schemeClr val="bg2"/>
                </a:solidFill>
              </a:rPr>
              <a:t>余白を</a:t>
            </a:r>
            <a:r>
              <a:rPr lang="en-US" altLang="ja-JP" sz="1200">
                <a:solidFill>
                  <a:schemeClr val="bg2"/>
                </a:solidFill>
              </a:rPr>
              <a:t>1.5</a:t>
            </a:r>
            <a:r>
              <a:rPr lang="ja-JP" altLang="en-US" sz="1200">
                <a:solidFill>
                  <a:schemeClr val="bg2"/>
                </a:solidFill>
              </a:rPr>
              <a:t>ｃｍ程度設けること（提出時にはこの部分は削除してください）</a:t>
            </a:r>
          </a:p>
        </p:txBody>
      </p:sp>
      <p:sp>
        <p:nvSpPr>
          <p:cNvPr id="18437" name="Text Box 10">
            <a:extLst>
              <a:ext uri="{FF2B5EF4-FFF2-40B4-BE49-F238E27FC236}">
                <a16:creationId xmlns:a16="http://schemas.microsoft.com/office/drawing/2014/main" id="{B6A678F0-2679-BF74-0C35-5CCF113F405A}"/>
              </a:ext>
            </a:extLst>
          </p:cNvPr>
          <p:cNvSpPr txBox="1">
            <a:spLocks noChangeArrowheads="1"/>
          </p:cNvSpPr>
          <p:nvPr/>
        </p:nvSpPr>
        <p:spPr bwMode="auto">
          <a:xfrm>
            <a:off x="1470025" y="6615113"/>
            <a:ext cx="4945063"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200">
                <a:solidFill>
                  <a:schemeClr val="bg2"/>
                </a:solidFill>
              </a:rPr>
              <a:t>余白を</a:t>
            </a:r>
            <a:r>
              <a:rPr lang="en-US" altLang="ja-JP" sz="1200">
                <a:solidFill>
                  <a:schemeClr val="bg2"/>
                </a:solidFill>
              </a:rPr>
              <a:t>1.5</a:t>
            </a:r>
            <a:r>
              <a:rPr lang="ja-JP" altLang="en-US" sz="1200">
                <a:solidFill>
                  <a:schemeClr val="bg2"/>
                </a:solidFill>
              </a:rPr>
              <a:t>ｃｍ程度設けること（提出時にはこの部分は削除してください）</a:t>
            </a:r>
          </a:p>
          <a:p>
            <a:pPr eaLnBrk="1" hangingPunct="1">
              <a:spcBef>
                <a:spcPct val="50000"/>
              </a:spcBef>
              <a:buFontTx/>
              <a:buNone/>
            </a:pPr>
            <a:endParaRPr lang="ja-JP" altLang="en-US" sz="1200">
              <a:solidFill>
                <a:schemeClr val="bg2"/>
              </a:solidFill>
            </a:endParaRPr>
          </a:p>
        </p:txBody>
      </p:sp>
      <p:sp>
        <p:nvSpPr>
          <p:cNvPr id="18438" name="Text Box 11">
            <a:extLst>
              <a:ext uri="{FF2B5EF4-FFF2-40B4-BE49-F238E27FC236}">
                <a16:creationId xmlns:a16="http://schemas.microsoft.com/office/drawing/2014/main" id="{93A7DC21-50D0-0EF2-5DFC-E1396AA4DD31}"/>
              </a:ext>
            </a:extLst>
          </p:cNvPr>
          <p:cNvSpPr txBox="1">
            <a:spLocks noChangeArrowheads="1"/>
          </p:cNvSpPr>
          <p:nvPr/>
        </p:nvSpPr>
        <p:spPr bwMode="auto">
          <a:xfrm>
            <a:off x="2589213" y="644525"/>
            <a:ext cx="7372350" cy="284163"/>
          </a:xfrm>
          <a:prstGeom prst="rect">
            <a:avLst/>
          </a:prstGeom>
          <a:noFill/>
          <a:ln w="9525">
            <a:solidFill>
              <a:schemeClr val="tx1"/>
            </a:solidFill>
            <a:prstDash val="dash"/>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200"/>
              <a:t>＜留意事項＞事業全体及び各要素技術等の目標並びに実証等の内容について、以下の表に記載してください。</a:t>
            </a:r>
          </a:p>
        </p:txBody>
      </p:sp>
      <p:graphicFrame>
        <p:nvGraphicFramePr>
          <p:cNvPr id="5170" name="Group 50">
            <a:extLst>
              <a:ext uri="{FF2B5EF4-FFF2-40B4-BE49-F238E27FC236}">
                <a16:creationId xmlns:a16="http://schemas.microsoft.com/office/drawing/2014/main" id="{9222BF60-2744-6392-AFA3-08FC54F5D3D0}"/>
              </a:ext>
            </a:extLst>
          </p:cNvPr>
          <p:cNvGraphicFramePr>
            <a:graphicFrameLocks noGrp="1"/>
          </p:cNvGraphicFramePr>
          <p:nvPr>
            <p:extLst>
              <p:ext uri="{D42A27DB-BD31-4B8C-83A1-F6EECF244321}">
                <p14:modId xmlns:p14="http://schemas.microsoft.com/office/powerpoint/2010/main" val="2869458713"/>
              </p:ext>
            </p:extLst>
          </p:nvPr>
        </p:nvGraphicFramePr>
        <p:xfrm>
          <a:off x="419100" y="1006475"/>
          <a:ext cx="9329738" cy="5562601"/>
        </p:xfrm>
        <a:graphic>
          <a:graphicData uri="http://schemas.openxmlformats.org/drawingml/2006/table">
            <a:tbl>
              <a:tblPr/>
              <a:tblGrid>
                <a:gridCol w="1274948">
                  <a:extLst>
                    <a:ext uri="{9D8B030D-6E8A-4147-A177-3AD203B41FA5}">
                      <a16:colId xmlns:a16="http://schemas.microsoft.com/office/drawing/2014/main" val="20000"/>
                    </a:ext>
                  </a:extLst>
                </a:gridCol>
                <a:gridCol w="2280778">
                  <a:extLst>
                    <a:ext uri="{9D8B030D-6E8A-4147-A177-3AD203B41FA5}">
                      <a16:colId xmlns:a16="http://schemas.microsoft.com/office/drawing/2014/main" val="20001"/>
                    </a:ext>
                  </a:extLst>
                </a:gridCol>
                <a:gridCol w="2504723">
                  <a:extLst>
                    <a:ext uri="{9D8B030D-6E8A-4147-A177-3AD203B41FA5}">
                      <a16:colId xmlns:a16="http://schemas.microsoft.com/office/drawing/2014/main" val="20002"/>
                    </a:ext>
                  </a:extLst>
                </a:gridCol>
                <a:gridCol w="3269289">
                  <a:extLst>
                    <a:ext uri="{9D8B030D-6E8A-4147-A177-3AD203B41FA5}">
                      <a16:colId xmlns:a16="http://schemas.microsoft.com/office/drawing/2014/main" val="20003"/>
                    </a:ext>
                  </a:extLst>
                </a:gridCol>
              </a:tblGrid>
              <a:tr h="4267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chemeClr val="tx1"/>
                          </a:solidFill>
                          <a:effectLst/>
                          <a:latin typeface="Arial" charset="0"/>
                          <a:ea typeface="ＭＳ Ｐゴシック" pitchFamily="50" charset="-128"/>
                        </a:rPr>
                        <a:t>実証項目</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chemeClr val="tx1"/>
                          </a:solidFill>
                          <a:effectLst/>
                          <a:latin typeface="Arial" charset="0"/>
                          <a:ea typeface="ＭＳ Ｐゴシック" pitchFamily="50" charset="-128"/>
                        </a:rPr>
                        <a:t>最終目標</a:t>
                      </a:r>
                    </a:p>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chemeClr val="tx1"/>
                          </a:solidFill>
                          <a:effectLst/>
                          <a:latin typeface="Arial" charset="0"/>
                          <a:ea typeface="ＭＳ Ｐゴシック" pitchFamily="50" charset="-128"/>
                        </a:rPr>
                        <a:t>（最終年度に到達する目標）</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chemeClr val="tx1"/>
                          </a:solidFill>
                          <a:effectLst/>
                          <a:latin typeface="Arial" charset="0"/>
                          <a:ea typeface="ＭＳ Ｐゴシック" pitchFamily="50" charset="-128"/>
                        </a:rPr>
                        <a:t>令和８年度に達成する目標</a:t>
                      </a: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chemeClr val="tx1"/>
                          </a:solidFill>
                          <a:effectLst/>
                          <a:latin typeface="Arial" charset="0"/>
                          <a:ea typeface="ＭＳ Ｐゴシック" pitchFamily="50" charset="-128"/>
                        </a:rPr>
                        <a:t>令和８年度の実証等の内容</a:t>
                      </a:r>
                      <a:endParaRPr kumimoji="1" lang="en-US" altLang="ja-JP" sz="1100" b="1" i="0" u="none" strike="noStrike" cap="none" normalizeH="0" baseline="0" dirty="0">
                        <a:ln>
                          <a:noFill/>
                        </a:ln>
                        <a:solidFill>
                          <a:schemeClr val="tx1"/>
                        </a:solidFill>
                        <a:effectLst/>
                        <a:latin typeface="Arial" charset="0"/>
                        <a:ea typeface="ＭＳ Ｐゴシック"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b="1" i="0" u="none" strike="noStrike" cap="none" normalizeH="0" baseline="0" dirty="0">
                          <a:ln>
                            <a:noFill/>
                          </a:ln>
                          <a:solidFill>
                            <a:schemeClr val="tx1"/>
                          </a:solidFill>
                          <a:effectLst/>
                          <a:latin typeface="Arial" charset="0"/>
                          <a:ea typeface="ＭＳ Ｐゴシック" pitchFamily="50" charset="-128"/>
                        </a:rPr>
                        <a:t>（左記目標を達成するための具体的取組）</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4847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chemeClr val="tx1"/>
                          </a:solidFill>
                          <a:effectLst/>
                          <a:latin typeface="Arial" charset="0"/>
                          <a:ea typeface="ＭＳ Ｐゴシック" pitchFamily="50" charset="-128"/>
                        </a:rPr>
                        <a:t>全体</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bg2"/>
                          </a:solidFill>
                          <a:effectLst/>
                          <a:latin typeface="Arial" charset="0"/>
                          <a:ea typeface="ＭＳ Ｐゴシック" pitchFamily="50" charset="-128"/>
                        </a:rPr>
                        <a:t>【</a:t>
                      </a:r>
                      <a:r>
                        <a:rPr kumimoji="1" lang="ja-JP" altLang="en-US" sz="900" b="0" i="0" u="none" strike="noStrike" cap="none" normalizeH="0" baseline="0" dirty="0">
                          <a:ln>
                            <a:noFill/>
                          </a:ln>
                          <a:solidFill>
                            <a:schemeClr val="bg2"/>
                          </a:solidFill>
                          <a:effectLst/>
                          <a:latin typeface="Arial" charset="0"/>
                          <a:ea typeface="ＭＳ Ｐゴシック" pitchFamily="50" charset="-128"/>
                        </a:rPr>
                        <a:t>事業実施期間全体での、目標についてできるだけ具体的かつ定量的に記載してください</a:t>
                      </a:r>
                      <a:r>
                        <a:rPr kumimoji="1" lang="en-US" altLang="ja-JP" sz="900" b="0" i="0" u="none" strike="noStrike" cap="none" normalizeH="0" baseline="0" dirty="0">
                          <a:ln>
                            <a:noFill/>
                          </a:ln>
                          <a:solidFill>
                            <a:schemeClr val="bg2"/>
                          </a:solidFill>
                          <a:effectLst/>
                          <a:latin typeface="Arial" charset="0"/>
                          <a:ea typeface="ＭＳ Ｐゴシック" pitchFamily="50" charset="-128"/>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900" b="0" i="0" u="none" strike="noStrike" cap="none" normalizeH="0" baseline="0" dirty="0">
                        <a:ln>
                          <a:noFill/>
                        </a:ln>
                        <a:solidFill>
                          <a:schemeClr val="bg2"/>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bg2"/>
                          </a:solidFill>
                          <a:effectLst/>
                          <a:latin typeface="Arial" charset="0"/>
                          <a:ea typeface="ＭＳ Ｐゴシック" pitchFamily="50" charset="-128"/>
                        </a:rPr>
                        <a:t>【</a:t>
                      </a:r>
                      <a:r>
                        <a:rPr kumimoji="1" lang="ja-JP" altLang="en-US" sz="900" b="0" i="0" u="none" strike="noStrike" cap="none" normalizeH="0" baseline="0" dirty="0">
                          <a:ln>
                            <a:noFill/>
                          </a:ln>
                          <a:solidFill>
                            <a:schemeClr val="bg2"/>
                          </a:solidFill>
                          <a:effectLst/>
                          <a:latin typeface="Arial" charset="0"/>
                          <a:ea typeface="ＭＳ Ｐゴシック" pitchFamily="50" charset="-128"/>
                        </a:rPr>
                        <a:t>令和８年度の事業全体として</a:t>
                      </a:r>
                      <a:r>
                        <a:rPr kumimoji="1" lang="ja-JP" altLang="en-US" sz="900" b="0" i="0" u="none" strike="noStrike" kern="1200" cap="none" normalizeH="0" baseline="0" dirty="0">
                          <a:ln>
                            <a:noFill/>
                          </a:ln>
                          <a:solidFill>
                            <a:schemeClr val="bg2"/>
                          </a:solidFill>
                          <a:effectLst/>
                          <a:latin typeface="Arial" charset="0"/>
                          <a:ea typeface="ＭＳ Ｐゴシック" pitchFamily="50" charset="-128"/>
                          <a:cs typeface="+mn-cs"/>
                        </a:rPr>
                        <a:t>の</a:t>
                      </a:r>
                      <a:r>
                        <a:rPr kumimoji="1" lang="ja-JP" altLang="en-US" sz="900" b="0" i="0" u="none" strike="noStrike" cap="none" normalizeH="0" baseline="0" dirty="0">
                          <a:ln>
                            <a:noFill/>
                          </a:ln>
                          <a:solidFill>
                            <a:schemeClr val="bg2"/>
                          </a:solidFill>
                          <a:effectLst/>
                          <a:latin typeface="Arial" charset="0"/>
                          <a:ea typeface="ＭＳ Ｐゴシック" pitchFamily="50" charset="-128"/>
                        </a:rPr>
                        <a:t>目標について、できるだけ具体的かつ定量的に記載してください</a:t>
                      </a:r>
                      <a:r>
                        <a:rPr kumimoji="1" lang="en-US" altLang="ja-JP" sz="900" b="0" i="0" u="none" strike="noStrike" cap="none" normalizeH="0" baseline="0" dirty="0">
                          <a:ln>
                            <a:noFill/>
                          </a:ln>
                          <a:solidFill>
                            <a:schemeClr val="bg2"/>
                          </a:solidFill>
                          <a:effectLst/>
                          <a:latin typeface="Arial" charset="0"/>
                          <a:ea typeface="ＭＳ Ｐゴシック" pitchFamily="50" charset="-128"/>
                        </a:rPr>
                        <a:t>】</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bg2"/>
                          </a:solidFill>
                          <a:effectLst/>
                          <a:latin typeface="Arial" charset="0"/>
                          <a:ea typeface="ＭＳ Ｐゴシック" pitchFamily="50" charset="-128"/>
                        </a:rPr>
                        <a:t>【</a:t>
                      </a:r>
                      <a:r>
                        <a:rPr kumimoji="1" lang="ja-JP" altLang="en-US" sz="900" b="0" i="0" u="none" strike="noStrike" cap="none" normalizeH="0" baseline="0" dirty="0">
                          <a:ln>
                            <a:noFill/>
                          </a:ln>
                          <a:solidFill>
                            <a:schemeClr val="bg2"/>
                          </a:solidFill>
                          <a:effectLst/>
                          <a:latin typeface="Arial" charset="0"/>
                          <a:ea typeface="ＭＳ Ｐゴシック" pitchFamily="50" charset="-128"/>
                        </a:rPr>
                        <a:t>令和８年度に実施予定の内容について、できるだけ具体的かつ定量的に記載してください</a:t>
                      </a:r>
                      <a:r>
                        <a:rPr kumimoji="1" lang="en-US" altLang="ja-JP" sz="900" b="0" i="0" u="none" strike="noStrike" cap="none" normalizeH="0" baseline="0" dirty="0">
                          <a:ln>
                            <a:noFill/>
                          </a:ln>
                          <a:solidFill>
                            <a:schemeClr val="bg2"/>
                          </a:solidFill>
                          <a:effectLst/>
                          <a:latin typeface="Arial" charset="0"/>
                          <a:ea typeface="ＭＳ Ｐゴシック" pitchFamily="50" charset="-128"/>
                        </a:rPr>
                        <a:t>】</a:t>
                      </a:r>
                      <a:endParaRPr kumimoji="1" lang="ja-JP" altLang="en-US" sz="900" b="0" i="0" u="none" strike="noStrike" cap="none" normalizeH="0" baseline="0" dirty="0">
                        <a:ln>
                          <a:noFill/>
                        </a:ln>
                        <a:solidFill>
                          <a:schemeClr val="bg2"/>
                        </a:solidFill>
                        <a:effectLst/>
                        <a:latin typeface="Arial" charset="0"/>
                        <a:ea typeface="ＭＳ Ｐゴシック" pitchFamily="50" charset="-12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900" b="0" i="0" u="none" strike="noStrike" cap="none" normalizeH="0" baseline="0" dirty="0">
                        <a:ln>
                          <a:noFill/>
                        </a:ln>
                        <a:solidFill>
                          <a:schemeClr val="bg2"/>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254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9443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chemeClr val="bg2"/>
                          </a:solidFill>
                          <a:effectLst/>
                          <a:latin typeface="Arial" charset="0"/>
                          <a:ea typeface="ＭＳ Ｐゴシック" pitchFamily="50" charset="-128"/>
                        </a:rPr>
                        <a:t>水素製造設備の設計及び○○</a:t>
                      </a:r>
                    </a:p>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bg2"/>
                          </a:solidFill>
                          <a:effectLst/>
                          <a:latin typeface="Arial" charset="0"/>
                          <a:ea typeface="ＭＳ Ｐゴシック" pitchFamily="50" charset="-128"/>
                        </a:rPr>
                        <a:t>【</a:t>
                      </a:r>
                      <a:r>
                        <a:rPr kumimoji="1" lang="ja-JP" altLang="en-US" sz="900" b="0" i="0" u="none" strike="noStrike" cap="none" normalizeH="0" baseline="0" dirty="0">
                          <a:ln>
                            <a:noFill/>
                          </a:ln>
                          <a:solidFill>
                            <a:schemeClr val="bg2"/>
                          </a:solidFill>
                          <a:effectLst/>
                          <a:latin typeface="Arial" charset="0"/>
                          <a:ea typeface="ＭＳ Ｐゴシック" pitchFamily="50" charset="-128"/>
                        </a:rPr>
                        <a:t>事業実施期間全体での個々の実証の目標について、できるだけ具体的かつ定量的に記載してください</a:t>
                      </a:r>
                      <a:r>
                        <a:rPr kumimoji="1" lang="en-US" altLang="ja-JP" sz="900" b="0" i="0" u="none" strike="noStrike" cap="none" normalizeH="0" baseline="0" dirty="0">
                          <a:ln>
                            <a:noFill/>
                          </a:ln>
                          <a:solidFill>
                            <a:schemeClr val="bg2"/>
                          </a:solidFill>
                          <a:effectLst/>
                          <a:latin typeface="Arial" charset="0"/>
                          <a:ea typeface="ＭＳ Ｐゴシック" pitchFamily="50" charset="-128"/>
                        </a:rPr>
                        <a:t>】</a:t>
                      </a:r>
                      <a:endParaRPr kumimoji="1" lang="ja-JP" altLang="en-US" sz="900" b="0" i="0" u="none" strike="noStrike" cap="none" normalizeH="0" baseline="0" dirty="0">
                        <a:ln>
                          <a:noFill/>
                        </a:ln>
                        <a:solidFill>
                          <a:schemeClr val="bg2"/>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bg2"/>
                          </a:solidFill>
                          <a:effectLst/>
                          <a:latin typeface="Arial" charset="0"/>
                          <a:ea typeface="ＭＳ Ｐゴシック" pitchFamily="50" charset="-128"/>
                        </a:rPr>
                        <a:t>【</a:t>
                      </a:r>
                      <a:r>
                        <a:rPr kumimoji="1" lang="ja-JP" altLang="en-US" sz="900" b="0" i="0" u="none" strike="noStrike" cap="none" normalizeH="0" baseline="0" dirty="0">
                          <a:ln>
                            <a:noFill/>
                          </a:ln>
                          <a:solidFill>
                            <a:schemeClr val="bg2"/>
                          </a:solidFill>
                          <a:effectLst/>
                          <a:latin typeface="Arial" charset="0"/>
                          <a:ea typeface="ＭＳ Ｐゴシック" pitchFamily="50" charset="-128"/>
                        </a:rPr>
                        <a:t>実証等の目標について、できるだけ具体的かつ定量的に記載してください</a:t>
                      </a:r>
                      <a:r>
                        <a:rPr kumimoji="1" lang="en-US" altLang="ja-JP" sz="900" b="0" i="0" u="none" strike="noStrike" cap="none" normalizeH="0" baseline="0" dirty="0">
                          <a:ln>
                            <a:noFill/>
                          </a:ln>
                          <a:solidFill>
                            <a:schemeClr val="bg2"/>
                          </a:solidFill>
                          <a:effectLst/>
                          <a:latin typeface="Arial" charset="0"/>
                          <a:ea typeface="ＭＳ Ｐゴシック" pitchFamily="50" charset="-128"/>
                        </a:rPr>
                        <a:t>】</a:t>
                      </a:r>
                      <a:endParaRPr kumimoji="1" lang="ja-JP" altLang="en-US" sz="900" b="0" i="0" u="none" strike="noStrike" cap="none" normalizeH="0" baseline="0" dirty="0">
                        <a:ln>
                          <a:noFill/>
                        </a:ln>
                        <a:solidFill>
                          <a:schemeClr val="bg2"/>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en-US" altLang="ja-JP" sz="900" b="0" i="0" u="none" strike="noStrike" cap="none" normalizeH="0" baseline="0" dirty="0">
                          <a:ln>
                            <a:noFill/>
                          </a:ln>
                          <a:solidFill>
                            <a:schemeClr val="bg2"/>
                          </a:solidFill>
                          <a:effectLst/>
                          <a:latin typeface="Arial" charset="0"/>
                          <a:ea typeface="ＭＳ Ｐゴシック" pitchFamily="50" charset="-128"/>
                        </a:rPr>
                        <a:t>【</a:t>
                      </a:r>
                      <a:r>
                        <a:rPr kumimoji="1" lang="ja-JP" altLang="en-US" sz="900" b="0" i="0" u="none" strike="noStrike" cap="none" normalizeH="0" baseline="0" dirty="0">
                          <a:ln>
                            <a:noFill/>
                          </a:ln>
                          <a:solidFill>
                            <a:schemeClr val="bg2"/>
                          </a:solidFill>
                          <a:effectLst/>
                          <a:latin typeface="Arial" charset="0"/>
                          <a:ea typeface="ＭＳ Ｐゴシック" pitchFamily="50" charset="-128"/>
                        </a:rPr>
                        <a:t>令和８年度に実施予定の内容について、できるだけ具体的かつ定量的に記載してください</a:t>
                      </a:r>
                      <a:r>
                        <a:rPr kumimoji="1" lang="en-US" altLang="ja-JP" sz="900" b="0" i="0" u="none" strike="noStrike" cap="none" normalizeH="0" baseline="0" dirty="0">
                          <a:ln>
                            <a:noFill/>
                          </a:ln>
                          <a:solidFill>
                            <a:schemeClr val="bg2"/>
                          </a:solidFill>
                          <a:effectLst/>
                          <a:latin typeface="Arial" charset="0"/>
                          <a:ea typeface="ＭＳ Ｐゴシック" pitchFamily="50" charset="-128"/>
                        </a:rPr>
                        <a:t>】</a:t>
                      </a:r>
                      <a:endParaRPr kumimoji="1" lang="ja-JP" altLang="en-US" sz="900" b="0" i="0" u="none" strike="noStrike" cap="none" normalizeH="0" baseline="0" dirty="0">
                        <a:ln>
                          <a:noFill/>
                        </a:ln>
                        <a:solidFill>
                          <a:schemeClr val="bg2"/>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54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6279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chemeClr val="bg2"/>
                          </a:solidFill>
                          <a:effectLst/>
                          <a:latin typeface="Arial" charset="0"/>
                          <a:ea typeface="ＭＳ Ｐゴシック" pitchFamily="50" charset="-128"/>
                        </a:rPr>
                        <a:t>水素利用△△の設置</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900" b="0" i="0" u="none" strike="noStrike" cap="none" normalizeH="0" baseline="0" dirty="0">
                        <a:ln>
                          <a:noFill/>
                        </a:ln>
                        <a:solidFill>
                          <a:srgbClr val="FF0000"/>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53522">
                <a:tc>
                  <a:txBody>
                    <a:bodyPr/>
                    <a:lstStyle/>
                    <a:p>
                      <a:pPr algn="l" fontAlgn="ctr"/>
                      <a:r>
                        <a:rPr lang="ja-JP" altLang="en-US" sz="1100" u="none" strike="noStrike" dirty="0">
                          <a:solidFill>
                            <a:schemeClr val="bg1">
                              <a:lumMod val="65000"/>
                            </a:schemeClr>
                          </a:solidFill>
                          <a:effectLst/>
                        </a:rPr>
                        <a:t>水素利用</a:t>
                      </a:r>
                      <a:r>
                        <a:rPr lang="ja-JP" altLang="en-US" sz="1100" b="0" i="0" u="none" strike="noStrike" dirty="0">
                          <a:solidFill>
                            <a:schemeClr val="bg1">
                              <a:lumMod val="65000"/>
                            </a:schemeClr>
                          </a:solidFill>
                          <a:effectLst/>
                          <a:latin typeface="+mn-lt"/>
                        </a:rPr>
                        <a:t>△△の設置</a:t>
                      </a:r>
                      <a:endParaRPr lang="ja-JP" altLang="en-US" sz="1100" b="0" i="0" u="none" strike="noStrike" dirty="0">
                        <a:solidFill>
                          <a:schemeClr val="bg1">
                            <a:lumMod val="65000"/>
                          </a:schemeClr>
                        </a:solidFill>
                        <a:effectLst/>
                        <a:latin typeface="ＭＳ Ｐゴシック"/>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900" b="0" i="0" u="none" strike="noStrike" cap="none" normalizeH="0" baseline="0" dirty="0">
                        <a:ln>
                          <a:noFill/>
                        </a:ln>
                        <a:solidFill>
                          <a:schemeClr val="tx1"/>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900" b="0" i="0" u="none" strike="noStrike" cap="none" normalizeH="0" baseline="0" dirty="0">
                        <a:ln>
                          <a:noFill/>
                        </a:ln>
                        <a:solidFill>
                          <a:schemeClr val="tx1"/>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95717">
                <a:tc>
                  <a:txBody>
                    <a:bodyPr/>
                    <a:lstStyle/>
                    <a:p>
                      <a:pPr algn="l" fontAlgn="ctr"/>
                      <a:r>
                        <a:rPr lang="ja-JP" altLang="en-US" sz="1100" u="none" strike="noStrike" dirty="0">
                          <a:solidFill>
                            <a:schemeClr val="bg1">
                              <a:lumMod val="65000"/>
                            </a:schemeClr>
                          </a:solidFill>
                          <a:effectLst/>
                        </a:rPr>
                        <a:t>△△△△の検証・評価</a:t>
                      </a:r>
                      <a:endParaRPr lang="ja-JP" altLang="en-US" sz="1100" b="0" i="0" u="none" strike="noStrike" dirty="0">
                        <a:solidFill>
                          <a:schemeClr val="bg1">
                            <a:lumMod val="65000"/>
                          </a:schemeClr>
                        </a:solidFill>
                        <a:effectLst/>
                        <a:latin typeface="ＭＳ Ｐゴシック"/>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26775">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ja-JP" altLang="en-US" sz="1100" b="0" i="0" u="none" strike="noStrike" dirty="0">
                          <a:solidFill>
                            <a:schemeClr val="bg1">
                              <a:lumMod val="65000"/>
                            </a:schemeClr>
                          </a:solidFill>
                          <a:effectLst/>
                          <a:latin typeface="ＭＳ Ｐゴシック"/>
                        </a:rPr>
                        <a:t>○○○の実証</a:t>
                      </a:r>
                    </a:p>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bg2"/>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115839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1" lang="ja-JP" altLang="en-US" sz="1100" b="0" i="0" u="none" strike="noStrike" cap="none" normalizeH="0" baseline="0" dirty="0">
                          <a:ln>
                            <a:noFill/>
                          </a:ln>
                          <a:solidFill>
                            <a:schemeClr val="bg2"/>
                          </a:solidFill>
                          <a:effectLst/>
                          <a:latin typeface="Arial" charset="0"/>
                          <a:ea typeface="ＭＳ Ｐゴシック" pitchFamily="50" charset="-128"/>
                        </a:rPr>
                        <a:t>水素サプライチェーンの普及展開・事業化検討</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00" b="0" i="0" u="none" strike="noStrike" cap="none" normalizeH="0" baseline="0" dirty="0">
                          <a:ln>
                            <a:noFill/>
                          </a:ln>
                          <a:solidFill>
                            <a:schemeClr val="bg2"/>
                          </a:solidFill>
                          <a:effectLst/>
                          <a:latin typeface="Arial" charset="0"/>
                          <a:ea typeface="ＭＳ Ｐゴシック" pitchFamily="50" charset="-128"/>
                        </a:rPr>
                        <a:t>【2030</a:t>
                      </a:r>
                      <a:r>
                        <a:rPr kumimoji="1" lang="ja-JP" altLang="en-US" sz="1000" b="0" i="0" u="none" strike="noStrike" cap="none" normalizeH="0" baseline="0" dirty="0">
                          <a:ln>
                            <a:noFill/>
                          </a:ln>
                          <a:solidFill>
                            <a:schemeClr val="bg2"/>
                          </a:solidFill>
                          <a:effectLst/>
                          <a:latin typeface="Arial" charset="0"/>
                          <a:ea typeface="ＭＳ Ｐゴシック" pitchFamily="50" charset="-128"/>
                        </a:rPr>
                        <a:t>年代における水素供給価格の目標、価格目標達成に向けた個別の設備等の価格目標、実証モデルの全国への展開目標、単純投資回収年数等、事業化・普及に向けた目標設定は、必ず記載してください</a:t>
                      </a:r>
                      <a:r>
                        <a:rPr kumimoji="1" lang="en-US" altLang="ja-JP" sz="1000" b="0" i="0" u="none" strike="noStrike" cap="none" normalizeH="0" baseline="0" dirty="0">
                          <a:ln>
                            <a:noFill/>
                          </a:ln>
                          <a:solidFill>
                            <a:schemeClr val="bg2"/>
                          </a:solidFill>
                          <a:effectLst/>
                          <a:latin typeface="Arial" charset="0"/>
                          <a:ea typeface="ＭＳ Ｐゴシック" pitchFamily="50" charset="-128"/>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000" b="0" i="0" u="none" strike="noStrike" cap="none" normalizeH="0" baseline="0" dirty="0">
                        <a:ln>
                          <a:noFill/>
                        </a:ln>
                        <a:solidFill>
                          <a:schemeClr val="tx1"/>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595717">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ja-JP" sz="1100" b="0" i="0" u="none" strike="noStrike" dirty="0">
                          <a:solidFill>
                            <a:schemeClr val="bg1">
                              <a:lumMod val="65000"/>
                            </a:schemeClr>
                          </a:solidFill>
                          <a:effectLst/>
                          <a:latin typeface="ＭＳ Ｐゴシック"/>
                        </a:rPr>
                        <a:t>CO2</a:t>
                      </a:r>
                      <a:r>
                        <a:rPr lang="ja-JP" altLang="en-US" sz="1100" b="0" i="0" u="none" strike="noStrike" dirty="0">
                          <a:solidFill>
                            <a:schemeClr val="bg1">
                              <a:lumMod val="65000"/>
                            </a:schemeClr>
                          </a:solidFill>
                          <a:effectLst/>
                          <a:latin typeface="ＭＳ Ｐゴシック"/>
                        </a:rPr>
                        <a:t>削減効果</a:t>
                      </a: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00" b="0" i="0" u="none" strike="noStrike" cap="none" normalizeH="0" baseline="0" dirty="0">
                          <a:ln>
                            <a:noFill/>
                          </a:ln>
                          <a:solidFill>
                            <a:schemeClr val="bg2"/>
                          </a:solidFill>
                          <a:effectLst/>
                          <a:latin typeface="Arial" charset="0"/>
                          <a:ea typeface="ＭＳ Ｐゴシック" pitchFamily="50" charset="-128"/>
                        </a:rPr>
                        <a:t>【</a:t>
                      </a:r>
                      <a:r>
                        <a:rPr kumimoji="1" lang="ja-JP" altLang="en-US" sz="1000" b="0" i="0" u="none" strike="noStrike" cap="none" normalizeH="0" baseline="0" dirty="0">
                          <a:ln>
                            <a:noFill/>
                          </a:ln>
                          <a:solidFill>
                            <a:schemeClr val="bg2"/>
                          </a:solidFill>
                          <a:effectLst/>
                          <a:latin typeface="Arial" charset="0"/>
                          <a:ea typeface="ＭＳ Ｐゴシック" pitchFamily="50" charset="-128"/>
                        </a:rPr>
                        <a:t>実証による</a:t>
                      </a:r>
                      <a:r>
                        <a:rPr kumimoji="1" lang="en-US" altLang="ja-JP" sz="1000" b="0" i="0" u="none" strike="noStrike" cap="none" normalizeH="0" baseline="0" dirty="0">
                          <a:ln>
                            <a:noFill/>
                          </a:ln>
                          <a:solidFill>
                            <a:schemeClr val="bg2"/>
                          </a:solidFill>
                          <a:effectLst/>
                          <a:latin typeface="Arial" charset="0"/>
                          <a:ea typeface="ＭＳ Ｐゴシック" pitchFamily="50" charset="-128"/>
                        </a:rPr>
                        <a:t>CO2</a:t>
                      </a:r>
                      <a:r>
                        <a:rPr kumimoji="1" lang="ja-JP" altLang="en-US" sz="1000" b="0" i="0" u="none" strike="noStrike" cap="none" normalizeH="0" baseline="0" dirty="0">
                          <a:ln>
                            <a:noFill/>
                          </a:ln>
                          <a:solidFill>
                            <a:schemeClr val="bg2"/>
                          </a:solidFill>
                          <a:effectLst/>
                          <a:latin typeface="Arial" charset="0"/>
                          <a:ea typeface="ＭＳ Ｐゴシック" pitchFamily="50" charset="-128"/>
                        </a:rPr>
                        <a:t>削減効果、及びそれが普及した場合の</a:t>
                      </a:r>
                      <a:r>
                        <a:rPr kumimoji="1" lang="en-US" altLang="ja-JP" sz="1000" b="0" i="0" u="none" strike="noStrike" cap="none" normalizeH="0" baseline="0" dirty="0">
                          <a:ln>
                            <a:noFill/>
                          </a:ln>
                          <a:solidFill>
                            <a:schemeClr val="bg2"/>
                          </a:solidFill>
                          <a:effectLst/>
                          <a:latin typeface="Arial" charset="0"/>
                          <a:ea typeface="ＭＳ Ｐゴシック" pitchFamily="50" charset="-128"/>
                        </a:rPr>
                        <a:t>2030</a:t>
                      </a:r>
                      <a:r>
                        <a:rPr kumimoji="1" lang="ja-JP" altLang="en-US" sz="1000" b="0" i="0" u="none" strike="noStrike" cap="none" normalizeH="0" baseline="0" dirty="0">
                          <a:ln>
                            <a:noFill/>
                          </a:ln>
                          <a:solidFill>
                            <a:schemeClr val="bg2"/>
                          </a:solidFill>
                          <a:effectLst/>
                          <a:latin typeface="Arial" charset="0"/>
                          <a:ea typeface="ＭＳ Ｐゴシック" pitchFamily="50" charset="-128"/>
                        </a:rPr>
                        <a:t>年代における波及効果は、必ず記載してください</a:t>
                      </a:r>
                      <a:r>
                        <a:rPr kumimoji="1" lang="en-US" altLang="ja-JP" sz="1000" b="0" i="0" u="none" strike="noStrike" cap="none" normalizeH="0" baseline="0" dirty="0">
                          <a:ln>
                            <a:noFill/>
                          </a:ln>
                          <a:solidFill>
                            <a:schemeClr val="bg2"/>
                          </a:solidFill>
                          <a:effectLst/>
                          <a:latin typeface="Arial" charset="0"/>
                          <a:ea typeface="ＭＳ Ｐゴシック" pitchFamily="50" charset="-128"/>
                        </a:rPr>
                        <a:t>】</a:t>
                      </a:r>
                      <a:endParaRPr kumimoji="1" lang="ja-JP" altLang="en-US" sz="1000" b="0" i="0" u="none" strike="noStrike" cap="none" normalizeH="0" baseline="0" dirty="0">
                        <a:ln>
                          <a:noFill/>
                        </a:ln>
                        <a:solidFill>
                          <a:schemeClr val="bg2"/>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1" lang="ja-JP" altLang="en-US" sz="1100" b="0" i="0" u="none" strike="noStrike" cap="none" normalizeH="0" baseline="0" dirty="0">
                        <a:ln>
                          <a:noFill/>
                        </a:ln>
                        <a:solidFill>
                          <a:schemeClr val="tx1"/>
                        </a:solidFill>
                        <a:effectLst/>
                        <a:latin typeface="Arial" charset="0"/>
                        <a:ea typeface="ＭＳ Ｐゴシック" pitchFamily="50" charset="-128"/>
                      </a:endParaRPr>
                    </a:p>
                  </a:txBody>
                  <a:tcPr marT="45725" marB="4572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
        <p:nvSpPr>
          <p:cNvPr id="18492" name="AutoShape 7">
            <a:extLst>
              <a:ext uri="{FF2B5EF4-FFF2-40B4-BE49-F238E27FC236}">
                <a16:creationId xmlns:a16="http://schemas.microsoft.com/office/drawing/2014/main" id="{CC74C5E5-2EFA-5E59-C154-DB8382AE756D}"/>
              </a:ext>
            </a:extLst>
          </p:cNvPr>
          <p:cNvSpPr>
            <a:spLocks/>
          </p:cNvSpPr>
          <p:nvPr/>
        </p:nvSpPr>
        <p:spPr bwMode="auto">
          <a:xfrm>
            <a:off x="1317625" y="6621463"/>
            <a:ext cx="152400" cy="504825"/>
          </a:xfrm>
          <a:prstGeom prst="rightBrace">
            <a:avLst>
              <a:gd name="adj1" fmla="val 41667"/>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solidFill>
                <a:schemeClr val="bg2"/>
              </a:solidFill>
            </a:endParaRPr>
          </a:p>
        </p:txBody>
      </p:sp>
      <p:sp>
        <p:nvSpPr>
          <p:cNvPr id="2" name="スライド番号プレースホルダー 1">
            <a:extLst>
              <a:ext uri="{FF2B5EF4-FFF2-40B4-BE49-F238E27FC236}">
                <a16:creationId xmlns:a16="http://schemas.microsoft.com/office/drawing/2014/main" id="{EE314920-D366-DF69-FCAE-42D8FC02018A}"/>
              </a:ext>
            </a:extLst>
          </p:cNvPr>
          <p:cNvSpPr>
            <a:spLocks noGrp="1"/>
          </p:cNvSpPr>
          <p:nvPr>
            <p:ph type="sldNum" sz="quarter" idx="12"/>
          </p:nvPr>
        </p:nvSpPr>
        <p:spPr>
          <a:xfrm>
            <a:off x="9842500" y="6738938"/>
            <a:ext cx="241300" cy="3349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fld id="{3F8A1572-5B10-4A24-AA7F-E749E47971E4}" type="slidenum">
              <a:rPr lang="en-US" altLang="ja-JP" sz="1500" smtClean="0"/>
              <a:pPr>
                <a:spcBef>
                  <a:spcPct val="0"/>
                </a:spcBef>
                <a:buFontTx/>
                <a:buNone/>
              </a:pPr>
              <a:t>8</a:t>
            </a:fld>
            <a:endParaRPr lang="en-US" altLang="ja-JP"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a:extLst>
              <a:ext uri="{FF2B5EF4-FFF2-40B4-BE49-F238E27FC236}">
                <a16:creationId xmlns:a16="http://schemas.microsoft.com/office/drawing/2014/main" id="{8C52D27D-0921-7B10-80A6-0F68C64B730A}"/>
              </a:ext>
            </a:extLst>
          </p:cNvPr>
          <p:cNvSpPr txBox="1">
            <a:spLocks noChangeArrowheads="1"/>
          </p:cNvSpPr>
          <p:nvPr/>
        </p:nvSpPr>
        <p:spPr bwMode="auto">
          <a:xfrm>
            <a:off x="419100" y="673100"/>
            <a:ext cx="50673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en-US" altLang="ja-JP" sz="1800"/>
              <a:t>○</a:t>
            </a:r>
            <a:r>
              <a:rPr lang="ja-JP" altLang="en-US" sz="1800"/>
              <a:t>地方自治体及び設置場所との調整状況</a:t>
            </a:r>
          </a:p>
        </p:txBody>
      </p:sp>
      <p:sp>
        <p:nvSpPr>
          <p:cNvPr id="19459" name="Text Box 7">
            <a:extLst>
              <a:ext uri="{FF2B5EF4-FFF2-40B4-BE49-F238E27FC236}">
                <a16:creationId xmlns:a16="http://schemas.microsoft.com/office/drawing/2014/main" id="{06A03063-C46D-1EB5-DDAA-73FD93216A04}"/>
              </a:ext>
            </a:extLst>
          </p:cNvPr>
          <p:cNvSpPr txBox="1">
            <a:spLocks noChangeArrowheads="1"/>
          </p:cNvSpPr>
          <p:nvPr/>
        </p:nvSpPr>
        <p:spPr bwMode="auto">
          <a:xfrm>
            <a:off x="419100" y="1779588"/>
            <a:ext cx="9436100" cy="1338828"/>
          </a:xfrm>
          <a:prstGeom prst="rect">
            <a:avLst/>
          </a:prstGeom>
          <a:noFill/>
          <a:ln w="9525">
            <a:solidFill>
              <a:schemeClr val="tx1"/>
            </a:solidFill>
            <a:prstDash val="dash"/>
            <a:miter lim="800000"/>
            <a:headEnd/>
            <a:tailEnd/>
          </a:ln>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defRPr/>
            </a:pPr>
            <a:r>
              <a:rPr lang="ja-JP" altLang="en-US" sz="1800" dirty="0"/>
              <a:t>＜留意事項＞</a:t>
            </a:r>
          </a:p>
          <a:p>
            <a:pPr eaLnBrk="1" hangingPunct="1">
              <a:spcBef>
                <a:spcPct val="50000"/>
              </a:spcBef>
              <a:buFontTx/>
              <a:buNone/>
              <a:defRPr/>
            </a:pPr>
            <a:r>
              <a:rPr lang="en-US" altLang="ja-JP" sz="1800" dirty="0"/>
              <a:t>※</a:t>
            </a:r>
            <a:r>
              <a:rPr lang="ja-JP" altLang="en-US" sz="1800" dirty="0"/>
              <a:t>地方自治体とどのように連携するのか、機械設置場所との調整状況を補足する必要があれば、資料を追加してください。</a:t>
            </a:r>
            <a:br>
              <a:rPr lang="en-US" altLang="ja-JP" sz="1800" dirty="0"/>
            </a:br>
            <a:r>
              <a:rPr lang="ja-JP" altLang="en-US" sz="1800" dirty="0"/>
              <a:t>ただし、資料は１枚以内とします。</a:t>
            </a:r>
          </a:p>
        </p:txBody>
      </p:sp>
      <p:sp>
        <p:nvSpPr>
          <p:cNvPr id="19461" name="AutoShape 7">
            <a:extLst>
              <a:ext uri="{FF2B5EF4-FFF2-40B4-BE49-F238E27FC236}">
                <a16:creationId xmlns:a16="http://schemas.microsoft.com/office/drawing/2014/main" id="{2747448F-FFF9-1814-FF26-D463541A7282}"/>
              </a:ext>
            </a:extLst>
          </p:cNvPr>
          <p:cNvSpPr>
            <a:spLocks/>
          </p:cNvSpPr>
          <p:nvPr/>
        </p:nvSpPr>
        <p:spPr bwMode="auto">
          <a:xfrm>
            <a:off x="1295400" y="114300"/>
            <a:ext cx="152400" cy="504825"/>
          </a:xfrm>
          <a:prstGeom prst="rightBrace">
            <a:avLst>
              <a:gd name="adj1" fmla="val 41667"/>
              <a:gd name="adj2" fmla="val 50000"/>
            </a:avLst>
          </a:prstGeom>
          <a:noFill/>
          <a:ln w="9525">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19462" name="Text Box 8">
            <a:extLst>
              <a:ext uri="{FF2B5EF4-FFF2-40B4-BE49-F238E27FC236}">
                <a16:creationId xmlns:a16="http://schemas.microsoft.com/office/drawing/2014/main" id="{CC0AA35F-98BA-45D1-E5BB-5B9F6E8532A5}"/>
              </a:ext>
            </a:extLst>
          </p:cNvPr>
          <p:cNvSpPr txBox="1">
            <a:spLocks noChangeArrowheads="1"/>
          </p:cNvSpPr>
          <p:nvPr/>
        </p:nvSpPr>
        <p:spPr bwMode="auto">
          <a:xfrm>
            <a:off x="1470025" y="228600"/>
            <a:ext cx="4930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200">
                <a:solidFill>
                  <a:schemeClr val="bg2"/>
                </a:solidFill>
              </a:rPr>
              <a:t>余白を</a:t>
            </a:r>
            <a:r>
              <a:rPr lang="en-US" altLang="ja-JP" sz="1200">
                <a:solidFill>
                  <a:schemeClr val="bg2"/>
                </a:solidFill>
              </a:rPr>
              <a:t>1.5</a:t>
            </a:r>
            <a:r>
              <a:rPr lang="ja-JP" altLang="en-US" sz="1200">
                <a:solidFill>
                  <a:schemeClr val="bg2"/>
                </a:solidFill>
              </a:rPr>
              <a:t>ｃｍ程度設けること（提出時にはこの部分は削除してください）</a:t>
            </a:r>
          </a:p>
        </p:txBody>
      </p:sp>
      <p:sp>
        <p:nvSpPr>
          <p:cNvPr id="19463" name="AutoShape 7">
            <a:extLst>
              <a:ext uri="{FF2B5EF4-FFF2-40B4-BE49-F238E27FC236}">
                <a16:creationId xmlns:a16="http://schemas.microsoft.com/office/drawing/2014/main" id="{FB55F9A4-A616-20BD-C8CC-DCEBE33F302E}"/>
              </a:ext>
            </a:extLst>
          </p:cNvPr>
          <p:cNvSpPr>
            <a:spLocks/>
          </p:cNvSpPr>
          <p:nvPr/>
        </p:nvSpPr>
        <p:spPr bwMode="auto">
          <a:xfrm>
            <a:off x="1804988" y="6672263"/>
            <a:ext cx="152400" cy="504825"/>
          </a:xfrm>
          <a:prstGeom prst="rightBrace">
            <a:avLst>
              <a:gd name="adj1" fmla="val 41667"/>
              <a:gd name="adj2" fmla="val 50000"/>
            </a:avLst>
          </a:prstGeom>
          <a:noFill/>
          <a:ln w="9525">
            <a:solidFill>
              <a:schemeClr val="bg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0"/>
              </a:spcBef>
              <a:buFontTx/>
              <a:buNone/>
            </a:pPr>
            <a:endParaRPr lang="ja-JP" altLang="en-US" sz="1800"/>
          </a:p>
        </p:txBody>
      </p:sp>
      <p:sp>
        <p:nvSpPr>
          <p:cNvPr id="19464" name="Text Box 8">
            <a:extLst>
              <a:ext uri="{FF2B5EF4-FFF2-40B4-BE49-F238E27FC236}">
                <a16:creationId xmlns:a16="http://schemas.microsoft.com/office/drawing/2014/main" id="{A40902F4-75A9-4F71-C529-147DBAB8BDD1}"/>
              </a:ext>
            </a:extLst>
          </p:cNvPr>
          <p:cNvSpPr txBox="1">
            <a:spLocks noChangeArrowheads="1"/>
          </p:cNvSpPr>
          <p:nvPr/>
        </p:nvSpPr>
        <p:spPr bwMode="auto">
          <a:xfrm>
            <a:off x="1985963" y="6900863"/>
            <a:ext cx="49307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eaLnBrk="1" hangingPunct="1">
              <a:spcBef>
                <a:spcPct val="50000"/>
              </a:spcBef>
              <a:buFontTx/>
              <a:buNone/>
            </a:pPr>
            <a:r>
              <a:rPr lang="ja-JP" altLang="en-US" sz="1200">
                <a:solidFill>
                  <a:schemeClr val="bg2"/>
                </a:solidFill>
              </a:rPr>
              <a:t>余白を</a:t>
            </a:r>
            <a:r>
              <a:rPr lang="en-US" altLang="ja-JP" sz="1200">
                <a:solidFill>
                  <a:schemeClr val="bg2"/>
                </a:solidFill>
              </a:rPr>
              <a:t>1.5</a:t>
            </a:r>
            <a:r>
              <a:rPr lang="ja-JP" altLang="en-US" sz="1200">
                <a:solidFill>
                  <a:schemeClr val="bg2"/>
                </a:solidFill>
              </a:rPr>
              <a:t>ｃｍ程度設けること（提出時にはこの部分は削除してください）</a:t>
            </a:r>
          </a:p>
        </p:txBody>
      </p:sp>
      <p:sp>
        <p:nvSpPr>
          <p:cNvPr id="2" name="スライド番号プレースホルダー 1">
            <a:extLst>
              <a:ext uri="{FF2B5EF4-FFF2-40B4-BE49-F238E27FC236}">
                <a16:creationId xmlns:a16="http://schemas.microsoft.com/office/drawing/2014/main" id="{11419C7D-D6B3-B3F3-398D-8AC6BB940D63}"/>
              </a:ext>
            </a:extLst>
          </p:cNvPr>
          <p:cNvSpPr>
            <a:spLocks noGrp="1"/>
          </p:cNvSpPr>
          <p:nvPr>
            <p:ph type="sldNum" sz="quarter" idx="12"/>
          </p:nvPr>
        </p:nvSpPr>
        <p:spPr>
          <a:xfrm>
            <a:off x="9842500" y="6738938"/>
            <a:ext cx="241300" cy="3349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500">
                <a:solidFill>
                  <a:schemeClr val="tx1"/>
                </a:solidFill>
                <a:latin typeface="Arial" panose="020B0604020202020204" pitchFamily="34" charset="0"/>
                <a:ea typeface="ＭＳ Ｐゴシック" panose="020B0600070205080204" pitchFamily="50" charset="-128"/>
              </a:defRPr>
            </a:lvl1pPr>
            <a:lvl2pPr marL="742950" indent="-285750">
              <a:spcBef>
                <a:spcPct val="20000"/>
              </a:spcBef>
              <a:buChar char="–"/>
              <a:defRPr kumimoji="1" sz="3100">
                <a:solidFill>
                  <a:schemeClr val="tx1"/>
                </a:solidFill>
                <a:latin typeface="Arial" panose="020B0604020202020204" pitchFamily="34" charset="0"/>
                <a:ea typeface="ＭＳ Ｐゴシック" panose="020B0600070205080204" pitchFamily="50" charset="-128"/>
              </a:defRPr>
            </a:lvl2pPr>
            <a:lvl3pPr marL="1143000" indent="-228600">
              <a:spcBef>
                <a:spcPct val="20000"/>
              </a:spcBef>
              <a:buChar char="•"/>
              <a:defRPr kumimoji="1" sz="2600">
                <a:solidFill>
                  <a:schemeClr val="tx1"/>
                </a:solidFill>
                <a:latin typeface="Arial" panose="020B0604020202020204" pitchFamily="34" charset="0"/>
                <a:ea typeface="ＭＳ Ｐゴシック" panose="020B0600070205080204" pitchFamily="50" charset="-128"/>
              </a:defRPr>
            </a:lvl3pPr>
            <a:lvl4pPr marL="16002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4pPr>
            <a:lvl5pPr marL="2057400" indent="-228600">
              <a:spcBef>
                <a:spcPct val="20000"/>
              </a:spcBef>
              <a:buChar char="»"/>
              <a:defRPr kumimoji="1" sz="2200">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200">
                <a:solidFill>
                  <a:schemeClr val="tx1"/>
                </a:solidFill>
                <a:latin typeface="Arial" panose="020B0604020202020204" pitchFamily="34" charset="0"/>
                <a:ea typeface="ＭＳ Ｐゴシック" panose="020B0600070205080204" pitchFamily="50" charset="-128"/>
              </a:defRPr>
            </a:lvl9pPr>
          </a:lstStyle>
          <a:p>
            <a:pPr>
              <a:spcBef>
                <a:spcPct val="0"/>
              </a:spcBef>
              <a:buFontTx/>
              <a:buNone/>
            </a:pPr>
            <a:fld id="{3F8A1572-5B10-4A24-AA7F-E749E47971E4}" type="slidenum">
              <a:rPr lang="en-US" altLang="ja-JP" sz="1500" smtClean="0"/>
              <a:pPr>
                <a:spcBef>
                  <a:spcPct val="0"/>
                </a:spcBef>
                <a:buFontTx/>
                <a:buNone/>
              </a:pPr>
              <a:t>9</a:t>
            </a:fld>
            <a:endParaRPr lang="en-US" altLang="ja-JP" sz="1500"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標準デザイン">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0">
          <a:gsLst>
            <a:gs pos="0">
              <a:schemeClr val="bg1"/>
            </a:gs>
            <a:gs pos="100000">
              <a:schemeClr val="accent1"/>
            </a:gs>
          </a:gsLst>
          <a:path path="rect">
            <a:fillToRect l="50000" t="50000" r="50000" b="50000"/>
          </a:path>
        </a:gra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chemeClr val="tx1"/>
            </a:solidFill>
            <a:effectLst/>
            <a:latin typeface="Arial" charset="0"/>
            <a:ea typeface="ＭＳ Ｐゴシック" pitchFamily="50" charset="-128"/>
          </a:defRPr>
        </a:defPPr>
      </a:lstStyle>
    </a:spDef>
    <a:lnDef>
      <a:spPr bwMode="auto">
        <a:xfrm>
          <a:off x="0" y="0"/>
          <a:ext cx="1" cy="1"/>
        </a:xfrm>
        <a:custGeom>
          <a:avLst/>
          <a:gdLst/>
          <a:ahLst/>
          <a:cxnLst/>
          <a:rect l="0" t="0" r="0" b="0"/>
          <a:pathLst/>
        </a:custGeom>
        <a:gradFill rotWithShape="0">
          <a:gsLst>
            <a:gs pos="0">
              <a:schemeClr val="bg1"/>
            </a:gs>
            <a:gs pos="100000">
              <a:schemeClr val="accent1"/>
            </a:gs>
          </a:gsLst>
          <a:path path="rect">
            <a:fillToRect l="50000" t="50000" r="50000" b="50000"/>
          </a:path>
        </a:gra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ja-JP" altLang="en-US" sz="1800" b="0" i="0" u="none" strike="noStrike" cap="none" normalizeH="0" baseline="0" smtClean="0">
            <a:ln>
              <a:noFill/>
            </a:ln>
            <a:solidFill>
              <a:schemeClr val="tx1"/>
            </a:solidFill>
            <a:effectLst/>
            <a:latin typeface="Arial"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標準デザイン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標準デザイン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標準デザイン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標準デザイン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標準デザイン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標準デザイン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標準デザイン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標準デザイン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D64952252C371D42BD08005E0F7D0F6B" ma:contentTypeVersion="12" ma:contentTypeDescription="新しいドキュメントを作成します。" ma:contentTypeScope="" ma:versionID="09aa534e87d5da44c2a26152bc6376a5">
  <xsd:schema xmlns:xsd="http://www.w3.org/2001/XMLSchema" xmlns:xs="http://www.w3.org/2001/XMLSchema" xmlns:p="http://schemas.microsoft.com/office/2006/metadata/properties" xmlns:ns2="b12a0766-010b-46e5-bd35-2da44a1d7ec8" xmlns:ns3="a310568e-dee9-4420-8dc0-6d8403035fdf" targetNamespace="http://schemas.microsoft.com/office/2006/metadata/properties" ma:root="true" ma:fieldsID="5f16022c7e23129154fc026a6955246d" ns2:_="" ns3:_="">
    <xsd:import namespace="b12a0766-010b-46e5-bd35-2da44a1d7ec8"/>
    <xsd:import namespace="a310568e-dee9-4420-8dc0-6d8403035fd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2a0766-010b-46e5-bd35-2da44a1d7e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画像タグ" ma:readOnly="false" ma:fieldId="{5cf76f15-5ced-4ddc-b409-7134ff3c332f}" ma:taxonomyMulti="true" ma:sspId="1e1c6816-2a4f-4461-93c7-8dd281d6228d"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310568e-dee9-4420-8dc0-6d8403035fd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2786ebf-9165-47ea-b501-632df31989ff}" ma:internalName="TaxCatchAll" ma:showField="CatchAllData" ma:web="a310568e-dee9-4420-8dc0-6d8403035fd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a310568e-dee9-4420-8dc0-6d8403035fdf" xsi:nil="true"/>
    <lcf76f155ced4ddcb4097134ff3c332f xmlns="b12a0766-010b-46e5-bd35-2da44a1d7ec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F345010-76C6-4CB3-9FAF-160EC09201F2}">
  <ds:schemaRefs>
    <ds:schemaRef ds:uri="http://schemas.microsoft.com/sharepoint/v3/contenttype/forms"/>
  </ds:schemaRefs>
</ds:datastoreItem>
</file>

<file path=customXml/itemProps2.xml><?xml version="1.0" encoding="utf-8"?>
<ds:datastoreItem xmlns:ds="http://schemas.openxmlformats.org/officeDocument/2006/customXml" ds:itemID="{8C9A0935-D7C4-4961-8A8B-50FC6C9498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2a0766-010b-46e5-bd35-2da44a1d7ec8"/>
    <ds:schemaRef ds:uri="a310568e-dee9-4420-8dc0-6d8403035f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5FB07F3-5140-4D42-81EE-8BCFA11F1712}">
  <ds:schemaRefs>
    <ds:schemaRef ds:uri="http://schemas.microsoft.com/office/2006/metadata/properties"/>
    <ds:schemaRef ds:uri="http://schemas.microsoft.com/office/infopath/2007/PartnerControls"/>
    <ds:schemaRef ds:uri="http://purl.org/dc/dcmitype/"/>
    <ds:schemaRef ds:uri="http://purl.org/dc/elements/1.1/"/>
    <ds:schemaRef ds:uri="http://schemas.openxmlformats.org/package/2006/metadata/core-properties"/>
    <ds:schemaRef ds:uri="http://purl.org/dc/terms/"/>
    <ds:schemaRef ds:uri="a310568e-dee9-4420-8dc0-6d8403035fdf"/>
    <ds:schemaRef ds:uri="http://www.w3.org/XML/1998/namespace"/>
    <ds:schemaRef ds:uri="http://schemas.microsoft.com/office/2006/documentManagement/types"/>
    <ds:schemaRef ds:uri="b12a0766-010b-46e5-bd35-2da44a1d7ec8"/>
  </ds:schemaRefs>
</ds:datastoreItem>
</file>

<file path=docProps/app.xml><?xml version="1.0" encoding="utf-8"?>
<Properties xmlns="http://schemas.openxmlformats.org/officeDocument/2006/extended-properties" xmlns:vt="http://schemas.openxmlformats.org/officeDocument/2006/docPropsVTypes">
  <Template/>
  <Words>2790</Words>
  <PresentationFormat>ユーザー設定</PresentationFormat>
  <Paragraphs>230</Paragraphs>
  <Slides>10</Slides>
  <Notes>7</Notes>
  <HiddenSlides>0</HiddenSlides>
  <MMClips>0</MMClips>
  <ScaleCrop>false</ScaleCrop>
  <HeadingPairs>
    <vt:vector size="8" baseType="variant">
      <vt:variant>
        <vt:lpstr>使用されているフォント</vt:lpstr>
      </vt:variant>
      <vt:variant>
        <vt:i4>4</vt:i4>
      </vt:variant>
      <vt:variant>
        <vt:lpstr>テーマ</vt:lpstr>
      </vt:variant>
      <vt:variant>
        <vt:i4>1</vt:i4>
      </vt:variant>
      <vt:variant>
        <vt:lpstr>埋め込まれた OLE サーバー</vt:lpstr>
      </vt:variant>
      <vt:variant>
        <vt:i4>1</vt:i4>
      </vt:variant>
      <vt:variant>
        <vt:lpstr>スライド タイトル</vt:lpstr>
      </vt:variant>
      <vt:variant>
        <vt:i4>10</vt:i4>
      </vt:variant>
    </vt:vector>
  </HeadingPairs>
  <TitlesOfParts>
    <vt:vector size="16" baseType="lpstr">
      <vt:lpstr>ＭＳ Ｐゴシック</vt:lpstr>
      <vt:lpstr>メイリオ</vt:lpstr>
      <vt:lpstr>Arial</vt:lpstr>
      <vt:lpstr>Century</vt:lpstr>
      <vt:lpstr>標準デザイン</vt:lpstr>
      <vt:lpstr>think-cell スライド</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2022-01-17T11:52:01Z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95219f5a-2411-48e5-8455-780e79980248</vt:lpwstr>
  </property>
  <property fmtid="{D5CDD505-2E9C-101B-9397-08002B2CF9AE}" pid="8" name="MSIP_Label_ea60d57e-af5b-4752-ac57-3e4f28ca11dc_ContentBits">
    <vt:lpwstr>0</vt:lpwstr>
  </property>
  <property fmtid="{D5CDD505-2E9C-101B-9397-08002B2CF9AE}" pid="9" name="ContentTypeId">
    <vt:lpwstr>0x010100D64952252C371D42BD08005E0F7D0F6B</vt:lpwstr>
  </property>
  <property fmtid="{D5CDD505-2E9C-101B-9397-08002B2CF9AE}" pid="10" name="xd_ProgID">
    <vt:lpwstr/>
  </property>
  <property fmtid="{D5CDD505-2E9C-101B-9397-08002B2CF9AE}" pid="11" name="MediaServiceImageTags">
    <vt:lpwstr/>
  </property>
  <property fmtid="{D5CDD505-2E9C-101B-9397-08002B2CF9AE}" pid="12" name="ComplianceAssetId">
    <vt:lpwstr/>
  </property>
  <property fmtid="{D5CDD505-2E9C-101B-9397-08002B2CF9AE}" pid="13" name="TemplateUrl">
    <vt:lpwstr/>
  </property>
  <property fmtid="{D5CDD505-2E9C-101B-9397-08002B2CF9AE}" pid="14" name="_ExtendedDescription">
    <vt:lpwstr/>
  </property>
  <property fmtid="{D5CDD505-2E9C-101B-9397-08002B2CF9AE}" pid="15" name="TriggerFlowInfo">
    <vt:lpwstr/>
  </property>
  <property fmtid="{D5CDD505-2E9C-101B-9397-08002B2CF9AE}" pid="16" name="xd_Signature">
    <vt:bool>false</vt:bool>
  </property>
</Properties>
</file>