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Lst>
  <p:notesMasterIdLst>
    <p:notesMasterId r:id="rId25"/>
  </p:notesMasterIdLst>
  <p:handoutMasterIdLst>
    <p:handoutMasterId r:id="rId26"/>
  </p:handoutMasterIdLst>
  <p:sldIdLst>
    <p:sldId id="292" r:id="rId5"/>
    <p:sldId id="296" r:id="rId6"/>
    <p:sldId id="284" r:id="rId7"/>
    <p:sldId id="308" r:id="rId8"/>
    <p:sldId id="311" r:id="rId9"/>
    <p:sldId id="309" r:id="rId10"/>
    <p:sldId id="257" r:id="rId11"/>
    <p:sldId id="298" r:id="rId12"/>
    <p:sldId id="302" r:id="rId13"/>
    <p:sldId id="275" r:id="rId14"/>
    <p:sldId id="276" r:id="rId15"/>
    <p:sldId id="303" r:id="rId16"/>
    <p:sldId id="304" r:id="rId17"/>
    <p:sldId id="268" r:id="rId18"/>
    <p:sldId id="288" r:id="rId19"/>
    <p:sldId id="310" r:id="rId20"/>
    <p:sldId id="301" r:id="rId21"/>
    <p:sldId id="299" r:id="rId22"/>
    <p:sldId id="307" r:id="rId23"/>
    <p:sldId id="305" r:id="rId24"/>
  </p:sldIdLst>
  <p:sldSz cx="10261600" cy="7200900"/>
  <p:notesSz cx="6858000" cy="9874250"/>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268">
          <p15:clr>
            <a:srgbClr val="A4A3A4"/>
          </p15:clr>
        </p15:guide>
        <p15:guide id="2" pos="323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S" initials="" lastIdx="5" clrIdx="0"/>
  <p:cmAuthor id="2" name="前田 章吾（SHOGO MAEDA）" initials="" lastIdx="2" clrIdx="1"/>
  <p:cmAuthor id="3" name="ユーザー名不明1" initials="ユーザー名不明1" lastIdx="2" clrIdx="2"/>
  <p:cmAuthor id="4" name="済木 智貴（TOMOKI SAIKI）" initials=""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066CC"/>
    <a:srgbClr val="FF9900"/>
    <a:srgbClr val="99FF66"/>
    <a:srgbClr val="FFCC99"/>
    <a:srgbClr val="0099CC"/>
    <a:srgbClr val="3366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C41D8-B5B9-4B9D-A84E-A01FB4323C60}" v="15" dt="2026-06-29T05:26:19.96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40" autoAdjust="0"/>
    <p:restoredTop sz="97476" autoAdjust="0"/>
  </p:normalViewPr>
  <p:slideViewPr>
    <p:cSldViewPr snapToGrid="0">
      <p:cViewPr varScale="1">
        <p:scale>
          <a:sx n="98" d="100"/>
          <a:sy n="98" d="100"/>
        </p:scale>
        <p:origin x="1710" y="84"/>
      </p:cViewPr>
      <p:guideLst>
        <p:guide orient="horz" pos="2268"/>
        <p:guide pos="3238"/>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slides/slide12.xml" Type="http://schemas.openxmlformats.org/officeDocument/2006/relationships/slide"/><Relationship Id="rId17" Target="slides/slide13.xml" Type="http://schemas.openxmlformats.org/officeDocument/2006/relationships/slide"/><Relationship Id="rId18" Target="slides/slide14.xml" Type="http://schemas.openxmlformats.org/officeDocument/2006/relationships/slide"/><Relationship Id="rId19" Target="slides/slide15.xml" Type="http://schemas.openxmlformats.org/officeDocument/2006/relationships/slide"/><Relationship Id="rId2" Target="../customXml/item2.xml" Type="http://schemas.openxmlformats.org/officeDocument/2006/relationships/customXml"/><Relationship Id="rId20" Target="slides/slide16.xml" Type="http://schemas.openxmlformats.org/officeDocument/2006/relationships/slide"/><Relationship Id="rId21" Target="slides/slide17.xml" Type="http://schemas.openxmlformats.org/officeDocument/2006/relationships/slide"/><Relationship Id="rId22" Target="slides/slide18.xml" Type="http://schemas.openxmlformats.org/officeDocument/2006/relationships/slide"/><Relationship Id="rId23" Target="slides/slide19.xml" Type="http://schemas.openxmlformats.org/officeDocument/2006/relationships/slide"/><Relationship Id="rId24" Target="slides/slide20.xml" Type="http://schemas.openxmlformats.org/officeDocument/2006/relationships/slide"/><Relationship Id="rId25" Target="notesMasters/notesMaster1.xml" Type="http://schemas.openxmlformats.org/officeDocument/2006/relationships/notesMaster"/><Relationship Id="rId26" Target="handoutMasters/handoutMaster1.xml" Type="http://schemas.openxmlformats.org/officeDocument/2006/relationships/handoutMaster"/><Relationship Id="rId27" Target="commentAuthors.xml" Type="http://schemas.openxmlformats.org/officeDocument/2006/relationships/commentAuthors"/><Relationship Id="rId28" Target="presProps.xml" Type="http://schemas.openxmlformats.org/officeDocument/2006/relationships/presProps"/><Relationship Id="rId29" Target="viewProps.xml" Type="http://schemas.openxmlformats.org/officeDocument/2006/relationships/viewProps"/><Relationship Id="rId3" Target="../customXml/item3.xml" Type="http://schemas.openxmlformats.org/officeDocument/2006/relationships/customXml"/><Relationship Id="rId30" Target="theme/theme1.xml" Type="http://schemas.openxmlformats.org/officeDocument/2006/relationships/theme"/><Relationship Id="rId31" Target="tableStyles.xml" Type="http://schemas.openxmlformats.org/officeDocument/2006/relationships/tableStyles"/><Relationship Id="rId32" Target="changesInfos/changesInfo1.xml" Type="http://schemas.microsoft.com/office/2016/11/relationships/changesInfo"/><Relationship Id="rId33" Target="revisionInfo.xml" Type="http://schemas.microsoft.com/office/2015/10/relationships/revisionInfo"/><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中島 光博(NAKAJIMA Mitsuhiro)" userId="6e213220-fc8b-4d90-b52e-e220b5fa6315" providerId="ADAL" clId="{B8DC09CA-76D8-4742-B4BA-9859F41ED5DA}"/>
    <pc:docChg chg="undo custSel addSld modSld sldOrd">
      <pc:chgData name="中島 光博(NAKAJIMA Mitsuhiro)" userId="6e213220-fc8b-4d90-b52e-e220b5fa6315" providerId="ADAL" clId="{B8DC09CA-76D8-4742-B4BA-9859F41ED5DA}" dt="2026-06-29T05:26:27.291" v="1737" actId="478"/>
      <pc:docMkLst>
        <pc:docMk/>
      </pc:docMkLst>
      <pc:sldChg chg="addSp modSp mod">
        <pc:chgData name="中島 光博(NAKAJIMA Mitsuhiro)" userId="6e213220-fc8b-4d90-b52e-e220b5fa6315" providerId="ADAL" clId="{B8DC09CA-76D8-4742-B4BA-9859F41ED5DA}" dt="2026-06-29T05:23:16.939" v="1706" actId="1076"/>
        <pc:sldMkLst>
          <pc:docMk/>
          <pc:sldMk cId="0" sldId="257"/>
        </pc:sldMkLst>
        <pc:spChg chg="add mod">
          <ac:chgData name="中島 光博(NAKAJIMA Mitsuhiro)" userId="6e213220-fc8b-4d90-b52e-e220b5fa6315" providerId="ADAL" clId="{B8DC09CA-76D8-4742-B4BA-9859F41ED5DA}" dt="2026-06-29T05:23:16.939" v="1706" actId="1076"/>
          <ac:spMkLst>
            <pc:docMk/>
            <pc:sldMk cId="0" sldId="257"/>
            <ac:spMk id="2" creationId="{5B864593-48DD-A713-73F6-F515D9406DEC}"/>
          </ac:spMkLst>
        </pc:spChg>
        <pc:spChg chg="mod">
          <ac:chgData name="中島 光博(NAKAJIMA Mitsuhiro)" userId="6e213220-fc8b-4d90-b52e-e220b5fa6315" providerId="ADAL" clId="{B8DC09CA-76D8-4742-B4BA-9859F41ED5DA}" dt="2026-06-29T05:22:51.822" v="1703" actId="14100"/>
          <ac:spMkLst>
            <pc:docMk/>
            <pc:sldMk cId="0" sldId="257"/>
            <ac:spMk id="7171" creationId="{00000000-0000-0000-0000-000000000000}"/>
          </ac:spMkLst>
        </pc:spChg>
        <pc:spChg chg="mod">
          <ac:chgData name="中島 光博(NAKAJIMA Mitsuhiro)" userId="6e213220-fc8b-4d90-b52e-e220b5fa6315" providerId="ADAL" clId="{B8DC09CA-76D8-4742-B4BA-9859F41ED5DA}" dt="2026-06-29T05:22:54.783" v="1704" actId="1076"/>
          <ac:spMkLst>
            <pc:docMk/>
            <pc:sldMk cId="0" sldId="257"/>
            <ac:spMk id="7172" creationId="{00000000-0000-0000-0000-000000000000}"/>
          </ac:spMkLst>
        </pc:spChg>
        <pc:spChg chg="mod">
          <ac:chgData name="中島 光博(NAKAJIMA Mitsuhiro)" userId="6e213220-fc8b-4d90-b52e-e220b5fa6315" providerId="ADAL" clId="{B8DC09CA-76D8-4742-B4BA-9859F41ED5DA}" dt="2026-06-24T09:07:44.601" v="1010" actId="1076"/>
          <ac:spMkLst>
            <pc:docMk/>
            <pc:sldMk cId="0" sldId="257"/>
            <ac:spMk id="7175" creationId="{00000000-0000-0000-0000-000000000000}"/>
          </ac:spMkLst>
        </pc:spChg>
        <pc:spChg chg="mod">
          <ac:chgData name="中島 光博(NAKAJIMA Mitsuhiro)" userId="6e213220-fc8b-4d90-b52e-e220b5fa6315" providerId="ADAL" clId="{B8DC09CA-76D8-4742-B4BA-9859F41ED5DA}" dt="2026-06-24T09:07:44.601" v="1010" actId="1076"/>
          <ac:spMkLst>
            <pc:docMk/>
            <pc:sldMk cId="0" sldId="257"/>
            <ac:spMk id="7176" creationId="{00000000-0000-0000-0000-000000000000}"/>
          </ac:spMkLst>
        </pc:spChg>
        <pc:spChg chg="mod">
          <ac:chgData name="中島 光博(NAKAJIMA Mitsuhiro)" userId="6e213220-fc8b-4d90-b52e-e220b5fa6315" providerId="ADAL" clId="{B8DC09CA-76D8-4742-B4BA-9859F41ED5DA}" dt="2026-06-24T07:55:03.210" v="921" actId="1076"/>
          <ac:spMkLst>
            <pc:docMk/>
            <pc:sldMk cId="0" sldId="257"/>
            <ac:spMk id="7178" creationId="{00000000-0000-0000-0000-000000000000}"/>
          </ac:spMkLst>
        </pc:spChg>
        <pc:spChg chg="mod">
          <ac:chgData name="中島 光博(NAKAJIMA Mitsuhiro)" userId="6e213220-fc8b-4d90-b52e-e220b5fa6315" providerId="ADAL" clId="{B8DC09CA-76D8-4742-B4BA-9859F41ED5DA}" dt="2026-06-24T09:07:44.601" v="1010" actId="1076"/>
          <ac:spMkLst>
            <pc:docMk/>
            <pc:sldMk cId="0" sldId="257"/>
            <ac:spMk id="7179" creationId="{00000000-0000-0000-0000-000000000000}"/>
          </ac:spMkLst>
        </pc:spChg>
        <pc:spChg chg="mod">
          <ac:chgData name="中島 光博(NAKAJIMA Mitsuhiro)" userId="6e213220-fc8b-4d90-b52e-e220b5fa6315" providerId="ADAL" clId="{B8DC09CA-76D8-4742-B4BA-9859F41ED5DA}" dt="2026-06-24T09:07:44.601" v="1010" actId="1076"/>
          <ac:spMkLst>
            <pc:docMk/>
            <pc:sldMk cId="0" sldId="257"/>
            <ac:spMk id="7180" creationId="{00000000-0000-0000-0000-000000000000}"/>
          </ac:spMkLst>
        </pc:spChg>
        <pc:spChg chg="mod">
          <ac:chgData name="中島 光博(NAKAJIMA Mitsuhiro)" userId="6e213220-fc8b-4d90-b52e-e220b5fa6315" providerId="ADAL" clId="{B8DC09CA-76D8-4742-B4BA-9859F41ED5DA}" dt="2026-06-24T09:07:44.601" v="1010" actId="1076"/>
          <ac:spMkLst>
            <pc:docMk/>
            <pc:sldMk cId="0" sldId="257"/>
            <ac:spMk id="7181" creationId="{00000000-0000-0000-0000-000000000000}"/>
          </ac:spMkLst>
        </pc:spChg>
        <pc:spChg chg="mod">
          <ac:chgData name="中島 光博(NAKAJIMA Mitsuhiro)" userId="6e213220-fc8b-4d90-b52e-e220b5fa6315" providerId="ADAL" clId="{B8DC09CA-76D8-4742-B4BA-9859F41ED5DA}" dt="2026-06-24T09:07:44.601" v="1010" actId="1076"/>
          <ac:spMkLst>
            <pc:docMk/>
            <pc:sldMk cId="0" sldId="257"/>
            <ac:spMk id="7183" creationId="{00000000-0000-0000-0000-000000000000}"/>
          </ac:spMkLst>
        </pc:spChg>
        <pc:spChg chg="mod">
          <ac:chgData name="中島 光博(NAKAJIMA Mitsuhiro)" userId="6e213220-fc8b-4d90-b52e-e220b5fa6315" providerId="ADAL" clId="{B8DC09CA-76D8-4742-B4BA-9859F41ED5DA}" dt="2026-06-24T09:07:44.601" v="1010" actId="1076"/>
          <ac:spMkLst>
            <pc:docMk/>
            <pc:sldMk cId="0" sldId="257"/>
            <ac:spMk id="7184" creationId="{00000000-0000-0000-0000-000000000000}"/>
          </ac:spMkLst>
        </pc:spChg>
        <pc:spChg chg="mod">
          <ac:chgData name="中島 光博(NAKAJIMA Mitsuhiro)" userId="6e213220-fc8b-4d90-b52e-e220b5fa6315" providerId="ADAL" clId="{B8DC09CA-76D8-4742-B4BA-9859F41ED5DA}" dt="2026-06-24T09:07:54.708" v="1031" actId="20577"/>
          <ac:spMkLst>
            <pc:docMk/>
            <pc:sldMk cId="0" sldId="257"/>
            <ac:spMk id="7185" creationId="{00000000-0000-0000-0000-000000000000}"/>
          </ac:spMkLst>
        </pc:spChg>
        <pc:spChg chg="mod">
          <ac:chgData name="中島 光博(NAKAJIMA Mitsuhiro)" userId="6e213220-fc8b-4d90-b52e-e220b5fa6315" providerId="ADAL" clId="{B8DC09CA-76D8-4742-B4BA-9859F41ED5DA}" dt="2026-06-24T09:07:44.601" v="1010" actId="1076"/>
          <ac:spMkLst>
            <pc:docMk/>
            <pc:sldMk cId="0" sldId="257"/>
            <ac:spMk id="7186" creationId="{00000000-0000-0000-0000-000000000000}"/>
          </ac:spMkLst>
        </pc:spChg>
        <pc:spChg chg="mod">
          <ac:chgData name="中島 光博(NAKAJIMA Mitsuhiro)" userId="6e213220-fc8b-4d90-b52e-e220b5fa6315" providerId="ADAL" clId="{B8DC09CA-76D8-4742-B4BA-9859F41ED5DA}" dt="2026-06-24T07:55:03.210" v="921" actId="1076"/>
          <ac:spMkLst>
            <pc:docMk/>
            <pc:sldMk cId="0" sldId="257"/>
            <ac:spMk id="7188" creationId="{00000000-0000-0000-0000-000000000000}"/>
          </ac:spMkLst>
        </pc:spChg>
        <pc:spChg chg="mod">
          <ac:chgData name="中島 光博(NAKAJIMA Mitsuhiro)" userId="6e213220-fc8b-4d90-b52e-e220b5fa6315" providerId="ADAL" clId="{B8DC09CA-76D8-4742-B4BA-9859F41ED5DA}" dt="2026-06-24T09:07:44.601" v="1010" actId="1076"/>
          <ac:spMkLst>
            <pc:docMk/>
            <pc:sldMk cId="0" sldId="257"/>
            <ac:spMk id="7189" creationId="{00000000-0000-0000-0000-000000000000}"/>
          </ac:spMkLst>
        </pc:spChg>
      </pc:sldChg>
      <pc:sldChg chg="delSp modSp mod">
        <pc:chgData name="中島 光博(NAKAJIMA Mitsuhiro)" userId="6e213220-fc8b-4d90-b52e-e220b5fa6315" providerId="ADAL" clId="{B8DC09CA-76D8-4742-B4BA-9859F41ED5DA}" dt="2026-06-29T05:24:22.363" v="1718" actId="478"/>
        <pc:sldMkLst>
          <pc:docMk/>
          <pc:sldMk cId="0" sldId="268"/>
        </pc:sldMkLst>
        <pc:spChg chg="del">
          <ac:chgData name="中島 光博(NAKAJIMA Mitsuhiro)" userId="6e213220-fc8b-4d90-b52e-e220b5fa6315" providerId="ADAL" clId="{B8DC09CA-76D8-4742-B4BA-9859F41ED5DA}" dt="2026-06-29T05:24:22.363" v="1718" actId="478"/>
          <ac:spMkLst>
            <pc:docMk/>
            <pc:sldMk cId="0" sldId="268"/>
            <ac:spMk id="9" creationId="{571B67E7-ADCF-024C-9973-3FEFECC2B00F}"/>
          </ac:spMkLst>
        </pc:spChg>
        <pc:spChg chg="mod">
          <ac:chgData name="中島 光博(NAKAJIMA Mitsuhiro)" userId="6e213220-fc8b-4d90-b52e-e220b5fa6315" providerId="ADAL" clId="{B8DC09CA-76D8-4742-B4BA-9859F41ED5DA}" dt="2026-06-29T05:24:19.988" v="1717" actId="20577"/>
          <ac:spMkLst>
            <pc:docMk/>
            <pc:sldMk cId="0" sldId="268"/>
            <ac:spMk id="12295" creationId="{AA8C0A94-5FB4-A8E9-37DD-9CEFB5D99083}"/>
          </ac:spMkLst>
        </pc:spChg>
      </pc:sldChg>
      <pc:sldChg chg="delSp modSp mod">
        <pc:chgData name="中島 光博(NAKAJIMA Mitsuhiro)" userId="6e213220-fc8b-4d90-b52e-e220b5fa6315" providerId="ADAL" clId="{B8DC09CA-76D8-4742-B4BA-9859F41ED5DA}" dt="2026-06-29T05:23:47.439" v="1715" actId="478"/>
        <pc:sldMkLst>
          <pc:docMk/>
          <pc:sldMk cId="0" sldId="275"/>
        </pc:sldMkLst>
        <pc:spChg chg="del">
          <ac:chgData name="中島 光博(NAKAJIMA Mitsuhiro)" userId="6e213220-fc8b-4d90-b52e-e220b5fa6315" providerId="ADAL" clId="{B8DC09CA-76D8-4742-B4BA-9859F41ED5DA}" dt="2026-06-29T05:23:47.439" v="1715" actId="478"/>
          <ac:spMkLst>
            <pc:docMk/>
            <pc:sldMk cId="0" sldId="275"/>
            <ac:spMk id="8" creationId="{9A2CDA44-9BC3-0F12-0258-DDC315444417}"/>
          </ac:spMkLst>
        </pc:spChg>
        <pc:graphicFrameChg chg="mod modGraphic">
          <ac:chgData name="中島 光博(NAKAJIMA Mitsuhiro)" userId="6e213220-fc8b-4d90-b52e-e220b5fa6315" providerId="ADAL" clId="{B8DC09CA-76D8-4742-B4BA-9859F41ED5DA}" dt="2026-06-24T07:55:45.553" v="923" actId="14734"/>
          <ac:graphicFrameMkLst>
            <pc:docMk/>
            <pc:sldMk cId="0" sldId="275"/>
            <ac:graphicFrameMk id="9" creationId="{663F8CAA-0D35-B4E5-1F10-1D142E4C976A}"/>
          </ac:graphicFrameMkLst>
        </pc:graphicFrameChg>
      </pc:sldChg>
      <pc:sldChg chg="delSp modSp mod">
        <pc:chgData name="中島 光博(NAKAJIMA Mitsuhiro)" userId="6e213220-fc8b-4d90-b52e-e220b5fa6315" providerId="ADAL" clId="{B8DC09CA-76D8-4742-B4BA-9859F41ED5DA}" dt="2026-06-29T05:23:51.998" v="1716" actId="478"/>
        <pc:sldMkLst>
          <pc:docMk/>
          <pc:sldMk cId="0" sldId="276"/>
        </pc:sldMkLst>
        <pc:spChg chg="del">
          <ac:chgData name="中島 光博(NAKAJIMA Mitsuhiro)" userId="6e213220-fc8b-4d90-b52e-e220b5fa6315" providerId="ADAL" clId="{B8DC09CA-76D8-4742-B4BA-9859F41ED5DA}" dt="2026-06-29T05:23:51.998" v="1716" actId="478"/>
          <ac:spMkLst>
            <pc:docMk/>
            <pc:sldMk cId="0" sldId="276"/>
            <ac:spMk id="8" creationId="{0A5FA041-E63E-45F8-2F44-0FBF5BB7D507}"/>
          </ac:spMkLst>
        </pc:spChg>
        <pc:graphicFrameChg chg="modGraphic">
          <ac:chgData name="中島 光博(NAKAJIMA Mitsuhiro)" userId="6e213220-fc8b-4d90-b52e-e220b5fa6315" providerId="ADAL" clId="{B8DC09CA-76D8-4742-B4BA-9859F41ED5DA}" dt="2026-06-19T05:34:17.117" v="905" actId="113"/>
          <ac:graphicFrameMkLst>
            <pc:docMk/>
            <pc:sldMk cId="0" sldId="276"/>
            <ac:graphicFrameMk id="9" creationId="{4283EBD0-7F40-2660-CC4D-EAAF1CA3639B}"/>
          </ac:graphicFrameMkLst>
        </pc:graphicFrameChg>
      </pc:sldChg>
      <pc:sldChg chg="delSp modSp mod">
        <pc:chgData name="中島 光博(NAKAJIMA Mitsuhiro)" userId="6e213220-fc8b-4d90-b52e-e220b5fa6315" providerId="ADAL" clId="{B8DC09CA-76D8-4742-B4BA-9859F41ED5DA}" dt="2026-06-29T05:25:28.237" v="1724" actId="1076"/>
        <pc:sldMkLst>
          <pc:docMk/>
          <pc:sldMk cId="0" sldId="288"/>
        </pc:sldMkLst>
        <pc:spChg chg="del">
          <ac:chgData name="中島 光博(NAKAJIMA Mitsuhiro)" userId="6e213220-fc8b-4d90-b52e-e220b5fa6315" providerId="ADAL" clId="{B8DC09CA-76D8-4742-B4BA-9859F41ED5DA}" dt="2026-06-29T05:24:32.797" v="1721" actId="478"/>
          <ac:spMkLst>
            <pc:docMk/>
            <pc:sldMk cId="0" sldId="288"/>
            <ac:spMk id="7" creationId="{936D4790-8AB5-47D2-491C-4BAF15175E9F}"/>
          </ac:spMkLst>
        </pc:spChg>
        <pc:spChg chg="mod">
          <ac:chgData name="中島 光博(NAKAJIMA Mitsuhiro)" userId="6e213220-fc8b-4d90-b52e-e220b5fa6315" providerId="ADAL" clId="{B8DC09CA-76D8-4742-B4BA-9859F41ED5DA}" dt="2026-06-29T05:25:28.237" v="1724" actId="1076"/>
          <ac:spMkLst>
            <pc:docMk/>
            <pc:sldMk cId="0" sldId="288"/>
            <ac:spMk id="17414" creationId="{B7F9B3AF-9DA3-FCD9-65A2-140C983F9EC9}"/>
          </ac:spMkLst>
        </pc:spChg>
      </pc:sldChg>
      <pc:sldChg chg="modSp mod">
        <pc:chgData name="中島 光博(NAKAJIMA Mitsuhiro)" userId="6e213220-fc8b-4d90-b52e-e220b5fa6315" providerId="ADAL" clId="{B8DC09CA-76D8-4742-B4BA-9859F41ED5DA}" dt="2026-06-24T09:15:38.781" v="1032" actId="947"/>
        <pc:sldMkLst>
          <pc:docMk/>
          <pc:sldMk cId="0" sldId="296"/>
        </pc:sldMkLst>
        <pc:spChg chg="mod">
          <ac:chgData name="中島 光博(NAKAJIMA Mitsuhiro)" userId="6e213220-fc8b-4d90-b52e-e220b5fa6315" providerId="ADAL" clId="{B8DC09CA-76D8-4742-B4BA-9859F41ED5DA}" dt="2026-06-24T09:15:38.781" v="1032" actId="947"/>
          <ac:spMkLst>
            <pc:docMk/>
            <pc:sldMk cId="0" sldId="296"/>
            <ac:spMk id="9" creationId="{F7CE02BF-ED98-97DE-7E9B-4F40E107EFB8}"/>
          </ac:spMkLst>
        </pc:spChg>
      </pc:sldChg>
      <pc:sldChg chg="delSp modSp mod">
        <pc:chgData name="中島 光博(NAKAJIMA Mitsuhiro)" userId="6e213220-fc8b-4d90-b52e-e220b5fa6315" providerId="ADAL" clId="{B8DC09CA-76D8-4742-B4BA-9859F41ED5DA}" dt="2026-06-29T05:23:39.995" v="1713" actId="478"/>
        <pc:sldMkLst>
          <pc:docMk/>
          <pc:sldMk cId="0" sldId="298"/>
        </pc:sldMkLst>
        <pc:spChg chg="del mod">
          <ac:chgData name="中島 光博(NAKAJIMA Mitsuhiro)" userId="6e213220-fc8b-4d90-b52e-e220b5fa6315" providerId="ADAL" clId="{B8DC09CA-76D8-4742-B4BA-9859F41ED5DA}" dt="2026-06-29T05:23:39.995" v="1713" actId="478"/>
          <ac:spMkLst>
            <pc:docMk/>
            <pc:sldMk cId="0" sldId="298"/>
            <ac:spMk id="27" creationId="{EE27D1D5-CAE5-C418-ABB4-3D6A71B5AB08}"/>
          </ac:spMkLst>
        </pc:spChg>
      </pc:sldChg>
      <pc:sldChg chg="delSp modSp mod">
        <pc:chgData name="中島 光博(NAKAJIMA Mitsuhiro)" userId="6e213220-fc8b-4d90-b52e-e220b5fa6315" providerId="ADAL" clId="{B8DC09CA-76D8-4742-B4BA-9859F41ED5DA}" dt="2026-06-29T05:26:06.695" v="1733" actId="1076"/>
        <pc:sldMkLst>
          <pc:docMk/>
          <pc:sldMk cId="0" sldId="299"/>
        </pc:sldMkLst>
        <pc:spChg chg="del">
          <ac:chgData name="中島 光博(NAKAJIMA Mitsuhiro)" userId="6e213220-fc8b-4d90-b52e-e220b5fa6315" providerId="ADAL" clId="{B8DC09CA-76D8-4742-B4BA-9859F41ED5DA}" dt="2026-06-29T05:25:38.706" v="1727" actId="478"/>
          <ac:spMkLst>
            <pc:docMk/>
            <pc:sldMk cId="0" sldId="299"/>
            <ac:spMk id="7" creationId="{9DF3717C-2F2A-BF98-23F1-812A989F8E20}"/>
          </ac:spMkLst>
        </pc:spChg>
        <pc:spChg chg="mod">
          <ac:chgData name="中島 光博(NAKAJIMA Mitsuhiro)" userId="6e213220-fc8b-4d90-b52e-e220b5fa6315" providerId="ADAL" clId="{B8DC09CA-76D8-4742-B4BA-9859F41ED5DA}" dt="2026-06-29T05:26:06.695" v="1733" actId="1076"/>
          <ac:spMkLst>
            <pc:docMk/>
            <pc:sldMk cId="0" sldId="299"/>
            <ac:spMk id="20482" creationId="{A0BB2163-C3EF-48CC-E1B8-415F3980AFB1}"/>
          </ac:spMkLst>
        </pc:spChg>
        <pc:spChg chg="mod">
          <ac:chgData name="中島 光博(NAKAJIMA Mitsuhiro)" userId="6e213220-fc8b-4d90-b52e-e220b5fa6315" providerId="ADAL" clId="{B8DC09CA-76D8-4742-B4BA-9859F41ED5DA}" dt="2026-06-26T04:56:56.186" v="1651" actId="947"/>
          <ac:spMkLst>
            <pc:docMk/>
            <pc:sldMk cId="0" sldId="299"/>
            <ac:spMk id="20485" creationId="{2E9378E7-B04C-461E-007A-DF5FD7B3B1F2}"/>
          </ac:spMkLst>
        </pc:spChg>
      </pc:sldChg>
      <pc:sldChg chg="delSp modSp mod">
        <pc:chgData name="中島 光博(NAKAJIMA Mitsuhiro)" userId="6e213220-fc8b-4d90-b52e-e220b5fa6315" providerId="ADAL" clId="{B8DC09CA-76D8-4742-B4BA-9859F41ED5DA}" dt="2026-06-29T05:25:36.381" v="1726" actId="478"/>
        <pc:sldMkLst>
          <pc:docMk/>
          <pc:sldMk cId="0" sldId="301"/>
        </pc:sldMkLst>
        <pc:spChg chg="del">
          <ac:chgData name="中島 光博(NAKAJIMA Mitsuhiro)" userId="6e213220-fc8b-4d90-b52e-e220b5fa6315" providerId="ADAL" clId="{B8DC09CA-76D8-4742-B4BA-9859F41ED5DA}" dt="2026-06-29T05:25:36.381" v="1726" actId="478"/>
          <ac:spMkLst>
            <pc:docMk/>
            <pc:sldMk cId="0" sldId="301"/>
            <ac:spMk id="7" creationId="{E142B15E-C429-84C9-5E2B-CB080240274F}"/>
          </ac:spMkLst>
        </pc:spChg>
        <pc:spChg chg="mod">
          <ac:chgData name="中島 光博(NAKAJIMA Mitsuhiro)" userId="6e213220-fc8b-4d90-b52e-e220b5fa6315" providerId="ADAL" clId="{B8DC09CA-76D8-4742-B4BA-9859F41ED5DA}" dt="2026-06-24T07:57:50.473" v="926" actId="1076"/>
          <ac:spMkLst>
            <pc:docMk/>
            <pc:sldMk cId="0" sldId="301"/>
            <ac:spMk id="16387" creationId="{64F912E6-69B6-E249-AFC5-9132633EAE95}"/>
          </ac:spMkLst>
        </pc:spChg>
        <pc:spChg chg="mod">
          <ac:chgData name="中島 光博(NAKAJIMA Mitsuhiro)" userId="6e213220-fc8b-4d90-b52e-e220b5fa6315" providerId="ADAL" clId="{B8DC09CA-76D8-4742-B4BA-9859F41ED5DA}" dt="2026-06-29T05:25:34.108" v="1725" actId="1076"/>
          <ac:spMkLst>
            <pc:docMk/>
            <pc:sldMk cId="0" sldId="301"/>
            <ac:spMk id="16390" creationId="{A49F307B-47B7-5EA6-D34C-BB6936698884}"/>
          </ac:spMkLst>
        </pc:spChg>
      </pc:sldChg>
      <pc:sldChg chg="delSp mod">
        <pc:chgData name="中島 光博(NAKAJIMA Mitsuhiro)" userId="6e213220-fc8b-4d90-b52e-e220b5fa6315" providerId="ADAL" clId="{B8DC09CA-76D8-4742-B4BA-9859F41ED5DA}" dt="2026-06-29T05:23:42.522" v="1714" actId="478"/>
        <pc:sldMkLst>
          <pc:docMk/>
          <pc:sldMk cId="824570480" sldId="302"/>
        </pc:sldMkLst>
        <pc:spChg chg="del">
          <ac:chgData name="中島 光博(NAKAJIMA Mitsuhiro)" userId="6e213220-fc8b-4d90-b52e-e220b5fa6315" providerId="ADAL" clId="{B8DC09CA-76D8-4742-B4BA-9859F41ED5DA}" dt="2026-06-29T05:23:42.522" v="1714" actId="478"/>
          <ac:spMkLst>
            <pc:docMk/>
            <pc:sldMk cId="824570480" sldId="302"/>
            <ac:spMk id="27" creationId="{7394EAAE-4138-E663-4CFB-C5D323891BB8}"/>
          </ac:spMkLst>
        </pc:spChg>
      </pc:sldChg>
      <pc:sldChg chg="delSp modSp mod ord">
        <pc:chgData name="中島 光博(NAKAJIMA Mitsuhiro)" userId="6e213220-fc8b-4d90-b52e-e220b5fa6315" providerId="ADAL" clId="{B8DC09CA-76D8-4742-B4BA-9859F41ED5DA}" dt="2026-06-29T05:24:27.739" v="1720" actId="478"/>
        <pc:sldMkLst>
          <pc:docMk/>
          <pc:sldMk cId="697402537" sldId="303"/>
        </pc:sldMkLst>
        <pc:spChg chg="del">
          <ac:chgData name="中島 光博(NAKAJIMA Mitsuhiro)" userId="6e213220-fc8b-4d90-b52e-e220b5fa6315" providerId="ADAL" clId="{B8DC09CA-76D8-4742-B4BA-9859F41ED5DA}" dt="2026-06-29T05:24:27.739" v="1720" actId="478"/>
          <ac:spMkLst>
            <pc:docMk/>
            <pc:sldMk cId="697402537" sldId="303"/>
            <ac:spMk id="8" creationId="{07D003B5-336E-361A-BA27-4A638F262451}"/>
          </ac:spMkLst>
        </pc:spChg>
        <pc:graphicFrameChg chg="modGraphic">
          <ac:chgData name="中島 光博(NAKAJIMA Mitsuhiro)" userId="6e213220-fc8b-4d90-b52e-e220b5fa6315" providerId="ADAL" clId="{B8DC09CA-76D8-4742-B4BA-9859F41ED5DA}" dt="2026-06-19T05:34:40.170" v="906" actId="113"/>
          <ac:graphicFrameMkLst>
            <pc:docMk/>
            <pc:sldMk cId="697402537" sldId="303"/>
            <ac:graphicFrameMk id="9" creationId="{82B0FB86-1512-32F3-A6A7-9E72E35136CD}"/>
          </ac:graphicFrameMkLst>
        </pc:graphicFrameChg>
      </pc:sldChg>
      <pc:sldChg chg="delSp modSp mod">
        <pc:chgData name="中島 光博(NAKAJIMA Mitsuhiro)" userId="6e213220-fc8b-4d90-b52e-e220b5fa6315" providerId="ADAL" clId="{B8DC09CA-76D8-4742-B4BA-9859F41ED5DA}" dt="2026-06-29T05:24:25.085" v="1719" actId="478"/>
        <pc:sldMkLst>
          <pc:docMk/>
          <pc:sldMk cId="921039478" sldId="304"/>
        </pc:sldMkLst>
        <pc:spChg chg="del">
          <ac:chgData name="中島 光博(NAKAJIMA Mitsuhiro)" userId="6e213220-fc8b-4d90-b52e-e220b5fa6315" providerId="ADAL" clId="{B8DC09CA-76D8-4742-B4BA-9859F41ED5DA}" dt="2026-06-29T05:24:25.085" v="1719" actId="478"/>
          <ac:spMkLst>
            <pc:docMk/>
            <pc:sldMk cId="921039478" sldId="304"/>
            <ac:spMk id="8" creationId="{DA8A841E-FB6B-0A9C-68EC-7BB869BB2CC7}"/>
          </ac:spMkLst>
        </pc:spChg>
        <pc:graphicFrameChg chg="modGraphic">
          <ac:chgData name="中島 光博(NAKAJIMA Mitsuhiro)" userId="6e213220-fc8b-4d90-b52e-e220b5fa6315" providerId="ADAL" clId="{B8DC09CA-76D8-4742-B4BA-9859F41ED5DA}" dt="2026-06-19T05:34:44.083" v="907" actId="113"/>
          <ac:graphicFrameMkLst>
            <pc:docMk/>
            <pc:sldMk cId="921039478" sldId="304"/>
            <ac:graphicFrameMk id="9" creationId="{06CE0B1E-A2FB-92D3-D936-1E0EC153E2C0}"/>
          </ac:graphicFrameMkLst>
        </pc:graphicFrameChg>
      </pc:sldChg>
      <pc:sldChg chg="delSp modSp mod">
        <pc:chgData name="中島 光博(NAKAJIMA Mitsuhiro)" userId="6e213220-fc8b-4d90-b52e-e220b5fa6315" providerId="ADAL" clId="{B8DC09CA-76D8-4742-B4BA-9859F41ED5DA}" dt="2026-06-29T05:26:27.291" v="1737" actId="478"/>
        <pc:sldMkLst>
          <pc:docMk/>
          <pc:sldMk cId="0" sldId="305"/>
        </pc:sldMkLst>
        <pc:spChg chg="del">
          <ac:chgData name="中島 光博(NAKAJIMA Mitsuhiro)" userId="6e213220-fc8b-4d90-b52e-e220b5fa6315" providerId="ADAL" clId="{B8DC09CA-76D8-4742-B4BA-9859F41ED5DA}" dt="2026-06-29T05:26:27.291" v="1737" actId="478"/>
          <ac:spMkLst>
            <pc:docMk/>
            <pc:sldMk cId="0" sldId="305"/>
            <ac:spMk id="7" creationId="{A5A3F228-0A49-7FFD-347D-6D49F413CDCA}"/>
          </ac:spMkLst>
        </pc:spChg>
        <pc:spChg chg="mod">
          <ac:chgData name="中島 光博(NAKAJIMA Mitsuhiro)" userId="6e213220-fc8b-4d90-b52e-e220b5fa6315" providerId="ADAL" clId="{B8DC09CA-76D8-4742-B4BA-9859F41ED5DA}" dt="2026-06-29T05:26:11.612" v="1734" actId="1076"/>
          <ac:spMkLst>
            <pc:docMk/>
            <pc:sldMk cId="0" sldId="305"/>
            <ac:spMk id="9223" creationId="{577F3487-C3C9-55E6-3411-0C6AD00489F6}"/>
          </ac:spMkLst>
        </pc:spChg>
        <pc:spChg chg="mod">
          <ac:chgData name="中島 光博(NAKAJIMA Mitsuhiro)" userId="6e213220-fc8b-4d90-b52e-e220b5fa6315" providerId="ADAL" clId="{B8DC09CA-76D8-4742-B4BA-9859F41ED5DA}" dt="2026-06-29T05:26:13.294" v="1735" actId="1076"/>
          <ac:spMkLst>
            <pc:docMk/>
            <pc:sldMk cId="0" sldId="305"/>
            <ac:spMk id="19458" creationId="{FBE8ED3E-FA32-B3AA-0A8C-F066D78B925D}"/>
          </ac:spMkLst>
        </pc:spChg>
        <pc:spChg chg="mod">
          <ac:chgData name="中島 光博(NAKAJIMA Mitsuhiro)" userId="6e213220-fc8b-4d90-b52e-e220b5fa6315" providerId="ADAL" clId="{B8DC09CA-76D8-4742-B4BA-9859F41ED5DA}" dt="2026-06-29T05:26:19.963" v="1736" actId="1076"/>
          <ac:spMkLst>
            <pc:docMk/>
            <pc:sldMk cId="0" sldId="305"/>
            <ac:spMk id="19462" creationId="{BA6094F3-BE26-AEE4-A9C4-D4A3FA345D9F}"/>
          </ac:spMkLst>
        </pc:spChg>
      </pc:sldChg>
      <pc:sldChg chg="modSp mod">
        <pc:chgData name="中島 光博(NAKAJIMA Mitsuhiro)" userId="6e213220-fc8b-4d90-b52e-e220b5fa6315" providerId="ADAL" clId="{B8DC09CA-76D8-4742-B4BA-9859F41ED5DA}" dt="2026-06-29T05:26:03.334" v="1732" actId="1076"/>
        <pc:sldMkLst>
          <pc:docMk/>
          <pc:sldMk cId="2371759493" sldId="307"/>
        </pc:sldMkLst>
        <pc:spChg chg="mod">
          <ac:chgData name="中島 光博(NAKAJIMA Mitsuhiro)" userId="6e213220-fc8b-4d90-b52e-e220b5fa6315" providerId="ADAL" clId="{B8DC09CA-76D8-4742-B4BA-9859F41ED5DA}" dt="2026-06-29T05:26:03.334" v="1732" actId="1076"/>
          <ac:spMkLst>
            <pc:docMk/>
            <pc:sldMk cId="2371759493" sldId="307"/>
            <ac:spMk id="20482" creationId="{CAC90299-B386-5F6B-0D0F-6B3A2AF23D7F}"/>
          </ac:spMkLst>
        </pc:spChg>
        <pc:spChg chg="mod">
          <ac:chgData name="中島 光博(NAKAJIMA Mitsuhiro)" userId="6e213220-fc8b-4d90-b52e-e220b5fa6315" providerId="ADAL" clId="{B8DC09CA-76D8-4742-B4BA-9859F41ED5DA}" dt="2026-06-29T05:25:58.006" v="1731" actId="403"/>
          <ac:spMkLst>
            <pc:docMk/>
            <pc:sldMk cId="2371759493" sldId="307"/>
            <ac:spMk id="20485" creationId="{86984014-725C-2ACA-C268-B6B9EC33A3D2}"/>
          </ac:spMkLst>
        </pc:spChg>
        <pc:spChg chg="mod">
          <ac:chgData name="中島 光博(NAKAJIMA Mitsuhiro)" userId="6e213220-fc8b-4d90-b52e-e220b5fa6315" providerId="ADAL" clId="{B8DC09CA-76D8-4742-B4BA-9859F41ED5DA}" dt="2026-06-29T05:25:51.676" v="1729" actId="1076"/>
          <ac:spMkLst>
            <pc:docMk/>
            <pc:sldMk cId="2371759493" sldId="307"/>
            <ac:spMk id="20486" creationId="{C7DC93AD-36BD-15F0-B9AD-614E511CE40C}"/>
          </ac:spMkLst>
        </pc:spChg>
      </pc:sldChg>
      <pc:sldChg chg="addSp delSp modSp mod">
        <pc:chgData name="中島 光博(NAKAJIMA Mitsuhiro)" userId="6e213220-fc8b-4d90-b52e-e220b5fa6315" providerId="ADAL" clId="{B8DC09CA-76D8-4742-B4BA-9859F41ED5DA}" dt="2026-06-29T05:22:08.084" v="1693" actId="478"/>
        <pc:sldMkLst>
          <pc:docMk/>
          <pc:sldMk cId="4108409556" sldId="308"/>
        </pc:sldMkLst>
        <pc:spChg chg="add del">
          <ac:chgData name="中島 光博(NAKAJIMA Mitsuhiro)" userId="6e213220-fc8b-4d90-b52e-e220b5fa6315" providerId="ADAL" clId="{B8DC09CA-76D8-4742-B4BA-9859F41ED5DA}" dt="2026-06-29T05:22:08.084" v="1693" actId="478"/>
          <ac:spMkLst>
            <pc:docMk/>
            <pc:sldMk cId="4108409556" sldId="308"/>
            <ac:spMk id="2" creationId="{7A313D74-0D6A-E512-98C6-FFC184DDDCCA}"/>
          </ac:spMkLst>
        </pc:spChg>
        <pc:spChg chg="mod">
          <ac:chgData name="中島 光博(NAKAJIMA Mitsuhiro)" userId="6e213220-fc8b-4d90-b52e-e220b5fa6315" providerId="ADAL" clId="{B8DC09CA-76D8-4742-B4BA-9859F41ED5DA}" dt="2026-06-29T05:22:02.389" v="1689" actId="1076"/>
          <ac:spMkLst>
            <pc:docMk/>
            <pc:sldMk cId="4108409556" sldId="308"/>
            <ac:spMk id="4" creationId="{7D6B1410-04ED-DF5A-7927-05706B39F6ED}"/>
          </ac:spMkLst>
        </pc:spChg>
        <pc:spChg chg="mod">
          <ac:chgData name="中島 光博(NAKAJIMA Mitsuhiro)" userId="6e213220-fc8b-4d90-b52e-e220b5fa6315" providerId="ADAL" clId="{B8DC09CA-76D8-4742-B4BA-9859F41ED5DA}" dt="2026-06-29T05:22:02.389" v="1689" actId="1076"/>
          <ac:spMkLst>
            <pc:docMk/>
            <pc:sldMk cId="4108409556" sldId="308"/>
            <ac:spMk id="10" creationId="{53551B48-F58E-6B43-06D6-FEDAD058DFD8}"/>
          </ac:spMkLst>
        </pc:spChg>
        <pc:spChg chg="mod">
          <ac:chgData name="中島 光博(NAKAJIMA Mitsuhiro)" userId="6e213220-fc8b-4d90-b52e-e220b5fa6315" providerId="ADAL" clId="{B8DC09CA-76D8-4742-B4BA-9859F41ED5DA}" dt="2026-06-29T05:22:02.389" v="1689" actId="1076"/>
          <ac:spMkLst>
            <pc:docMk/>
            <pc:sldMk cId="4108409556" sldId="308"/>
            <ac:spMk id="13" creationId="{E8F1EE75-7F2F-4C1D-B99D-41AF0CDBDCBF}"/>
          </ac:spMkLst>
        </pc:spChg>
        <pc:spChg chg="mod">
          <ac:chgData name="中島 光博(NAKAJIMA Mitsuhiro)" userId="6e213220-fc8b-4d90-b52e-e220b5fa6315" providerId="ADAL" clId="{B8DC09CA-76D8-4742-B4BA-9859F41ED5DA}" dt="2026-06-29T05:22:02.389" v="1689" actId="1076"/>
          <ac:spMkLst>
            <pc:docMk/>
            <pc:sldMk cId="4108409556" sldId="308"/>
            <ac:spMk id="14" creationId="{FF8074F4-4F9F-D163-CD64-DC57448D10D0}"/>
          </ac:spMkLst>
        </pc:spChg>
        <pc:spChg chg="mod">
          <ac:chgData name="中島 光博(NAKAJIMA Mitsuhiro)" userId="6e213220-fc8b-4d90-b52e-e220b5fa6315" providerId="ADAL" clId="{B8DC09CA-76D8-4742-B4BA-9859F41ED5DA}" dt="2026-06-29T05:22:02.389" v="1689" actId="1076"/>
          <ac:spMkLst>
            <pc:docMk/>
            <pc:sldMk cId="4108409556" sldId="308"/>
            <ac:spMk id="16" creationId="{CB21EDC3-DDE1-BD8B-E9AC-2729B59DDEE9}"/>
          </ac:spMkLst>
        </pc:spChg>
        <pc:spChg chg="mod">
          <ac:chgData name="中島 光博(NAKAJIMA Mitsuhiro)" userId="6e213220-fc8b-4d90-b52e-e220b5fa6315" providerId="ADAL" clId="{B8DC09CA-76D8-4742-B4BA-9859F41ED5DA}" dt="2026-06-29T05:22:02.389" v="1689" actId="1076"/>
          <ac:spMkLst>
            <pc:docMk/>
            <pc:sldMk cId="4108409556" sldId="308"/>
            <ac:spMk id="81" creationId="{8C18D903-8DE4-2482-8CF3-C0F629FCE821}"/>
          </ac:spMkLst>
        </pc:spChg>
        <pc:spChg chg="mod">
          <ac:chgData name="中島 光博(NAKAJIMA Mitsuhiro)" userId="6e213220-fc8b-4d90-b52e-e220b5fa6315" providerId="ADAL" clId="{B8DC09CA-76D8-4742-B4BA-9859F41ED5DA}" dt="2026-06-29T05:22:02.389" v="1689" actId="1076"/>
          <ac:spMkLst>
            <pc:docMk/>
            <pc:sldMk cId="4108409556" sldId="308"/>
            <ac:spMk id="4100" creationId="{930971D3-5313-BBF6-CDC4-39F364767523}"/>
          </ac:spMkLst>
        </pc:spChg>
        <pc:spChg chg="add del">
          <ac:chgData name="中島 光博(NAKAJIMA Mitsuhiro)" userId="6e213220-fc8b-4d90-b52e-e220b5fa6315" providerId="ADAL" clId="{B8DC09CA-76D8-4742-B4BA-9859F41ED5DA}" dt="2026-06-29T05:22:03.160" v="1691" actId="478"/>
          <ac:spMkLst>
            <pc:docMk/>
            <pc:sldMk cId="4108409556" sldId="308"/>
            <ac:spMk id="4111" creationId="{234654A3-3867-6236-D855-ACA1F31B068D}"/>
          </ac:spMkLst>
        </pc:spChg>
        <pc:spChg chg="mod">
          <ac:chgData name="中島 光博(NAKAJIMA Mitsuhiro)" userId="6e213220-fc8b-4d90-b52e-e220b5fa6315" providerId="ADAL" clId="{B8DC09CA-76D8-4742-B4BA-9859F41ED5DA}" dt="2026-06-29T05:22:02.672" v="1690" actId="14100"/>
          <ac:spMkLst>
            <pc:docMk/>
            <pc:sldMk cId="4108409556" sldId="308"/>
            <ac:spMk id="7170" creationId="{D103743C-DA13-831E-93C2-80D050557091}"/>
          </ac:spMkLst>
        </pc:spChg>
        <pc:spChg chg="mod">
          <ac:chgData name="中島 光博(NAKAJIMA Mitsuhiro)" userId="6e213220-fc8b-4d90-b52e-e220b5fa6315" providerId="ADAL" clId="{B8DC09CA-76D8-4742-B4BA-9859F41ED5DA}" dt="2026-06-29T05:22:02.389" v="1689" actId="1076"/>
          <ac:spMkLst>
            <pc:docMk/>
            <pc:sldMk cId="4108409556" sldId="308"/>
            <ac:spMk id="7171" creationId="{B0E64D63-3650-58C9-A299-874778048F29}"/>
          </ac:spMkLst>
        </pc:spChg>
        <pc:spChg chg="mod">
          <ac:chgData name="中島 光博(NAKAJIMA Mitsuhiro)" userId="6e213220-fc8b-4d90-b52e-e220b5fa6315" providerId="ADAL" clId="{B8DC09CA-76D8-4742-B4BA-9859F41ED5DA}" dt="2026-06-29T05:22:02.389" v="1689" actId="1076"/>
          <ac:spMkLst>
            <pc:docMk/>
            <pc:sldMk cId="4108409556" sldId="308"/>
            <ac:spMk id="7191" creationId="{BA7B9598-3D00-71BA-5DCD-C9FCA584ABD3}"/>
          </ac:spMkLst>
        </pc:spChg>
        <pc:graphicFrameChg chg="add del">
          <ac:chgData name="中島 光博(NAKAJIMA Mitsuhiro)" userId="6e213220-fc8b-4d90-b52e-e220b5fa6315" providerId="ADAL" clId="{B8DC09CA-76D8-4742-B4BA-9859F41ED5DA}" dt="2026-06-29T05:22:03.682" v="1692" actId="478"/>
          <ac:graphicFrameMkLst>
            <pc:docMk/>
            <pc:sldMk cId="4108409556" sldId="308"/>
            <ac:graphicFrameMk id="3240" creationId="{E5C06DF8-77FB-7F40-0C1C-1405929FCE14}"/>
          </ac:graphicFrameMkLst>
        </pc:graphicFrameChg>
      </pc:sldChg>
      <pc:sldChg chg="delSp modSp mod">
        <pc:chgData name="中島 光博(NAKAJIMA Mitsuhiro)" userId="6e213220-fc8b-4d90-b52e-e220b5fa6315" providerId="ADAL" clId="{B8DC09CA-76D8-4742-B4BA-9859F41ED5DA}" dt="2026-06-29T05:23:21.689" v="1711" actId="1037"/>
        <pc:sldMkLst>
          <pc:docMk/>
          <pc:sldMk cId="2940989117" sldId="309"/>
        </pc:sldMkLst>
        <pc:spChg chg="mod">
          <ac:chgData name="中島 光博(NAKAJIMA Mitsuhiro)" userId="6e213220-fc8b-4d90-b52e-e220b5fa6315" providerId="ADAL" clId="{B8DC09CA-76D8-4742-B4BA-9859F41ED5DA}" dt="2026-06-29T05:23:21.689" v="1711" actId="1037"/>
          <ac:spMkLst>
            <pc:docMk/>
            <pc:sldMk cId="2940989117" sldId="309"/>
            <ac:spMk id="32" creationId="{FCD60E5C-514C-DB8E-832E-AE4FDEEA44BC}"/>
          </ac:spMkLst>
        </pc:spChg>
        <pc:spChg chg="del">
          <ac:chgData name="中島 光博(NAKAJIMA Mitsuhiro)" userId="6e213220-fc8b-4d90-b52e-e220b5fa6315" providerId="ADAL" clId="{B8DC09CA-76D8-4742-B4BA-9859F41ED5DA}" dt="2026-06-29T05:22:46.074" v="1702" actId="478"/>
          <ac:spMkLst>
            <pc:docMk/>
            <pc:sldMk cId="2940989117" sldId="309"/>
            <ac:spMk id="35" creationId="{8BFA8060-FC10-F1BA-D7C7-3330C0DF70DF}"/>
          </ac:spMkLst>
        </pc:spChg>
        <pc:spChg chg="mod">
          <ac:chgData name="中島 光博(NAKAJIMA Mitsuhiro)" userId="6e213220-fc8b-4d90-b52e-e220b5fa6315" providerId="ADAL" clId="{B8DC09CA-76D8-4742-B4BA-9859F41ED5DA}" dt="2026-06-29T05:22:44.173" v="1701" actId="1076"/>
          <ac:spMkLst>
            <pc:docMk/>
            <pc:sldMk cId="2940989117" sldId="309"/>
            <ac:spMk id="9220" creationId="{170849D2-F4AA-5530-CE93-5F4E1BB6A0CD}"/>
          </ac:spMkLst>
        </pc:spChg>
      </pc:sldChg>
      <pc:sldChg chg="delSp modSp mod">
        <pc:chgData name="中島 光博(NAKAJIMA Mitsuhiro)" userId="6e213220-fc8b-4d90-b52e-e220b5fa6315" providerId="ADAL" clId="{B8DC09CA-76D8-4742-B4BA-9859F41ED5DA}" dt="2026-06-29T05:25:25.250" v="1723" actId="1076"/>
        <pc:sldMkLst>
          <pc:docMk/>
          <pc:sldMk cId="3365468734" sldId="310"/>
        </pc:sldMkLst>
        <pc:spChg chg="del">
          <ac:chgData name="中島 光博(NAKAJIMA Mitsuhiro)" userId="6e213220-fc8b-4d90-b52e-e220b5fa6315" providerId="ADAL" clId="{B8DC09CA-76D8-4742-B4BA-9859F41ED5DA}" dt="2026-06-29T05:25:21.881" v="1722" actId="478"/>
          <ac:spMkLst>
            <pc:docMk/>
            <pc:sldMk cId="3365468734" sldId="310"/>
            <ac:spMk id="7" creationId="{3ACDE4BC-D3B5-56CE-BF5B-5F93480E6D29}"/>
          </ac:spMkLst>
        </pc:spChg>
        <pc:spChg chg="mod">
          <ac:chgData name="中島 光博(NAKAJIMA Mitsuhiro)" userId="6e213220-fc8b-4d90-b52e-e220b5fa6315" providerId="ADAL" clId="{B8DC09CA-76D8-4742-B4BA-9859F41ED5DA}" dt="2026-06-29T05:25:25.250" v="1723" actId="1076"/>
          <ac:spMkLst>
            <pc:docMk/>
            <pc:sldMk cId="3365468734" sldId="310"/>
            <ac:spMk id="17414" creationId="{0B9C6E42-406B-A5D8-FCB4-1FF38EFD6F69}"/>
          </ac:spMkLst>
        </pc:spChg>
      </pc:sldChg>
      <pc:sldChg chg="delSp modSp add mod">
        <pc:chgData name="中島 光博(NAKAJIMA Mitsuhiro)" userId="6e213220-fc8b-4d90-b52e-e220b5fa6315" providerId="ADAL" clId="{B8DC09CA-76D8-4742-B4BA-9859F41ED5DA}" dt="2026-06-29T05:22:30.261" v="1700" actId="1076"/>
        <pc:sldMkLst>
          <pc:docMk/>
          <pc:sldMk cId="3667484820" sldId="311"/>
        </pc:sldMkLst>
        <pc:spChg chg="del">
          <ac:chgData name="中島 光博(NAKAJIMA Mitsuhiro)" userId="6e213220-fc8b-4d90-b52e-e220b5fa6315" providerId="ADAL" clId="{B8DC09CA-76D8-4742-B4BA-9859F41ED5DA}" dt="2026-06-29T05:22:16.780" v="1696" actId="478"/>
          <ac:spMkLst>
            <pc:docMk/>
            <pc:sldMk cId="3667484820" sldId="311"/>
            <ac:spMk id="2" creationId="{065EABBC-9326-2EC1-C247-1163694DA30A}"/>
          </ac:spMkLst>
        </pc:spChg>
        <pc:spChg chg="mod">
          <ac:chgData name="中島 光博(NAKAJIMA Mitsuhiro)" userId="6e213220-fc8b-4d90-b52e-e220b5fa6315" providerId="ADAL" clId="{B8DC09CA-76D8-4742-B4BA-9859F41ED5DA}" dt="2026-06-29T05:22:30.261" v="1700" actId="1076"/>
          <ac:spMkLst>
            <pc:docMk/>
            <pc:sldMk cId="3667484820" sldId="311"/>
            <ac:spMk id="17" creationId="{C3908542-3B03-2779-EE24-1C45B1117123}"/>
          </ac:spMkLst>
        </pc:spChg>
        <pc:spChg chg="mod">
          <ac:chgData name="中島 光博(NAKAJIMA Mitsuhiro)" userId="6e213220-fc8b-4d90-b52e-e220b5fa6315" providerId="ADAL" clId="{B8DC09CA-76D8-4742-B4BA-9859F41ED5DA}" dt="2026-06-29T05:22:27.006" v="1699" actId="1076"/>
          <ac:spMkLst>
            <pc:docMk/>
            <pc:sldMk cId="3667484820" sldId="311"/>
            <ac:spMk id="81" creationId="{89EACC09-D989-E0D9-53C3-9B9B7085D23D}"/>
          </ac:spMkLst>
        </pc:spChg>
        <pc:spChg chg="del">
          <ac:chgData name="中島 光博(NAKAJIMA Mitsuhiro)" userId="6e213220-fc8b-4d90-b52e-e220b5fa6315" providerId="ADAL" clId="{B8DC09CA-76D8-4742-B4BA-9859F41ED5DA}" dt="2026-06-29T05:22:16.061" v="1695" actId="478"/>
          <ac:spMkLst>
            <pc:docMk/>
            <pc:sldMk cId="3667484820" sldId="311"/>
            <ac:spMk id="4111" creationId="{DA504097-5BBA-7FB1-2D3F-8D23E79797A7}"/>
          </ac:spMkLst>
        </pc:spChg>
        <pc:spChg chg="mod">
          <ac:chgData name="中島 光博(NAKAJIMA Mitsuhiro)" userId="6e213220-fc8b-4d90-b52e-e220b5fa6315" providerId="ADAL" clId="{B8DC09CA-76D8-4742-B4BA-9859F41ED5DA}" dt="2026-06-29T05:22:20.194" v="1697" actId="14100"/>
          <ac:spMkLst>
            <pc:docMk/>
            <pc:sldMk cId="3667484820" sldId="311"/>
            <ac:spMk id="7170" creationId="{E313ABD7-3A55-CA80-9A8A-A9C77F28D4E2}"/>
          </ac:spMkLst>
        </pc:spChg>
        <pc:spChg chg="mod">
          <ac:chgData name="中島 光博(NAKAJIMA Mitsuhiro)" userId="6e213220-fc8b-4d90-b52e-e220b5fa6315" providerId="ADAL" clId="{B8DC09CA-76D8-4742-B4BA-9859F41ED5DA}" dt="2026-06-29T05:22:25.003" v="1698" actId="1076"/>
          <ac:spMkLst>
            <pc:docMk/>
            <pc:sldMk cId="3667484820" sldId="311"/>
            <ac:spMk id="7171" creationId="{E298A0FA-E9C5-B7F3-95C6-F86EB6A2F606}"/>
          </ac:spMkLst>
        </pc:spChg>
        <pc:graphicFrameChg chg="del">
          <ac:chgData name="中島 光博(NAKAJIMA Mitsuhiro)" userId="6e213220-fc8b-4d90-b52e-e220b5fa6315" providerId="ADAL" clId="{B8DC09CA-76D8-4742-B4BA-9859F41ED5DA}" dt="2026-06-29T05:22:14.077" v="1694" actId="478"/>
          <ac:graphicFrameMkLst>
            <pc:docMk/>
            <pc:sldMk cId="3667484820" sldId="311"/>
            <ac:graphicFrameMk id="3240" creationId="{527EB8BD-D075-ECB5-2E57-2BA8D19E0FEF}"/>
          </ac:graphicFrameMkLst>
        </pc:graphicFrame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74B1038-1D97-4957-325A-681AEAF842CB}"/>
              </a:ext>
            </a:extLst>
          </p:cNvPr>
          <p:cNvSpPr>
            <a:spLocks noGrp="1" noChangeArrowheads="1"/>
          </p:cNvSpPr>
          <p:nvPr>
            <p:ph type="hdr" sz="quarter"/>
          </p:nvPr>
        </p:nvSpPr>
        <p:spPr bwMode="auto">
          <a:xfrm>
            <a:off x="0" y="0"/>
            <a:ext cx="2973388" cy="493713"/>
          </a:xfrm>
          <a:prstGeom prst="rect">
            <a:avLst/>
          </a:prstGeom>
          <a:noFill/>
          <a:ln w="9525">
            <a:noFill/>
            <a:miter lim="800000"/>
            <a:headEnd/>
            <a:tailEnd/>
          </a:ln>
          <a:effectLst/>
        </p:spPr>
        <p:txBody>
          <a:bodyPr vert="horz" wrap="square" lIns="92206" tIns="46104" rIns="92206" bIns="46104" numCol="1" anchor="t" anchorCtr="0" compatLnSpc="1">
            <a:prstTxWarp prst="textNoShape">
              <a:avLst/>
            </a:prstTxWarp>
          </a:bodyPr>
          <a:lstStyle>
            <a:lvl1pPr eaLnBrk="1" hangingPunct="1">
              <a:defRPr sz="1200">
                <a:latin typeface="Arial" charset="0"/>
                <a:ea typeface="ＭＳ Ｐゴシック" pitchFamily="50" charset="-128"/>
              </a:defRPr>
            </a:lvl1pPr>
          </a:lstStyle>
          <a:p>
            <a:pPr>
              <a:defRPr/>
            </a:pPr>
            <a:endParaRPr lang="en-US" altLang="ja-JP"/>
          </a:p>
        </p:txBody>
      </p:sp>
      <p:sp>
        <p:nvSpPr>
          <p:cNvPr id="31747" name="Rectangle 3">
            <a:extLst>
              <a:ext uri="{FF2B5EF4-FFF2-40B4-BE49-F238E27FC236}">
                <a16:creationId xmlns:a16="http://schemas.microsoft.com/office/drawing/2014/main" id="{BE6E1555-FF64-970D-26C7-57488C4C0F04}"/>
              </a:ext>
            </a:extLst>
          </p:cNvPr>
          <p:cNvSpPr>
            <a:spLocks noGrp="1" noChangeArrowheads="1"/>
          </p:cNvSpPr>
          <p:nvPr>
            <p:ph type="dt" sz="quarter" idx="1"/>
          </p:nvPr>
        </p:nvSpPr>
        <p:spPr bwMode="auto">
          <a:xfrm>
            <a:off x="3883025" y="0"/>
            <a:ext cx="2973388" cy="493713"/>
          </a:xfrm>
          <a:prstGeom prst="rect">
            <a:avLst/>
          </a:prstGeom>
          <a:noFill/>
          <a:ln w="9525">
            <a:noFill/>
            <a:miter lim="800000"/>
            <a:headEnd/>
            <a:tailEnd/>
          </a:ln>
          <a:effectLst/>
        </p:spPr>
        <p:txBody>
          <a:bodyPr vert="horz" wrap="square" lIns="92206" tIns="46104" rIns="92206" bIns="46104" numCol="1" anchor="t" anchorCtr="0" compatLnSpc="1">
            <a:prstTxWarp prst="textNoShape">
              <a:avLst/>
            </a:prstTxWarp>
          </a:bodyPr>
          <a:lstStyle>
            <a:lvl1pPr algn="r" eaLnBrk="1" hangingPunct="1">
              <a:defRPr sz="1200">
                <a:latin typeface="Arial" charset="0"/>
                <a:ea typeface="ＭＳ Ｐゴシック" pitchFamily="50" charset="-128"/>
              </a:defRPr>
            </a:lvl1pPr>
          </a:lstStyle>
          <a:p>
            <a:pPr>
              <a:defRPr/>
            </a:pPr>
            <a:endParaRPr lang="en-US" altLang="ja-JP"/>
          </a:p>
        </p:txBody>
      </p:sp>
      <p:sp>
        <p:nvSpPr>
          <p:cNvPr id="31748" name="Rectangle 4">
            <a:extLst>
              <a:ext uri="{FF2B5EF4-FFF2-40B4-BE49-F238E27FC236}">
                <a16:creationId xmlns:a16="http://schemas.microsoft.com/office/drawing/2014/main" id="{EDC4DAE9-B24E-4323-7409-2D726EFF8E30}"/>
              </a:ext>
            </a:extLst>
          </p:cNvPr>
          <p:cNvSpPr>
            <a:spLocks noGrp="1" noChangeArrowheads="1"/>
          </p:cNvSpPr>
          <p:nvPr>
            <p:ph type="ftr" sz="quarter" idx="2"/>
          </p:nvPr>
        </p:nvSpPr>
        <p:spPr bwMode="auto">
          <a:xfrm>
            <a:off x="0" y="9378950"/>
            <a:ext cx="2973388" cy="493713"/>
          </a:xfrm>
          <a:prstGeom prst="rect">
            <a:avLst/>
          </a:prstGeom>
          <a:noFill/>
          <a:ln w="9525">
            <a:noFill/>
            <a:miter lim="800000"/>
            <a:headEnd/>
            <a:tailEnd/>
          </a:ln>
          <a:effectLst/>
        </p:spPr>
        <p:txBody>
          <a:bodyPr vert="horz" wrap="square" lIns="92206" tIns="46104" rIns="92206" bIns="46104" numCol="1" anchor="b" anchorCtr="0" compatLnSpc="1">
            <a:prstTxWarp prst="textNoShape">
              <a:avLst/>
            </a:prstTxWarp>
          </a:bodyPr>
          <a:lstStyle>
            <a:lvl1pPr eaLnBrk="1" hangingPunct="1">
              <a:defRPr sz="1200">
                <a:latin typeface="Arial" charset="0"/>
                <a:ea typeface="ＭＳ Ｐゴシック" pitchFamily="50" charset="-128"/>
              </a:defRPr>
            </a:lvl1pPr>
          </a:lstStyle>
          <a:p>
            <a:pPr>
              <a:defRPr/>
            </a:pPr>
            <a:endParaRPr lang="en-US" altLang="ja-JP"/>
          </a:p>
        </p:txBody>
      </p:sp>
      <p:sp>
        <p:nvSpPr>
          <p:cNvPr id="31749" name="Rectangle 5">
            <a:extLst>
              <a:ext uri="{FF2B5EF4-FFF2-40B4-BE49-F238E27FC236}">
                <a16:creationId xmlns:a16="http://schemas.microsoft.com/office/drawing/2014/main" id="{F0EFC88F-DEE9-A5EE-29E6-BC346F05CCAF}"/>
              </a:ext>
            </a:extLst>
          </p:cNvPr>
          <p:cNvSpPr>
            <a:spLocks noGrp="1" noChangeArrowheads="1"/>
          </p:cNvSpPr>
          <p:nvPr>
            <p:ph type="sldNum" sz="quarter" idx="3"/>
          </p:nvPr>
        </p:nvSpPr>
        <p:spPr bwMode="auto">
          <a:xfrm>
            <a:off x="3883025" y="9378950"/>
            <a:ext cx="2973388" cy="493713"/>
          </a:xfrm>
          <a:prstGeom prst="rect">
            <a:avLst/>
          </a:prstGeom>
          <a:noFill/>
          <a:ln w="9525">
            <a:noFill/>
            <a:miter lim="800000"/>
            <a:headEnd/>
            <a:tailEnd/>
          </a:ln>
          <a:effectLst/>
        </p:spPr>
        <p:txBody>
          <a:bodyPr vert="horz" wrap="square" lIns="92206" tIns="46104" rIns="92206" bIns="46104" numCol="1" anchor="b" anchorCtr="0" compatLnSpc="1">
            <a:prstTxWarp prst="textNoShape">
              <a:avLst/>
            </a:prstTxWarp>
          </a:bodyPr>
          <a:lstStyle>
            <a:lvl1pPr algn="r" eaLnBrk="1" hangingPunct="1">
              <a:defRPr sz="1200"/>
            </a:lvl1pPr>
          </a:lstStyle>
          <a:p>
            <a:pPr>
              <a:defRPr/>
            </a:pPr>
            <a:fld id="{1150F95E-F936-4205-BB3F-86E090FEFC73}" type="slidenum">
              <a:rPr lang="en-US" altLang="ja-JP"/>
              <a:pPr>
                <a:defRPr/>
              </a:pPr>
              <a:t>‹#›</a:t>
            </a:fld>
            <a:endParaRPr lang="en-US" altLang="ja-JP"/>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700BA16-72D2-322A-4FA1-372C93C6B9DD}"/>
              </a:ext>
            </a:extLst>
          </p:cNvPr>
          <p:cNvSpPr>
            <a:spLocks noGrp="1" noChangeArrowheads="1"/>
          </p:cNvSpPr>
          <p:nvPr>
            <p:ph type="hdr" sz="quarter"/>
          </p:nvPr>
        </p:nvSpPr>
        <p:spPr bwMode="auto">
          <a:xfrm>
            <a:off x="0" y="0"/>
            <a:ext cx="2973388" cy="493713"/>
          </a:xfrm>
          <a:prstGeom prst="rect">
            <a:avLst/>
          </a:prstGeom>
          <a:noFill/>
          <a:ln w="9525">
            <a:noFill/>
            <a:miter lim="800000"/>
            <a:headEnd/>
            <a:tailEnd/>
          </a:ln>
          <a:effectLst/>
        </p:spPr>
        <p:txBody>
          <a:bodyPr vert="horz" wrap="square" lIns="92206" tIns="46104" rIns="92206" bIns="46104" numCol="1" anchor="t" anchorCtr="0" compatLnSpc="1">
            <a:prstTxWarp prst="textNoShape">
              <a:avLst/>
            </a:prstTxWarp>
          </a:bodyPr>
          <a:lstStyle>
            <a:lvl1pPr eaLnBrk="1" hangingPunct="1">
              <a:defRPr sz="1200">
                <a:latin typeface="Arial" charset="0"/>
                <a:ea typeface="ＭＳ Ｐゴシック" pitchFamily="50" charset="-128"/>
              </a:defRPr>
            </a:lvl1pPr>
          </a:lstStyle>
          <a:p>
            <a:pPr>
              <a:defRPr/>
            </a:pPr>
            <a:endParaRPr lang="en-US" altLang="ja-JP"/>
          </a:p>
        </p:txBody>
      </p:sp>
      <p:sp>
        <p:nvSpPr>
          <p:cNvPr id="29699" name="Rectangle 3">
            <a:extLst>
              <a:ext uri="{FF2B5EF4-FFF2-40B4-BE49-F238E27FC236}">
                <a16:creationId xmlns:a16="http://schemas.microsoft.com/office/drawing/2014/main" id="{B007996A-F64B-A0B6-0D04-CBDD6B9FC0AF}"/>
              </a:ext>
            </a:extLst>
          </p:cNvPr>
          <p:cNvSpPr>
            <a:spLocks noGrp="1" noChangeArrowheads="1"/>
          </p:cNvSpPr>
          <p:nvPr>
            <p:ph type="dt" idx="1"/>
          </p:nvPr>
        </p:nvSpPr>
        <p:spPr bwMode="auto">
          <a:xfrm>
            <a:off x="3883025" y="0"/>
            <a:ext cx="2973388" cy="493713"/>
          </a:xfrm>
          <a:prstGeom prst="rect">
            <a:avLst/>
          </a:prstGeom>
          <a:noFill/>
          <a:ln w="9525">
            <a:noFill/>
            <a:miter lim="800000"/>
            <a:headEnd/>
            <a:tailEnd/>
          </a:ln>
          <a:effectLst/>
        </p:spPr>
        <p:txBody>
          <a:bodyPr vert="horz" wrap="square" lIns="92206" tIns="46104" rIns="92206" bIns="46104" numCol="1" anchor="t" anchorCtr="0" compatLnSpc="1">
            <a:prstTxWarp prst="textNoShape">
              <a:avLst/>
            </a:prstTxWarp>
          </a:bodyPr>
          <a:lstStyle>
            <a:lvl1pPr algn="r" eaLnBrk="1" hangingPunct="1">
              <a:defRPr sz="1200">
                <a:latin typeface="Arial" charset="0"/>
                <a:ea typeface="ＭＳ Ｐゴシック" pitchFamily="50" charset="-128"/>
              </a:defRPr>
            </a:lvl1pPr>
          </a:lstStyle>
          <a:p>
            <a:pPr>
              <a:defRPr/>
            </a:pPr>
            <a:endParaRPr lang="en-US" altLang="ja-JP"/>
          </a:p>
        </p:txBody>
      </p:sp>
      <p:sp>
        <p:nvSpPr>
          <p:cNvPr id="2052" name="Rectangle 4">
            <a:extLst>
              <a:ext uri="{FF2B5EF4-FFF2-40B4-BE49-F238E27FC236}">
                <a16:creationId xmlns:a16="http://schemas.microsoft.com/office/drawing/2014/main" id="{35774F44-49AB-A884-8EB6-B2B1EE4E74EA}"/>
              </a:ext>
            </a:extLst>
          </p:cNvPr>
          <p:cNvSpPr>
            <a:spLocks noGrp="1" noRot="1" noChangeAspect="1" noChangeArrowheads="1" noTextEdit="1"/>
          </p:cNvSpPr>
          <p:nvPr>
            <p:ph type="sldImg" idx="2"/>
          </p:nvPr>
        </p:nvSpPr>
        <p:spPr bwMode="auto">
          <a:xfrm>
            <a:off x="790575" y="739775"/>
            <a:ext cx="5278438" cy="37036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1" name="Rectangle 5">
            <a:extLst>
              <a:ext uri="{FF2B5EF4-FFF2-40B4-BE49-F238E27FC236}">
                <a16:creationId xmlns:a16="http://schemas.microsoft.com/office/drawing/2014/main" id="{EF904372-AF55-7F57-0341-943B89E01F81}"/>
              </a:ext>
            </a:extLst>
          </p:cNvPr>
          <p:cNvSpPr>
            <a:spLocks noGrp="1" noChangeArrowheads="1"/>
          </p:cNvSpPr>
          <p:nvPr>
            <p:ph type="body" sz="quarter" idx="3"/>
          </p:nvPr>
        </p:nvSpPr>
        <p:spPr bwMode="auto">
          <a:xfrm>
            <a:off x="684213" y="4691063"/>
            <a:ext cx="5489575" cy="4443412"/>
          </a:xfrm>
          <a:prstGeom prst="rect">
            <a:avLst/>
          </a:prstGeom>
          <a:noFill/>
          <a:ln w="9525">
            <a:noFill/>
            <a:miter lim="800000"/>
            <a:headEnd/>
            <a:tailEnd/>
          </a:ln>
          <a:effectLst/>
        </p:spPr>
        <p:txBody>
          <a:bodyPr vert="horz" wrap="square" lIns="92206" tIns="46104" rIns="92206" bIns="46104"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29702" name="Rectangle 6">
            <a:extLst>
              <a:ext uri="{FF2B5EF4-FFF2-40B4-BE49-F238E27FC236}">
                <a16:creationId xmlns:a16="http://schemas.microsoft.com/office/drawing/2014/main" id="{7BAC66B9-2811-E1D0-B0F2-BEE37DCB7A1D}"/>
              </a:ext>
            </a:extLst>
          </p:cNvPr>
          <p:cNvSpPr>
            <a:spLocks noGrp="1" noChangeArrowheads="1"/>
          </p:cNvSpPr>
          <p:nvPr>
            <p:ph type="ftr" sz="quarter" idx="4"/>
          </p:nvPr>
        </p:nvSpPr>
        <p:spPr bwMode="auto">
          <a:xfrm>
            <a:off x="0" y="9378950"/>
            <a:ext cx="2973388" cy="493713"/>
          </a:xfrm>
          <a:prstGeom prst="rect">
            <a:avLst/>
          </a:prstGeom>
          <a:noFill/>
          <a:ln w="9525">
            <a:noFill/>
            <a:miter lim="800000"/>
            <a:headEnd/>
            <a:tailEnd/>
          </a:ln>
          <a:effectLst/>
        </p:spPr>
        <p:txBody>
          <a:bodyPr vert="horz" wrap="square" lIns="92206" tIns="46104" rIns="92206" bIns="46104" numCol="1" anchor="b" anchorCtr="0" compatLnSpc="1">
            <a:prstTxWarp prst="textNoShape">
              <a:avLst/>
            </a:prstTxWarp>
          </a:bodyPr>
          <a:lstStyle>
            <a:lvl1pPr eaLnBrk="1" hangingPunct="1">
              <a:defRPr sz="1200">
                <a:latin typeface="Arial" charset="0"/>
                <a:ea typeface="ＭＳ Ｐゴシック" pitchFamily="50" charset="-128"/>
              </a:defRPr>
            </a:lvl1pPr>
          </a:lstStyle>
          <a:p>
            <a:pPr>
              <a:defRPr/>
            </a:pPr>
            <a:endParaRPr lang="en-US" altLang="ja-JP"/>
          </a:p>
        </p:txBody>
      </p:sp>
      <p:sp>
        <p:nvSpPr>
          <p:cNvPr id="29703" name="Rectangle 7">
            <a:extLst>
              <a:ext uri="{FF2B5EF4-FFF2-40B4-BE49-F238E27FC236}">
                <a16:creationId xmlns:a16="http://schemas.microsoft.com/office/drawing/2014/main" id="{8035F7E1-26A5-7FA0-B2E6-04EFC7E96822}"/>
              </a:ext>
            </a:extLst>
          </p:cNvPr>
          <p:cNvSpPr>
            <a:spLocks noGrp="1" noChangeArrowheads="1"/>
          </p:cNvSpPr>
          <p:nvPr>
            <p:ph type="sldNum" sz="quarter" idx="5"/>
          </p:nvPr>
        </p:nvSpPr>
        <p:spPr bwMode="auto">
          <a:xfrm>
            <a:off x="3883025" y="9378950"/>
            <a:ext cx="2973388" cy="493713"/>
          </a:xfrm>
          <a:prstGeom prst="rect">
            <a:avLst/>
          </a:prstGeom>
          <a:noFill/>
          <a:ln w="9525">
            <a:noFill/>
            <a:miter lim="800000"/>
            <a:headEnd/>
            <a:tailEnd/>
          </a:ln>
          <a:effectLst/>
        </p:spPr>
        <p:txBody>
          <a:bodyPr vert="horz" wrap="square" lIns="92206" tIns="46104" rIns="92206" bIns="46104" numCol="1" anchor="b" anchorCtr="0" compatLnSpc="1">
            <a:prstTxWarp prst="textNoShape">
              <a:avLst/>
            </a:prstTxWarp>
          </a:bodyPr>
          <a:lstStyle>
            <a:lvl1pPr algn="r" eaLnBrk="1" hangingPunct="1">
              <a:defRPr sz="1200"/>
            </a:lvl1pPr>
          </a:lstStyle>
          <a:p>
            <a:pPr>
              <a:defRPr/>
            </a:pPr>
            <a:fld id="{C2F9C672-827B-4973-8E36-9735DDED61E1}"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A1F21-CE90-DBE9-C4A4-F4E885FC5168}"/>
            </a:ext>
          </a:extLst>
        </p:cNvPr>
        <p:cNvGrpSpPr/>
        <p:nvPr/>
      </p:nvGrpSpPr>
      <p:grpSpPr>
        <a:xfrm>
          <a:off x="0" y="0"/>
          <a:ext cx="0" cy="0"/>
          <a:chOff x="0" y="0"/>
          <a:chExt cx="0" cy="0"/>
        </a:xfrm>
      </p:grpSpPr>
      <p:sp>
        <p:nvSpPr>
          <p:cNvPr id="8194" name="Rectangle 7">
            <a:extLst>
              <a:ext uri="{FF2B5EF4-FFF2-40B4-BE49-F238E27FC236}">
                <a16:creationId xmlns:a16="http://schemas.microsoft.com/office/drawing/2014/main" id="{2CB02B65-F4F3-660D-7177-1A4A0D23EF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7713"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50938"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11313"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73275"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30475"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87675"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44875"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902075"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F2FFF8F8-E53F-487F-A215-8B557C41900E}" type="slidenum">
              <a:rPr lang="en-US" altLang="ja-JP" smtClean="0">
                <a:ea typeface="ＭＳ Ｐゴシック" panose="020B0600070205080204" pitchFamily="50" charset="-128"/>
              </a:rPr>
              <a:pPr>
                <a:spcBef>
                  <a:spcPct val="0"/>
                </a:spcBef>
              </a:pPr>
              <a:t>4</a:t>
            </a:fld>
            <a:endParaRPr lang="en-US" altLang="ja-JP">
              <a:ea typeface="ＭＳ Ｐゴシック" panose="020B0600070205080204" pitchFamily="50" charset="-128"/>
            </a:endParaRPr>
          </a:p>
        </p:txBody>
      </p:sp>
      <p:sp>
        <p:nvSpPr>
          <p:cNvPr id="8195" name="Rectangle 2">
            <a:extLst>
              <a:ext uri="{FF2B5EF4-FFF2-40B4-BE49-F238E27FC236}">
                <a16:creationId xmlns:a16="http://schemas.microsoft.com/office/drawing/2014/main" id="{B6D91F77-F8B9-D1A0-95EC-18143AD32992}"/>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BDC12FEA-3D92-097D-ADF3-83895CFA60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a:latin typeface="Arial" panose="020B0604020202020204" pitchFamily="34" charset="0"/>
            </a:endParaRPr>
          </a:p>
        </p:txBody>
      </p:sp>
    </p:spTree>
    <p:extLst>
      <p:ext uri="{BB962C8B-B14F-4D97-AF65-F5344CB8AC3E}">
        <p14:creationId xmlns:p14="http://schemas.microsoft.com/office/powerpoint/2010/main" val="2432817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244F2-EEC6-5672-2CE1-5F364AFC3C95}"/>
            </a:ext>
          </a:extLst>
        </p:cNvPr>
        <p:cNvGrpSpPr/>
        <p:nvPr/>
      </p:nvGrpSpPr>
      <p:grpSpPr>
        <a:xfrm>
          <a:off x="0" y="0"/>
          <a:ext cx="0" cy="0"/>
          <a:chOff x="0" y="0"/>
          <a:chExt cx="0" cy="0"/>
        </a:xfrm>
      </p:grpSpPr>
      <p:sp>
        <p:nvSpPr>
          <p:cNvPr id="8194" name="Rectangle 7">
            <a:extLst>
              <a:ext uri="{FF2B5EF4-FFF2-40B4-BE49-F238E27FC236}">
                <a16:creationId xmlns:a16="http://schemas.microsoft.com/office/drawing/2014/main" id="{3E3FBFC2-7E0E-5327-6636-63C362870F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7713"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50938"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11313"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73275"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30475"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87675"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44875"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902075"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F2FFF8F8-E53F-487F-A215-8B557C41900E}" type="slidenum">
              <a:rPr lang="en-US" altLang="ja-JP" smtClean="0">
                <a:ea typeface="ＭＳ Ｐゴシック" panose="020B0600070205080204" pitchFamily="50" charset="-128"/>
              </a:rPr>
              <a:pPr>
                <a:spcBef>
                  <a:spcPct val="0"/>
                </a:spcBef>
              </a:pPr>
              <a:t>5</a:t>
            </a:fld>
            <a:endParaRPr lang="en-US" altLang="ja-JP">
              <a:ea typeface="ＭＳ Ｐゴシック" panose="020B0600070205080204" pitchFamily="50" charset="-128"/>
            </a:endParaRPr>
          </a:p>
        </p:txBody>
      </p:sp>
      <p:sp>
        <p:nvSpPr>
          <p:cNvPr id="8195" name="Rectangle 2">
            <a:extLst>
              <a:ext uri="{FF2B5EF4-FFF2-40B4-BE49-F238E27FC236}">
                <a16:creationId xmlns:a16="http://schemas.microsoft.com/office/drawing/2014/main" id="{AB15B1BC-E018-442D-8A7C-ACE9B5921018}"/>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5583469C-0037-648B-8B75-1D9A86F162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a:latin typeface="Arial" panose="020B0604020202020204" pitchFamily="34" charset="0"/>
            </a:endParaRPr>
          </a:p>
        </p:txBody>
      </p:sp>
    </p:spTree>
    <p:extLst>
      <p:ext uri="{BB962C8B-B14F-4D97-AF65-F5344CB8AC3E}">
        <p14:creationId xmlns:p14="http://schemas.microsoft.com/office/powerpoint/2010/main" val="126981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2577B-F9A8-B8F6-07DB-81318E43D5CB}"/>
            </a:ext>
          </a:extLst>
        </p:cNvPr>
        <p:cNvGrpSpPr/>
        <p:nvPr/>
      </p:nvGrpSpPr>
      <p:grpSpPr>
        <a:xfrm>
          <a:off x="0" y="0"/>
          <a:ext cx="0" cy="0"/>
          <a:chOff x="0" y="0"/>
          <a:chExt cx="0" cy="0"/>
        </a:xfrm>
      </p:grpSpPr>
      <p:sp>
        <p:nvSpPr>
          <p:cNvPr id="10242" name="スライド イメージ プレースホルダー 1">
            <a:extLst>
              <a:ext uri="{FF2B5EF4-FFF2-40B4-BE49-F238E27FC236}">
                <a16:creationId xmlns:a16="http://schemas.microsoft.com/office/drawing/2014/main" id="{93FC3B64-8626-F62C-BD52-894B40125815}"/>
              </a:ext>
            </a:extLst>
          </p:cNvPr>
          <p:cNvSpPr>
            <a:spLocks noGrp="1" noRot="1" noChangeAspect="1" noChangeArrowheads="1" noTextEdit="1"/>
          </p:cNvSpPr>
          <p:nvPr>
            <p:ph type="sldImg"/>
          </p:nvPr>
        </p:nvSpPr>
        <p:spPr>
          <a:ln/>
        </p:spPr>
      </p:sp>
      <p:sp>
        <p:nvSpPr>
          <p:cNvPr id="10243" name="ノート プレースホルダー 2">
            <a:extLst>
              <a:ext uri="{FF2B5EF4-FFF2-40B4-BE49-F238E27FC236}">
                <a16:creationId xmlns:a16="http://schemas.microsoft.com/office/drawing/2014/main" id="{DCB9D808-34DD-81B0-BDA3-4F74818B204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Arial" panose="020B0604020202020204" pitchFamily="34" charset="0"/>
            </a:endParaRPr>
          </a:p>
        </p:txBody>
      </p:sp>
      <p:sp>
        <p:nvSpPr>
          <p:cNvPr id="10244" name="スライド番号プレースホルダー 3">
            <a:extLst>
              <a:ext uri="{FF2B5EF4-FFF2-40B4-BE49-F238E27FC236}">
                <a16:creationId xmlns:a16="http://schemas.microsoft.com/office/drawing/2014/main" id="{0F59DE50-FF12-7718-8448-A32178B0AE4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7713" indent="-285750">
              <a:defRPr kumimoji="1">
                <a:solidFill>
                  <a:schemeClr val="tx1"/>
                </a:solidFill>
                <a:latin typeface="Arial" panose="020B0604020202020204" pitchFamily="34" charset="0"/>
                <a:ea typeface="ＭＳ Ｐゴシック" panose="020B0600070205080204" pitchFamily="50" charset="-128"/>
              </a:defRPr>
            </a:lvl2pPr>
            <a:lvl3pPr marL="1150938" indent="-228600">
              <a:defRPr kumimoji="1">
                <a:solidFill>
                  <a:schemeClr val="tx1"/>
                </a:solidFill>
                <a:latin typeface="Arial" panose="020B0604020202020204" pitchFamily="34" charset="0"/>
                <a:ea typeface="ＭＳ Ｐゴシック" panose="020B0600070205080204" pitchFamily="50" charset="-128"/>
              </a:defRPr>
            </a:lvl3pPr>
            <a:lvl4pPr marL="1611313" indent="-228600">
              <a:defRPr kumimoji="1">
                <a:solidFill>
                  <a:schemeClr val="tx1"/>
                </a:solidFill>
                <a:latin typeface="Arial" panose="020B0604020202020204" pitchFamily="34" charset="0"/>
                <a:ea typeface="ＭＳ Ｐゴシック" panose="020B0600070205080204" pitchFamily="50" charset="-128"/>
              </a:defRPr>
            </a:lvl4pPr>
            <a:lvl5pPr marL="2073275" indent="-228600">
              <a:defRPr kumimoji="1">
                <a:solidFill>
                  <a:schemeClr val="tx1"/>
                </a:solidFill>
                <a:latin typeface="Arial" panose="020B0604020202020204" pitchFamily="34" charset="0"/>
                <a:ea typeface="ＭＳ Ｐゴシック" panose="020B0600070205080204" pitchFamily="50" charset="-128"/>
              </a:defRPr>
            </a:lvl5pPr>
            <a:lvl6pPr marL="25304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876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448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020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C5B314CD-48FD-4DAA-955B-AED892C70BC2}" type="slidenum">
              <a:rPr lang="en-US" altLang="ja-JP" smtClean="0"/>
              <a:pPr/>
              <a:t>6</a:t>
            </a:fld>
            <a:endParaRPr lang="en-US" altLang="ja-JP"/>
          </a:p>
        </p:txBody>
      </p:sp>
    </p:spTree>
    <p:extLst>
      <p:ext uri="{BB962C8B-B14F-4D97-AF65-F5344CB8AC3E}">
        <p14:creationId xmlns:p14="http://schemas.microsoft.com/office/powerpoint/2010/main" val="3531348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B9141B42-F646-456F-A11A-8DEF3E2E2DBA}" type="slidenum">
              <a:rPr lang="en-US" altLang="ja-JP">
                <a:ea typeface="ＭＳ Ｐゴシック" panose="020B0600070205080204" pitchFamily="50" charset="-128"/>
              </a:rPr>
              <a:pPr>
                <a:spcBef>
                  <a:spcPct val="0"/>
                </a:spcBef>
              </a:pPr>
              <a:t>7</a:t>
            </a:fld>
            <a:endParaRPr lang="en-US" altLang="ja-JP">
              <a:ea typeface="ＭＳ Ｐゴシック" panose="020B0600070205080204" pitchFamily="50" charset="-128"/>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スライド イメージ プレースホルダー 1">
            <a:extLst>
              <a:ext uri="{FF2B5EF4-FFF2-40B4-BE49-F238E27FC236}">
                <a16:creationId xmlns:a16="http://schemas.microsoft.com/office/drawing/2014/main" id="{20493E5B-332E-6DED-4646-A1866BCDB3DB}"/>
              </a:ext>
            </a:extLst>
          </p:cNvPr>
          <p:cNvSpPr>
            <a:spLocks noGrp="1" noRot="1" noChangeAspect="1" noChangeArrowheads="1" noTextEdit="1"/>
          </p:cNvSpPr>
          <p:nvPr>
            <p:ph type="sldImg"/>
          </p:nvPr>
        </p:nvSpPr>
        <p:spPr>
          <a:ln/>
        </p:spPr>
      </p:sp>
      <p:sp>
        <p:nvSpPr>
          <p:cNvPr id="12291" name="ノート プレースホルダー 2">
            <a:extLst>
              <a:ext uri="{FF2B5EF4-FFF2-40B4-BE49-F238E27FC236}">
                <a16:creationId xmlns:a16="http://schemas.microsoft.com/office/drawing/2014/main" id="{0E0B2656-A2CB-EEA7-5413-86D0D1FFE43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Arial" panose="020B0604020202020204" pitchFamily="34" charset="0"/>
            </a:endParaRPr>
          </a:p>
        </p:txBody>
      </p:sp>
      <p:sp>
        <p:nvSpPr>
          <p:cNvPr id="12292" name="スライド番号プレースホルダー 3">
            <a:extLst>
              <a:ext uri="{FF2B5EF4-FFF2-40B4-BE49-F238E27FC236}">
                <a16:creationId xmlns:a16="http://schemas.microsoft.com/office/drawing/2014/main" id="{6A26D8CD-7301-C895-18B3-BA6BB3C8920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7713" indent="-285750">
              <a:defRPr kumimoji="1">
                <a:solidFill>
                  <a:schemeClr val="tx1"/>
                </a:solidFill>
                <a:latin typeface="Arial" panose="020B0604020202020204" pitchFamily="34" charset="0"/>
                <a:ea typeface="ＭＳ Ｐゴシック" panose="020B0600070205080204" pitchFamily="50" charset="-128"/>
              </a:defRPr>
            </a:lvl2pPr>
            <a:lvl3pPr marL="1150938" indent="-228600">
              <a:defRPr kumimoji="1">
                <a:solidFill>
                  <a:schemeClr val="tx1"/>
                </a:solidFill>
                <a:latin typeface="Arial" panose="020B0604020202020204" pitchFamily="34" charset="0"/>
                <a:ea typeface="ＭＳ Ｐゴシック" panose="020B0600070205080204" pitchFamily="50" charset="-128"/>
              </a:defRPr>
            </a:lvl3pPr>
            <a:lvl4pPr marL="1611313" indent="-228600">
              <a:defRPr kumimoji="1">
                <a:solidFill>
                  <a:schemeClr val="tx1"/>
                </a:solidFill>
                <a:latin typeface="Arial" panose="020B0604020202020204" pitchFamily="34" charset="0"/>
                <a:ea typeface="ＭＳ Ｐゴシック" panose="020B0600070205080204" pitchFamily="50" charset="-128"/>
              </a:defRPr>
            </a:lvl4pPr>
            <a:lvl5pPr marL="2073275" indent="-228600">
              <a:defRPr kumimoji="1">
                <a:solidFill>
                  <a:schemeClr val="tx1"/>
                </a:solidFill>
                <a:latin typeface="Arial" panose="020B0604020202020204" pitchFamily="34" charset="0"/>
                <a:ea typeface="ＭＳ Ｐゴシック" panose="020B0600070205080204" pitchFamily="50" charset="-128"/>
              </a:defRPr>
            </a:lvl5pPr>
            <a:lvl6pPr marL="25304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876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448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020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7C1A2199-8C39-4437-AC0E-48F0C43D1C42}" type="slidenum">
              <a:rPr lang="en-US" altLang="ja-JP" smtClean="0"/>
              <a:pPr/>
              <a:t>8</a:t>
            </a:fld>
            <a:endParaRPr lang="en-US" altLang="ja-JP"/>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97223-706B-CBC2-C62D-7A530CD3C00F}"/>
            </a:ext>
          </a:extLst>
        </p:cNvPr>
        <p:cNvGrpSpPr/>
        <p:nvPr/>
      </p:nvGrpSpPr>
      <p:grpSpPr>
        <a:xfrm>
          <a:off x="0" y="0"/>
          <a:ext cx="0" cy="0"/>
          <a:chOff x="0" y="0"/>
          <a:chExt cx="0" cy="0"/>
        </a:xfrm>
      </p:grpSpPr>
      <p:sp>
        <p:nvSpPr>
          <p:cNvPr id="12290" name="スライド イメージ プレースホルダー 1">
            <a:extLst>
              <a:ext uri="{FF2B5EF4-FFF2-40B4-BE49-F238E27FC236}">
                <a16:creationId xmlns:a16="http://schemas.microsoft.com/office/drawing/2014/main" id="{CF0AD23A-C2CC-A433-FF3F-9643741335F6}"/>
              </a:ext>
            </a:extLst>
          </p:cNvPr>
          <p:cNvSpPr>
            <a:spLocks noGrp="1" noRot="1" noChangeAspect="1" noChangeArrowheads="1" noTextEdit="1"/>
          </p:cNvSpPr>
          <p:nvPr>
            <p:ph type="sldImg"/>
          </p:nvPr>
        </p:nvSpPr>
        <p:spPr>
          <a:ln/>
        </p:spPr>
      </p:sp>
      <p:sp>
        <p:nvSpPr>
          <p:cNvPr id="12291" name="ノート プレースホルダー 2">
            <a:extLst>
              <a:ext uri="{FF2B5EF4-FFF2-40B4-BE49-F238E27FC236}">
                <a16:creationId xmlns:a16="http://schemas.microsoft.com/office/drawing/2014/main" id="{493AB811-27B2-7575-02F8-8B5E1FAEBF9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Arial" panose="020B0604020202020204" pitchFamily="34" charset="0"/>
            </a:endParaRPr>
          </a:p>
        </p:txBody>
      </p:sp>
      <p:sp>
        <p:nvSpPr>
          <p:cNvPr id="12292" name="スライド番号プレースホルダー 3">
            <a:extLst>
              <a:ext uri="{FF2B5EF4-FFF2-40B4-BE49-F238E27FC236}">
                <a16:creationId xmlns:a16="http://schemas.microsoft.com/office/drawing/2014/main" id="{E0B4FA02-06FE-1017-7510-2E33D90BF97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7713" indent="-285750">
              <a:defRPr kumimoji="1">
                <a:solidFill>
                  <a:schemeClr val="tx1"/>
                </a:solidFill>
                <a:latin typeface="Arial" panose="020B0604020202020204" pitchFamily="34" charset="0"/>
                <a:ea typeface="ＭＳ Ｐゴシック" panose="020B0600070205080204" pitchFamily="50" charset="-128"/>
              </a:defRPr>
            </a:lvl2pPr>
            <a:lvl3pPr marL="1150938" indent="-228600">
              <a:defRPr kumimoji="1">
                <a:solidFill>
                  <a:schemeClr val="tx1"/>
                </a:solidFill>
                <a:latin typeface="Arial" panose="020B0604020202020204" pitchFamily="34" charset="0"/>
                <a:ea typeface="ＭＳ Ｐゴシック" panose="020B0600070205080204" pitchFamily="50" charset="-128"/>
              </a:defRPr>
            </a:lvl3pPr>
            <a:lvl4pPr marL="1611313" indent="-228600">
              <a:defRPr kumimoji="1">
                <a:solidFill>
                  <a:schemeClr val="tx1"/>
                </a:solidFill>
                <a:latin typeface="Arial" panose="020B0604020202020204" pitchFamily="34" charset="0"/>
                <a:ea typeface="ＭＳ Ｐゴシック" panose="020B0600070205080204" pitchFamily="50" charset="-128"/>
              </a:defRPr>
            </a:lvl4pPr>
            <a:lvl5pPr marL="2073275" indent="-228600">
              <a:defRPr kumimoji="1">
                <a:solidFill>
                  <a:schemeClr val="tx1"/>
                </a:solidFill>
                <a:latin typeface="Arial" panose="020B0604020202020204" pitchFamily="34" charset="0"/>
                <a:ea typeface="ＭＳ Ｐゴシック" panose="020B0600070205080204" pitchFamily="50" charset="-128"/>
              </a:defRPr>
            </a:lvl5pPr>
            <a:lvl6pPr marL="25304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876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448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02075"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7C1A2199-8C39-4437-AC0E-48F0C43D1C42}" type="slidenum">
              <a:rPr lang="en-US" altLang="ja-JP" smtClean="0"/>
              <a:pPr/>
              <a:t>9</a:t>
            </a:fld>
            <a:endParaRPr lang="en-US" altLang="ja-JP"/>
          </a:p>
        </p:txBody>
      </p:sp>
    </p:spTree>
    <p:extLst>
      <p:ext uri="{BB962C8B-B14F-4D97-AF65-F5344CB8AC3E}">
        <p14:creationId xmlns:p14="http://schemas.microsoft.com/office/powerpoint/2010/main" val="1931940476"/>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69938" y="2236788"/>
            <a:ext cx="8721725" cy="1543050"/>
          </a:xfrm>
        </p:spPr>
        <p:txBody>
          <a:bodyPr/>
          <a:lstStyle/>
          <a:p>
            <a:r>
              <a:rPr lang="ja-JP" altLang="en-US"/>
              <a:t>マスタ タイトルの書式設定</a:t>
            </a:r>
          </a:p>
        </p:txBody>
      </p:sp>
      <p:sp>
        <p:nvSpPr>
          <p:cNvPr id="3" name="サブタイトル 2"/>
          <p:cNvSpPr>
            <a:spLocks noGrp="1"/>
          </p:cNvSpPr>
          <p:nvPr>
            <p:ph type="subTitle" idx="1"/>
          </p:nvPr>
        </p:nvSpPr>
        <p:spPr>
          <a:xfrm>
            <a:off x="1539875" y="4079875"/>
            <a:ext cx="7181850" cy="1841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a:extLst>
              <a:ext uri="{FF2B5EF4-FFF2-40B4-BE49-F238E27FC236}">
                <a16:creationId xmlns:a16="http://schemas.microsoft.com/office/drawing/2014/main" id="{7B5A3C66-1FA0-0A75-F5A5-1916F09B9423}"/>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86FAC872-5CE6-21BD-69ED-6332FF3B9F3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5D6510DD-1620-FAB6-0068-9AE640E3B4B6}"/>
              </a:ext>
            </a:extLst>
          </p:cNvPr>
          <p:cNvSpPr>
            <a:spLocks noGrp="1" noChangeArrowheads="1"/>
          </p:cNvSpPr>
          <p:nvPr>
            <p:ph type="sldNum" sz="quarter" idx="12"/>
          </p:nvPr>
        </p:nvSpPr>
        <p:spPr>
          <a:ln/>
        </p:spPr>
        <p:txBody>
          <a:bodyPr/>
          <a:lstStyle>
            <a:lvl1pPr>
              <a:defRPr/>
            </a:lvl1pPr>
          </a:lstStyle>
          <a:p>
            <a:pPr>
              <a:defRPr/>
            </a:pPr>
            <a:fld id="{6100040C-7A48-4743-BF23-B29DB9553836}" type="slidenum">
              <a:rPr lang="en-US" altLang="ja-JP"/>
              <a:pPr>
                <a:defRPr/>
              </a:pPr>
              <a:t>‹#›</a:t>
            </a:fld>
            <a:endParaRPr lang="en-US" altLang="ja-JP"/>
          </a:p>
        </p:txBody>
      </p:sp>
    </p:spTree>
    <p:extLst>
      <p:ext uri="{BB962C8B-B14F-4D97-AF65-F5344CB8AC3E}">
        <p14:creationId xmlns:p14="http://schemas.microsoft.com/office/powerpoint/2010/main" val="76356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291B90F7-D243-3DD5-0291-F1AC5663BBFA}"/>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FEBD0C65-B468-573F-A076-96E8BC9A437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852C2B9B-4008-A07E-3099-4B29F7B2F160}"/>
              </a:ext>
            </a:extLst>
          </p:cNvPr>
          <p:cNvSpPr>
            <a:spLocks noGrp="1" noChangeArrowheads="1"/>
          </p:cNvSpPr>
          <p:nvPr>
            <p:ph type="sldNum" sz="quarter" idx="12"/>
          </p:nvPr>
        </p:nvSpPr>
        <p:spPr>
          <a:ln/>
        </p:spPr>
        <p:txBody>
          <a:bodyPr/>
          <a:lstStyle>
            <a:lvl1pPr>
              <a:defRPr/>
            </a:lvl1pPr>
          </a:lstStyle>
          <a:p>
            <a:pPr>
              <a:defRPr/>
            </a:pPr>
            <a:fld id="{752FB9A3-CB28-44AF-A8EE-154C040051C6}" type="slidenum">
              <a:rPr lang="en-US" altLang="ja-JP"/>
              <a:pPr>
                <a:defRPr/>
              </a:pPr>
              <a:t>‹#›</a:t>
            </a:fld>
            <a:endParaRPr lang="en-US" altLang="ja-JP"/>
          </a:p>
        </p:txBody>
      </p:sp>
    </p:spTree>
    <p:extLst>
      <p:ext uri="{BB962C8B-B14F-4D97-AF65-F5344CB8AC3E}">
        <p14:creationId xmlns:p14="http://schemas.microsoft.com/office/powerpoint/2010/main" val="1262773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440613" y="288925"/>
            <a:ext cx="2308225" cy="61436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512763" y="288925"/>
            <a:ext cx="6775450" cy="61436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DFC43938-B333-9D6D-D15F-38E6D554E690}"/>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8532434D-68EE-102F-3D31-7196C303CC2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ADDA7E6D-D0D4-A207-CDB4-8A75A2F654EE}"/>
              </a:ext>
            </a:extLst>
          </p:cNvPr>
          <p:cNvSpPr>
            <a:spLocks noGrp="1" noChangeArrowheads="1"/>
          </p:cNvSpPr>
          <p:nvPr>
            <p:ph type="sldNum" sz="quarter" idx="12"/>
          </p:nvPr>
        </p:nvSpPr>
        <p:spPr>
          <a:ln/>
        </p:spPr>
        <p:txBody>
          <a:bodyPr/>
          <a:lstStyle>
            <a:lvl1pPr>
              <a:defRPr/>
            </a:lvl1pPr>
          </a:lstStyle>
          <a:p>
            <a:pPr>
              <a:defRPr/>
            </a:pPr>
            <a:fld id="{A95EAE29-E30D-4A45-BEEC-B24B0D6A4DA7}" type="slidenum">
              <a:rPr lang="en-US" altLang="ja-JP"/>
              <a:pPr>
                <a:defRPr/>
              </a:pPr>
              <a:t>‹#›</a:t>
            </a:fld>
            <a:endParaRPr lang="en-US" altLang="ja-JP"/>
          </a:p>
        </p:txBody>
      </p:sp>
    </p:spTree>
    <p:extLst>
      <p:ext uri="{BB962C8B-B14F-4D97-AF65-F5344CB8AC3E}">
        <p14:creationId xmlns:p14="http://schemas.microsoft.com/office/powerpoint/2010/main" val="3831258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タイトル、テキスト、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12763" y="288925"/>
            <a:ext cx="9236075" cy="120015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512763" y="1679575"/>
            <a:ext cx="4541837" cy="47529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quarter" idx="2"/>
          </p:nvPr>
        </p:nvSpPr>
        <p:spPr>
          <a:xfrm>
            <a:off x="5207000" y="1679575"/>
            <a:ext cx="4541838" cy="2300288"/>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 4"/>
          <p:cNvSpPr>
            <a:spLocks noGrp="1"/>
          </p:cNvSpPr>
          <p:nvPr>
            <p:ph sz="quarter" idx="3"/>
          </p:nvPr>
        </p:nvSpPr>
        <p:spPr>
          <a:xfrm>
            <a:off x="5207000" y="4132263"/>
            <a:ext cx="4541838" cy="230028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4">
            <a:extLst>
              <a:ext uri="{FF2B5EF4-FFF2-40B4-BE49-F238E27FC236}">
                <a16:creationId xmlns:a16="http://schemas.microsoft.com/office/drawing/2014/main" id="{C0F8E5F9-F7BA-FF30-E071-1A9EA4D7F769}"/>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7" name="Rectangle 5">
            <a:extLst>
              <a:ext uri="{FF2B5EF4-FFF2-40B4-BE49-F238E27FC236}">
                <a16:creationId xmlns:a16="http://schemas.microsoft.com/office/drawing/2014/main" id="{54021627-C63C-DCAC-D7F7-F882D2DCD339}"/>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8" name="Rectangle 6">
            <a:extLst>
              <a:ext uri="{FF2B5EF4-FFF2-40B4-BE49-F238E27FC236}">
                <a16:creationId xmlns:a16="http://schemas.microsoft.com/office/drawing/2014/main" id="{4A22D8DD-8B03-9904-EBFE-434C6B2682AB}"/>
              </a:ext>
            </a:extLst>
          </p:cNvPr>
          <p:cNvSpPr>
            <a:spLocks noGrp="1" noChangeArrowheads="1"/>
          </p:cNvSpPr>
          <p:nvPr>
            <p:ph type="sldNum" sz="quarter" idx="12"/>
          </p:nvPr>
        </p:nvSpPr>
        <p:spPr>
          <a:ln/>
        </p:spPr>
        <p:txBody>
          <a:bodyPr/>
          <a:lstStyle>
            <a:lvl1pPr>
              <a:defRPr/>
            </a:lvl1pPr>
          </a:lstStyle>
          <a:p>
            <a:pPr>
              <a:defRPr/>
            </a:pPr>
            <a:fld id="{19CE478A-4591-4E1E-90F2-EAE09DFD3F0C}" type="slidenum">
              <a:rPr lang="en-US" altLang="ja-JP"/>
              <a:pPr>
                <a:defRPr/>
              </a:pPr>
              <a:t>‹#›</a:t>
            </a:fld>
            <a:endParaRPr lang="en-US" altLang="ja-JP"/>
          </a:p>
        </p:txBody>
      </p:sp>
    </p:spTree>
    <p:extLst>
      <p:ext uri="{BB962C8B-B14F-4D97-AF65-F5344CB8AC3E}">
        <p14:creationId xmlns:p14="http://schemas.microsoft.com/office/powerpoint/2010/main" val="1847175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6060DF39-0A42-D265-7722-98185757CA93}"/>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6E36569E-CE32-D3D0-5E0D-FF1862E3FB9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BAF2BF83-5989-18ED-754A-1872D0BE685E}"/>
              </a:ext>
            </a:extLst>
          </p:cNvPr>
          <p:cNvSpPr>
            <a:spLocks noGrp="1" noChangeArrowheads="1"/>
          </p:cNvSpPr>
          <p:nvPr>
            <p:ph type="sldNum" sz="quarter" idx="12"/>
          </p:nvPr>
        </p:nvSpPr>
        <p:spPr>
          <a:ln/>
        </p:spPr>
        <p:txBody>
          <a:bodyPr/>
          <a:lstStyle>
            <a:lvl1pPr>
              <a:defRPr/>
            </a:lvl1pPr>
          </a:lstStyle>
          <a:p>
            <a:pPr>
              <a:defRPr/>
            </a:pPr>
            <a:fld id="{765AE498-066A-40E8-9718-EB052C31A178}" type="slidenum">
              <a:rPr lang="en-US" altLang="ja-JP"/>
              <a:pPr>
                <a:defRPr/>
              </a:pPr>
              <a:t>‹#›</a:t>
            </a:fld>
            <a:endParaRPr lang="en-US" altLang="ja-JP"/>
          </a:p>
        </p:txBody>
      </p:sp>
    </p:spTree>
    <p:extLst>
      <p:ext uri="{BB962C8B-B14F-4D97-AF65-F5344CB8AC3E}">
        <p14:creationId xmlns:p14="http://schemas.microsoft.com/office/powerpoint/2010/main" val="722653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11213" y="4627563"/>
            <a:ext cx="8721725" cy="1430337"/>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811213" y="3052763"/>
            <a:ext cx="8721725" cy="1574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a:extLst>
              <a:ext uri="{FF2B5EF4-FFF2-40B4-BE49-F238E27FC236}">
                <a16:creationId xmlns:a16="http://schemas.microsoft.com/office/drawing/2014/main" id="{338F2EA3-1C5A-2C35-7135-39BD6F1F0040}"/>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83D5578B-C482-0040-E15F-60968F9B3708}"/>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2C54C45F-C208-A5E8-66EB-054B79A733BA}"/>
              </a:ext>
            </a:extLst>
          </p:cNvPr>
          <p:cNvSpPr>
            <a:spLocks noGrp="1" noChangeArrowheads="1"/>
          </p:cNvSpPr>
          <p:nvPr>
            <p:ph type="sldNum" sz="quarter" idx="12"/>
          </p:nvPr>
        </p:nvSpPr>
        <p:spPr>
          <a:ln/>
        </p:spPr>
        <p:txBody>
          <a:bodyPr/>
          <a:lstStyle>
            <a:lvl1pPr>
              <a:defRPr/>
            </a:lvl1pPr>
          </a:lstStyle>
          <a:p>
            <a:pPr>
              <a:defRPr/>
            </a:pPr>
            <a:fld id="{A1D07BD4-E715-44EF-A222-139BACADF001}" type="slidenum">
              <a:rPr lang="en-US" altLang="ja-JP"/>
              <a:pPr>
                <a:defRPr/>
              </a:pPr>
              <a:t>‹#›</a:t>
            </a:fld>
            <a:endParaRPr lang="en-US" altLang="ja-JP"/>
          </a:p>
        </p:txBody>
      </p:sp>
    </p:spTree>
    <p:extLst>
      <p:ext uri="{BB962C8B-B14F-4D97-AF65-F5344CB8AC3E}">
        <p14:creationId xmlns:p14="http://schemas.microsoft.com/office/powerpoint/2010/main" val="2054761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512763" y="1679575"/>
            <a:ext cx="4541837"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207000" y="1679575"/>
            <a:ext cx="4541838"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422E18D0-FDDE-E2F1-B592-D2BE163A84E1}"/>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D4E26761-2751-81F7-3E80-F1CD729DAD2F}"/>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D253B0A6-2AA8-BA7C-8FA8-984865278B13}"/>
              </a:ext>
            </a:extLst>
          </p:cNvPr>
          <p:cNvSpPr>
            <a:spLocks noGrp="1" noChangeArrowheads="1"/>
          </p:cNvSpPr>
          <p:nvPr>
            <p:ph type="sldNum" sz="quarter" idx="12"/>
          </p:nvPr>
        </p:nvSpPr>
        <p:spPr>
          <a:ln/>
        </p:spPr>
        <p:txBody>
          <a:bodyPr/>
          <a:lstStyle>
            <a:lvl1pPr>
              <a:defRPr/>
            </a:lvl1pPr>
          </a:lstStyle>
          <a:p>
            <a:pPr>
              <a:defRPr/>
            </a:pPr>
            <a:fld id="{6F49D44D-1878-4750-BED2-59300DB76A80}" type="slidenum">
              <a:rPr lang="en-US" altLang="ja-JP"/>
              <a:pPr>
                <a:defRPr/>
              </a:pPr>
              <a:t>‹#›</a:t>
            </a:fld>
            <a:endParaRPr lang="en-US" altLang="ja-JP"/>
          </a:p>
        </p:txBody>
      </p:sp>
    </p:spTree>
    <p:extLst>
      <p:ext uri="{BB962C8B-B14F-4D97-AF65-F5344CB8AC3E}">
        <p14:creationId xmlns:p14="http://schemas.microsoft.com/office/powerpoint/2010/main" val="2632495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512763" y="1611313"/>
            <a:ext cx="4533900" cy="6731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512763" y="2284413"/>
            <a:ext cx="4533900" cy="41481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213350" y="1611313"/>
            <a:ext cx="4535488" cy="6731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213350" y="2284413"/>
            <a:ext cx="4535488" cy="41481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a:extLst>
              <a:ext uri="{FF2B5EF4-FFF2-40B4-BE49-F238E27FC236}">
                <a16:creationId xmlns:a16="http://schemas.microsoft.com/office/drawing/2014/main" id="{0EFF35C8-D9DB-65A3-67FC-86DCDD64FF2F}"/>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a:extLst>
              <a:ext uri="{FF2B5EF4-FFF2-40B4-BE49-F238E27FC236}">
                <a16:creationId xmlns:a16="http://schemas.microsoft.com/office/drawing/2014/main" id="{0E8C41C8-8FC1-E7E8-FA93-0CCECFF3518B}"/>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8F68956C-145C-884E-35C3-37C057F0C1E9}"/>
              </a:ext>
            </a:extLst>
          </p:cNvPr>
          <p:cNvSpPr>
            <a:spLocks noGrp="1" noChangeArrowheads="1"/>
          </p:cNvSpPr>
          <p:nvPr>
            <p:ph type="sldNum" sz="quarter" idx="12"/>
          </p:nvPr>
        </p:nvSpPr>
        <p:spPr>
          <a:ln/>
        </p:spPr>
        <p:txBody>
          <a:bodyPr/>
          <a:lstStyle>
            <a:lvl1pPr>
              <a:defRPr/>
            </a:lvl1pPr>
          </a:lstStyle>
          <a:p>
            <a:pPr>
              <a:defRPr/>
            </a:pPr>
            <a:fld id="{B0DF820E-37AB-4CCB-BC16-C046717FF341}" type="slidenum">
              <a:rPr lang="en-US" altLang="ja-JP"/>
              <a:pPr>
                <a:defRPr/>
              </a:pPr>
              <a:t>‹#›</a:t>
            </a:fld>
            <a:endParaRPr lang="en-US" altLang="ja-JP"/>
          </a:p>
        </p:txBody>
      </p:sp>
    </p:spTree>
    <p:extLst>
      <p:ext uri="{BB962C8B-B14F-4D97-AF65-F5344CB8AC3E}">
        <p14:creationId xmlns:p14="http://schemas.microsoft.com/office/powerpoint/2010/main" val="3585708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a:extLst>
              <a:ext uri="{FF2B5EF4-FFF2-40B4-BE49-F238E27FC236}">
                <a16:creationId xmlns:a16="http://schemas.microsoft.com/office/drawing/2014/main" id="{3DB70959-81B3-0BBE-902D-6A6A9508A267}"/>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a:extLst>
              <a:ext uri="{FF2B5EF4-FFF2-40B4-BE49-F238E27FC236}">
                <a16:creationId xmlns:a16="http://schemas.microsoft.com/office/drawing/2014/main" id="{A71D0AC9-E905-01CA-F9AC-C0F51243239A}"/>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a:extLst>
              <a:ext uri="{FF2B5EF4-FFF2-40B4-BE49-F238E27FC236}">
                <a16:creationId xmlns:a16="http://schemas.microsoft.com/office/drawing/2014/main" id="{37F07386-30DD-4CA0-F0C6-9535210EA19A}"/>
              </a:ext>
            </a:extLst>
          </p:cNvPr>
          <p:cNvSpPr>
            <a:spLocks noGrp="1" noChangeArrowheads="1"/>
          </p:cNvSpPr>
          <p:nvPr>
            <p:ph type="sldNum" sz="quarter" idx="12"/>
          </p:nvPr>
        </p:nvSpPr>
        <p:spPr>
          <a:ln/>
        </p:spPr>
        <p:txBody>
          <a:bodyPr/>
          <a:lstStyle>
            <a:lvl1pPr>
              <a:defRPr/>
            </a:lvl1pPr>
          </a:lstStyle>
          <a:p>
            <a:pPr>
              <a:defRPr/>
            </a:pPr>
            <a:fld id="{81CD9BD3-628F-49D0-802A-7F9AA5303904}" type="slidenum">
              <a:rPr lang="en-US" altLang="ja-JP"/>
              <a:pPr>
                <a:defRPr/>
              </a:pPr>
              <a:t>‹#›</a:t>
            </a:fld>
            <a:endParaRPr lang="en-US" altLang="ja-JP"/>
          </a:p>
        </p:txBody>
      </p:sp>
    </p:spTree>
    <p:extLst>
      <p:ext uri="{BB962C8B-B14F-4D97-AF65-F5344CB8AC3E}">
        <p14:creationId xmlns:p14="http://schemas.microsoft.com/office/powerpoint/2010/main" val="1589253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FD6390B-60D6-C754-0530-6C3C61BC8DC9}"/>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a:extLst>
              <a:ext uri="{FF2B5EF4-FFF2-40B4-BE49-F238E27FC236}">
                <a16:creationId xmlns:a16="http://schemas.microsoft.com/office/drawing/2014/main" id="{877EF288-DF1E-E87E-EA2B-5CD7148DB8A8}"/>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a:extLst>
              <a:ext uri="{FF2B5EF4-FFF2-40B4-BE49-F238E27FC236}">
                <a16:creationId xmlns:a16="http://schemas.microsoft.com/office/drawing/2014/main" id="{5D36976D-93CF-C7B2-E648-12C508684610}"/>
              </a:ext>
            </a:extLst>
          </p:cNvPr>
          <p:cNvSpPr>
            <a:spLocks noGrp="1" noChangeArrowheads="1"/>
          </p:cNvSpPr>
          <p:nvPr>
            <p:ph type="sldNum" sz="quarter" idx="12"/>
          </p:nvPr>
        </p:nvSpPr>
        <p:spPr>
          <a:ln/>
        </p:spPr>
        <p:txBody>
          <a:bodyPr/>
          <a:lstStyle>
            <a:lvl1pPr>
              <a:defRPr/>
            </a:lvl1pPr>
          </a:lstStyle>
          <a:p>
            <a:pPr>
              <a:defRPr/>
            </a:pPr>
            <a:fld id="{6DC5FFA4-292D-415C-A20B-D4EBEEC8A3F8}" type="slidenum">
              <a:rPr lang="en-US" altLang="ja-JP"/>
              <a:pPr>
                <a:defRPr/>
              </a:pPr>
              <a:t>‹#›</a:t>
            </a:fld>
            <a:endParaRPr lang="en-US" altLang="ja-JP"/>
          </a:p>
        </p:txBody>
      </p:sp>
    </p:spTree>
    <p:extLst>
      <p:ext uri="{BB962C8B-B14F-4D97-AF65-F5344CB8AC3E}">
        <p14:creationId xmlns:p14="http://schemas.microsoft.com/office/powerpoint/2010/main" val="376056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12763" y="287338"/>
            <a:ext cx="3376612" cy="121920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4011613" y="287338"/>
            <a:ext cx="5737225" cy="61452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512763" y="1506538"/>
            <a:ext cx="3376612" cy="49260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a:extLst>
              <a:ext uri="{FF2B5EF4-FFF2-40B4-BE49-F238E27FC236}">
                <a16:creationId xmlns:a16="http://schemas.microsoft.com/office/drawing/2014/main" id="{DDC696AE-B9F7-3DE4-E3F9-C70863531F3A}"/>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2C77A6A9-E083-2ECF-E405-F7D859701768}"/>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EFF278A5-DFE0-203B-EB2F-235C11CAEAEA}"/>
              </a:ext>
            </a:extLst>
          </p:cNvPr>
          <p:cNvSpPr>
            <a:spLocks noGrp="1" noChangeArrowheads="1"/>
          </p:cNvSpPr>
          <p:nvPr>
            <p:ph type="sldNum" sz="quarter" idx="12"/>
          </p:nvPr>
        </p:nvSpPr>
        <p:spPr>
          <a:ln/>
        </p:spPr>
        <p:txBody>
          <a:bodyPr/>
          <a:lstStyle>
            <a:lvl1pPr>
              <a:defRPr/>
            </a:lvl1pPr>
          </a:lstStyle>
          <a:p>
            <a:pPr>
              <a:defRPr/>
            </a:pPr>
            <a:fld id="{CFF7060C-4EAC-491F-A842-082CCD8658EE}" type="slidenum">
              <a:rPr lang="en-US" altLang="ja-JP"/>
              <a:pPr>
                <a:defRPr/>
              </a:pPr>
              <a:t>‹#›</a:t>
            </a:fld>
            <a:endParaRPr lang="en-US" altLang="ja-JP"/>
          </a:p>
        </p:txBody>
      </p:sp>
    </p:spTree>
    <p:extLst>
      <p:ext uri="{BB962C8B-B14F-4D97-AF65-F5344CB8AC3E}">
        <p14:creationId xmlns:p14="http://schemas.microsoft.com/office/powerpoint/2010/main" val="1344823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11363" y="5040313"/>
            <a:ext cx="6156325" cy="595312"/>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2011363" y="642938"/>
            <a:ext cx="6156325" cy="4321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2011363" y="5635625"/>
            <a:ext cx="6156325" cy="8445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a:extLst>
              <a:ext uri="{FF2B5EF4-FFF2-40B4-BE49-F238E27FC236}">
                <a16:creationId xmlns:a16="http://schemas.microsoft.com/office/drawing/2014/main" id="{264C85F7-37F9-F8ED-56E4-C59D9E963BC6}"/>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3335CDAA-45DD-77AC-232A-BB2AD384087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33B3E657-EB9F-EEB4-84F4-90D7E50E4013}"/>
              </a:ext>
            </a:extLst>
          </p:cNvPr>
          <p:cNvSpPr>
            <a:spLocks noGrp="1" noChangeArrowheads="1"/>
          </p:cNvSpPr>
          <p:nvPr>
            <p:ph type="sldNum" sz="quarter" idx="12"/>
          </p:nvPr>
        </p:nvSpPr>
        <p:spPr>
          <a:ln/>
        </p:spPr>
        <p:txBody>
          <a:bodyPr/>
          <a:lstStyle>
            <a:lvl1pPr>
              <a:defRPr/>
            </a:lvl1pPr>
          </a:lstStyle>
          <a:p>
            <a:pPr>
              <a:defRPr/>
            </a:pPr>
            <a:fld id="{E7FC353C-9C21-4A18-B263-DD5CD28EF313}" type="slidenum">
              <a:rPr lang="en-US" altLang="ja-JP"/>
              <a:pPr>
                <a:defRPr/>
              </a:pPr>
              <a:t>‹#›</a:t>
            </a:fld>
            <a:endParaRPr lang="en-US" altLang="ja-JP"/>
          </a:p>
        </p:txBody>
      </p:sp>
    </p:spTree>
    <p:extLst>
      <p:ext uri="{BB962C8B-B14F-4D97-AF65-F5344CB8AC3E}">
        <p14:creationId xmlns:p14="http://schemas.microsoft.com/office/powerpoint/2010/main" val="2753593861"/>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69D13F7-128B-3ADC-296E-EA86BDDF69D3}"/>
              </a:ext>
            </a:extLst>
          </p:cNvPr>
          <p:cNvSpPr>
            <a:spLocks noGrp="1" noChangeArrowheads="1"/>
          </p:cNvSpPr>
          <p:nvPr>
            <p:ph type="title"/>
          </p:nvPr>
        </p:nvSpPr>
        <p:spPr bwMode="auto">
          <a:xfrm>
            <a:off x="512763" y="288925"/>
            <a:ext cx="9236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779" tIns="49890" rIns="99779" bIns="49890" numCol="1" anchor="ctr" anchorCtr="0" compatLnSpc="1">
            <a:prstTxWarp prst="textNoShape">
              <a:avLst/>
            </a:prstTxWarp>
          </a:bodyPr>
          <a:lstStyle/>
          <a:p>
            <a:pPr lvl="0"/>
            <a:r>
              <a:rPr lang="ja-JP" altLang="en-US"/>
              <a:t>マスタ タイトルの書式設定</a:t>
            </a:r>
          </a:p>
        </p:txBody>
      </p:sp>
      <p:sp>
        <p:nvSpPr>
          <p:cNvPr id="1027" name="Rectangle 3">
            <a:extLst>
              <a:ext uri="{FF2B5EF4-FFF2-40B4-BE49-F238E27FC236}">
                <a16:creationId xmlns:a16="http://schemas.microsoft.com/office/drawing/2014/main" id="{2FFA6B1A-D43B-B847-7335-033D172554C1}"/>
              </a:ext>
            </a:extLst>
          </p:cNvPr>
          <p:cNvSpPr>
            <a:spLocks noGrp="1" noChangeArrowheads="1"/>
          </p:cNvSpPr>
          <p:nvPr>
            <p:ph type="body" idx="1"/>
          </p:nvPr>
        </p:nvSpPr>
        <p:spPr bwMode="auto">
          <a:xfrm>
            <a:off x="512763" y="1679575"/>
            <a:ext cx="92360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779" tIns="49890" rIns="99779" bIns="4989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5604" name="Rectangle 4">
            <a:extLst>
              <a:ext uri="{FF2B5EF4-FFF2-40B4-BE49-F238E27FC236}">
                <a16:creationId xmlns:a16="http://schemas.microsoft.com/office/drawing/2014/main" id="{E18725CB-2052-63D2-71B0-7ED52E93D3AE}"/>
              </a:ext>
            </a:extLst>
          </p:cNvPr>
          <p:cNvSpPr>
            <a:spLocks noGrp="1" noChangeArrowheads="1"/>
          </p:cNvSpPr>
          <p:nvPr>
            <p:ph type="dt" sz="half" idx="2"/>
          </p:nvPr>
        </p:nvSpPr>
        <p:spPr bwMode="auto">
          <a:xfrm>
            <a:off x="512763" y="6557963"/>
            <a:ext cx="2393950" cy="500062"/>
          </a:xfrm>
          <a:prstGeom prst="rect">
            <a:avLst/>
          </a:prstGeom>
          <a:noFill/>
          <a:ln w="9525">
            <a:noFill/>
            <a:miter lim="800000"/>
            <a:headEnd/>
            <a:tailEnd/>
          </a:ln>
          <a:effectLst/>
        </p:spPr>
        <p:txBody>
          <a:bodyPr vert="horz" wrap="square" lIns="99779" tIns="49890" rIns="99779" bIns="49890" numCol="1" anchor="t" anchorCtr="0" compatLnSpc="1">
            <a:prstTxWarp prst="textNoShape">
              <a:avLst/>
            </a:prstTxWarp>
          </a:bodyPr>
          <a:lstStyle>
            <a:lvl1pPr eaLnBrk="1" hangingPunct="1">
              <a:defRPr sz="1500">
                <a:latin typeface="Arial" charset="0"/>
                <a:ea typeface="ＭＳ Ｐゴシック" charset="-128"/>
              </a:defRPr>
            </a:lvl1pPr>
          </a:lstStyle>
          <a:p>
            <a:pPr>
              <a:defRPr/>
            </a:pPr>
            <a:endParaRPr lang="en-US" altLang="ja-JP"/>
          </a:p>
        </p:txBody>
      </p:sp>
      <p:sp>
        <p:nvSpPr>
          <p:cNvPr id="25605" name="Rectangle 5">
            <a:extLst>
              <a:ext uri="{FF2B5EF4-FFF2-40B4-BE49-F238E27FC236}">
                <a16:creationId xmlns:a16="http://schemas.microsoft.com/office/drawing/2014/main" id="{AB8333EA-E163-7203-15D6-CB3B175E1829}"/>
              </a:ext>
            </a:extLst>
          </p:cNvPr>
          <p:cNvSpPr>
            <a:spLocks noGrp="1" noChangeArrowheads="1"/>
          </p:cNvSpPr>
          <p:nvPr>
            <p:ph type="ftr" sz="quarter" idx="3"/>
          </p:nvPr>
        </p:nvSpPr>
        <p:spPr bwMode="auto">
          <a:xfrm>
            <a:off x="3506788" y="6557963"/>
            <a:ext cx="3248025" cy="500062"/>
          </a:xfrm>
          <a:prstGeom prst="rect">
            <a:avLst/>
          </a:prstGeom>
          <a:noFill/>
          <a:ln w="9525">
            <a:noFill/>
            <a:miter lim="800000"/>
            <a:headEnd/>
            <a:tailEnd/>
          </a:ln>
          <a:effectLst/>
        </p:spPr>
        <p:txBody>
          <a:bodyPr vert="horz" wrap="square" lIns="99779" tIns="49890" rIns="99779" bIns="49890" numCol="1" anchor="t" anchorCtr="0" compatLnSpc="1">
            <a:prstTxWarp prst="textNoShape">
              <a:avLst/>
            </a:prstTxWarp>
          </a:bodyPr>
          <a:lstStyle>
            <a:lvl1pPr algn="ctr" eaLnBrk="1" hangingPunct="1">
              <a:defRPr sz="1500">
                <a:latin typeface="Arial" charset="0"/>
                <a:ea typeface="ＭＳ Ｐゴシック" charset="-128"/>
              </a:defRPr>
            </a:lvl1pPr>
          </a:lstStyle>
          <a:p>
            <a:pPr>
              <a:defRPr/>
            </a:pPr>
            <a:endParaRPr lang="en-US" altLang="ja-JP"/>
          </a:p>
        </p:txBody>
      </p:sp>
      <p:sp>
        <p:nvSpPr>
          <p:cNvPr id="25606" name="Rectangle 6">
            <a:extLst>
              <a:ext uri="{FF2B5EF4-FFF2-40B4-BE49-F238E27FC236}">
                <a16:creationId xmlns:a16="http://schemas.microsoft.com/office/drawing/2014/main" id="{1D7A7348-4D56-C3A7-837A-D2F7C20925A3}"/>
              </a:ext>
            </a:extLst>
          </p:cNvPr>
          <p:cNvSpPr>
            <a:spLocks noGrp="1" noChangeArrowheads="1"/>
          </p:cNvSpPr>
          <p:nvPr>
            <p:ph type="sldNum" sz="quarter" idx="4"/>
          </p:nvPr>
        </p:nvSpPr>
        <p:spPr bwMode="auto">
          <a:xfrm>
            <a:off x="7354888" y="6557963"/>
            <a:ext cx="2393950" cy="500062"/>
          </a:xfrm>
          <a:prstGeom prst="rect">
            <a:avLst/>
          </a:prstGeom>
          <a:noFill/>
          <a:ln w="9525">
            <a:noFill/>
            <a:miter lim="800000"/>
            <a:headEnd/>
            <a:tailEnd/>
          </a:ln>
          <a:effectLst/>
        </p:spPr>
        <p:txBody>
          <a:bodyPr vert="horz" wrap="square" lIns="99779" tIns="49890" rIns="99779" bIns="49890" numCol="1" anchor="t" anchorCtr="0" compatLnSpc="1">
            <a:prstTxWarp prst="textNoShape">
              <a:avLst/>
            </a:prstTxWarp>
          </a:bodyPr>
          <a:lstStyle>
            <a:lvl1pPr algn="r" eaLnBrk="1" hangingPunct="1">
              <a:defRPr sz="1500"/>
            </a:lvl1pPr>
          </a:lstStyle>
          <a:p>
            <a:pPr>
              <a:defRPr/>
            </a:pPr>
            <a:fld id="{5585A682-0BAE-4E96-A64B-888F53DFB956}"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hf hdr="0" ftr="0" dt="0"/>
  <p:txStyles>
    <p:titleStyle>
      <a:lvl1pPr algn="ctr" defTabSz="998538" rtl="0" eaLnBrk="0" fontAlgn="base" hangingPunct="0">
        <a:spcBef>
          <a:spcPct val="0"/>
        </a:spcBef>
        <a:spcAft>
          <a:spcPct val="0"/>
        </a:spcAft>
        <a:defRPr kumimoji="1" sz="4800">
          <a:solidFill>
            <a:schemeClr val="tx2"/>
          </a:solidFill>
          <a:latin typeface="+mj-lt"/>
          <a:ea typeface="+mj-ea"/>
          <a:cs typeface="+mj-cs"/>
        </a:defRPr>
      </a:lvl1pPr>
      <a:lvl2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2pPr>
      <a:lvl3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3pPr>
      <a:lvl4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4pPr>
      <a:lvl5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5pPr>
      <a:lvl6pPr marL="457200" algn="ctr" defTabSz="998538" rtl="0" fontAlgn="base">
        <a:spcBef>
          <a:spcPct val="0"/>
        </a:spcBef>
        <a:spcAft>
          <a:spcPct val="0"/>
        </a:spcAft>
        <a:defRPr kumimoji="1" sz="4800">
          <a:solidFill>
            <a:schemeClr val="tx2"/>
          </a:solidFill>
          <a:latin typeface="Arial" charset="0"/>
          <a:ea typeface="ＭＳ Ｐゴシック" pitchFamily="50" charset="-128"/>
        </a:defRPr>
      </a:lvl6pPr>
      <a:lvl7pPr marL="914400" algn="ctr" defTabSz="998538" rtl="0" fontAlgn="base">
        <a:spcBef>
          <a:spcPct val="0"/>
        </a:spcBef>
        <a:spcAft>
          <a:spcPct val="0"/>
        </a:spcAft>
        <a:defRPr kumimoji="1" sz="4800">
          <a:solidFill>
            <a:schemeClr val="tx2"/>
          </a:solidFill>
          <a:latin typeface="Arial" charset="0"/>
          <a:ea typeface="ＭＳ Ｐゴシック" pitchFamily="50" charset="-128"/>
        </a:defRPr>
      </a:lvl7pPr>
      <a:lvl8pPr marL="1371600" algn="ctr" defTabSz="998538" rtl="0" fontAlgn="base">
        <a:spcBef>
          <a:spcPct val="0"/>
        </a:spcBef>
        <a:spcAft>
          <a:spcPct val="0"/>
        </a:spcAft>
        <a:defRPr kumimoji="1" sz="4800">
          <a:solidFill>
            <a:schemeClr val="tx2"/>
          </a:solidFill>
          <a:latin typeface="Arial" charset="0"/>
          <a:ea typeface="ＭＳ Ｐゴシック" pitchFamily="50" charset="-128"/>
        </a:defRPr>
      </a:lvl8pPr>
      <a:lvl9pPr marL="1828800" algn="ctr" defTabSz="998538" rtl="0" fontAlgn="base">
        <a:spcBef>
          <a:spcPct val="0"/>
        </a:spcBef>
        <a:spcAft>
          <a:spcPct val="0"/>
        </a:spcAft>
        <a:defRPr kumimoji="1" sz="4800">
          <a:solidFill>
            <a:schemeClr val="tx2"/>
          </a:solidFill>
          <a:latin typeface="Arial" charset="0"/>
          <a:ea typeface="ＭＳ Ｐゴシック" pitchFamily="50" charset="-128"/>
        </a:defRPr>
      </a:lvl9pPr>
    </p:titleStyle>
    <p:bodyStyle>
      <a:lvl1pPr marL="374650" indent="-374650" algn="l" defTabSz="998538" rtl="0" eaLnBrk="0" fontAlgn="base" hangingPunct="0">
        <a:spcBef>
          <a:spcPct val="20000"/>
        </a:spcBef>
        <a:spcAft>
          <a:spcPct val="0"/>
        </a:spcAft>
        <a:buChar char="•"/>
        <a:defRPr kumimoji="1" sz="3500">
          <a:solidFill>
            <a:schemeClr val="tx1"/>
          </a:solidFill>
          <a:latin typeface="+mn-lt"/>
          <a:ea typeface="+mn-ea"/>
          <a:cs typeface="+mn-cs"/>
        </a:defRPr>
      </a:lvl1pPr>
      <a:lvl2pPr marL="811213" indent="-312738" algn="l" defTabSz="998538" rtl="0" eaLnBrk="0" fontAlgn="base" hangingPunct="0">
        <a:spcBef>
          <a:spcPct val="20000"/>
        </a:spcBef>
        <a:spcAft>
          <a:spcPct val="0"/>
        </a:spcAft>
        <a:buChar char="–"/>
        <a:defRPr kumimoji="1" sz="3100">
          <a:solidFill>
            <a:schemeClr val="tx1"/>
          </a:solidFill>
          <a:latin typeface="+mn-lt"/>
          <a:ea typeface="+mn-ea"/>
        </a:defRPr>
      </a:lvl2pPr>
      <a:lvl3pPr marL="1247775" indent="-249238" algn="l" defTabSz="998538" rtl="0" eaLnBrk="0" fontAlgn="base" hangingPunct="0">
        <a:spcBef>
          <a:spcPct val="20000"/>
        </a:spcBef>
        <a:spcAft>
          <a:spcPct val="0"/>
        </a:spcAft>
        <a:buChar char="•"/>
        <a:defRPr kumimoji="1" sz="2600">
          <a:solidFill>
            <a:schemeClr val="tx1"/>
          </a:solidFill>
          <a:latin typeface="+mn-lt"/>
          <a:ea typeface="+mn-ea"/>
        </a:defRPr>
      </a:lvl3pPr>
      <a:lvl4pPr marL="1746250" indent="-249238" algn="l" defTabSz="998538" rtl="0" eaLnBrk="0" fontAlgn="base" hangingPunct="0">
        <a:spcBef>
          <a:spcPct val="20000"/>
        </a:spcBef>
        <a:spcAft>
          <a:spcPct val="0"/>
        </a:spcAft>
        <a:buChar char="–"/>
        <a:defRPr kumimoji="1" sz="2200">
          <a:solidFill>
            <a:schemeClr val="tx1"/>
          </a:solidFill>
          <a:latin typeface="+mn-lt"/>
          <a:ea typeface="+mn-ea"/>
        </a:defRPr>
      </a:lvl4pPr>
      <a:lvl5pPr marL="2244725" indent="-249238" algn="l" defTabSz="998538" rtl="0" eaLnBrk="0" fontAlgn="base" hangingPunct="0">
        <a:spcBef>
          <a:spcPct val="20000"/>
        </a:spcBef>
        <a:spcAft>
          <a:spcPct val="0"/>
        </a:spcAft>
        <a:buChar char="»"/>
        <a:defRPr kumimoji="1" sz="2200">
          <a:solidFill>
            <a:schemeClr val="tx1"/>
          </a:solidFill>
          <a:latin typeface="+mn-lt"/>
          <a:ea typeface="+mn-ea"/>
        </a:defRPr>
      </a:lvl5pPr>
      <a:lvl6pPr marL="2701925" indent="-249238" algn="l" defTabSz="998538" rtl="0" fontAlgn="base">
        <a:spcBef>
          <a:spcPct val="20000"/>
        </a:spcBef>
        <a:spcAft>
          <a:spcPct val="0"/>
        </a:spcAft>
        <a:buChar char="»"/>
        <a:defRPr kumimoji="1" sz="2200">
          <a:solidFill>
            <a:schemeClr val="tx1"/>
          </a:solidFill>
          <a:latin typeface="+mn-lt"/>
          <a:ea typeface="+mn-ea"/>
        </a:defRPr>
      </a:lvl6pPr>
      <a:lvl7pPr marL="3159125" indent="-249238" algn="l" defTabSz="998538" rtl="0" fontAlgn="base">
        <a:spcBef>
          <a:spcPct val="20000"/>
        </a:spcBef>
        <a:spcAft>
          <a:spcPct val="0"/>
        </a:spcAft>
        <a:buChar char="»"/>
        <a:defRPr kumimoji="1" sz="2200">
          <a:solidFill>
            <a:schemeClr val="tx1"/>
          </a:solidFill>
          <a:latin typeface="+mn-lt"/>
          <a:ea typeface="+mn-ea"/>
        </a:defRPr>
      </a:lvl7pPr>
      <a:lvl8pPr marL="3616325" indent="-249238" algn="l" defTabSz="998538" rtl="0" fontAlgn="base">
        <a:spcBef>
          <a:spcPct val="20000"/>
        </a:spcBef>
        <a:spcAft>
          <a:spcPct val="0"/>
        </a:spcAft>
        <a:buChar char="»"/>
        <a:defRPr kumimoji="1" sz="2200">
          <a:solidFill>
            <a:schemeClr val="tx1"/>
          </a:solidFill>
          <a:latin typeface="+mn-lt"/>
          <a:ea typeface="+mn-ea"/>
        </a:defRPr>
      </a:lvl8pPr>
      <a:lvl9pPr marL="4073525" indent="-249238" algn="l" defTabSz="998538" rtl="0" fontAlgn="base">
        <a:spcBef>
          <a:spcPct val="20000"/>
        </a:spcBef>
        <a:spcAft>
          <a:spcPct val="0"/>
        </a:spcAft>
        <a:buChar char="»"/>
        <a:defRPr kumimoji="1" sz="22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6.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6.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6.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6.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6.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6.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4.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スライド番号プレースホルダー 3">
            <a:extLst>
              <a:ext uri="{FF2B5EF4-FFF2-40B4-BE49-F238E27FC236}">
                <a16:creationId xmlns:a16="http://schemas.microsoft.com/office/drawing/2014/main" id="{E72828DB-0C78-6D61-F1CD-FF922F367677}"/>
              </a:ext>
            </a:extLst>
          </p:cNvPr>
          <p:cNvSpPr>
            <a:spLocks noGrp="1" noChangeArrowheads="1"/>
          </p:cNvSpPr>
          <p:nvPr>
            <p:ph type="sldNum" sz="quarter" idx="12"/>
          </p:nvPr>
        </p:nvSpPr>
        <p:spPr>
          <a:xfrm>
            <a:off x="7416800" y="6619875"/>
            <a:ext cx="2393950" cy="500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0EAF9DE3-8DA8-4843-855B-188B923BCF3E}" type="slidenum">
              <a:rPr lang="en-US" altLang="ja-JP" smtClean="0"/>
              <a:pPr/>
              <a:t>1</a:t>
            </a:fld>
            <a:endParaRPr lang="en-US" altLang="ja-JP"/>
          </a:p>
        </p:txBody>
      </p:sp>
      <p:sp>
        <p:nvSpPr>
          <p:cNvPr id="5" name="タイトル 1">
            <a:extLst>
              <a:ext uri="{FF2B5EF4-FFF2-40B4-BE49-F238E27FC236}">
                <a16:creationId xmlns:a16="http://schemas.microsoft.com/office/drawing/2014/main" id="{4002FD93-5CE1-75F5-3328-FBE4869A9994}"/>
              </a:ext>
            </a:extLst>
          </p:cNvPr>
          <p:cNvSpPr txBox="1">
            <a:spLocks noChangeArrowheads="1"/>
          </p:cNvSpPr>
          <p:nvPr/>
        </p:nvSpPr>
        <p:spPr bwMode="auto">
          <a:xfrm>
            <a:off x="1354138" y="187325"/>
            <a:ext cx="7553325" cy="1200150"/>
          </a:xfrm>
          <a:prstGeom prst="rect">
            <a:avLst/>
          </a:prstGeom>
          <a:noFill/>
          <a:ln>
            <a:noFill/>
          </a:ln>
        </p:spPr>
        <p:txBody>
          <a:bodyPr lIns="99779" tIns="49890" rIns="99779" bIns="49890" anchor="ctr"/>
          <a:lstStyle>
            <a:lvl1pPr algn="ctr" defTabSz="998538" rtl="0" eaLnBrk="0" fontAlgn="base" hangingPunct="0">
              <a:spcBef>
                <a:spcPct val="0"/>
              </a:spcBef>
              <a:spcAft>
                <a:spcPct val="0"/>
              </a:spcAft>
              <a:defRPr kumimoji="1" sz="4800">
                <a:solidFill>
                  <a:schemeClr val="tx2"/>
                </a:solidFill>
                <a:latin typeface="+mj-lt"/>
                <a:ea typeface="+mj-ea"/>
                <a:cs typeface="+mj-cs"/>
              </a:defRPr>
            </a:lvl1pPr>
            <a:lvl2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2pPr>
            <a:lvl3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3pPr>
            <a:lvl4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4pPr>
            <a:lvl5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5pPr>
            <a:lvl6pPr marL="457200" algn="ctr" defTabSz="998538" rtl="0" fontAlgn="base">
              <a:spcBef>
                <a:spcPct val="0"/>
              </a:spcBef>
              <a:spcAft>
                <a:spcPct val="0"/>
              </a:spcAft>
              <a:defRPr kumimoji="1" sz="4800">
                <a:solidFill>
                  <a:schemeClr val="tx2"/>
                </a:solidFill>
                <a:latin typeface="Arial" charset="0"/>
                <a:ea typeface="ＭＳ Ｐゴシック" pitchFamily="50" charset="-128"/>
              </a:defRPr>
            </a:lvl6pPr>
            <a:lvl7pPr marL="914400" algn="ctr" defTabSz="998538" rtl="0" fontAlgn="base">
              <a:spcBef>
                <a:spcPct val="0"/>
              </a:spcBef>
              <a:spcAft>
                <a:spcPct val="0"/>
              </a:spcAft>
              <a:defRPr kumimoji="1" sz="4800">
                <a:solidFill>
                  <a:schemeClr val="tx2"/>
                </a:solidFill>
                <a:latin typeface="Arial" charset="0"/>
                <a:ea typeface="ＭＳ Ｐゴシック" pitchFamily="50" charset="-128"/>
              </a:defRPr>
            </a:lvl7pPr>
            <a:lvl8pPr marL="1371600" algn="ctr" defTabSz="998538" rtl="0" fontAlgn="base">
              <a:spcBef>
                <a:spcPct val="0"/>
              </a:spcBef>
              <a:spcAft>
                <a:spcPct val="0"/>
              </a:spcAft>
              <a:defRPr kumimoji="1" sz="4800">
                <a:solidFill>
                  <a:schemeClr val="tx2"/>
                </a:solidFill>
                <a:latin typeface="Arial" charset="0"/>
                <a:ea typeface="ＭＳ Ｐゴシック" pitchFamily="50" charset="-128"/>
              </a:defRPr>
            </a:lvl8pPr>
            <a:lvl9pPr marL="1828800" algn="ctr" defTabSz="998538" rtl="0" fontAlgn="base">
              <a:spcBef>
                <a:spcPct val="0"/>
              </a:spcBef>
              <a:spcAft>
                <a:spcPct val="0"/>
              </a:spcAft>
              <a:defRPr kumimoji="1" sz="4800">
                <a:solidFill>
                  <a:schemeClr val="tx2"/>
                </a:solidFill>
                <a:latin typeface="Arial" charset="0"/>
                <a:ea typeface="ＭＳ Ｐゴシック" pitchFamily="50" charset="-128"/>
              </a:defRPr>
            </a:lvl9pPr>
          </a:lstStyle>
          <a:p>
            <a:pPr>
              <a:defRPr/>
            </a:pPr>
            <a:r>
              <a:rPr lang="ja-JP" altLang="en-US" sz="3600" kern="0" dirty="0">
                <a:solidFill>
                  <a:schemeClr val="tx1"/>
                </a:solidFill>
              </a:rPr>
              <a:t>ヒアリング資料の作成について①</a:t>
            </a:r>
            <a:br>
              <a:rPr lang="en-US" altLang="ja-JP" sz="3600" kern="0" dirty="0">
                <a:solidFill>
                  <a:schemeClr val="tx1"/>
                </a:solidFill>
              </a:rPr>
            </a:br>
            <a:r>
              <a:rPr lang="en-US" altLang="ja-JP" sz="1800" kern="0" dirty="0">
                <a:solidFill>
                  <a:schemeClr val="tx1"/>
                </a:solidFill>
              </a:rPr>
              <a:t>※</a:t>
            </a:r>
            <a:r>
              <a:rPr lang="ja-JP" altLang="en-US" sz="1800" kern="0" dirty="0">
                <a:solidFill>
                  <a:schemeClr val="tx1"/>
                </a:solidFill>
              </a:rPr>
              <a:t>本スライドは削除して提出してください。</a:t>
            </a:r>
            <a:endParaRPr lang="ja-JP" altLang="en-US" sz="3600" kern="0" dirty="0">
              <a:solidFill>
                <a:schemeClr val="tx1"/>
              </a:solidFill>
            </a:endParaRPr>
          </a:p>
        </p:txBody>
      </p:sp>
      <p:sp>
        <p:nvSpPr>
          <p:cNvPr id="6" name="コンテンツ プレースホルダー 2">
            <a:extLst>
              <a:ext uri="{FF2B5EF4-FFF2-40B4-BE49-F238E27FC236}">
                <a16:creationId xmlns:a16="http://schemas.microsoft.com/office/drawing/2014/main" id="{7DDEDA6E-5935-EC0B-6F50-726BFC580EB8}"/>
              </a:ext>
            </a:extLst>
          </p:cNvPr>
          <p:cNvSpPr txBox="1">
            <a:spLocks noChangeArrowheads="1"/>
          </p:cNvSpPr>
          <p:nvPr/>
        </p:nvSpPr>
        <p:spPr bwMode="auto">
          <a:xfrm>
            <a:off x="132081" y="1582738"/>
            <a:ext cx="9990138" cy="3133725"/>
          </a:xfrm>
          <a:prstGeom prst="rect">
            <a:avLst/>
          </a:prstGeom>
          <a:noFill/>
          <a:ln w="9525">
            <a:solidFill>
              <a:srgbClr val="000000"/>
            </a:solidFill>
            <a:miter lim="800000"/>
            <a:headEnd/>
            <a:tailEnd/>
          </a:ln>
        </p:spPr>
        <p:txBody>
          <a:bodyPr lIns="99779" tIns="49890" rIns="99779" bIns="49890"/>
          <a:lstStyle>
            <a:lvl1pPr marL="0" indent="0" algn="ctr" defTabSz="998538" rtl="0" eaLnBrk="0" fontAlgn="base" hangingPunct="0">
              <a:spcBef>
                <a:spcPct val="20000"/>
              </a:spcBef>
              <a:spcAft>
                <a:spcPct val="0"/>
              </a:spcAft>
              <a:buNone/>
              <a:defRPr kumimoji="1" sz="3500">
                <a:solidFill>
                  <a:schemeClr val="tx1"/>
                </a:solidFill>
                <a:latin typeface="+mn-lt"/>
                <a:ea typeface="+mn-ea"/>
                <a:cs typeface="+mn-cs"/>
              </a:defRPr>
            </a:lvl1pPr>
            <a:lvl2pPr marL="457200" indent="0" algn="ctr" defTabSz="998538" rtl="0" eaLnBrk="0" fontAlgn="base" hangingPunct="0">
              <a:spcBef>
                <a:spcPct val="20000"/>
              </a:spcBef>
              <a:spcAft>
                <a:spcPct val="0"/>
              </a:spcAft>
              <a:buNone/>
              <a:defRPr kumimoji="1" sz="3100">
                <a:solidFill>
                  <a:schemeClr val="tx1"/>
                </a:solidFill>
                <a:latin typeface="+mn-lt"/>
                <a:ea typeface="+mn-ea"/>
              </a:defRPr>
            </a:lvl2pPr>
            <a:lvl3pPr marL="914400" indent="0" algn="ctr" defTabSz="998538" rtl="0" eaLnBrk="0" fontAlgn="base" hangingPunct="0">
              <a:spcBef>
                <a:spcPct val="20000"/>
              </a:spcBef>
              <a:spcAft>
                <a:spcPct val="0"/>
              </a:spcAft>
              <a:buNone/>
              <a:defRPr kumimoji="1" sz="2600">
                <a:solidFill>
                  <a:schemeClr val="tx1"/>
                </a:solidFill>
                <a:latin typeface="+mn-lt"/>
                <a:ea typeface="+mn-ea"/>
              </a:defRPr>
            </a:lvl3pPr>
            <a:lvl4pPr marL="1371600" indent="0" algn="ctr" defTabSz="998538" rtl="0" eaLnBrk="0" fontAlgn="base" hangingPunct="0">
              <a:spcBef>
                <a:spcPct val="20000"/>
              </a:spcBef>
              <a:spcAft>
                <a:spcPct val="0"/>
              </a:spcAft>
              <a:buNone/>
              <a:defRPr kumimoji="1" sz="2200">
                <a:solidFill>
                  <a:schemeClr val="tx1"/>
                </a:solidFill>
                <a:latin typeface="+mn-lt"/>
                <a:ea typeface="+mn-ea"/>
              </a:defRPr>
            </a:lvl4pPr>
            <a:lvl5pPr marL="1828800" indent="0" algn="ctr" defTabSz="998538" rtl="0" eaLnBrk="0" fontAlgn="base" hangingPunct="0">
              <a:spcBef>
                <a:spcPct val="20000"/>
              </a:spcBef>
              <a:spcAft>
                <a:spcPct val="0"/>
              </a:spcAft>
              <a:buNone/>
              <a:defRPr kumimoji="1" sz="2200">
                <a:solidFill>
                  <a:schemeClr val="tx1"/>
                </a:solidFill>
                <a:latin typeface="+mn-lt"/>
                <a:ea typeface="+mn-ea"/>
              </a:defRPr>
            </a:lvl5pPr>
            <a:lvl6pPr marL="2286000" indent="0" algn="ctr" defTabSz="998538" rtl="0" fontAlgn="base">
              <a:spcBef>
                <a:spcPct val="20000"/>
              </a:spcBef>
              <a:spcAft>
                <a:spcPct val="0"/>
              </a:spcAft>
              <a:buNone/>
              <a:defRPr kumimoji="1" sz="2200">
                <a:solidFill>
                  <a:schemeClr val="tx1"/>
                </a:solidFill>
                <a:latin typeface="+mn-lt"/>
                <a:ea typeface="+mn-ea"/>
              </a:defRPr>
            </a:lvl6pPr>
            <a:lvl7pPr marL="2743200" indent="0" algn="ctr" defTabSz="998538" rtl="0" fontAlgn="base">
              <a:spcBef>
                <a:spcPct val="20000"/>
              </a:spcBef>
              <a:spcAft>
                <a:spcPct val="0"/>
              </a:spcAft>
              <a:buNone/>
              <a:defRPr kumimoji="1" sz="2200">
                <a:solidFill>
                  <a:schemeClr val="tx1"/>
                </a:solidFill>
                <a:latin typeface="+mn-lt"/>
                <a:ea typeface="+mn-ea"/>
              </a:defRPr>
            </a:lvl7pPr>
            <a:lvl8pPr marL="3200400" indent="0" algn="ctr" defTabSz="998538" rtl="0" fontAlgn="base">
              <a:spcBef>
                <a:spcPct val="20000"/>
              </a:spcBef>
              <a:spcAft>
                <a:spcPct val="0"/>
              </a:spcAft>
              <a:buNone/>
              <a:defRPr kumimoji="1" sz="2200">
                <a:solidFill>
                  <a:schemeClr val="tx1"/>
                </a:solidFill>
                <a:latin typeface="+mn-lt"/>
                <a:ea typeface="+mn-ea"/>
              </a:defRPr>
            </a:lvl8pPr>
            <a:lvl9pPr marL="3657600" indent="0" algn="ctr" defTabSz="998538" rtl="0" fontAlgn="base">
              <a:spcBef>
                <a:spcPct val="20000"/>
              </a:spcBef>
              <a:spcAft>
                <a:spcPct val="0"/>
              </a:spcAft>
              <a:buNone/>
              <a:defRPr kumimoji="1" sz="2200">
                <a:solidFill>
                  <a:schemeClr val="tx1"/>
                </a:solidFill>
                <a:latin typeface="+mn-lt"/>
                <a:ea typeface="+mn-ea"/>
              </a:defRPr>
            </a:lvl9pPr>
          </a:lstStyle>
          <a:p>
            <a:pPr marL="182563" indent="-182563" algn="l">
              <a:spcBef>
                <a:spcPts val="1200"/>
              </a:spcBef>
              <a:defRPr/>
            </a:pPr>
            <a:r>
              <a:rPr lang="ja-JP" altLang="en-US" sz="2800" kern="0" dirty="0"/>
              <a:t>○ヒアリング資料は、申請書の</a:t>
            </a:r>
            <a:r>
              <a:rPr lang="ja-JP" altLang="en-US" sz="2800" u="sng" kern="0" dirty="0"/>
              <a:t>要約版</a:t>
            </a:r>
            <a:r>
              <a:rPr lang="ja-JP" altLang="en-US" sz="2800" kern="0" dirty="0"/>
              <a:t>、ヒアリング審査時の発表資料として、その内容を、指定するページ数、文字数等の制限の範囲内で分かりやすくまとめください。</a:t>
            </a:r>
          </a:p>
          <a:p>
            <a:pPr marL="182563" indent="-182563" algn="l">
              <a:spcBef>
                <a:spcPts val="1200"/>
              </a:spcBef>
              <a:defRPr/>
            </a:pPr>
            <a:r>
              <a:rPr lang="ja-JP" altLang="en-US" sz="2800" kern="0" dirty="0"/>
              <a:t>○申請書の内容と完全に整合し、矛盾等のないように作成してください。また、斜体の部分（指示、例示）は全て削除してください。</a:t>
            </a:r>
          </a:p>
          <a:p>
            <a:pPr algn="l">
              <a:defRPr/>
            </a:pPr>
            <a:endParaRPr lang="en-US" altLang="ja-JP" sz="1800"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a:extLst>
              <a:ext uri="{FF2B5EF4-FFF2-40B4-BE49-F238E27FC236}">
                <a16:creationId xmlns:a16="http://schemas.microsoft.com/office/drawing/2014/main" id="{160BE53C-B99C-4332-CE87-F6E79D2104AE}"/>
              </a:ext>
            </a:extLst>
          </p:cNvPr>
          <p:cNvSpPr txBox="1">
            <a:spLocks noChangeArrowheads="1"/>
          </p:cNvSpPr>
          <p:nvPr/>
        </p:nvSpPr>
        <p:spPr bwMode="auto">
          <a:xfrm>
            <a:off x="419100" y="673100"/>
            <a:ext cx="9053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800" dirty="0"/>
              <a:t>○</a:t>
            </a:r>
            <a:r>
              <a:rPr lang="ja-JP" altLang="en-US" sz="1800" dirty="0"/>
              <a:t>令和８年度の目標と内容　</a:t>
            </a:r>
            <a:endParaRPr lang="ja-JP" altLang="en-US" sz="1400" i="1" dirty="0">
              <a:solidFill>
                <a:srgbClr val="FF0000"/>
              </a:solidFill>
            </a:endParaRPr>
          </a:p>
        </p:txBody>
      </p:sp>
      <p:sp>
        <p:nvSpPr>
          <p:cNvPr id="13315" name="AutoShape 7">
            <a:extLst>
              <a:ext uri="{FF2B5EF4-FFF2-40B4-BE49-F238E27FC236}">
                <a16:creationId xmlns:a16="http://schemas.microsoft.com/office/drawing/2014/main" id="{BD699286-783E-E3E4-75E3-EF4FD371F173}"/>
              </a:ext>
            </a:extLst>
          </p:cNvPr>
          <p:cNvSpPr>
            <a:spLocks/>
          </p:cNvSpPr>
          <p:nvPr/>
        </p:nvSpPr>
        <p:spPr bwMode="auto">
          <a:xfrm>
            <a:off x="1289050" y="0"/>
            <a:ext cx="152400" cy="762000"/>
          </a:xfrm>
          <a:prstGeom prst="rightBrace">
            <a:avLst>
              <a:gd name="adj1" fmla="val 4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3316" name="Text Box 8">
            <a:extLst>
              <a:ext uri="{FF2B5EF4-FFF2-40B4-BE49-F238E27FC236}">
                <a16:creationId xmlns:a16="http://schemas.microsoft.com/office/drawing/2014/main" id="{D2AEEB40-CFC7-6661-F8F5-82BEA3C2C262}"/>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a:t>余白を</a:t>
            </a:r>
            <a:r>
              <a:rPr lang="en-US" altLang="ja-JP" sz="1200" i="1"/>
              <a:t>1.5</a:t>
            </a:r>
            <a:r>
              <a:rPr lang="ja-JP" altLang="en-US" sz="1200" i="1"/>
              <a:t>ｃｍ程度設けること</a:t>
            </a:r>
            <a:endParaRPr lang="ja-JP" altLang="en-US" sz="1200" i="1">
              <a:solidFill>
                <a:srgbClr val="FF0000"/>
              </a:solidFill>
            </a:endParaRPr>
          </a:p>
        </p:txBody>
      </p:sp>
      <p:graphicFrame>
        <p:nvGraphicFramePr>
          <p:cNvPr id="9" name="Group 50">
            <a:extLst>
              <a:ext uri="{FF2B5EF4-FFF2-40B4-BE49-F238E27FC236}">
                <a16:creationId xmlns:a16="http://schemas.microsoft.com/office/drawing/2014/main" id="{663F8CAA-0D35-B4E5-1F10-1D142E4C976A}"/>
              </a:ext>
            </a:extLst>
          </p:cNvPr>
          <p:cNvGraphicFramePr>
            <a:graphicFrameLocks noGrp="1"/>
          </p:cNvGraphicFramePr>
          <p:nvPr>
            <p:extLst>
              <p:ext uri="{D42A27DB-BD31-4B8C-83A1-F6EECF244321}">
                <p14:modId xmlns:p14="http://schemas.microsoft.com/office/powerpoint/2010/main" val="2921432881"/>
              </p:ext>
            </p:extLst>
          </p:nvPr>
        </p:nvGraphicFramePr>
        <p:xfrm>
          <a:off x="522288" y="1042988"/>
          <a:ext cx="9456737" cy="5255821"/>
        </p:xfrm>
        <a:graphic>
          <a:graphicData uri="http://schemas.openxmlformats.org/drawingml/2006/table">
            <a:tbl>
              <a:tblPr/>
              <a:tblGrid>
                <a:gridCol w="703955">
                  <a:extLst>
                    <a:ext uri="{9D8B030D-6E8A-4147-A177-3AD203B41FA5}">
                      <a16:colId xmlns:a16="http://schemas.microsoft.com/office/drawing/2014/main" val="20000"/>
                    </a:ext>
                  </a:extLst>
                </a:gridCol>
                <a:gridCol w="2795151">
                  <a:extLst>
                    <a:ext uri="{9D8B030D-6E8A-4147-A177-3AD203B41FA5}">
                      <a16:colId xmlns:a16="http://schemas.microsoft.com/office/drawing/2014/main" val="20001"/>
                    </a:ext>
                  </a:extLst>
                </a:gridCol>
                <a:gridCol w="5957631">
                  <a:extLst>
                    <a:ext uri="{9D8B030D-6E8A-4147-A177-3AD203B41FA5}">
                      <a16:colId xmlns:a16="http://schemas.microsoft.com/office/drawing/2014/main" val="20002"/>
                    </a:ext>
                  </a:extLst>
                </a:gridCol>
              </a:tblGrid>
              <a:tr h="259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36" marR="91436"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項目</a:t>
                      </a:r>
                    </a:p>
                  </a:txBody>
                  <a:tcPr marL="91436" marR="91436"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本事業の現状</a:t>
                      </a:r>
                    </a:p>
                  </a:txBody>
                  <a:tcPr marL="91436" marR="91436"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432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kern="1200" cap="none" normalizeH="0" baseline="0" dirty="0">
                          <a:ln>
                            <a:noFill/>
                          </a:ln>
                          <a:solidFill>
                            <a:schemeClr val="tx1"/>
                          </a:solidFill>
                          <a:effectLst/>
                          <a:latin typeface="Arial" charset="0"/>
                          <a:ea typeface="ＭＳ Ｐゴシック" pitchFamily="50" charset="-128"/>
                          <a:cs typeface="+mn-cs"/>
                        </a:rPr>
                        <a:t>全体</a:t>
                      </a:r>
                    </a:p>
                  </a:txBody>
                  <a:tcPr marL="91434" marR="9143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事業全体として達成を目指す内容を端的に記載してください。</a:t>
                      </a:r>
                      <a:endParaRPr kumimoji="1" lang="en-US" altLang="ja-JP" sz="1100" b="0" i="1" u="none" strike="noStrike" cap="none" normalizeH="0" baseline="0" dirty="0">
                        <a:ln>
                          <a:noFill/>
                        </a:ln>
                        <a:solidFill>
                          <a:srgbClr val="FF0000"/>
                        </a:solidFill>
                        <a:effectLst/>
                        <a:latin typeface="Arial" charset="0"/>
                        <a:ea typeface="ＭＳ Ｐゴシック" pitchFamily="50" charset="-128"/>
                      </a:endParaRPr>
                    </a:p>
                  </a:txBody>
                  <a:tcPr marL="91434" marR="9143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・本事業全体の応募時点における準備状況（既存の類似技術、類似事業モデルまたは既存取組との比較等）について、具体的かつ定量的に（数値で）記載してください。</a:t>
                      </a:r>
                      <a:endParaRPr kumimoji="1" lang="en-US" altLang="ja-JP" sz="1100" b="0" i="1" u="none" strike="noStrike" cap="none" normalizeH="0" baseline="0" dirty="0">
                        <a:ln>
                          <a:noFill/>
                        </a:ln>
                        <a:solidFill>
                          <a:srgbClr val="FF0000"/>
                        </a:solidFill>
                        <a:effectLst/>
                        <a:latin typeface="Arial" charset="0"/>
                        <a:ea typeface="ＭＳ Ｐゴシック" pitchFamily="50" charset="-128"/>
                      </a:endParaRPr>
                    </a:p>
                  </a:txBody>
                  <a:tcPr marL="91436" marR="91436"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143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A1</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34" marR="9143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1100" b="0" i="1" u="none" strike="noStrike" kern="1200" cap="none" normalizeH="0" baseline="0" dirty="0">
                          <a:ln>
                            <a:noFill/>
                          </a:ln>
                          <a:solidFill>
                            <a:srgbClr val="FF0000"/>
                          </a:solidFill>
                          <a:effectLst/>
                          <a:latin typeface="Arial" charset="0"/>
                          <a:ea typeface="ＭＳ Ｐゴシック" pitchFamily="50" charset="-128"/>
                          <a:cs typeface="+mn-cs"/>
                        </a:rPr>
                        <a:t>システム統合・技術最適化</a:t>
                      </a: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に係わる実施内容（項目名を変更する場合は、変更後の名称）を記載してください。</a:t>
                      </a:r>
                      <a:endParaRPr kumimoji="1" lang="en-US" altLang="ja-JP" sz="1100" b="0" i="1" u="none" strike="noStrike" kern="1200" cap="none" normalizeH="0" baseline="0" dirty="0">
                        <a:ln>
                          <a:noFill/>
                        </a:ln>
                        <a:solidFill>
                          <a:srgbClr val="FF0000"/>
                        </a:solidFill>
                        <a:effectLst/>
                        <a:latin typeface="Arial" charset="0"/>
                        <a:ea typeface="ＭＳ Ｐゴシック" pitchFamily="50" charset="-128"/>
                        <a:cs typeface="+mn-cs"/>
                      </a:endParaRPr>
                    </a:p>
                  </a:txBody>
                  <a:tcPr marL="91434" marR="91434"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・各項目の応募時点における準備状況（既存の類似技術、類似事業モデルまたは既存取組との比較等）について、具体的かつ定量的に（数値で）記載してください。（以下同様）</a:t>
                      </a:r>
                    </a:p>
                  </a:txBody>
                  <a:tcPr marL="91436" marR="91436"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825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A2</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34" marR="9143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1100" b="0" i="1" u="none" strike="noStrike" kern="1200" cap="none" normalizeH="0" baseline="0" dirty="0">
                          <a:ln>
                            <a:noFill/>
                          </a:ln>
                          <a:solidFill>
                            <a:srgbClr val="FF0000"/>
                          </a:solidFill>
                          <a:effectLst/>
                          <a:latin typeface="Arial" charset="0"/>
                          <a:ea typeface="ＭＳ Ｐゴシック" pitchFamily="50" charset="-128"/>
                          <a:cs typeface="+mn-cs"/>
                        </a:rPr>
                        <a:t>事業性評価・コスト低減</a:t>
                      </a: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に係わる実施内容（項目名を変更する場合は、変更後の名称）を記載してください。</a:t>
                      </a:r>
                      <a:endParaRPr kumimoji="1" lang="en-US" altLang="ja-JP" sz="1100" b="0" i="1" u="none" strike="noStrike" kern="1200" cap="none" normalizeH="0" baseline="0" dirty="0">
                        <a:ln>
                          <a:noFill/>
                        </a:ln>
                        <a:solidFill>
                          <a:srgbClr val="FF0000"/>
                        </a:solidFill>
                        <a:effectLst/>
                        <a:latin typeface="Arial" charset="0"/>
                        <a:ea typeface="ＭＳ Ｐゴシック" pitchFamily="50" charset="-128"/>
                        <a:cs typeface="+mn-cs"/>
                      </a:endParaRPr>
                    </a:p>
                  </a:txBody>
                  <a:tcPr marL="91434" marR="91434"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36" marR="91436"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825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A3</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34" marR="9143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1100" b="0" i="1" u="none" strike="noStrike" kern="1200" cap="none" normalizeH="0" baseline="0" dirty="0">
                          <a:ln>
                            <a:noFill/>
                          </a:ln>
                          <a:solidFill>
                            <a:srgbClr val="FF0000"/>
                          </a:solidFill>
                          <a:effectLst/>
                          <a:latin typeface="Arial" charset="0"/>
                          <a:ea typeface="ＭＳ Ｐゴシック" pitchFamily="50" charset="-128"/>
                          <a:cs typeface="+mn-cs"/>
                        </a:rPr>
                        <a:t>モニタリング高度化</a:t>
                      </a: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に係わる実施内容（項目名を変更する場合は、変更後の名称）を記載してください。</a:t>
                      </a:r>
                      <a:endParaRPr kumimoji="1" lang="en-US" altLang="ja-JP" sz="1100" b="0" i="1" u="none" strike="noStrike" kern="1200" cap="none" normalizeH="0" baseline="0" dirty="0">
                        <a:ln>
                          <a:noFill/>
                        </a:ln>
                        <a:solidFill>
                          <a:srgbClr val="FF0000"/>
                        </a:solidFill>
                        <a:effectLst/>
                        <a:latin typeface="Arial" charset="0"/>
                        <a:ea typeface="ＭＳ Ｐゴシック" pitchFamily="50" charset="-128"/>
                        <a:cs typeface="+mn-cs"/>
                      </a:endParaRPr>
                    </a:p>
                  </a:txBody>
                  <a:tcPr marL="91434" marR="91434"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36" marR="91436"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67703438"/>
                  </a:ext>
                </a:extLst>
              </a:tr>
              <a:tr h="64825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B</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34" marR="9143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実現性検討</a:t>
                      </a:r>
                      <a:r>
                        <a:rPr kumimoji="1" lang="ja-JP" altLang="ja-JP" sz="1100" b="0" i="1" u="none" strike="noStrike" kern="1200" cap="none" normalizeH="0" baseline="0" dirty="0">
                          <a:ln>
                            <a:noFill/>
                          </a:ln>
                          <a:solidFill>
                            <a:srgbClr val="FF0000"/>
                          </a:solidFill>
                          <a:effectLst/>
                          <a:latin typeface="Arial" charset="0"/>
                          <a:ea typeface="ＭＳ Ｐゴシック" pitchFamily="50" charset="-128"/>
                          <a:cs typeface="+mn-cs"/>
                        </a:rPr>
                        <a:t>、事業モデル確立</a:t>
                      </a: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に係わる実施内容（項目名を変更する場合は、変更後の名称）を記載してください。</a:t>
                      </a:r>
                      <a:endParaRPr kumimoji="1" lang="en-US" altLang="ja-JP" sz="1100" b="0" i="1" u="none" strike="noStrike" kern="1200" cap="none" normalizeH="0" baseline="0" dirty="0">
                        <a:ln>
                          <a:noFill/>
                        </a:ln>
                        <a:solidFill>
                          <a:srgbClr val="FF0000"/>
                        </a:solidFill>
                        <a:effectLst/>
                        <a:latin typeface="Arial" charset="0"/>
                        <a:ea typeface="ＭＳ Ｐゴシック" pitchFamily="50" charset="-128"/>
                        <a:cs typeface="+mn-cs"/>
                      </a:endParaRPr>
                    </a:p>
                  </a:txBody>
                  <a:tcPr marL="91434" marR="91434"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36" marR="91436"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2675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C</a:t>
                      </a:r>
                      <a:endParaRPr kumimoji="1" lang="ja-JP" altLang="en-US" sz="1100" b="0" i="0" u="none" strike="noStrike" cap="none" normalizeH="0" baseline="0" dirty="0">
                        <a:ln>
                          <a:noFill/>
                        </a:ln>
                        <a:solidFill>
                          <a:srgbClr val="0070C0"/>
                        </a:solidFill>
                        <a:effectLst/>
                        <a:latin typeface="Arial" charset="0"/>
                        <a:ea typeface="ＭＳ Ｐゴシック" pitchFamily="50" charset="-128"/>
                      </a:endParaRPr>
                    </a:p>
                  </a:txBody>
                  <a:tcPr marL="91434" marR="9143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1100" b="0" i="1" u="none" strike="noStrike" kern="1200" cap="none" normalizeH="0" baseline="0" noProof="0" dirty="0">
                          <a:ln>
                            <a:noFill/>
                          </a:ln>
                          <a:solidFill>
                            <a:srgbClr val="FF0000"/>
                          </a:solidFill>
                          <a:effectLst/>
                          <a:latin typeface="Arial" charset="0"/>
                          <a:ea typeface="ＭＳ Ｐゴシック" pitchFamily="50" charset="-128"/>
                          <a:cs typeface="+mn-cs"/>
                        </a:rPr>
                        <a:t>社会実装シナリオ・普及展開検討</a:t>
                      </a: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に係わる実施内容（項目名を変更する場合は、変更後の名称）を記載してください。</a:t>
                      </a:r>
                      <a:endParaRPr kumimoji="1" lang="en-US" altLang="ja-JP" sz="1100" b="0" i="1" u="none" strike="noStrike" kern="1200" cap="none" normalizeH="0" baseline="0" dirty="0">
                        <a:ln>
                          <a:noFill/>
                        </a:ln>
                        <a:solidFill>
                          <a:srgbClr val="FF0000"/>
                        </a:solidFill>
                        <a:effectLst/>
                        <a:latin typeface="Arial" charset="0"/>
                        <a:ea typeface="ＭＳ Ｐゴシック" pitchFamily="50" charset="-128"/>
                        <a:cs typeface="+mn-cs"/>
                      </a:endParaRPr>
                    </a:p>
                  </a:txBody>
                  <a:tcPr marL="91434" marR="91434"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36" marR="91436"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0" name="Text Box 21">
            <a:extLst>
              <a:ext uri="{FF2B5EF4-FFF2-40B4-BE49-F238E27FC236}">
                <a16:creationId xmlns:a16="http://schemas.microsoft.com/office/drawing/2014/main" id="{042CA72F-7311-5006-3F9B-190BC5C90EB4}"/>
              </a:ext>
            </a:extLst>
          </p:cNvPr>
          <p:cNvSpPr txBox="1">
            <a:spLocks noChangeArrowheads="1"/>
          </p:cNvSpPr>
          <p:nvPr/>
        </p:nvSpPr>
        <p:spPr bwMode="auto">
          <a:xfrm>
            <a:off x="4597400" y="152400"/>
            <a:ext cx="5381625" cy="738188"/>
          </a:xfrm>
          <a:prstGeom prst="rect">
            <a:avLst/>
          </a:prstGeom>
          <a:noFill/>
          <a:ln w="9525">
            <a:solidFill>
              <a:schemeClr val="tx1"/>
            </a:solidFill>
            <a:prstDash val="dash"/>
            <a:miter lim="800000"/>
            <a:headEnd/>
            <a:tailEnd/>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1050" i="1" dirty="0"/>
              <a:t>＜留意事項＞各項目の目標及び内容について、以下の表に記載してください。事業概要（</a:t>
            </a:r>
            <a:r>
              <a:rPr lang="en-US" altLang="ja-JP" sz="1050" i="1" dirty="0"/>
              <a:t>2</a:t>
            </a:r>
            <a:r>
              <a:rPr lang="ja-JP" altLang="en-US" sz="1050" i="1" dirty="0"/>
              <a:t>ページ）の①に記載した</a:t>
            </a:r>
            <a:r>
              <a:rPr lang="en-US" altLang="ja-JP" sz="1050" i="1" dirty="0"/>
              <a:t>A1, A2,</a:t>
            </a:r>
            <a:r>
              <a:rPr lang="ja-JP" altLang="en-US" sz="1050" i="1" dirty="0"/>
              <a:t>・・・</a:t>
            </a:r>
            <a:r>
              <a:rPr lang="en-US" altLang="ja-JP" sz="1050" i="1" dirty="0"/>
              <a:t>, B,C</a:t>
            </a:r>
            <a:r>
              <a:rPr lang="ja-JP" altLang="en-US" sz="1050" i="1" dirty="0"/>
              <a:t>と連動させて各項目について簡潔に記載してください。各セル内の行数は変更してかまいません。必要のない行は消去してください。（１頁に収めること）</a:t>
            </a:r>
          </a:p>
        </p:txBody>
      </p:sp>
      <p:sp>
        <p:nvSpPr>
          <p:cNvPr id="13356" name="スライド番号プレースホルダー 1">
            <a:extLst>
              <a:ext uri="{FF2B5EF4-FFF2-40B4-BE49-F238E27FC236}">
                <a16:creationId xmlns:a16="http://schemas.microsoft.com/office/drawing/2014/main" id="{9F9D8CA4-F4DF-288A-08A7-C81DE7B1F3DE}"/>
              </a:ext>
            </a:extLst>
          </p:cNvPr>
          <p:cNvSpPr>
            <a:spLocks noGrp="1"/>
          </p:cNvSpPr>
          <p:nvPr>
            <p:ph type="sldNum" sz="quarter" idx="12"/>
          </p:nvPr>
        </p:nvSpPr>
        <p:spPr>
          <a:xfrm>
            <a:off x="7867650" y="6927850"/>
            <a:ext cx="2393950" cy="500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F620D9C2-6B7C-4C1C-AE44-E8249D94D084}" type="slidenum">
              <a:rPr lang="en-US" altLang="ja-JP" smtClean="0"/>
              <a:pPr/>
              <a:t>10</a:t>
            </a:fld>
            <a:endParaRPr lang="en-US" altLang="ja-JP"/>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a:extLst>
              <a:ext uri="{FF2B5EF4-FFF2-40B4-BE49-F238E27FC236}">
                <a16:creationId xmlns:a16="http://schemas.microsoft.com/office/drawing/2014/main" id="{DB17D1E8-122B-9745-C78B-D40A95772C32}"/>
              </a:ext>
            </a:extLst>
          </p:cNvPr>
          <p:cNvSpPr txBox="1">
            <a:spLocks noChangeArrowheads="1"/>
          </p:cNvSpPr>
          <p:nvPr/>
        </p:nvSpPr>
        <p:spPr bwMode="auto">
          <a:xfrm>
            <a:off x="276225" y="1166813"/>
            <a:ext cx="90535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800" dirty="0"/>
              <a:t>○</a:t>
            </a:r>
            <a:r>
              <a:rPr lang="ja-JP" altLang="en-US" sz="1800" dirty="0"/>
              <a:t>実施期間中における目標と内容　</a:t>
            </a:r>
            <a:endParaRPr lang="ja-JP" altLang="en-US" sz="1400" i="1" dirty="0">
              <a:solidFill>
                <a:srgbClr val="FF0000"/>
              </a:solidFill>
            </a:endParaRPr>
          </a:p>
        </p:txBody>
      </p:sp>
      <p:sp>
        <p:nvSpPr>
          <p:cNvPr id="14339" name="AutoShape 7">
            <a:extLst>
              <a:ext uri="{FF2B5EF4-FFF2-40B4-BE49-F238E27FC236}">
                <a16:creationId xmlns:a16="http://schemas.microsoft.com/office/drawing/2014/main" id="{A2EA7424-34F8-5ABB-AB65-332C37327615}"/>
              </a:ext>
            </a:extLst>
          </p:cNvPr>
          <p:cNvSpPr>
            <a:spLocks/>
          </p:cNvSpPr>
          <p:nvPr/>
        </p:nvSpPr>
        <p:spPr bwMode="auto">
          <a:xfrm>
            <a:off x="1289050" y="0"/>
            <a:ext cx="152400" cy="762000"/>
          </a:xfrm>
          <a:prstGeom prst="rightBrace">
            <a:avLst>
              <a:gd name="adj1" fmla="val 4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4340" name="Text Box 8">
            <a:extLst>
              <a:ext uri="{FF2B5EF4-FFF2-40B4-BE49-F238E27FC236}">
                <a16:creationId xmlns:a16="http://schemas.microsoft.com/office/drawing/2014/main" id="{014EB810-989A-3CA3-AF52-BDEE9952D42E}"/>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a:t>余白を</a:t>
            </a:r>
            <a:r>
              <a:rPr lang="en-US" altLang="ja-JP" sz="1200" i="1"/>
              <a:t>1.5</a:t>
            </a:r>
            <a:r>
              <a:rPr lang="ja-JP" altLang="en-US" sz="1200" i="1"/>
              <a:t>ｃｍ程度設けること</a:t>
            </a:r>
            <a:endParaRPr lang="ja-JP" altLang="en-US" sz="1200" i="1">
              <a:solidFill>
                <a:srgbClr val="FF0000"/>
              </a:solidFill>
            </a:endParaRPr>
          </a:p>
        </p:txBody>
      </p:sp>
      <p:graphicFrame>
        <p:nvGraphicFramePr>
          <p:cNvPr id="9" name="Group 50">
            <a:extLst>
              <a:ext uri="{FF2B5EF4-FFF2-40B4-BE49-F238E27FC236}">
                <a16:creationId xmlns:a16="http://schemas.microsoft.com/office/drawing/2014/main" id="{4283EBD0-7F40-2660-CC4D-EAAF1CA3639B}"/>
              </a:ext>
            </a:extLst>
          </p:cNvPr>
          <p:cNvGraphicFramePr>
            <a:graphicFrameLocks noGrp="1"/>
          </p:cNvGraphicFramePr>
          <p:nvPr>
            <p:extLst>
              <p:ext uri="{D42A27DB-BD31-4B8C-83A1-F6EECF244321}">
                <p14:modId xmlns:p14="http://schemas.microsoft.com/office/powerpoint/2010/main" val="477434274"/>
              </p:ext>
            </p:extLst>
          </p:nvPr>
        </p:nvGraphicFramePr>
        <p:xfrm>
          <a:off x="407195" y="1631950"/>
          <a:ext cx="9447211" cy="4760794"/>
        </p:xfrm>
        <a:graphic>
          <a:graphicData uri="http://schemas.openxmlformats.org/drawingml/2006/table">
            <a:tbl>
              <a:tblPr/>
              <a:tblGrid>
                <a:gridCol w="716827">
                  <a:extLst>
                    <a:ext uri="{9D8B030D-6E8A-4147-A177-3AD203B41FA5}">
                      <a16:colId xmlns:a16="http://schemas.microsoft.com/office/drawing/2014/main" val="20000"/>
                    </a:ext>
                  </a:extLst>
                </a:gridCol>
                <a:gridCol w="2147740">
                  <a:extLst>
                    <a:ext uri="{9D8B030D-6E8A-4147-A177-3AD203B41FA5}">
                      <a16:colId xmlns:a16="http://schemas.microsoft.com/office/drawing/2014/main" val="20001"/>
                    </a:ext>
                  </a:extLst>
                </a:gridCol>
                <a:gridCol w="2217452">
                  <a:extLst>
                    <a:ext uri="{9D8B030D-6E8A-4147-A177-3AD203B41FA5}">
                      <a16:colId xmlns:a16="http://schemas.microsoft.com/office/drawing/2014/main" val="20002"/>
                    </a:ext>
                  </a:extLst>
                </a:gridCol>
                <a:gridCol w="2147740">
                  <a:extLst>
                    <a:ext uri="{9D8B030D-6E8A-4147-A177-3AD203B41FA5}">
                      <a16:colId xmlns:a16="http://schemas.microsoft.com/office/drawing/2014/main" val="20003"/>
                    </a:ext>
                  </a:extLst>
                </a:gridCol>
                <a:gridCol w="2217452">
                  <a:extLst>
                    <a:ext uri="{9D8B030D-6E8A-4147-A177-3AD203B41FA5}">
                      <a16:colId xmlns:a16="http://schemas.microsoft.com/office/drawing/2014/main" val="20004"/>
                    </a:ext>
                  </a:extLst>
                </a:gridCol>
              </a:tblGrid>
              <a:tr h="42679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令和８年度の目標</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令和８年度の実施内容</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令和９年度の目標</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令和９年度の実施内容</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989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全体</a:t>
                      </a: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・本事業全体としての目標について、具体的かつ定量的に（数値で）記載してください。</a:t>
                      </a:r>
                      <a:endParaRPr kumimoji="1" lang="en-US" altLang="ja-JP" sz="1100" b="0" i="1" u="none" strike="noStrike" cap="none" normalizeH="0" baseline="0" dirty="0">
                        <a:ln>
                          <a:noFill/>
                        </a:ln>
                        <a:solidFill>
                          <a:srgbClr val="FF0000"/>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a:t>
                      </a:r>
                      <a:r>
                        <a:rPr kumimoji="1" lang="ja-JP" altLang="en-US" sz="1100" b="0" i="1" u="none" strike="noStrike" cap="none" normalizeH="0" baseline="0" dirty="0">
                          <a:ln>
                            <a:noFill/>
                          </a:ln>
                          <a:solidFill>
                            <a:srgbClr val="FF0000"/>
                          </a:solidFill>
                          <a:effectLst/>
                          <a:latin typeface="Arial" charset="0"/>
                          <a:ea typeface="ＭＳ Ｐゴシック" pitchFamily="50" charset="-128"/>
                        </a:rPr>
                        <a:t>実施予定の内容について、具体的かつ定量的に（数値で）記載してください。</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1" u="none" strike="noStrike" cap="none" normalizeH="0" baseline="0" dirty="0">
                        <a:ln>
                          <a:noFill/>
                        </a:ln>
                        <a:solidFill>
                          <a:srgbClr val="FF0000"/>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・本事業全体としての目標について、具体的かつ定量的に（数値で）記載してください。</a:t>
                      </a:r>
                      <a:endParaRPr kumimoji="1" lang="en-US" altLang="ja-JP" sz="1100" b="0" i="1" u="none" strike="noStrike" cap="none" normalizeH="0" baseline="0" dirty="0">
                        <a:ln>
                          <a:noFill/>
                        </a:ln>
                        <a:solidFill>
                          <a:srgbClr val="FF0000"/>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a:t>
                      </a:r>
                      <a:r>
                        <a:rPr kumimoji="1" lang="ja-JP" altLang="en-US" sz="1100" b="0" i="1" u="none" strike="noStrike" cap="none" normalizeH="0" baseline="0" dirty="0">
                          <a:ln>
                            <a:noFill/>
                          </a:ln>
                          <a:solidFill>
                            <a:srgbClr val="FF0000"/>
                          </a:solidFill>
                          <a:effectLst/>
                          <a:latin typeface="Arial" charset="0"/>
                          <a:ea typeface="ＭＳ Ｐゴシック" pitchFamily="50" charset="-128"/>
                        </a:rPr>
                        <a:t>実施予定の内容について、具体的かつ定量的に（数値で）記載してください。</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700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A1</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・各項目の目標について、具体的かつ定量的に（数値で）記載してください。（以下同様）</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a:t>
                      </a: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各項目の実施予定内容について、具体的かつ定量的に（数値で）記載してください。（以下同様）</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・各項目の目標について、具体的かつ定量的に（数値で）記載してください。（以下同様）</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a:t>
                      </a: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各項目の実施予定内容について、具体的かつ定量的に（数値で）記載してください。（以下同様）</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2052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A2</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2052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A3</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33458371"/>
                  </a:ext>
                </a:extLst>
              </a:tr>
              <a:tr h="42675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B</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9721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C</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4415" name="Text Box 21">
            <a:extLst>
              <a:ext uri="{FF2B5EF4-FFF2-40B4-BE49-F238E27FC236}">
                <a16:creationId xmlns:a16="http://schemas.microsoft.com/office/drawing/2014/main" id="{2B07ADCF-827F-30E3-0AC1-514AA80A3CA4}"/>
              </a:ext>
            </a:extLst>
          </p:cNvPr>
          <p:cNvSpPr txBox="1">
            <a:spLocks noChangeArrowheads="1"/>
          </p:cNvSpPr>
          <p:nvPr/>
        </p:nvSpPr>
        <p:spPr bwMode="auto">
          <a:xfrm>
            <a:off x="4294188" y="338138"/>
            <a:ext cx="5867400" cy="552450"/>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000" i="1" dirty="0"/>
              <a:t>＜留意事項＞各項目の目標及び内容について、以下の表に記載してください。事業概要（</a:t>
            </a:r>
            <a:r>
              <a:rPr lang="en-US" altLang="ja-JP" sz="1000" i="1" dirty="0"/>
              <a:t>2</a:t>
            </a:r>
            <a:r>
              <a:rPr lang="ja-JP" altLang="en-US" sz="1000" i="1" dirty="0"/>
              <a:t>ページ）の①に記載した</a:t>
            </a:r>
            <a:r>
              <a:rPr lang="en-US" altLang="ja-JP" sz="1000" i="1" dirty="0"/>
              <a:t>A1, A2,</a:t>
            </a:r>
            <a:r>
              <a:rPr lang="ja-JP" altLang="en-US" sz="1000" i="1" dirty="0"/>
              <a:t>・・・</a:t>
            </a:r>
            <a:r>
              <a:rPr lang="en-US" altLang="ja-JP" sz="1000" i="1" dirty="0"/>
              <a:t>, B,C</a:t>
            </a:r>
            <a:r>
              <a:rPr lang="ja-JP" altLang="en-US" sz="1000" i="1" dirty="0"/>
              <a:t>と連動させて各項目について簡潔に記載してください。各セル内の行数は変更してかまいません。必要のない行は消去してください。（１頁に収めること）</a:t>
            </a:r>
            <a:endParaRPr lang="en-US" altLang="ja-JP" sz="1000" i="1" dirty="0"/>
          </a:p>
        </p:txBody>
      </p:sp>
      <p:sp>
        <p:nvSpPr>
          <p:cNvPr id="14416" name="スライド番号プレースホルダー 1">
            <a:extLst>
              <a:ext uri="{FF2B5EF4-FFF2-40B4-BE49-F238E27FC236}">
                <a16:creationId xmlns:a16="http://schemas.microsoft.com/office/drawing/2014/main" id="{E5652479-1C75-D02D-2C6B-F5DB1F871300}"/>
              </a:ext>
            </a:extLst>
          </p:cNvPr>
          <p:cNvSpPr>
            <a:spLocks noGrp="1"/>
          </p:cNvSpPr>
          <p:nvPr>
            <p:ph type="sldNum" sz="quarter" idx="12"/>
          </p:nvPr>
        </p:nvSpPr>
        <p:spPr>
          <a:xfrm>
            <a:off x="7867650" y="6938963"/>
            <a:ext cx="2393950"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C1FFEDDD-5272-46C3-9158-4CED3B302349}" type="slidenum">
              <a:rPr lang="en-US" altLang="ja-JP" smtClean="0"/>
              <a:pPr/>
              <a:t>11</a:t>
            </a:fld>
            <a:endParaRPr lang="en-US" altLang="ja-JP"/>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727AD-8409-A843-A616-8333531AABD5}"/>
            </a:ext>
          </a:extLst>
        </p:cNvPr>
        <p:cNvGrpSpPr/>
        <p:nvPr/>
      </p:nvGrpSpPr>
      <p:grpSpPr>
        <a:xfrm>
          <a:off x="0" y="0"/>
          <a:ext cx="0" cy="0"/>
          <a:chOff x="0" y="0"/>
          <a:chExt cx="0" cy="0"/>
        </a:xfrm>
      </p:grpSpPr>
      <p:sp>
        <p:nvSpPr>
          <p:cNvPr id="14338" name="Text Box 2">
            <a:extLst>
              <a:ext uri="{FF2B5EF4-FFF2-40B4-BE49-F238E27FC236}">
                <a16:creationId xmlns:a16="http://schemas.microsoft.com/office/drawing/2014/main" id="{C4308DCC-4249-5CB9-8D07-4BCE0ADC7500}"/>
              </a:ext>
            </a:extLst>
          </p:cNvPr>
          <p:cNvSpPr txBox="1">
            <a:spLocks noChangeArrowheads="1"/>
          </p:cNvSpPr>
          <p:nvPr/>
        </p:nvSpPr>
        <p:spPr bwMode="auto">
          <a:xfrm>
            <a:off x="276225" y="1166813"/>
            <a:ext cx="90535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800" dirty="0"/>
              <a:t>○</a:t>
            </a:r>
            <a:r>
              <a:rPr lang="ja-JP" altLang="en-US" sz="1800" dirty="0"/>
              <a:t>実施期間中における目標と内容　</a:t>
            </a:r>
            <a:endParaRPr lang="ja-JP" altLang="en-US" sz="1400" i="1" dirty="0">
              <a:solidFill>
                <a:srgbClr val="FF0000"/>
              </a:solidFill>
            </a:endParaRPr>
          </a:p>
        </p:txBody>
      </p:sp>
      <p:sp>
        <p:nvSpPr>
          <p:cNvPr id="14339" name="AutoShape 7">
            <a:extLst>
              <a:ext uri="{FF2B5EF4-FFF2-40B4-BE49-F238E27FC236}">
                <a16:creationId xmlns:a16="http://schemas.microsoft.com/office/drawing/2014/main" id="{C32F3E15-F8D0-203A-7122-E884434EE2FD}"/>
              </a:ext>
            </a:extLst>
          </p:cNvPr>
          <p:cNvSpPr>
            <a:spLocks/>
          </p:cNvSpPr>
          <p:nvPr/>
        </p:nvSpPr>
        <p:spPr bwMode="auto">
          <a:xfrm>
            <a:off x="1289050" y="0"/>
            <a:ext cx="152400" cy="762000"/>
          </a:xfrm>
          <a:prstGeom prst="rightBrace">
            <a:avLst>
              <a:gd name="adj1" fmla="val 4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4340" name="Text Box 8">
            <a:extLst>
              <a:ext uri="{FF2B5EF4-FFF2-40B4-BE49-F238E27FC236}">
                <a16:creationId xmlns:a16="http://schemas.microsoft.com/office/drawing/2014/main" id="{E8F7FE52-81B8-87C7-7EAE-52FB1398B9F5}"/>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a:t>余白を</a:t>
            </a:r>
            <a:r>
              <a:rPr lang="en-US" altLang="ja-JP" sz="1200" i="1"/>
              <a:t>1.5</a:t>
            </a:r>
            <a:r>
              <a:rPr lang="ja-JP" altLang="en-US" sz="1200" i="1"/>
              <a:t>ｃｍ程度設けること</a:t>
            </a:r>
            <a:endParaRPr lang="ja-JP" altLang="en-US" sz="1200" i="1">
              <a:solidFill>
                <a:srgbClr val="FF0000"/>
              </a:solidFill>
            </a:endParaRPr>
          </a:p>
        </p:txBody>
      </p:sp>
      <p:graphicFrame>
        <p:nvGraphicFramePr>
          <p:cNvPr id="9" name="Group 50">
            <a:extLst>
              <a:ext uri="{FF2B5EF4-FFF2-40B4-BE49-F238E27FC236}">
                <a16:creationId xmlns:a16="http://schemas.microsoft.com/office/drawing/2014/main" id="{82B0FB86-1512-32F3-A6A7-9E72E35136CD}"/>
              </a:ext>
            </a:extLst>
          </p:cNvPr>
          <p:cNvGraphicFramePr>
            <a:graphicFrameLocks noGrp="1"/>
          </p:cNvGraphicFramePr>
          <p:nvPr>
            <p:extLst>
              <p:ext uri="{D42A27DB-BD31-4B8C-83A1-F6EECF244321}">
                <p14:modId xmlns:p14="http://schemas.microsoft.com/office/powerpoint/2010/main" val="510430359"/>
              </p:ext>
            </p:extLst>
          </p:nvPr>
        </p:nvGraphicFramePr>
        <p:xfrm>
          <a:off x="407195" y="1631950"/>
          <a:ext cx="9447211" cy="4760794"/>
        </p:xfrm>
        <a:graphic>
          <a:graphicData uri="http://schemas.openxmlformats.org/drawingml/2006/table">
            <a:tbl>
              <a:tblPr/>
              <a:tblGrid>
                <a:gridCol w="716827">
                  <a:extLst>
                    <a:ext uri="{9D8B030D-6E8A-4147-A177-3AD203B41FA5}">
                      <a16:colId xmlns:a16="http://schemas.microsoft.com/office/drawing/2014/main" val="20000"/>
                    </a:ext>
                  </a:extLst>
                </a:gridCol>
                <a:gridCol w="2147740">
                  <a:extLst>
                    <a:ext uri="{9D8B030D-6E8A-4147-A177-3AD203B41FA5}">
                      <a16:colId xmlns:a16="http://schemas.microsoft.com/office/drawing/2014/main" val="20001"/>
                    </a:ext>
                  </a:extLst>
                </a:gridCol>
                <a:gridCol w="2217452">
                  <a:extLst>
                    <a:ext uri="{9D8B030D-6E8A-4147-A177-3AD203B41FA5}">
                      <a16:colId xmlns:a16="http://schemas.microsoft.com/office/drawing/2014/main" val="20002"/>
                    </a:ext>
                  </a:extLst>
                </a:gridCol>
                <a:gridCol w="2147740">
                  <a:extLst>
                    <a:ext uri="{9D8B030D-6E8A-4147-A177-3AD203B41FA5}">
                      <a16:colId xmlns:a16="http://schemas.microsoft.com/office/drawing/2014/main" val="20003"/>
                    </a:ext>
                  </a:extLst>
                </a:gridCol>
                <a:gridCol w="2217452">
                  <a:extLst>
                    <a:ext uri="{9D8B030D-6E8A-4147-A177-3AD203B41FA5}">
                      <a16:colId xmlns:a16="http://schemas.microsoft.com/office/drawing/2014/main" val="20004"/>
                    </a:ext>
                  </a:extLst>
                </a:gridCol>
              </a:tblGrid>
              <a:tr h="42679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10</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年度の目標</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10</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年度の実施内容</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11</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年度の目標</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11</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年度の実施内容</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989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全体</a:t>
                      </a: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・本事業全体としての目標について、具体的かつ定量的に（数値で）記載してください。</a:t>
                      </a:r>
                      <a:endParaRPr kumimoji="1" lang="en-US" altLang="ja-JP" sz="1100" b="0" i="1" u="none" strike="noStrike" cap="none" normalizeH="0" baseline="0" dirty="0">
                        <a:ln>
                          <a:noFill/>
                        </a:ln>
                        <a:solidFill>
                          <a:srgbClr val="FF0000"/>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a:t>
                      </a:r>
                      <a:r>
                        <a:rPr kumimoji="1" lang="ja-JP" altLang="en-US" sz="1100" b="0" i="1" u="none" strike="noStrike" cap="none" normalizeH="0" baseline="0" dirty="0">
                          <a:ln>
                            <a:noFill/>
                          </a:ln>
                          <a:solidFill>
                            <a:srgbClr val="FF0000"/>
                          </a:solidFill>
                          <a:effectLst/>
                          <a:latin typeface="Arial" charset="0"/>
                          <a:ea typeface="ＭＳ Ｐゴシック" pitchFamily="50" charset="-128"/>
                        </a:rPr>
                        <a:t>実施予定の内容について、具体的かつ定量的に（数値で）記載してください。</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1" u="none" strike="noStrike" cap="none" normalizeH="0" baseline="0" dirty="0">
                        <a:ln>
                          <a:noFill/>
                        </a:ln>
                        <a:solidFill>
                          <a:srgbClr val="FF0000"/>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・本事業全体としての目標について、具体的かつ定量的に（数値で）記載してください。</a:t>
                      </a:r>
                      <a:endParaRPr kumimoji="1" lang="en-US" altLang="ja-JP" sz="1100" b="0" i="1" u="none" strike="noStrike" cap="none" normalizeH="0" baseline="0" dirty="0">
                        <a:ln>
                          <a:noFill/>
                        </a:ln>
                        <a:solidFill>
                          <a:srgbClr val="FF0000"/>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a:t>
                      </a:r>
                      <a:r>
                        <a:rPr kumimoji="1" lang="ja-JP" altLang="en-US" sz="1100" b="0" i="1" u="none" strike="noStrike" cap="none" normalizeH="0" baseline="0" dirty="0">
                          <a:ln>
                            <a:noFill/>
                          </a:ln>
                          <a:solidFill>
                            <a:srgbClr val="FF0000"/>
                          </a:solidFill>
                          <a:effectLst/>
                          <a:latin typeface="Arial" charset="0"/>
                          <a:ea typeface="ＭＳ Ｐゴシック" pitchFamily="50" charset="-128"/>
                        </a:rPr>
                        <a:t>実施予定の内容について、具体的かつ定量的に（数値で）記載してください。</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700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A1</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・各項目の目標について、具体的かつ定量的に（数値で）記載してください。（以下同様）</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a:t>
                      </a: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各項目の実施予定内容について、具体的かつ定量的に（数値で）記載してください。（以下同様）</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・各項目の目標について、具体的かつ定量的に（数値で）記載してください。（以下同様）</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a:t>
                      </a: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各項目の実施予定内容について、具体的かつ定量的に（数値で）記載してください。（以下同様）</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2052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A2</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2052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A3</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33458371"/>
                  </a:ext>
                </a:extLst>
              </a:tr>
              <a:tr h="42675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B</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9721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C</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4415" name="Text Box 21">
            <a:extLst>
              <a:ext uri="{FF2B5EF4-FFF2-40B4-BE49-F238E27FC236}">
                <a16:creationId xmlns:a16="http://schemas.microsoft.com/office/drawing/2014/main" id="{E18C6978-6611-8491-6449-CBEBB225FBE9}"/>
              </a:ext>
            </a:extLst>
          </p:cNvPr>
          <p:cNvSpPr txBox="1">
            <a:spLocks noChangeArrowheads="1"/>
          </p:cNvSpPr>
          <p:nvPr/>
        </p:nvSpPr>
        <p:spPr bwMode="auto">
          <a:xfrm>
            <a:off x="4294188" y="338138"/>
            <a:ext cx="5867400" cy="552450"/>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000" i="1" dirty="0"/>
              <a:t>＜留意事項＞各項目の目標及び内容について、以下の表に記載してください。事業概要（</a:t>
            </a:r>
            <a:r>
              <a:rPr lang="en-US" altLang="ja-JP" sz="1000" i="1" dirty="0"/>
              <a:t>2</a:t>
            </a:r>
            <a:r>
              <a:rPr lang="ja-JP" altLang="en-US" sz="1000" i="1" dirty="0"/>
              <a:t>ページ）の①に記載した</a:t>
            </a:r>
            <a:r>
              <a:rPr lang="en-US" altLang="ja-JP" sz="1000" i="1" dirty="0"/>
              <a:t>A1, A2,</a:t>
            </a:r>
            <a:r>
              <a:rPr lang="ja-JP" altLang="en-US" sz="1000" i="1" dirty="0"/>
              <a:t>・・・</a:t>
            </a:r>
            <a:r>
              <a:rPr lang="en-US" altLang="ja-JP" sz="1000" i="1" dirty="0"/>
              <a:t>, B,C</a:t>
            </a:r>
            <a:r>
              <a:rPr lang="ja-JP" altLang="en-US" sz="1000" i="1" dirty="0"/>
              <a:t>と連動させて各項目について簡潔に記載してください。各セル内の行数は変更してかまいません。必要のない行は消去してください。（１頁に収めること）</a:t>
            </a:r>
            <a:endParaRPr lang="en-US" altLang="ja-JP" sz="1000" i="1" dirty="0"/>
          </a:p>
        </p:txBody>
      </p:sp>
      <p:sp>
        <p:nvSpPr>
          <p:cNvPr id="14416" name="スライド番号プレースホルダー 1">
            <a:extLst>
              <a:ext uri="{FF2B5EF4-FFF2-40B4-BE49-F238E27FC236}">
                <a16:creationId xmlns:a16="http://schemas.microsoft.com/office/drawing/2014/main" id="{8A83C946-BD49-5C8E-2221-4E6BA9077ED3}"/>
              </a:ext>
            </a:extLst>
          </p:cNvPr>
          <p:cNvSpPr>
            <a:spLocks noGrp="1"/>
          </p:cNvSpPr>
          <p:nvPr>
            <p:ph type="sldNum" sz="quarter" idx="12"/>
          </p:nvPr>
        </p:nvSpPr>
        <p:spPr>
          <a:xfrm>
            <a:off x="7867650" y="6938963"/>
            <a:ext cx="2393950"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C1FFEDDD-5272-46C3-9158-4CED3B302349}" type="slidenum">
              <a:rPr lang="en-US" altLang="ja-JP" smtClean="0"/>
              <a:pPr/>
              <a:t>12</a:t>
            </a:fld>
            <a:endParaRPr lang="en-US" altLang="ja-JP"/>
          </a:p>
        </p:txBody>
      </p:sp>
    </p:spTree>
    <p:extLst>
      <p:ext uri="{BB962C8B-B14F-4D97-AF65-F5344CB8AC3E}">
        <p14:creationId xmlns:p14="http://schemas.microsoft.com/office/powerpoint/2010/main" val="697402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A2244-EBB8-2C63-D5F1-DB6FCED66598}"/>
            </a:ext>
          </a:extLst>
        </p:cNvPr>
        <p:cNvGrpSpPr/>
        <p:nvPr/>
      </p:nvGrpSpPr>
      <p:grpSpPr>
        <a:xfrm>
          <a:off x="0" y="0"/>
          <a:ext cx="0" cy="0"/>
          <a:chOff x="0" y="0"/>
          <a:chExt cx="0" cy="0"/>
        </a:xfrm>
      </p:grpSpPr>
      <p:sp>
        <p:nvSpPr>
          <p:cNvPr id="14338" name="Text Box 2">
            <a:extLst>
              <a:ext uri="{FF2B5EF4-FFF2-40B4-BE49-F238E27FC236}">
                <a16:creationId xmlns:a16="http://schemas.microsoft.com/office/drawing/2014/main" id="{AA0FD0A6-F0B5-5349-87D7-D362D706DEE1}"/>
              </a:ext>
            </a:extLst>
          </p:cNvPr>
          <p:cNvSpPr txBox="1">
            <a:spLocks noChangeArrowheads="1"/>
          </p:cNvSpPr>
          <p:nvPr/>
        </p:nvSpPr>
        <p:spPr bwMode="auto">
          <a:xfrm>
            <a:off x="276225" y="1166813"/>
            <a:ext cx="90535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800" dirty="0"/>
              <a:t>○</a:t>
            </a:r>
            <a:r>
              <a:rPr lang="ja-JP" altLang="en-US" sz="1800" dirty="0"/>
              <a:t>実施期間中における目標と内容　</a:t>
            </a:r>
            <a:endParaRPr lang="ja-JP" altLang="en-US" sz="1400" i="1" dirty="0">
              <a:solidFill>
                <a:srgbClr val="FF0000"/>
              </a:solidFill>
            </a:endParaRPr>
          </a:p>
        </p:txBody>
      </p:sp>
      <p:sp>
        <p:nvSpPr>
          <p:cNvPr id="14339" name="AutoShape 7">
            <a:extLst>
              <a:ext uri="{FF2B5EF4-FFF2-40B4-BE49-F238E27FC236}">
                <a16:creationId xmlns:a16="http://schemas.microsoft.com/office/drawing/2014/main" id="{EEBD02C7-485E-24F9-0ACE-38A6D53F6787}"/>
              </a:ext>
            </a:extLst>
          </p:cNvPr>
          <p:cNvSpPr>
            <a:spLocks/>
          </p:cNvSpPr>
          <p:nvPr/>
        </p:nvSpPr>
        <p:spPr bwMode="auto">
          <a:xfrm>
            <a:off x="1289050" y="0"/>
            <a:ext cx="152400" cy="762000"/>
          </a:xfrm>
          <a:prstGeom prst="rightBrace">
            <a:avLst>
              <a:gd name="adj1" fmla="val 4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4340" name="Text Box 8">
            <a:extLst>
              <a:ext uri="{FF2B5EF4-FFF2-40B4-BE49-F238E27FC236}">
                <a16:creationId xmlns:a16="http://schemas.microsoft.com/office/drawing/2014/main" id="{091A1C0C-B82E-AD49-B5CC-8016000B1517}"/>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a:t>余白を</a:t>
            </a:r>
            <a:r>
              <a:rPr lang="en-US" altLang="ja-JP" sz="1200" i="1"/>
              <a:t>1.5</a:t>
            </a:r>
            <a:r>
              <a:rPr lang="ja-JP" altLang="en-US" sz="1200" i="1"/>
              <a:t>ｃｍ程度設けること</a:t>
            </a:r>
            <a:endParaRPr lang="ja-JP" altLang="en-US" sz="1200" i="1">
              <a:solidFill>
                <a:srgbClr val="FF0000"/>
              </a:solidFill>
            </a:endParaRPr>
          </a:p>
        </p:txBody>
      </p:sp>
      <p:graphicFrame>
        <p:nvGraphicFramePr>
          <p:cNvPr id="9" name="Group 50">
            <a:extLst>
              <a:ext uri="{FF2B5EF4-FFF2-40B4-BE49-F238E27FC236}">
                <a16:creationId xmlns:a16="http://schemas.microsoft.com/office/drawing/2014/main" id="{06CE0B1E-A2FB-92D3-D936-1E0EC153E2C0}"/>
              </a:ext>
            </a:extLst>
          </p:cNvPr>
          <p:cNvGraphicFramePr>
            <a:graphicFrameLocks noGrp="1"/>
          </p:cNvGraphicFramePr>
          <p:nvPr>
            <p:extLst>
              <p:ext uri="{D42A27DB-BD31-4B8C-83A1-F6EECF244321}">
                <p14:modId xmlns:p14="http://schemas.microsoft.com/office/powerpoint/2010/main" val="3498881900"/>
              </p:ext>
            </p:extLst>
          </p:nvPr>
        </p:nvGraphicFramePr>
        <p:xfrm>
          <a:off x="407195" y="1631950"/>
          <a:ext cx="5082019" cy="4760794"/>
        </p:xfrm>
        <a:graphic>
          <a:graphicData uri="http://schemas.openxmlformats.org/drawingml/2006/table">
            <a:tbl>
              <a:tblPr/>
              <a:tblGrid>
                <a:gridCol w="716827">
                  <a:extLst>
                    <a:ext uri="{9D8B030D-6E8A-4147-A177-3AD203B41FA5}">
                      <a16:colId xmlns:a16="http://schemas.microsoft.com/office/drawing/2014/main" val="20000"/>
                    </a:ext>
                  </a:extLst>
                </a:gridCol>
                <a:gridCol w="2147740">
                  <a:extLst>
                    <a:ext uri="{9D8B030D-6E8A-4147-A177-3AD203B41FA5}">
                      <a16:colId xmlns:a16="http://schemas.microsoft.com/office/drawing/2014/main" val="20001"/>
                    </a:ext>
                  </a:extLst>
                </a:gridCol>
                <a:gridCol w="2217452">
                  <a:extLst>
                    <a:ext uri="{9D8B030D-6E8A-4147-A177-3AD203B41FA5}">
                      <a16:colId xmlns:a16="http://schemas.microsoft.com/office/drawing/2014/main" val="20002"/>
                    </a:ext>
                  </a:extLst>
                </a:gridCol>
              </a:tblGrid>
              <a:tr h="42679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12</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年度の目標</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12</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年度の実施内容</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989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全体</a:t>
                      </a: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・本事業全体としての目標について、具体的かつ定量的に（数値で）記載してください。</a:t>
                      </a:r>
                      <a:endParaRPr kumimoji="1" lang="en-US" altLang="ja-JP" sz="1100" b="0" i="1" u="none" strike="noStrike" cap="none" normalizeH="0" baseline="0" dirty="0">
                        <a:ln>
                          <a:noFill/>
                        </a:ln>
                        <a:solidFill>
                          <a:srgbClr val="FF0000"/>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a:t>
                      </a:r>
                      <a:r>
                        <a:rPr kumimoji="1" lang="ja-JP" altLang="en-US" sz="1100" b="0" i="1" u="none" strike="noStrike" cap="none" normalizeH="0" baseline="0" dirty="0">
                          <a:ln>
                            <a:noFill/>
                          </a:ln>
                          <a:solidFill>
                            <a:srgbClr val="FF0000"/>
                          </a:solidFill>
                          <a:effectLst/>
                          <a:latin typeface="Arial" charset="0"/>
                          <a:ea typeface="ＭＳ Ｐゴシック" pitchFamily="50" charset="-128"/>
                        </a:rPr>
                        <a:t>実施予定の内容について、具体的かつ定量的に（数値で）記載してください。</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1" u="none" strike="noStrike" cap="none" normalizeH="0" baseline="0" dirty="0">
                        <a:ln>
                          <a:noFill/>
                        </a:ln>
                        <a:solidFill>
                          <a:srgbClr val="FF0000"/>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700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A1</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・各項目の目標について、具体的かつ定量的に（数値で）記載してください。（以下同様）</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1" u="none" strike="noStrike" kern="1200" cap="none" normalizeH="0" baseline="0" dirty="0">
                          <a:ln>
                            <a:noFill/>
                          </a:ln>
                          <a:solidFill>
                            <a:srgbClr val="FF0000"/>
                          </a:solidFill>
                          <a:effectLst/>
                          <a:latin typeface="Arial" charset="0"/>
                          <a:ea typeface="ＭＳ Ｐゴシック" pitchFamily="50" charset="-128"/>
                          <a:cs typeface="+mn-cs"/>
                        </a:rPr>
                        <a:t>・</a:t>
                      </a:r>
                      <a:r>
                        <a:rPr kumimoji="1" lang="ja-JP" altLang="en-US" sz="1100" b="0" i="1" u="none" strike="noStrike" cap="none" normalizeH="0" baseline="0" dirty="0">
                          <a:ln>
                            <a:noFill/>
                          </a:ln>
                          <a:solidFill>
                            <a:srgbClr val="FF0000"/>
                          </a:solidFill>
                          <a:effectLst/>
                          <a:latin typeface="Arial" charset="0"/>
                          <a:ea typeface="ＭＳ Ｐゴシック" pitchFamily="50" charset="-128"/>
                        </a:rPr>
                        <a:t>各項目の実施予定内容について、具体的かつ定量的に（数値で）記載してください。（以下同様）</a:t>
                      </a: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2052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A2</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2052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A3</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33458371"/>
                  </a:ext>
                </a:extLst>
              </a:tr>
              <a:tr h="42675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B</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9721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chemeClr val="tx1"/>
                          </a:solidFill>
                          <a:effectLst/>
                          <a:latin typeface="Arial" charset="0"/>
                          <a:ea typeface="ＭＳ Ｐゴシック" pitchFamily="50" charset="-128"/>
                        </a:rPr>
                        <a:t>C</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7" marR="91447"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L="91449" marR="91449" marT="45738" marB="457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4415" name="Text Box 21">
            <a:extLst>
              <a:ext uri="{FF2B5EF4-FFF2-40B4-BE49-F238E27FC236}">
                <a16:creationId xmlns:a16="http://schemas.microsoft.com/office/drawing/2014/main" id="{1C1B7D85-6DCF-B77C-10B2-E8E69E4D1232}"/>
              </a:ext>
            </a:extLst>
          </p:cNvPr>
          <p:cNvSpPr txBox="1">
            <a:spLocks noChangeArrowheads="1"/>
          </p:cNvSpPr>
          <p:nvPr/>
        </p:nvSpPr>
        <p:spPr bwMode="auto">
          <a:xfrm>
            <a:off x="4294188" y="338138"/>
            <a:ext cx="5867400" cy="552450"/>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000" i="1" dirty="0"/>
              <a:t>＜留意事項＞各項目の目標及び内容について、以下の表に記載してください。事業概要（</a:t>
            </a:r>
            <a:r>
              <a:rPr lang="en-US" altLang="ja-JP" sz="1000" i="1" dirty="0"/>
              <a:t>2</a:t>
            </a:r>
            <a:r>
              <a:rPr lang="ja-JP" altLang="en-US" sz="1000" i="1" dirty="0"/>
              <a:t>ページ）の①に記載した</a:t>
            </a:r>
            <a:r>
              <a:rPr lang="en-US" altLang="ja-JP" sz="1000" i="1" dirty="0"/>
              <a:t>A1, A2,</a:t>
            </a:r>
            <a:r>
              <a:rPr lang="ja-JP" altLang="en-US" sz="1000" i="1" dirty="0"/>
              <a:t>・・・</a:t>
            </a:r>
            <a:r>
              <a:rPr lang="en-US" altLang="ja-JP" sz="1000" i="1" dirty="0"/>
              <a:t>, B,C</a:t>
            </a:r>
            <a:r>
              <a:rPr lang="ja-JP" altLang="en-US" sz="1000" i="1" dirty="0"/>
              <a:t>と連動させて各項目について簡潔に記載してください。各セル内の行数は変更してかまいません。必要のない行は消去してください。（１頁に収めること）</a:t>
            </a:r>
            <a:endParaRPr lang="en-US" altLang="ja-JP" sz="1000" i="1" dirty="0"/>
          </a:p>
        </p:txBody>
      </p:sp>
      <p:sp>
        <p:nvSpPr>
          <p:cNvPr id="14416" name="スライド番号プレースホルダー 1">
            <a:extLst>
              <a:ext uri="{FF2B5EF4-FFF2-40B4-BE49-F238E27FC236}">
                <a16:creationId xmlns:a16="http://schemas.microsoft.com/office/drawing/2014/main" id="{5861F1A7-139F-B8D0-12A1-4B0ABC97CEAF}"/>
              </a:ext>
            </a:extLst>
          </p:cNvPr>
          <p:cNvSpPr>
            <a:spLocks noGrp="1"/>
          </p:cNvSpPr>
          <p:nvPr>
            <p:ph type="sldNum" sz="quarter" idx="12"/>
          </p:nvPr>
        </p:nvSpPr>
        <p:spPr>
          <a:xfrm>
            <a:off x="7867650" y="6938963"/>
            <a:ext cx="2393950"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C1FFEDDD-5272-46C3-9158-4CED3B302349}" type="slidenum">
              <a:rPr lang="en-US" altLang="ja-JP" smtClean="0"/>
              <a:pPr/>
              <a:t>13</a:t>
            </a:fld>
            <a:endParaRPr lang="en-US" altLang="ja-JP"/>
          </a:p>
        </p:txBody>
      </p:sp>
    </p:spTree>
    <p:extLst>
      <p:ext uri="{BB962C8B-B14F-4D97-AF65-F5344CB8AC3E}">
        <p14:creationId xmlns:p14="http://schemas.microsoft.com/office/powerpoint/2010/main" val="921039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a:extLst>
              <a:ext uri="{FF2B5EF4-FFF2-40B4-BE49-F238E27FC236}">
                <a16:creationId xmlns:a16="http://schemas.microsoft.com/office/drawing/2014/main" id="{51F4CA7B-CE0E-EB62-3CDA-1E5835C31928}"/>
              </a:ext>
            </a:extLst>
          </p:cNvPr>
          <p:cNvSpPr txBox="1">
            <a:spLocks noChangeArrowheads="1"/>
          </p:cNvSpPr>
          <p:nvPr/>
        </p:nvSpPr>
        <p:spPr bwMode="auto">
          <a:xfrm>
            <a:off x="419100" y="673100"/>
            <a:ext cx="4895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800" dirty="0"/>
              <a:t>○</a:t>
            </a:r>
            <a:r>
              <a:rPr lang="ja-JP" altLang="en-US" sz="1800" dirty="0"/>
              <a:t>実施に伴う経費（実施期間全体総額）</a:t>
            </a:r>
          </a:p>
        </p:txBody>
      </p:sp>
      <p:sp>
        <p:nvSpPr>
          <p:cNvPr id="15363" name="AutoShape 7">
            <a:extLst>
              <a:ext uri="{FF2B5EF4-FFF2-40B4-BE49-F238E27FC236}">
                <a16:creationId xmlns:a16="http://schemas.microsoft.com/office/drawing/2014/main" id="{822DAD9B-CBAD-554D-2AED-B3797BF28A7D}"/>
              </a:ext>
            </a:extLst>
          </p:cNvPr>
          <p:cNvSpPr>
            <a:spLocks/>
          </p:cNvSpPr>
          <p:nvPr/>
        </p:nvSpPr>
        <p:spPr bwMode="auto">
          <a:xfrm>
            <a:off x="1289050" y="0"/>
            <a:ext cx="152400" cy="762000"/>
          </a:xfrm>
          <a:prstGeom prst="rightBrace">
            <a:avLst>
              <a:gd name="adj1" fmla="val 4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5364" name="Text Box 8">
            <a:extLst>
              <a:ext uri="{FF2B5EF4-FFF2-40B4-BE49-F238E27FC236}">
                <a16:creationId xmlns:a16="http://schemas.microsoft.com/office/drawing/2014/main" id="{402960D3-DA59-A34B-D010-0B33DA992497}"/>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a:t>余白を</a:t>
            </a:r>
            <a:r>
              <a:rPr lang="en-US" altLang="ja-JP" sz="1200" i="1"/>
              <a:t>1.5</a:t>
            </a:r>
            <a:r>
              <a:rPr lang="ja-JP" altLang="en-US" sz="1200" i="1"/>
              <a:t>ｃｍ程度設けること</a:t>
            </a:r>
            <a:r>
              <a:rPr lang="ja-JP" altLang="en-US" sz="1200" i="1">
                <a:solidFill>
                  <a:srgbClr val="FF0000"/>
                </a:solidFill>
              </a:rPr>
              <a:t>（提出時にはこの記載は削除してください）</a:t>
            </a:r>
          </a:p>
        </p:txBody>
      </p:sp>
      <p:sp>
        <p:nvSpPr>
          <p:cNvPr id="12295" name="Text Box 11">
            <a:extLst>
              <a:ext uri="{FF2B5EF4-FFF2-40B4-BE49-F238E27FC236}">
                <a16:creationId xmlns:a16="http://schemas.microsoft.com/office/drawing/2014/main" id="{AA8C0A94-5FB4-A8E9-37DD-9CEFB5D99083}"/>
              </a:ext>
            </a:extLst>
          </p:cNvPr>
          <p:cNvSpPr txBox="1">
            <a:spLocks noChangeArrowheads="1"/>
          </p:cNvSpPr>
          <p:nvPr/>
        </p:nvSpPr>
        <p:spPr bwMode="auto">
          <a:xfrm>
            <a:off x="5429250" y="449263"/>
            <a:ext cx="4425950" cy="415498"/>
          </a:xfrm>
          <a:prstGeom prst="rect">
            <a:avLst/>
          </a:prstGeom>
          <a:noFill/>
          <a:ln w="9525">
            <a:solidFill>
              <a:schemeClr val="tx1"/>
            </a:solidFill>
            <a:prstDash val="dash"/>
            <a:miter lim="800000"/>
            <a:headEnd/>
            <a:tailEnd/>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1050" i="1" dirty="0"/>
              <a:t>＜留意事項＞提案の実施期間における業務に係る経費総額について記載してください。（１頁に収めること）</a:t>
            </a:r>
            <a:endParaRPr lang="ja-JP" altLang="en-US" sz="1050" i="1" dirty="0">
              <a:highlight>
                <a:srgbClr val="00FF00"/>
              </a:highlight>
            </a:endParaRPr>
          </a:p>
        </p:txBody>
      </p:sp>
      <p:graphicFrame>
        <p:nvGraphicFramePr>
          <p:cNvPr id="2" name="表 1">
            <a:extLst>
              <a:ext uri="{FF2B5EF4-FFF2-40B4-BE49-F238E27FC236}">
                <a16:creationId xmlns:a16="http://schemas.microsoft.com/office/drawing/2014/main" id="{C1DF70FC-5DF3-7408-644B-79772315B64C}"/>
              </a:ext>
            </a:extLst>
          </p:cNvPr>
          <p:cNvGraphicFramePr>
            <a:graphicFrameLocks noGrp="1"/>
          </p:cNvGraphicFramePr>
          <p:nvPr>
            <p:extLst>
              <p:ext uri="{D42A27DB-BD31-4B8C-83A1-F6EECF244321}">
                <p14:modId xmlns:p14="http://schemas.microsoft.com/office/powerpoint/2010/main" val="2371454974"/>
              </p:ext>
            </p:extLst>
          </p:nvPr>
        </p:nvGraphicFramePr>
        <p:xfrm>
          <a:off x="419100" y="1042988"/>
          <a:ext cx="9436100" cy="5332417"/>
        </p:xfrm>
        <a:graphic>
          <a:graphicData uri="http://schemas.openxmlformats.org/drawingml/2006/table">
            <a:tbl>
              <a:tblPr/>
              <a:tblGrid>
                <a:gridCol w="1288151">
                  <a:extLst>
                    <a:ext uri="{9D8B030D-6E8A-4147-A177-3AD203B41FA5}">
                      <a16:colId xmlns:a16="http://schemas.microsoft.com/office/drawing/2014/main" val="20000"/>
                    </a:ext>
                  </a:extLst>
                </a:gridCol>
                <a:gridCol w="1758923">
                  <a:extLst>
                    <a:ext uri="{9D8B030D-6E8A-4147-A177-3AD203B41FA5}">
                      <a16:colId xmlns:a16="http://schemas.microsoft.com/office/drawing/2014/main" val="20001"/>
                    </a:ext>
                  </a:extLst>
                </a:gridCol>
                <a:gridCol w="1500257">
                  <a:extLst>
                    <a:ext uri="{9D8B030D-6E8A-4147-A177-3AD203B41FA5}">
                      <a16:colId xmlns:a16="http://schemas.microsoft.com/office/drawing/2014/main" val="20002"/>
                    </a:ext>
                  </a:extLst>
                </a:gridCol>
                <a:gridCol w="4888769">
                  <a:extLst>
                    <a:ext uri="{9D8B030D-6E8A-4147-A177-3AD203B41FA5}">
                      <a16:colId xmlns:a16="http://schemas.microsoft.com/office/drawing/2014/main" val="20003"/>
                    </a:ext>
                  </a:extLst>
                </a:gridCol>
              </a:tblGrid>
              <a:tr h="271149">
                <a:tc gridSpan="2">
                  <a:txBody>
                    <a:bodyPr/>
                    <a:lstStyle/>
                    <a:p>
                      <a:pPr algn="ctr" fontAlgn="ctr"/>
                      <a:r>
                        <a:rPr lang="ja-JP" altLang="en-US" sz="1100" b="0" i="0" u="none" strike="noStrike" dirty="0">
                          <a:solidFill>
                            <a:srgbClr val="000000"/>
                          </a:solidFill>
                          <a:effectLst/>
                          <a:latin typeface="ＭＳ Ｐゴシック"/>
                        </a:rPr>
                        <a:t>経費項目</a:t>
                      </a:r>
                    </a:p>
                  </a:txBody>
                  <a:tcPr marL="9525" marR="9525" marT="95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rowSpan="2">
                  <a:txBody>
                    <a:bodyPr/>
                    <a:lstStyle/>
                    <a:p>
                      <a:pPr algn="ctr" fontAlgn="ctr"/>
                      <a:r>
                        <a:rPr lang="ja-JP" altLang="en-US" sz="1200" b="0" i="0" u="none" strike="noStrike" dirty="0">
                          <a:solidFill>
                            <a:srgbClr val="000000"/>
                          </a:solidFill>
                          <a:effectLst/>
                          <a:latin typeface="ＭＳ Ｐゴシック"/>
                        </a:rPr>
                        <a:t>金額（千円）</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rowSpan="2">
                  <a:txBody>
                    <a:bodyPr/>
                    <a:lstStyle/>
                    <a:p>
                      <a:pPr algn="ctr" fontAlgn="ctr"/>
                      <a:r>
                        <a:rPr lang="ja-JP" altLang="en-US" sz="1200" b="0" i="0" u="none" strike="noStrike" dirty="0">
                          <a:solidFill>
                            <a:srgbClr val="000000"/>
                          </a:solidFill>
                          <a:effectLst/>
                          <a:latin typeface="ＭＳ Ｐゴシック"/>
                        </a:rPr>
                        <a:t>主な内訳</a:t>
                      </a:r>
                    </a:p>
                  </a:txBody>
                  <a:tcPr marL="9525" marR="9525" marT="95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76981">
                <a:tc>
                  <a:txBody>
                    <a:bodyPr/>
                    <a:lstStyle/>
                    <a:p>
                      <a:pPr algn="ctr" fontAlgn="ctr"/>
                      <a:r>
                        <a:rPr lang="ja-JP" altLang="en-US" sz="1100" b="0" i="0" u="none" strike="noStrike" dirty="0">
                          <a:solidFill>
                            <a:srgbClr val="000000"/>
                          </a:solidFill>
                          <a:effectLst/>
                          <a:latin typeface="ＭＳ Ｐゴシック"/>
                        </a:rPr>
                        <a:t>費目</a:t>
                      </a:r>
                    </a:p>
                  </a:txBody>
                  <a:tcPr marL="9525" marR="9525" marT="95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ja-JP" altLang="en-US" sz="1100" b="0" i="0" u="none" strike="noStrike" dirty="0">
                          <a:solidFill>
                            <a:srgbClr val="000000"/>
                          </a:solidFill>
                          <a:effectLst/>
                          <a:latin typeface="ＭＳ Ｐゴシック"/>
                        </a:rPr>
                        <a:t>細分</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1"/>
                  </a:ext>
                </a:extLst>
              </a:tr>
              <a:tr h="472457">
                <a:tc>
                  <a:txBody>
                    <a:bodyPr/>
                    <a:lstStyle/>
                    <a:p>
                      <a:pPr algn="ctr" fontAlgn="ctr"/>
                      <a:r>
                        <a:rPr lang="ja-JP" altLang="en-US" sz="1100" b="0" i="0" u="none" strike="noStrike" dirty="0">
                          <a:solidFill>
                            <a:srgbClr val="000000"/>
                          </a:solidFill>
                          <a:effectLst/>
                          <a:latin typeface="ＭＳ Ｐゴシック"/>
                        </a:rPr>
                        <a:t>人件費</a:t>
                      </a:r>
                    </a:p>
                  </a:txBody>
                  <a:tcPr marL="9525" marR="9525" marT="95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100" b="0" i="0" u="none" strike="noStrike" dirty="0">
                          <a:solidFill>
                            <a:srgbClr val="000000"/>
                          </a:solidFill>
                          <a:effectLst/>
                          <a:latin typeface="ＭＳ Ｐゴシック"/>
                        </a:rPr>
                        <a:t>人件費</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US" altLang="ja-JP" sz="1000" b="0" i="1" u="none" strike="noStrike" dirty="0">
                        <a:solidFill>
                          <a:srgbClr val="FF0000"/>
                        </a:solidFill>
                        <a:effectLst/>
                        <a:latin typeface="ＭＳ Ｐゴシック"/>
                      </a:endParaRPr>
                    </a:p>
                  </a:txBody>
                  <a:tcPr marL="9525" marR="9525" marT="95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00" b="0" i="1" u="none" strike="noStrike" dirty="0">
                          <a:solidFill>
                            <a:srgbClr val="FF0000"/>
                          </a:solidFill>
                          <a:effectLst/>
                          <a:latin typeface="ＭＳ Ｐゴシック"/>
                        </a:rPr>
                        <a:t>該当項目の内訳について、いくつか例示して記載してください。</a:t>
                      </a:r>
                      <a:endParaRPr lang="ja-JP" altLang="en-US" sz="1200" b="0" i="1" u="none" strike="noStrike" dirty="0">
                        <a:solidFill>
                          <a:srgbClr val="FF0000"/>
                        </a:solidFill>
                        <a:effectLst/>
                        <a:latin typeface="ＭＳ Ｐゴシック"/>
                      </a:endParaRPr>
                    </a:p>
                  </a:txBody>
                  <a:tcPr marL="9525" marR="9525" marT="952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70268">
                <a:tc rowSpan="6">
                  <a:txBody>
                    <a:bodyPr/>
                    <a:lstStyle/>
                    <a:p>
                      <a:pPr algn="ctr" fontAlgn="ctr"/>
                      <a:r>
                        <a:rPr lang="ja-JP" altLang="en-US" sz="1100" b="0" i="0" u="none" strike="noStrike" dirty="0">
                          <a:solidFill>
                            <a:srgbClr val="000000"/>
                          </a:solidFill>
                          <a:effectLst/>
                          <a:latin typeface="ＭＳ Ｐゴシック"/>
                        </a:rPr>
                        <a:t>業務費</a:t>
                      </a:r>
                      <a:endParaRPr lang="en-US" altLang="ja-JP" sz="1100" b="0" i="0" u="none" strike="noStrike" dirty="0">
                        <a:solidFill>
                          <a:srgbClr val="000000"/>
                        </a:solidFill>
                        <a:effectLst/>
                        <a:latin typeface="ＭＳ Ｐゴシック"/>
                      </a:endParaRPr>
                    </a:p>
                    <a:p>
                      <a:pPr algn="ctr" fontAlgn="ctr"/>
                      <a:r>
                        <a:rPr lang="en-US" altLang="ja-JP" sz="1100" b="0" i="1" u="none" strike="noStrike" dirty="0">
                          <a:solidFill>
                            <a:srgbClr val="FF0000"/>
                          </a:solidFill>
                          <a:effectLst/>
                          <a:latin typeface="ＭＳ Ｐゴシック"/>
                        </a:rPr>
                        <a:t>【</a:t>
                      </a:r>
                      <a:r>
                        <a:rPr lang="ja-JP" altLang="en-US" sz="1100" b="0" i="1" u="none" strike="noStrike" dirty="0">
                          <a:solidFill>
                            <a:srgbClr val="FF0000"/>
                          </a:solidFill>
                          <a:effectLst/>
                          <a:latin typeface="ＭＳ Ｐゴシック"/>
                        </a:rPr>
                        <a:t>公募要領を参考に、必要経費に合わせて適宜細分を追加・削除してください。</a:t>
                      </a:r>
                      <a:r>
                        <a:rPr lang="en-US" altLang="ja-JP" sz="1000" b="0" i="1" u="none" strike="noStrike" dirty="0">
                          <a:solidFill>
                            <a:srgbClr val="FF0000"/>
                          </a:solidFill>
                          <a:effectLst/>
                          <a:latin typeface="ＭＳ Ｐゴシック"/>
                        </a:rPr>
                        <a:t>】</a:t>
                      </a:r>
                      <a:endParaRPr lang="ja-JP" altLang="en-US" sz="1000" b="0" i="1" u="none" strike="noStrike" dirty="0">
                        <a:solidFill>
                          <a:srgbClr val="FF0000"/>
                        </a:solidFill>
                        <a:effectLst/>
                        <a:latin typeface="ＭＳ Ｐゴシック"/>
                      </a:endParaRPr>
                    </a:p>
                    <a:p>
                      <a:pPr algn="ctr" fontAlgn="ctr"/>
                      <a:endParaRPr lang="en-US" altLang="ja-JP" sz="1100" b="0" i="0" u="none" strike="noStrike" dirty="0">
                        <a:solidFill>
                          <a:srgbClr val="000000"/>
                        </a:solidFill>
                        <a:effectLst/>
                        <a:latin typeface="ＭＳ Ｐゴシック"/>
                      </a:endParaRPr>
                    </a:p>
                  </a:txBody>
                  <a:tcPr marL="9525" marR="9525" marT="95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100" b="0" i="0" u="none" strike="noStrike" dirty="0">
                          <a:solidFill>
                            <a:srgbClr val="000000"/>
                          </a:solidFill>
                          <a:effectLst/>
                          <a:latin typeface="ＭＳ Ｐゴシック"/>
                        </a:rPr>
                        <a:t>諸謝金</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18444">
                <a:tc vMerge="1">
                  <a:txBody>
                    <a:bodyPr/>
                    <a:lstStyle/>
                    <a:p>
                      <a:endParaRPr kumimoji="1" lang="ja-JP" altLang="en-US"/>
                    </a:p>
                  </a:txBody>
                  <a:tcPr/>
                </a:tc>
                <a:tc>
                  <a:txBody>
                    <a:bodyPr/>
                    <a:lstStyle/>
                    <a:p>
                      <a:pPr algn="ctr" fontAlgn="ctr"/>
                      <a:r>
                        <a:rPr lang="ja-JP" altLang="en-US" sz="1100" b="0" i="0" u="none" strike="noStrike" dirty="0">
                          <a:solidFill>
                            <a:srgbClr val="000000"/>
                          </a:solidFill>
                          <a:effectLst/>
                          <a:latin typeface="ＭＳ Ｐゴシック"/>
                        </a:rPr>
                        <a:t>旅費</a:t>
                      </a:r>
                      <a:endParaRPr lang="en-US" altLang="ja-JP" sz="1100" b="0" i="0" u="none" strike="noStrike" dirty="0">
                        <a:solidFill>
                          <a:srgbClr val="000000"/>
                        </a:solidFill>
                        <a:effectLst/>
                        <a:latin typeface="ＭＳ Ｐゴシック"/>
                      </a:endParaRP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endParaRPr lang="en-US" altLang="ja-JP" sz="1200" b="0" i="0" u="none" strike="noStrike" dirty="0">
                        <a:solidFill>
                          <a:srgbClr val="000000"/>
                        </a:solidFill>
                        <a:effectLst/>
                        <a:latin typeface="ＭＳ Ｐゴシック"/>
                      </a:endParaRPr>
                    </a:p>
                  </a:txBody>
                  <a:tcPr marL="9525" marR="9525" marT="95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47566">
                <a:tc vMerge="1">
                  <a:txBody>
                    <a:bodyPr/>
                    <a:lstStyle/>
                    <a:p>
                      <a:pPr algn="ctr" fontAlgn="ctr"/>
                      <a:endParaRPr lang="ja-JP" altLang="en-US" sz="1100" b="0" i="0" u="none" strike="noStrike" dirty="0">
                        <a:solidFill>
                          <a:srgbClr val="000000"/>
                        </a:solidFill>
                        <a:effectLst/>
                        <a:latin typeface="ＭＳ Ｐゴシック"/>
                      </a:endParaRPr>
                    </a:p>
                  </a:txBody>
                  <a:tcPr marL="9525" marR="9525" marT="952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100" b="0" i="0" u="none" strike="noStrike" dirty="0">
                          <a:solidFill>
                            <a:srgbClr val="000000"/>
                          </a:solidFill>
                          <a:effectLst/>
                          <a:latin typeface="ＭＳ Ｐゴシック"/>
                        </a:rPr>
                        <a:t>消耗品費</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60266">
                <a:tc vMerge="1">
                  <a:txBody>
                    <a:bodyPr/>
                    <a:lstStyle/>
                    <a:p>
                      <a:pPr algn="ctr" fontAlgn="ctr"/>
                      <a:endParaRPr lang="ja-JP" altLang="en-US" sz="1000" b="0" i="1" u="none" strike="noStrike" dirty="0">
                        <a:solidFill>
                          <a:srgbClr val="FF0000"/>
                        </a:solidFill>
                        <a:effectLst/>
                        <a:latin typeface="ＭＳ Ｐゴシック"/>
                      </a:endParaRPr>
                    </a:p>
                  </a:txBody>
                  <a:tcPr marL="9525" marR="9525" marT="952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100" b="0" i="0" u="none" strike="noStrike" dirty="0">
                          <a:solidFill>
                            <a:srgbClr val="000000"/>
                          </a:solidFill>
                          <a:effectLst/>
                          <a:latin typeface="ＭＳ Ｐゴシック"/>
                        </a:rPr>
                        <a:t>借料及び損料</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92282">
                <a:tc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ＭＳ Ｐゴシック"/>
                        </a:rPr>
                        <a:t>雑役務費</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ja-JP" altLang="en-US" sz="1200" b="0" i="0" u="none" strike="noStrike" dirty="0">
                        <a:solidFill>
                          <a:srgbClr val="000000"/>
                        </a:solidFill>
                        <a:effectLst/>
                        <a:latin typeface="ＭＳ Ｐゴシック"/>
                      </a:endParaRP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ja-JP" altLang="en-US" sz="1200" b="0" i="0" u="none" strike="noStrike" dirty="0">
                        <a:solidFill>
                          <a:srgbClr val="000000"/>
                        </a:solidFill>
                        <a:effectLst/>
                        <a:latin typeface="ＭＳ Ｐゴシック"/>
                      </a:endParaRPr>
                    </a:p>
                  </a:txBody>
                  <a:tcPr marL="9525" marR="9525" marT="95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92282">
                <a:tc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ＭＳ Ｐゴシック"/>
                        </a:rPr>
                        <a:t>外注費</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12295">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ＭＳ Ｐゴシック"/>
                        </a:rPr>
                        <a:t>共同実施費</a:t>
                      </a:r>
                    </a:p>
                  </a:txBody>
                  <a:tcPr marL="9525" marR="9525" marT="95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100" b="0" i="0" u="none" strike="noStrike" dirty="0">
                        <a:solidFill>
                          <a:srgbClr val="000000"/>
                        </a:solidFill>
                        <a:effectLst/>
                        <a:latin typeface="ＭＳ Ｐゴシック"/>
                      </a:endParaRPr>
                    </a:p>
                  </a:txBody>
                  <a:tcPr marL="9525" marR="9525" marT="95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ja-JP" altLang="en-US" sz="1000" b="0" i="1" u="none" strike="noStrike" dirty="0">
                        <a:solidFill>
                          <a:srgbClr val="FF0000"/>
                        </a:solidFill>
                        <a:effectLst/>
                        <a:latin typeface="ＭＳ Ｐゴシック"/>
                      </a:endParaRPr>
                    </a:p>
                  </a:txBody>
                  <a:tcPr marL="9525" marR="9525" marT="95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558161">
                <a:tc gridSpan="2">
                  <a:txBody>
                    <a:bodyPr/>
                    <a:lstStyle/>
                    <a:p>
                      <a:pPr algn="ctr" fontAlgn="ctr"/>
                      <a:r>
                        <a:rPr lang="ja-JP" altLang="en-US" sz="1100" b="0" i="0" u="none" strike="noStrike" dirty="0">
                          <a:solidFill>
                            <a:srgbClr val="000000"/>
                          </a:solidFill>
                          <a:effectLst/>
                          <a:latin typeface="ＭＳ Ｐゴシック"/>
                        </a:rPr>
                        <a:t>一般管理費</a:t>
                      </a:r>
                    </a:p>
                  </a:txBody>
                  <a:tcPr marL="9525" marR="9525" marT="95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ＭＳ Ｐゴシック"/>
                      </a:endParaRP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1" u="none" strike="noStrike" dirty="0">
                          <a:solidFill>
                            <a:srgbClr val="FF0000"/>
                          </a:solidFill>
                          <a:effectLst/>
                          <a:latin typeface="ＭＳ Ｐゴシック"/>
                        </a:rPr>
                        <a:t>直接経費より外注費・共同実施費を除いた総額に率を乗じて得た金額以下となるようにしてください（なお、合理的な率がない場合は環境省の定める</a:t>
                      </a:r>
                      <a:r>
                        <a:rPr lang="en-US" altLang="ja-JP" sz="1200" b="0" i="1" u="none" strike="noStrike" dirty="0">
                          <a:solidFill>
                            <a:srgbClr val="FF0000"/>
                          </a:solidFill>
                          <a:effectLst/>
                          <a:latin typeface="ＭＳ Ｐゴシック"/>
                        </a:rPr>
                        <a:t>15%</a:t>
                      </a:r>
                      <a:r>
                        <a:rPr lang="ja-JP" altLang="en-US" sz="1200" b="0" i="1" u="none" strike="noStrike" dirty="0">
                          <a:solidFill>
                            <a:srgbClr val="FF0000"/>
                          </a:solidFill>
                          <a:effectLst/>
                          <a:latin typeface="ＭＳ Ｐゴシック"/>
                        </a:rPr>
                        <a:t>を使用すること）。（例）</a:t>
                      </a:r>
                      <a:r>
                        <a:rPr lang="en-US" altLang="ja-JP" sz="1200" b="0" i="1" u="none" strike="noStrike" dirty="0">
                          <a:solidFill>
                            <a:srgbClr val="FF0000"/>
                          </a:solidFill>
                          <a:effectLst/>
                          <a:latin typeface="ＭＳ Ｐゴシック"/>
                        </a:rPr>
                        <a:t>(</a:t>
                      </a:r>
                      <a:r>
                        <a:rPr lang="ja-JP" altLang="en-US" sz="1200" b="0" i="1" u="none" strike="noStrike" dirty="0">
                          <a:solidFill>
                            <a:srgbClr val="FF0000"/>
                          </a:solidFill>
                          <a:effectLst/>
                          <a:latin typeface="ＭＳ Ｐゴシック"/>
                        </a:rPr>
                        <a:t>総額</a:t>
                      </a:r>
                      <a:r>
                        <a:rPr lang="en-US" altLang="ja-JP" sz="1200" b="0" i="1" u="none" strike="noStrike" dirty="0">
                          <a:solidFill>
                            <a:srgbClr val="FF0000"/>
                          </a:solidFill>
                          <a:effectLst/>
                          <a:latin typeface="ＭＳ Ｐゴシック"/>
                        </a:rPr>
                        <a:t>-</a:t>
                      </a:r>
                      <a:r>
                        <a:rPr lang="ja-JP" altLang="en-US" sz="1200" b="0" i="1" u="none" strike="noStrike" dirty="0">
                          <a:solidFill>
                            <a:srgbClr val="FF0000"/>
                          </a:solidFill>
                          <a:effectLst/>
                          <a:latin typeface="ＭＳ Ｐゴシック"/>
                        </a:rPr>
                        <a:t>外注費</a:t>
                      </a:r>
                      <a:r>
                        <a:rPr lang="en-US" altLang="ja-JP" sz="1200" b="0" i="1" u="none" strike="noStrike" dirty="0">
                          <a:solidFill>
                            <a:srgbClr val="FF0000"/>
                          </a:solidFill>
                          <a:effectLst/>
                          <a:latin typeface="ＭＳ Ｐゴシック"/>
                        </a:rPr>
                        <a:t>-</a:t>
                      </a:r>
                      <a:r>
                        <a:rPr lang="ja-JP" altLang="en-US" sz="1200" b="0" i="1" u="none" strike="noStrike" dirty="0">
                          <a:solidFill>
                            <a:srgbClr val="FF0000"/>
                          </a:solidFill>
                          <a:effectLst/>
                          <a:latin typeface="ＭＳ Ｐゴシック"/>
                        </a:rPr>
                        <a:t>共同実施費</a:t>
                      </a:r>
                      <a:r>
                        <a:rPr lang="en-US" altLang="ja-JP" sz="1200" b="0" i="1" u="none" strike="noStrike" dirty="0">
                          <a:solidFill>
                            <a:srgbClr val="FF0000"/>
                          </a:solidFill>
                          <a:effectLst/>
                          <a:latin typeface="ＭＳ Ｐゴシック"/>
                        </a:rPr>
                        <a:t>)×0.15</a:t>
                      </a:r>
                      <a:endParaRPr lang="ja-JP" altLang="en-US" sz="1200" b="0" i="1" u="none" strike="noStrike" dirty="0">
                        <a:solidFill>
                          <a:srgbClr val="FF0000"/>
                        </a:solidFill>
                        <a:effectLst/>
                        <a:latin typeface="ＭＳ Ｐゴシック"/>
                      </a:endParaRPr>
                    </a:p>
                  </a:txBody>
                  <a:tcPr marL="9525" marR="9525" marT="95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BlToTr w="12700" cap="flat" cmpd="sng" algn="ctr">
                      <a:noFill/>
                      <a:prstDash val="solid"/>
                      <a:round/>
                      <a:headEnd type="none" w="med" len="med"/>
                      <a:tailEnd type="none" w="med" len="med"/>
                    </a:lnBlToTr>
                  </a:tcPr>
                </a:tc>
                <a:extLst>
                  <a:ext uri="{0D108BD9-81ED-4DB2-BD59-A6C34878D82A}">
                    <a16:rowId xmlns:a16="http://schemas.microsoft.com/office/drawing/2014/main" val="10010"/>
                  </a:ext>
                </a:extLst>
              </a:tr>
              <a:tr h="460265">
                <a:tc gridSpan="2">
                  <a:txBody>
                    <a:bodyPr/>
                    <a:lstStyle/>
                    <a:p>
                      <a:pPr algn="ctr" fontAlgn="ctr"/>
                      <a:r>
                        <a:rPr lang="ja-JP" altLang="en-US" sz="1100" b="0" i="0" u="none" strike="noStrike" dirty="0">
                          <a:solidFill>
                            <a:srgbClr val="000000"/>
                          </a:solidFill>
                          <a:effectLst/>
                          <a:latin typeface="ＭＳ Ｐゴシック"/>
                        </a:rPr>
                        <a:t>合計</a:t>
                      </a:r>
                    </a:p>
                  </a:txBody>
                  <a:tcPr marL="9525" marR="9525" marT="95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ＭＳ Ｐゴシック"/>
                        </a:rPr>
                        <a:t>　</a:t>
                      </a:r>
                    </a:p>
                  </a:txBody>
                  <a:tcPr marL="9525" marR="9525" marT="95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BlToTr w="6350" cap="flat" cmpd="sng" algn="ctr">
                      <a:solidFill>
                        <a:srgbClr val="000000"/>
                      </a:solidFill>
                      <a:prstDash val="solid"/>
                      <a:round/>
                      <a:headEnd type="none" w="med" len="med"/>
                      <a:tailEnd type="none" w="med" len="med"/>
                    </a:lnBlToTr>
                  </a:tcPr>
                </a:tc>
                <a:extLst>
                  <a:ext uri="{0D108BD9-81ED-4DB2-BD59-A6C34878D82A}">
                    <a16:rowId xmlns:a16="http://schemas.microsoft.com/office/drawing/2014/main" val="10011"/>
                  </a:ext>
                </a:extLst>
              </a:tr>
            </a:tbl>
          </a:graphicData>
        </a:graphic>
      </p:graphicFrame>
      <p:sp>
        <p:nvSpPr>
          <p:cNvPr id="15423" name="テキスト ボックス 2">
            <a:extLst>
              <a:ext uri="{FF2B5EF4-FFF2-40B4-BE49-F238E27FC236}">
                <a16:creationId xmlns:a16="http://schemas.microsoft.com/office/drawing/2014/main" id="{19E43C29-718D-8EC9-9866-697544B2F43C}"/>
              </a:ext>
            </a:extLst>
          </p:cNvPr>
          <p:cNvSpPr txBox="1">
            <a:spLocks noChangeArrowheads="1"/>
          </p:cNvSpPr>
          <p:nvPr/>
        </p:nvSpPr>
        <p:spPr bwMode="auto">
          <a:xfrm>
            <a:off x="3935413" y="2608263"/>
            <a:ext cx="3803650" cy="646112"/>
          </a:xfrm>
          <a:prstGeom prst="rect">
            <a:avLst/>
          </a:prstGeom>
          <a:solidFill>
            <a:schemeClr val="bg1"/>
          </a:solidFill>
          <a:ln w="38100">
            <a:solidFill>
              <a:srgbClr val="FF0000"/>
            </a:solidFill>
            <a:miter lim="800000"/>
            <a:headEnd/>
            <a:tailEnd/>
          </a:ln>
        </p:spPr>
        <p:txBody>
          <a:bodyPr>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i="1">
                <a:solidFill>
                  <a:srgbClr val="FF0000"/>
                </a:solidFill>
                <a:latin typeface="ＭＳ Ｐゴシック" panose="020B0600070205080204" pitchFamily="50" charset="-128"/>
              </a:rPr>
              <a:t>「金額（千円）」項目には必要な金額を</a:t>
            </a:r>
            <a:r>
              <a:rPr lang="ja-JP" altLang="en-US" b="1" i="1" u="sng">
                <a:solidFill>
                  <a:srgbClr val="FF0000"/>
                </a:solidFill>
                <a:latin typeface="ＭＳ Ｐゴシック" panose="020B0600070205080204" pitchFamily="50" charset="-128"/>
              </a:rPr>
              <a:t>税込（</a:t>
            </a:r>
            <a:r>
              <a:rPr lang="en-US" altLang="ja-JP" b="1" i="1" u="sng">
                <a:solidFill>
                  <a:srgbClr val="FF0000"/>
                </a:solidFill>
                <a:latin typeface="ＭＳ Ｐゴシック" panose="020B0600070205080204" pitchFamily="50" charset="-128"/>
              </a:rPr>
              <a:t>10%</a:t>
            </a:r>
            <a:r>
              <a:rPr lang="ja-JP" altLang="en-US" b="1" i="1" u="sng">
                <a:solidFill>
                  <a:srgbClr val="FF0000"/>
                </a:solidFill>
                <a:latin typeface="ＭＳ Ｐゴシック" panose="020B0600070205080204" pitchFamily="50" charset="-128"/>
              </a:rPr>
              <a:t>）</a:t>
            </a:r>
            <a:r>
              <a:rPr lang="ja-JP" altLang="en-US" i="1">
                <a:solidFill>
                  <a:srgbClr val="FF0000"/>
                </a:solidFill>
                <a:latin typeface="ＭＳ Ｐゴシック" panose="020B0600070205080204" pitchFamily="50" charset="-128"/>
              </a:rPr>
              <a:t>で記載してください。</a:t>
            </a:r>
            <a:endParaRPr lang="ja-JP" altLang="en-US"/>
          </a:p>
        </p:txBody>
      </p:sp>
      <p:sp>
        <p:nvSpPr>
          <p:cNvPr id="15424" name="スライド番号プレースホルダー 2">
            <a:extLst>
              <a:ext uri="{FF2B5EF4-FFF2-40B4-BE49-F238E27FC236}">
                <a16:creationId xmlns:a16="http://schemas.microsoft.com/office/drawing/2014/main" id="{827A2E8F-C6F0-E225-B740-E9857D7A9A3E}"/>
              </a:ext>
            </a:extLst>
          </p:cNvPr>
          <p:cNvSpPr>
            <a:spLocks noGrp="1"/>
          </p:cNvSpPr>
          <p:nvPr>
            <p:ph type="sldNum" sz="quarter" idx="12"/>
          </p:nvPr>
        </p:nvSpPr>
        <p:spPr>
          <a:xfrm>
            <a:off x="7767638" y="6888163"/>
            <a:ext cx="2393950"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3C814ED2-0722-440F-8F1F-E86BD87803C5}" type="slidenum">
              <a:rPr lang="en-US" altLang="ja-JP" smtClean="0"/>
              <a:pPr/>
              <a:t>14</a:t>
            </a:fld>
            <a:endParaRPr lang="en-US" altLang="ja-JP"/>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a:extLst>
              <a:ext uri="{FF2B5EF4-FFF2-40B4-BE49-F238E27FC236}">
                <a16:creationId xmlns:a16="http://schemas.microsoft.com/office/drawing/2014/main" id="{0BB2CBF4-826E-D539-ABB3-2FAE0610767E}"/>
              </a:ext>
            </a:extLst>
          </p:cNvPr>
          <p:cNvSpPr txBox="1">
            <a:spLocks noChangeArrowheads="1"/>
          </p:cNvSpPr>
          <p:nvPr/>
        </p:nvSpPr>
        <p:spPr bwMode="auto">
          <a:xfrm>
            <a:off x="427036" y="733995"/>
            <a:ext cx="31345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800" dirty="0"/>
              <a:t>〇事業化・普及の見込み</a:t>
            </a:r>
          </a:p>
        </p:txBody>
      </p:sp>
      <p:sp>
        <p:nvSpPr>
          <p:cNvPr id="17411" name="Text Box 7">
            <a:extLst>
              <a:ext uri="{FF2B5EF4-FFF2-40B4-BE49-F238E27FC236}">
                <a16:creationId xmlns:a16="http://schemas.microsoft.com/office/drawing/2014/main" id="{80A2852E-510E-B94F-8626-F1B478C98CED}"/>
              </a:ext>
            </a:extLst>
          </p:cNvPr>
          <p:cNvSpPr txBox="1">
            <a:spLocks noChangeArrowheads="1"/>
          </p:cNvSpPr>
          <p:nvPr/>
        </p:nvSpPr>
        <p:spPr bwMode="auto">
          <a:xfrm>
            <a:off x="427036" y="1238820"/>
            <a:ext cx="9551988" cy="1023357"/>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100" i="1" dirty="0"/>
              <a:t>・本事業終了後の展開シナリオ（商用化までの段階的計画およびスケールアップの見通し）を記載してください。 </a:t>
            </a:r>
          </a:p>
          <a:p>
            <a:pPr eaLnBrk="1" hangingPunct="1">
              <a:spcBef>
                <a:spcPct val="50000"/>
              </a:spcBef>
              <a:buFontTx/>
              <a:buNone/>
            </a:pPr>
            <a:r>
              <a:rPr lang="ja-JP" altLang="en-US" sz="1100" i="1" dirty="0"/>
              <a:t>・想定する浮体式洋上圧入</a:t>
            </a:r>
            <a:r>
              <a:rPr lang="en-US" altLang="ja-JP" sz="1100" i="1" dirty="0"/>
              <a:t>CCS</a:t>
            </a:r>
            <a:r>
              <a:rPr lang="ja-JP" altLang="en-US" sz="1100" i="1" dirty="0"/>
              <a:t>の事業モデルおよび事業成立条件を記載してください。 </a:t>
            </a:r>
          </a:p>
          <a:p>
            <a:pPr eaLnBrk="1" hangingPunct="1">
              <a:spcBef>
                <a:spcPct val="50000"/>
              </a:spcBef>
              <a:buFontTx/>
              <a:buNone/>
            </a:pPr>
            <a:r>
              <a:rPr lang="ja-JP" altLang="en-US" sz="1100" i="1" dirty="0"/>
              <a:t>・制度・許認可対応、関係者連携および社会受容性への対応方針を記載してください。 </a:t>
            </a:r>
          </a:p>
          <a:p>
            <a:pPr eaLnBrk="1" hangingPunct="1">
              <a:spcBef>
                <a:spcPct val="50000"/>
              </a:spcBef>
              <a:buFontTx/>
              <a:buNone/>
            </a:pPr>
            <a:r>
              <a:rPr lang="ja-JP" altLang="en-US" sz="1100" i="1" dirty="0"/>
              <a:t>・普及展開の見込み（適用地域・市場・横展開可能性）および普及に向けた課題と対応策を記載してください。</a:t>
            </a:r>
          </a:p>
        </p:txBody>
      </p:sp>
      <p:sp>
        <p:nvSpPr>
          <p:cNvPr id="17412" name="AutoShape 7">
            <a:extLst>
              <a:ext uri="{FF2B5EF4-FFF2-40B4-BE49-F238E27FC236}">
                <a16:creationId xmlns:a16="http://schemas.microsoft.com/office/drawing/2014/main" id="{E5C7E909-D651-D97D-0B43-65EB98F20D00}"/>
              </a:ext>
            </a:extLst>
          </p:cNvPr>
          <p:cNvSpPr>
            <a:spLocks/>
          </p:cNvSpPr>
          <p:nvPr/>
        </p:nvSpPr>
        <p:spPr bwMode="auto">
          <a:xfrm>
            <a:off x="1289050" y="0"/>
            <a:ext cx="180975" cy="762000"/>
          </a:xfrm>
          <a:prstGeom prst="rightBrace">
            <a:avLst>
              <a:gd name="adj1" fmla="val 4167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7413" name="Text Box 8">
            <a:extLst>
              <a:ext uri="{FF2B5EF4-FFF2-40B4-BE49-F238E27FC236}">
                <a16:creationId xmlns:a16="http://schemas.microsoft.com/office/drawing/2014/main" id="{AEA3CA44-2F3D-506C-0DFA-80FCDD21A5AA}"/>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a:t>余白を</a:t>
            </a:r>
            <a:r>
              <a:rPr lang="en-US" altLang="ja-JP" sz="1200" i="1"/>
              <a:t>1.5</a:t>
            </a:r>
            <a:r>
              <a:rPr lang="ja-JP" altLang="en-US" sz="1200" i="1"/>
              <a:t>ｃｍ程度設けること</a:t>
            </a:r>
            <a:r>
              <a:rPr lang="ja-JP" altLang="en-US" sz="1200" i="1">
                <a:solidFill>
                  <a:srgbClr val="FF0000"/>
                </a:solidFill>
              </a:rPr>
              <a:t>（提出時にはこの記載は削除してください）</a:t>
            </a:r>
          </a:p>
        </p:txBody>
      </p:sp>
      <p:sp>
        <p:nvSpPr>
          <p:cNvPr id="17414" name="スライド番号プレースホルダー 1">
            <a:extLst>
              <a:ext uri="{FF2B5EF4-FFF2-40B4-BE49-F238E27FC236}">
                <a16:creationId xmlns:a16="http://schemas.microsoft.com/office/drawing/2014/main" id="{B7F9B3AF-9DA3-FCD9-65A2-140C983F9EC9}"/>
              </a:ext>
            </a:extLst>
          </p:cNvPr>
          <p:cNvSpPr>
            <a:spLocks noGrp="1"/>
          </p:cNvSpPr>
          <p:nvPr>
            <p:ph type="sldNum" sz="quarter" idx="12"/>
          </p:nvPr>
        </p:nvSpPr>
        <p:spPr>
          <a:xfrm>
            <a:off x="7675901" y="6626056"/>
            <a:ext cx="2393950"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EACFD73A-0CB2-4010-BC3E-090483076E37}" type="slidenum">
              <a:rPr lang="en-US" altLang="ja-JP" smtClean="0"/>
              <a:pPr/>
              <a:t>15</a:t>
            </a:fld>
            <a:endParaRPr lang="en-US" altLang="ja-JP"/>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4FD2F-9084-EF30-4003-828FEEB395F6}"/>
            </a:ext>
          </a:extLst>
        </p:cNvPr>
        <p:cNvGrpSpPr/>
        <p:nvPr/>
      </p:nvGrpSpPr>
      <p:grpSpPr>
        <a:xfrm>
          <a:off x="0" y="0"/>
          <a:ext cx="0" cy="0"/>
          <a:chOff x="0" y="0"/>
          <a:chExt cx="0" cy="0"/>
        </a:xfrm>
      </p:grpSpPr>
      <p:sp>
        <p:nvSpPr>
          <p:cNvPr id="17410" name="Text Box 2">
            <a:extLst>
              <a:ext uri="{FF2B5EF4-FFF2-40B4-BE49-F238E27FC236}">
                <a16:creationId xmlns:a16="http://schemas.microsoft.com/office/drawing/2014/main" id="{F334B7BC-C05E-6D6C-AB9F-65E97A45B5AD}"/>
              </a:ext>
            </a:extLst>
          </p:cNvPr>
          <p:cNvSpPr txBox="1">
            <a:spLocks noChangeArrowheads="1"/>
          </p:cNvSpPr>
          <p:nvPr/>
        </p:nvSpPr>
        <p:spPr bwMode="auto">
          <a:xfrm>
            <a:off x="427036" y="733995"/>
            <a:ext cx="31345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800" dirty="0"/>
              <a:t>〇</a:t>
            </a:r>
            <a:r>
              <a:rPr lang="en-US" altLang="ja-JP" sz="1800" dirty="0"/>
              <a:t>CO</a:t>
            </a:r>
            <a:r>
              <a:rPr lang="en-US" altLang="ja-JP" sz="1800" baseline="-25000" dirty="0"/>
              <a:t>2</a:t>
            </a:r>
            <a:r>
              <a:rPr lang="ja-JP" altLang="en-US" sz="1800" dirty="0"/>
              <a:t>削減効果</a:t>
            </a:r>
          </a:p>
        </p:txBody>
      </p:sp>
      <p:sp>
        <p:nvSpPr>
          <p:cNvPr id="17411" name="Text Box 7">
            <a:extLst>
              <a:ext uri="{FF2B5EF4-FFF2-40B4-BE49-F238E27FC236}">
                <a16:creationId xmlns:a16="http://schemas.microsoft.com/office/drawing/2014/main" id="{64C1CE5B-C531-B724-3EFC-E5C230488A00}"/>
              </a:ext>
            </a:extLst>
          </p:cNvPr>
          <p:cNvSpPr txBox="1">
            <a:spLocks noChangeArrowheads="1"/>
          </p:cNvSpPr>
          <p:nvPr/>
        </p:nvSpPr>
        <p:spPr bwMode="auto">
          <a:xfrm>
            <a:off x="427036" y="1238820"/>
            <a:ext cx="9551988" cy="854080"/>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100" i="1" dirty="0"/>
              <a:t>・本事業で検討する浮体式洋上圧入</a:t>
            </a:r>
            <a:r>
              <a:rPr lang="en-US" altLang="ja-JP" sz="1100" i="1" dirty="0"/>
              <a:t>CCS</a:t>
            </a:r>
            <a:r>
              <a:rPr lang="ja-JP" altLang="en-US" sz="1100" i="1" dirty="0"/>
              <a:t>が事業化され、普及した場合のエネルギー起源</a:t>
            </a:r>
            <a:r>
              <a:rPr lang="en-US" altLang="ja-JP" sz="1100" i="1" dirty="0"/>
              <a:t>CO₂</a:t>
            </a:r>
            <a:r>
              <a:rPr lang="ja-JP" altLang="en-US" sz="1100" i="1" dirty="0"/>
              <a:t>削減効果について、前提条件（普及率、対象排出源、処理能力、稼働率等）および計算根拠とともに定量的に記載してください。</a:t>
            </a:r>
          </a:p>
          <a:p>
            <a:pPr eaLnBrk="1" hangingPunct="1">
              <a:spcBef>
                <a:spcPct val="50000"/>
              </a:spcBef>
              <a:buFontTx/>
              <a:buNone/>
            </a:pPr>
            <a:r>
              <a:rPr lang="ja-JP" altLang="en-US" sz="1100" i="1" dirty="0"/>
              <a:t>・当該事業による</a:t>
            </a:r>
            <a:r>
              <a:rPr lang="en-US" altLang="ja-JP" sz="1100" i="1" dirty="0"/>
              <a:t>CO₂</a:t>
            </a:r>
            <a:r>
              <a:rPr lang="ja-JP" altLang="en-US" sz="1100" i="1" dirty="0"/>
              <a:t>削減コスト（</a:t>
            </a:r>
            <a:r>
              <a:rPr lang="en-US" altLang="ja-JP" sz="1100" i="1" dirty="0"/>
              <a:t>CO₂</a:t>
            </a:r>
            <a:r>
              <a:rPr lang="ja-JP" altLang="en-US" sz="1100" i="1" dirty="0"/>
              <a:t>を</a:t>
            </a:r>
            <a:r>
              <a:rPr lang="en-US" altLang="ja-JP" sz="1100" i="1" dirty="0"/>
              <a:t>1</a:t>
            </a:r>
            <a:r>
              <a:rPr lang="ja-JP" altLang="en-US" sz="1100" i="1" dirty="0"/>
              <a:t>トン削減するのに必要なコスト）について、初期投資（</a:t>
            </a:r>
            <a:r>
              <a:rPr lang="en-US" altLang="ja-JP" sz="1100" i="1" dirty="0"/>
              <a:t>CAPEX</a:t>
            </a:r>
            <a:r>
              <a:rPr lang="ja-JP" altLang="en-US" sz="1100" i="1" dirty="0"/>
              <a:t>）および運転費（</a:t>
            </a:r>
            <a:r>
              <a:rPr lang="en-US" altLang="ja-JP" sz="1100" i="1" dirty="0"/>
              <a:t>OPEX</a:t>
            </a:r>
            <a:r>
              <a:rPr lang="ja-JP" altLang="en-US" sz="1100" i="1" dirty="0"/>
              <a:t>）、耐用年数、稼働率等を考慮した算出方法および試算結果を記載してください。</a:t>
            </a:r>
          </a:p>
        </p:txBody>
      </p:sp>
      <p:sp>
        <p:nvSpPr>
          <p:cNvPr id="17412" name="AutoShape 7">
            <a:extLst>
              <a:ext uri="{FF2B5EF4-FFF2-40B4-BE49-F238E27FC236}">
                <a16:creationId xmlns:a16="http://schemas.microsoft.com/office/drawing/2014/main" id="{F9A3D426-7820-E1DD-8189-6489AD39F758}"/>
              </a:ext>
            </a:extLst>
          </p:cNvPr>
          <p:cNvSpPr>
            <a:spLocks/>
          </p:cNvSpPr>
          <p:nvPr/>
        </p:nvSpPr>
        <p:spPr bwMode="auto">
          <a:xfrm>
            <a:off x="1289050" y="0"/>
            <a:ext cx="180975" cy="762000"/>
          </a:xfrm>
          <a:prstGeom prst="rightBrace">
            <a:avLst>
              <a:gd name="adj1" fmla="val 4167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7413" name="Text Box 8">
            <a:extLst>
              <a:ext uri="{FF2B5EF4-FFF2-40B4-BE49-F238E27FC236}">
                <a16:creationId xmlns:a16="http://schemas.microsoft.com/office/drawing/2014/main" id="{B788E35E-0841-6990-EE0E-179A12152A7F}"/>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a:t>余白を</a:t>
            </a:r>
            <a:r>
              <a:rPr lang="en-US" altLang="ja-JP" sz="1200" i="1"/>
              <a:t>1.5</a:t>
            </a:r>
            <a:r>
              <a:rPr lang="ja-JP" altLang="en-US" sz="1200" i="1"/>
              <a:t>ｃｍ程度設けること</a:t>
            </a:r>
            <a:r>
              <a:rPr lang="ja-JP" altLang="en-US" sz="1200" i="1">
                <a:solidFill>
                  <a:srgbClr val="FF0000"/>
                </a:solidFill>
              </a:rPr>
              <a:t>（提出時にはこの記載は削除してください）</a:t>
            </a:r>
          </a:p>
        </p:txBody>
      </p:sp>
      <p:sp>
        <p:nvSpPr>
          <p:cNvPr id="17414" name="スライド番号プレースホルダー 1">
            <a:extLst>
              <a:ext uri="{FF2B5EF4-FFF2-40B4-BE49-F238E27FC236}">
                <a16:creationId xmlns:a16="http://schemas.microsoft.com/office/drawing/2014/main" id="{0B9C6E42-406B-A5D8-FCB4-1FF38EFD6F69}"/>
              </a:ext>
            </a:extLst>
          </p:cNvPr>
          <p:cNvSpPr>
            <a:spLocks noGrp="1"/>
          </p:cNvSpPr>
          <p:nvPr>
            <p:ph type="sldNum" sz="quarter" idx="12"/>
          </p:nvPr>
        </p:nvSpPr>
        <p:spPr>
          <a:xfrm>
            <a:off x="7753722" y="6519053"/>
            <a:ext cx="2393950"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EACFD73A-0CB2-4010-BC3E-090483076E37}" type="slidenum">
              <a:rPr lang="en-US" altLang="ja-JP" smtClean="0"/>
              <a:pPr/>
              <a:t>16</a:t>
            </a:fld>
            <a:endParaRPr lang="en-US" altLang="ja-JP" dirty="0"/>
          </a:p>
        </p:txBody>
      </p:sp>
    </p:spTree>
    <p:extLst>
      <p:ext uri="{BB962C8B-B14F-4D97-AF65-F5344CB8AC3E}">
        <p14:creationId xmlns:p14="http://schemas.microsoft.com/office/powerpoint/2010/main" val="3365468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a:extLst>
              <a:ext uri="{FF2B5EF4-FFF2-40B4-BE49-F238E27FC236}">
                <a16:creationId xmlns:a16="http://schemas.microsoft.com/office/drawing/2014/main" id="{73BC8E48-CEBB-3431-1BD7-CEAE6B0F7CA3}"/>
              </a:ext>
            </a:extLst>
          </p:cNvPr>
          <p:cNvSpPr txBox="1">
            <a:spLocks noChangeArrowheads="1"/>
          </p:cNvSpPr>
          <p:nvPr/>
        </p:nvSpPr>
        <p:spPr bwMode="auto">
          <a:xfrm>
            <a:off x="368300" y="913606"/>
            <a:ext cx="4599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800" dirty="0"/>
              <a:t>〇本事業における技術実証について</a:t>
            </a:r>
          </a:p>
        </p:txBody>
      </p:sp>
      <p:sp>
        <p:nvSpPr>
          <p:cNvPr id="16387" name="Text Box 7">
            <a:extLst>
              <a:ext uri="{FF2B5EF4-FFF2-40B4-BE49-F238E27FC236}">
                <a16:creationId xmlns:a16="http://schemas.microsoft.com/office/drawing/2014/main" id="{64F912E6-69B6-E249-AFC5-9132633EAE95}"/>
              </a:ext>
            </a:extLst>
          </p:cNvPr>
          <p:cNvSpPr txBox="1">
            <a:spLocks noChangeArrowheads="1"/>
          </p:cNvSpPr>
          <p:nvPr/>
        </p:nvSpPr>
        <p:spPr bwMode="auto">
          <a:xfrm>
            <a:off x="382588" y="1434544"/>
            <a:ext cx="9366250" cy="684803"/>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100" i="1" dirty="0"/>
              <a:t>本事業で技術実証を行う項目では、その内容（目的、方法、規模、場所、取得データ、危険性及び安全対策に関する留意事項等）を具体的に記載してください。（必要に応じてページを増やしてください）</a:t>
            </a:r>
            <a:endParaRPr lang="en-US" altLang="ja-JP" sz="1100" i="1" dirty="0">
              <a:solidFill>
                <a:srgbClr val="FF0000"/>
              </a:solidFill>
            </a:endParaRPr>
          </a:p>
          <a:p>
            <a:pPr eaLnBrk="1" hangingPunct="1">
              <a:spcBef>
                <a:spcPct val="50000"/>
              </a:spcBef>
              <a:buFontTx/>
              <a:buNone/>
            </a:pPr>
            <a:endParaRPr lang="en-US" altLang="ja-JP" sz="1100" i="1" dirty="0">
              <a:solidFill>
                <a:srgbClr val="FF0000"/>
              </a:solidFill>
            </a:endParaRPr>
          </a:p>
        </p:txBody>
      </p:sp>
      <p:sp>
        <p:nvSpPr>
          <p:cNvPr id="16388" name="AutoShape 7">
            <a:extLst>
              <a:ext uri="{FF2B5EF4-FFF2-40B4-BE49-F238E27FC236}">
                <a16:creationId xmlns:a16="http://schemas.microsoft.com/office/drawing/2014/main" id="{B612B4CC-D077-4858-260A-0D5E7F68F499}"/>
              </a:ext>
            </a:extLst>
          </p:cNvPr>
          <p:cNvSpPr>
            <a:spLocks/>
          </p:cNvSpPr>
          <p:nvPr/>
        </p:nvSpPr>
        <p:spPr bwMode="auto">
          <a:xfrm>
            <a:off x="1289050" y="0"/>
            <a:ext cx="180975" cy="762000"/>
          </a:xfrm>
          <a:prstGeom prst="rightBrace">
            <a:avLst>
              <a:gd name="adj1" fmla="val 4167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6389" name="Text Box 8">
            <a:extLst>
              <a:ext uri="{FF2B5EF4-FFF2-40B4-BE49-F238E27FC236}">
                <a16:creationId xmlns:a16="http://schemas.microsoft.com/office/drawing/2014/main" id="{87714DE4-5655-5541-BEDC-C2D2D75A424A}"/>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a:t>余白を</a:t>
            </a:r>
            <a:r>
              <a:rPr lang="en-US" altLang="ja-JP" sz="1200" i="1"/>
              <a:t>1.5</a:t>
            </a:r>
            <a:r>
              <a:rPr lang="ja-JP" altLang="en-US" sz="1200" i="1"/>
              <a:t>ｃｍ程度設けること</a:t>
            </a:r>
            <a:r>
              <a:rPr lang="ja-JP" altLang="en-US" sz="1200" i="1">
                <a:solidFill>
                  <a:srgbClr val="FF0000"/>
                </a:solidFill>
              </a:rPr>
              <a:t>（提出時にはこの記載は削除してください）</a:t>
            </a:r>
          </a:p>
        </p:txBody>
      </p:sp>
      <p:sp>
        <p:nvSpPr>
          <p:cNvPr id="16390" name="スライド番号プレースホルダー 1">
            <a:extLst>
              <a:ext uri="{FF2B5EF4-FFF2-40B4-BE49-F238E27FC236}">
                <a16:creationId xmlns:a16="http://schemas.microsoft.com/office/drawing/2014/main" id="{A49F307B-47B7-5EA6-D34C-BB6936698884}"/>
              </a:ext>
            </a:extLst>
          </p:cNvPr>
          <p:cNvSpPr>
            <a:spLocks noGrp="1"/>
          </p:cNvSpPr>
          <p:nvPr>
            <p:ph type="sldNum" sz="quarter" idx="12"/>
          </p:nvPr>
        </p:nvSpPr>
        <p:spPr>
          <a:xfrm>
            <a:off x="7768431" y="6616329"/>
            <a:ext cx="2393950"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67B91C96-F179-4594-8D12-FE7395078246}" type="slidenum">
              <a:rPr lang="en-US" altLang="ja-JP" smtClean="0"/>
              <a:pPr/>
              <a:t>17</a:t>
            </a:fld>
            <a:endParaRPr lang="en-US" altLang="ja-JP"/>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A0BB2163-C3EF-48CC-E1B8-415F3980AFB1}"/>
              </a:ext>
            </a:extLst>
          </p:cNvPr>
          <p:cNvSpPr txBox="1">
            <a:spLocks noChangeArrowheads="1"/>
          </p:cNvSpPr>
          <p:nvPr/>
        </p:nvSpPr>
        <p:spPr bwMode="auto">
          <a:xfrm>
            <a:off x="419100" y="762000"/>
            <a:ext cx="98425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800" dirty="0"/>
              <a:t>○</a:t>
            </a:r>
            <a:r>
              <a:rPr lang="ja-JP" altLang="en-US" sz="1800" dirty="0"/>
              <a:t>事業の実績</a:t>
            </a:r>
            <a:endParaRPr lang="en-US" altLang="ja-JP" sz="1800" dirty="0"/>
          </a:p>
          <a:p>
            <a:pPr eaLnBrk="1" hangingPunct="1">
              <a:spcBef>
                <a:spcPct val="50000"/>
              </a:spcBef>
              <a:buFontTx/>
              <a:buNone/>
            </a:pPr>
            <a:r>
              <a:rPr lang="ja-JP" altLang="en-US" sz="1400" dirty="0"/>
              <a:t>　</a:t>
            </a:r>
            <a:endParaRPr lang="en-US" altLang="ja-JP" sz="1800" i="1" dirty="0"/>
          </a:p>
        </p:txBody>
      </p:sp>
      <p:sp>
        <p:nvSpPr>
          <p:cNvPr id="20483" name="AutoShape 3">
            <a:extLst>
              <a:ext uri="{FF2B5EF4-FFF2-40B4-BE49-F238E27FC236}">
                <a16:creationId xmlns:a16="http://schemas.microsoft.com/office/drawing/2014/main" id="{022DF106-3810-C00D-471E-B6BB634A8FF3}"/>
              </a:ext>
            </a:extLst>
          </p:cNvPr>
          <p:cNvSpPr>
            <a:spLocks/>
          </p:cNvSpPr>
          <p:nvPr/>
        </p:nvSpPr>
        <p:spPr bwMode="auto">
          <a:xfrm>
            <a:off x="1289050" y="0"/>
            <a:ext cx="152400" cy="762000"/>
          </a:xfrm>
          <a:prstGeom prst="rightBrace">
            <a:avLst>
              <a:gd name="adj1" fmla="val 4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20484" name="Text Box 4">
            <a:extLst>
              <a:ext uri="{FF2B5EF4-FFF2-40B4-BE49-F238E27FC236}">
                <a16:creationId xmlns:a16="http://schemas.microsoft.com/office/drawing/2014/main" id="{18A94387-1CCD-6FE5-9AD3-D553F0BF4FF0}"/>
              </a:ext>
            </a:extLst>
          </p:cNvPr>
          <p:cNvSpPr txBox="1">
            <a:spLocks noChangeArrowheads="1"/>
          </p:cNvSpPr>
          <p:nvPr/>
        </p:nvSpPr>
        <p:spPr bwMode="auto">
          <a:xfrm>
            <a:off x="1470025" y="228600"/>
            <a:ext cx="4872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a:t>余白を</a:t>
            </a:r>
            <a:r>
              <a:rPr lang="en-US" altLang="ja-JP" sz="1200" i="1"/>
              <a:t>1.5</a:t>
            </a:r>
            <a:r>
              <a:rPr lang="ja-JP" altLang="en-US" sz="1200" i="1"/>
              <a:t>ｃｍ程度設けること</a:t>
            </a:r>
            <a:r>
              <a:rPr lang="ja-JP" altLang="en-US" sz="1200" i="1">
                <a:solidFill>
                  <a:srgbClr val="FF0000"/>
                </a:solidFill>
              </a:rPr>
              <a:t>（提出時にはこの記載は削除してください）</a:t>
            </a:r>
          </a:p>
        </p:txBody>
      </p:sp>
      <p:sp>
        <p:nvSpPr>
          <p:cNvPr id="20485" name="Text Box 7">
            <a:extLst>
              <a:ext uri="{FF2B5EF4-FFF2-40B4-BE49-F238E27FC236}">
                <a16:creationId xmlns:a16="http://schemas.microsoft.com/office/drawing/2014/main" id="{2E9378E7-B04C-461E-007A-DF5FD7B3B1F2}"/>
              </a:ext>
            </a:extLst>
          </p:cNvPr>
          <p:cNvSpPr txBox="1">
            <a:spLocks noChangeArrowheads="1"/>
          </p:cNvSpPr>
          <p:nvPr/>
        </p:nvSpPr>
        <p:spPr bwMode="auto">
          <a:xfrm>
            <a:off x="787400" y="1435100"/>
            <a:ext cx="8686800" cy="1492250"/>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400" i="1" dirty="0"/>
              <a:t>＜留意事項＞</a:t>
            </a:r>
            <a:endParaRPr lang="en-US" altLang="ja-JP" sz="1400" i="1" dirty="0"/>
          </a:p>
          <a:p>
            <a:pPr eaLnBrk="1" hangingPunct="1">
              <a:spcBef>
                <a:spcPct val="50000"/>
              </a:spcBef>
              <a:buFontTx/>
              <a:buNone/>
            </a:pPr>
            <a:r>
              <a:rPr lang="ja-JP" altLang="en-US" sz="1400" b="1" i="1" dirty="0">
                <a:solidFill>
                  <a:srgbClr val="FF0000"/>
                </a:solidFill>
              </a:rPr>
              <a:t>代表者又は共同実施者が過去に実施した、本提案と関連性が高い助成事業がある場合に作成してください。該当する事業がない場合は本ページを削除してください。</a:t>
            </a:r>
          </a:p>
          <a:p>
            <a:pPr eaLnBrk="1" hangingPunct="1">
              <a:spcBef>
                <a:spcPct val="50000"/>
              </a:spcBef>
              <a:buFontTx/>
              <a:buNone/>
            </a:pPr>
            <a:r>
              <a:rPr lang="ja-JP" altLang="en-US" sz="1400" i="1" dirty="0"/>
              <a:t>既助成事業の資料を活用し、概要、普及状況、既助成事業の</a:t>
            </a:r>
            <a:r>
              <a:rPr lang="en-US" altLang="ja-JP" sz="1400" i="1" dirty="0"/>
              <a:t>CO</a:t>
            </a:r>
            <a:r>
              <a:rPr lang="en-US" altLang="ja-JP" sz="1400" i="1" baseline="-25000" dirty="0"/>
              <a:t>2</a:t>
            </a:r>
            <a:r>
              <a:rPr lang="ja-JP" altLang="en-US" sz="1400" i="1" dirty="0"/>
              <a:t>削減効果等を記載してください。</a:t>
            </a:r>
            <a:endParaRPr lang="en-US" altLang="ja-JP" sz="1400" i="1" dirty="0"/>
          </a:p>
          <a:p>
            <a:pPr eaLnBrk="1" hangingPunct="1">
              <a:spcBef>
                <a:spcPct val="50000"/>
              </a:spcBef>
              <a:buFontTx/>
              <a:buNone/>
            </a:pPr>
            <a:r>
              <a:rPr lang="ja-JP" altLang="en-US" sz="1400" i="1" dirty="0"/>
              <a:t>必要に応じて写真・図表等を使用し、事業内容を理解する上で参考となる資料を添付してください。（２頁以内）</a:t>
            </a:r>
            <a:endParaRPr lang="en-US" altLang="ja-JP" sz="1400" i="1" dirty="0"/>
          </a:p>
        </p:txBody>
      </p:sp>
      <p:sp>
        <p:nvSpPr>
          <p:cNvPr id="20486" name="スライド番号プレースホルダー 1">
            <a:extLst>
              <a:ext uri="{FF2B5EF4-FFF2-40B4-BE49-F238E27FC236}">
                <a16:creationId xmlns:a16="http://schemas.microsoft.com/office/drawing/2014/main" id="{90EAAE47-FC32-9FB3-21DA-4D495456BC2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64B7D1D9-B70E-47CD-AE40-DA558218AA24}" type="slidenum">
              <a:rPr lang="en-US" altLang="ja-JP" smtClean="0"/>
              <a:pPr/>
              <a:t>18</a:t>
            </a:fld>
            <a:endParaRPr lang="en-US" altLang="ja-JP"/>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4A998-928D-F44F-108B-DC0685908865}"/>
            </a:ext>
          </a:extLst>
        </p:cNvPr>
        <p:cNvGrpSpPr/>
        <p:nvPr/>
      </p:nvGrpSpPr>
      <p:grpSpPr>
        <a:xfrm>
          <a:off x="0" y="0"/>
          <a:ext cx="0" cy="0"/>
          <a:chOff x="0" y="0"/>
          <a:chExt cx="0" cy="0"/>
        </a:xfrm>
      </p:grpSpPr>
      <p:sp>
        <p:nvSpPr>
          <p:cNvPr id="20482" name="Text Box 2">
            <a:extLst>
              <a:ext uri="{FF2B5EF4-FFF2-40B4-BE49-F238E27FC236}">
                <a16:creationId xmlns:a16="http://schemas.microsoft.com/office/drawing/2014/main" id="{CAC90299-B386-5F6B-0D0F-6B3A2AF23D7F}"/>
              </a:ext>
            </a:extLst>
          </p:cNvPr>
          <p:cNvSpPr txBox="1">
            <a:spLocks noChangeArrowheads="1"/>
          </p:cNvSpPr>
          <p:nvPr/>
        </p:nvSpPr>
        <p:spPr bwMode="auto">
          <a:xfrm>
            <a:off x="419100" y="762000"/>
            <a:ext cx="9842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800" dirty="0"/>
              <a:t>○</a:t>
            </a:r>
            <a:r>
              <a:rPr lang="ja-JP" altLang="en-US" sz="1800" dirty="0"/>
              <a:t>カーボンニュートラル実現に向けた取組について</a:t>
            </a:r>
            <a:endParaRPr lang="en-US" altLang="ja-JP" sz="1800" dirty="0"/>
          </a:p>
        </p:txBody>
      </p:sp>
      <p:sp>
        <p:nvSpPr>
          <p:cNvPr id="20483" name="AutoShape 3">
            <a:extLst>
              <a:ext uri="{FF2B5EF4-FFF2-40B4-BE49-F238E27FC236}">
                <a16:creationId xmlns:a16="http://schemas.microsoft.com/office/drawing/2014/main" id="{95DCF53B-6653-82C5-F892-6708A365FD50}"/>
              </a:ext>
            </a:extLst>
          </p:cNvPr>
          <p:cNvSpPr>
            <a:spLocks/>
          </p:cNvSpPr>
          <p:nvPr/>
        </p:nvSpPr>
        <p:spPr bwMode="auto">
          <a:xfrm>
            <a:off x="1289050" y="0"/>
            <a:ext cx="152400" cy="762000"/>
          </a:xfrm>
          <a:prstGeom prst="rightBrace">
            <a:avLst>
              <a:gd name="adj1" fmla="val 4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20484" name="Text Box 4">
            <a:extLst>
              <a:ext uri="{FF2B5EF4-FFF2-40B4-BE49-F238E27FC236}">
                <a16:creationId xmlns:a16="http://schemas.microsoft.com/office/drawing/2014/main" id="{314B0870-C77D-068C-C164-7A78449B7F1C}"/>
              </a:ext>
            </a:extLst>
          </p:cNvPr>
          <p:cNvSpPr txBox="1">
            <a:spLocks noChangeArrowheads="1"/>
          </p:cNvSpPr>
          <p:nvPr/>
        </p:nvSpPr>
        <p:spPr bwMode="auto">
          <a:xfrm>
            <a:off x="1470025" y="228600"/>
            <a:ext cx="4872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dirty="0"/>
              <a:t>余白を</a:t>
            </a:r>
            <a:r>
              <a:rPr lang="en-US" altLang="ja-JP" sz="1200" i="1" dirty="0"/>
              <a:t>1.5</a:t>
            </a:r>
            <a:r>
              <a:rPr lang="ja-JP" altLang="en-US" sz="1200" i="1" dirty="0"/>
              <a:t>ｃｍ程度設けること</a:t>
            </a:r>
            <a:r>
              <a:rPr lang="ja-JP" altLang="en-US" sz="1200" i="1" dirty="0">
                <a:solidFill>
                  <a:srgbClr val="FF0000"/>
                </a:solidFill>
              </a:rPr>
              <a:t>（提出時にはこの記載を削除してください）</a:t>
            </a:r>
          </a:p>
        </p:txBody>
      </p:sp>
      <p:sp>
        <p:nvSpPr>
          <p:cNvPr id="20485" name="Text Box 7">
            <a:extLst>
              <a:ext uri="{FF2B5EF4-FFF2-40B4-BE49-F238E27FC236}">
                <a16:creationId xmlns:a16="http://schemas.microsoft.com/office/drawing/2014/main" id="{86984014-725C-2ACA-C268-B6B9EC33A3D2}"/>
              </a:ext>
            </a:extLst>
          </p:cNvPr>
          <p:cNvSpPr txBox="1">
            <a:spLocks noChangeArrowheads="1"/>
          </p:cNvSpPr>
          <p:nvPr/>
        </p:nvSpPr>
        <p:spPr bwMode="auto">
          <a:xfrm>
            <a:off x="874183" y="1284817"/>
            <a:ext cx="8686800" cy="1931298"/>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400" i="1" dirty="0"/>
              <a:t>＜留意事項＞</a:t>
            </a:r>
            <a:endParaRPr lang="en-US" altLang="ja-JP" sz="1400" i="1" dirty="0"/>
          </a:p>
          <a:p>
            <a:pPr eaLnBrk="1" hangingPunct="1">
              <a:spcBef>
                <a:spcPct val="50000"/>
              </a:spcBef>
              <a:buFontTx/>
              <a:buNone/>
            </a:pPr>
            <a:r>
              <a:rPr lang="ja-JP" altLang="en-US" sz="1400" i="1" dirty="0">
                <a:solidFill>
                  <a:srgbClr val="FF0000"/>
                </a:solidFill>
              </a:rPr>
              <a:t>以下の場合に作成してください。該当しない場合は本ページを削除してください。</a:t>
            </a:r>
          </a:p>
          <a:p>
            <a:pPr eaLnBrk="1" hangingPunct="1">
              <a:spcBef>
                <a:spcPct val="50000"/>
              </a:spcBef>
              <a:buNone/>
            </a:pPr>
            <a:r>
              <a:rPr lang="ja-JP" altLang="en-US" sz="1400" i="1" dirty="0"/>
              <a:t>事業実施機関等が組織全体として実施しているカーボンニュートラル実現に向けた取組（公募要領５．（</a:t>
            </a:r>
            <a:r>
              <a:rPr lang="en-US" altLang="ja-JP" sz="1400" i="1" dirty="0"/>
              <a:t>16</a:t>
            </a:r>
            <a:r>
              <a:rPr lang="ja-JP" altLang="en-US" sz="1400" i="1" dirty="0"/>
              <a:t>）に示す以下の①～③のいずれか）がある場合、その内容を記載してください。（１頁以内）</a:t>
            </a:r>
            <a:endParaRPr lang="en-US" altLang="ja-JP" sz="1400" i="1" dirty="0"/>
          </a:p>
          <a:p>
            <a:pPr lvl="1" eaLnBrk="1" hangingPunct="1">
              <a:spcBef>
                <a:spcPct val="50000"/>
              </a:spcBef>
              <a:buNone/>
            </a:pPr>
            <a:r>
              <a:rPr lang="ja-JP" altLang="en-US" sz="1100" i="1" dirty="0"/>
              <a:t>①</a:t>
            </a:r>
            <a:r>
              <a:rPr lang="en-US" altLang="ja-JP" sz="1100" i="1" dirty="0"/>
              <a:t>2050</a:t>
            </a:r>
            <a:r>
              <a:rPr lang="ja-JP" altLang="en-US" sz="1100" i="1" dirty="0"/>
              <a:t>年カーボンニュートラルに向けた温室効果ガスの排出削減目標の設定</a:t>
            </a:r>
            <a:endParaRPr lang="en-US" altLang="ja-JP" sz="1100" i="1" dirty="0"/>
          </a:p>
          <a:p>
            <a:pPr lvl="1" eaLnBrk="1" hangingPunct="1">
              <a:spcBef>
                <a:spcPct val="50000"/>
              </a:spcBef>
              <a:buNone/>
            </a:pPr>
            <a:r>
              <a:rPr lang="ja-JP" altLang="en-US" sz="1100" i="1" dirty="0"/>
              <a:t>②デコ活応援団（官民連携協議会）への参画</a:t>
            </a:r>
            <a:endParaRPr lang="en-US" altLang="ja-JP" sz="1100" i="1" dirty="0"/>
          </a:p>
          <a:p>
            <a:pPr lvl="1" eaLnBrk="1" hangingPunct="1">
              <a:spcBef>
                <a:spcPct val="50000"/>
              </a:spcBef>
              <a:buNone/>
            </a:pPr>
            <a:r>
              <a:rPr lang="ja-JP" altLang="en-US" sz="1100" i="1" dirty="0"/>
              <a:t>③デコ活宣言の実施</a:t>
            </a:r>
            <a:endParaRPr lang="en-US" altLang="ja-JP" sz="1100" i="1" dirty="0"/>
          </a:p>
        </p:txBody>
      </p:sp>
      <p:sp>
        <p:nvSpPr>
          <p:cNvPr id="20486" name="スライド番号プレースホルダー 1">
            <a:extLst>
              <a:ext uri="{FF2B5EF4-FFF2-40B4-BE49-F238E27FC236}">
                <a16:creationId xmlns:a16="http://schemas.microsoft.com/office/drawing/2014/main" id="{C7DC93AD-36BD-15F0-B9AD-614E511CE40C}"/>
              </a:ext>
            </a:extLst>
          </p:cNvPr>
          <p:cNvSpPr>
            <a:spLocks noGrp="1"/>
          </p:cNvSpPr>
          <p:nvPr>
            <p:ph type="sldNum" sz="quarter" idx="12"/>
          </p:nvPr>
        </p:nvSpPr>
        <p:spPr>
          <a:xfrm>
            <a:off x="7750918" y="6700838"/>
            <a:ext cx="2393950"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3F357EF8-E142-4EE7-94D3-A5904DE5CB33}" type="slidenum">
              <a:rPr lang="en-US" altLang="ja-JP" smtClean="0"/>
              <a:pPr/>
              <a:t>19</a:t>
            </a:fld>
            <a:endParaRPr lang="en-US" altLang="ja-JP"/>
          </a:p>
        </p:txBody>
      </p:sp>
    </p:spTree>
    <p:extLst>
      <p:ext uri="{BB962C8B-B14F-4D97-AF65-F5344CB8AC3E}">
        <p14:creationId xmlns:p14="http://schemas.microsoft.com/office/powerpoint/2010/main" val="2371759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コンテンツ プレースホルダー 2">
            <a:extLst>
              <a:ext uri="{FF2B5EF4-FFF2-40B4-BE49-F238E27FC236}">
                <a16:creationId xmlns:a16="http://schemas.microsoft.com/office/drawing/2014/main" id="{F7CE02BF-ED98-97DE-7E9B-4F40E107EFB8}"/>
              </a:ext>
            </a:extLst>
          </p:cNvPr>
          <p:cNvSpPr txBox="1">
            <a:spLocks noChangeArrowheads="1"/>
          </p:cNvSpPr>
          <p:nvPr/>
        </p:nvSpPr>
        <p:spPr bwMode="auto">
          <a:xfrm>
            <a:off x="271463" y="1582738"/>
            <a:ext cx="9718675" cy="5070475"/>
          </a:xfrm>
          <a:prstGeom prst="rect">
            <a:avLst/>
          </a:prstGeom>
          <a:noFill/>
          <a:ln w="9525">
            <a:solidFill>
              <a:srgbClr val="000000"/>
            </a:solidFill>
            <a:miter lim="800000"/>
            <a:headEnd/>
            <a:tailEnd/>
          </a:ln>
        </p:spPr>
        <p:txBody>
          <a:bodyPr lIns="99779" tIns="49890" rIns="99779" bIns="49890"/>
          <a:lstStyle>
            <a:lvl1pPr marL="0" indent="0" algn="ctr" defTabSz="998538" rtl="0" eaLnBrk="0" fontAlgn="base" hangingPunct="0">
              <a:spcBef>
                <a:spcPct val="20000"/>
              </a:spcBef>
              <a:spcAft>
                <a:spcPct val="0"/>
              </a:spcAft>
              <a:buNone/>
              <a:defRPr kumimoji="1" sz="3500">
                <a:solidFill>
                  <a:schemeClr val="tx1"/>
                </a:solidFill>
                <a:latin typeface="+mn-lt"/>
                <a:ea typeface="+mn-ea"/>
                <a:cs typeface="+mn-cs"/>
              </a:defRPr>
            </a:lvl1pPr>
            <a:lvl2pPr marL="457200" indent="0" algn="ctr" defTabSz="998538" rtl="0" eaLnBrk="0" fontAlgn="base" hangingPunct="0">
              <a:spcBef>
                <a:spcPct val="20000"/>
              </a:spcBef>
              <a:spcAft>
                <a:spcPct val="0"/>
              </a:spcAft>
              <a:buNone/>
              <a:defRPr kumimoji="1" sz="3100">
                <a:solidFill>
                  <a:schemeClr val="tx1"/>
                </a:solidFill>
                <a:latin typeface="+mn-lt"/>
                <a:ea typeface="+mn-ea"/>
              </a:defRPr>
            </a:lvl2pPr>
            <a:lvl3pPr marL="914400" indent="0" algn="ctr" defTabSz="998538" rtl="0" eaLnBrk="0" fontAlgn="base" hangingPunct="0">
              <a:spcBef>
                <a:spcPct val="20000"/>
              </a:spcBef>
              <a:spcAft>
                <a:spcPct val="0"/>
              </a:spcAft>
              <a:buNone/>
              <a:defRPr kumimoji="1" sz="2600">
                <a:solidFill>
                  <a:schemeClr val="tx1"/>
                </a:solidFill>
                <a:latin typeface="+mn-lt"/>
                <a:ea typeface="+mn-ea"/>
              </a:defRPr>
            </a:lvl3pPr>
            <a:lvl4pPr marL="1371600" indent="0" algn="ctr" defTabSz="998538" rtl="0" eaLnBrk="0" fontAlgn="base" hangingPunct="0">
              <a:spcBef>
                <a:spcPct val="20000"/>
              </a:spcBef>
              <a:spcAft>
                <a:spcPct val="0"/>
              </a:spcAft>
              <a:buNone/>
              <a:defRPr kumimoji="1" sz="2200">
                <a:solidFill>
                  <a:schemeClr val="tx1"/>
                </a:solidFill>
                <a:latin typeface="+mn-lt"/>
                <a:ea typeface="+mn-ea"/>
              </a:defRPr>
            </a:lvl4pPr>
            <a:lvl5pPr marL="1828800" indent="0" algn="ctr" defTabSz="998538" rtl="0" eaLnBrk="0" fontAlgn="base" hangingPunct="0">
              <a:spcBef>
                <a:spcPct val="20000"/>
              </a:spcBef>
              <a:spcAft>
                <a:spcPct val="0"/>
              </a:spcAft>
              <a:buNone/>
              <a:defRPr kumimoji="1" sz="2200">
                <a:solidFill>
                  <a:schemeClr val="tx1"/>
                </a:solidFill>
                <a:latin typeface="+mn-lt"/>
                <a:ea typeface="+mn-ea"/>
              </a:defRPr>
            </a:lvl5pPr>
            <a:lvl6pPr marL="2286000" indent="0" algn="ctr" defTabSz="998538" rtl="0" fontAlgn="base">
              <a:spcBef>
                <a:spcPct val="20000"/>
              </a:spcBef>
              <a:spcAft>
                <a:spcPct val="0"/>
              </a:spcAft>
              <a:buNone/>
              <a:defRPr kumimoji="1" sz="2200">
                <a:solidFill>
                  <a:schemeClr val="tx1"/>
                </a:solidFill>
                <a:latin typeface="+mn-lt"/>
                <a:ea typeface="+mn-ea"/>
              </a:defRPr>
            </a:lvl6pPr>
            <a:lvl7pPr marL="2743200" indent="0" algn="ctr" defTabSz="998538" rtl="0" fontAlgn="base">
              <a:spcBef>
                <a:spcPct val="20000"/>
              </a:spcBef>
              <a:spcAft>
                <a:spcPct val="0"/>
              </a:spcAft>
              <a:buNone/>
              <a:defRPr kumimoji="1" sz="2200">
                <a:solidFill>
                  <a:schemeClr val="tx1"/>
                </a:solidFill>
                <a:latin typeface="+mn-lt"/>
                <a:ea typeface="+mn-ea"/>
              </a:defRPr>
            </a:lvl7pPr>
            <a:lvl8pPr marL="3200400" indent="0" algn="ctr" defTabSz="998538" rtl="0" fontAlgn="base">
              <a:spcBef>
                <a:spcPct val="20000"/>
              </a:spcBef>
              <a:spcAft>
                <a:spcPct val="0"/>
              </a:spcAft>
              <a:buNone/>
              <a:defRPr kumimoji="1" sz="2200">
                <a:solidFill>
                  <a:schemeClr val="tx1"/>
                </a:solidFill>
                <a:latin typeface="+mn-lt"/>
                <a:ea typeface="+mn-ea"/>
              </a:defRPr>
            </a:lvl8pPr>
            <a:lvl9pPr marL="3657600" indent="0" algn="ctr" defTabSz="998538" rtl="0" fontAlgn="base">
              <a:spcBef>
                <a:spcPct val="20000"/>
              </a:spcBef>
              <a:spcAft>
                <a:spcPct val="0"/>
              </a:spcAft>
              <a:buNone/>
              <a:defRPr kumimoji="1" sz="2200">
                <a:solidFill>
                  <a:schemeClr val="tx1"/>
                </a:solidFill>
                <a:latin typeface="+mn-lt"/>
                <a:ea typeface="+mn-ea"/>
              </a:defRPr>
            </a:lvl9pPr>
          </a:lstStyle>
          <a:p>
            <a:pPr marL="182563" indent="-182563" algn="l">
              <a:defRPr/>
            </a:pPr>
            <a:r>
              <a:rPr lang="ja-JP" altLang="en-US" sz="2800" kern="0" dirty="0"/>
              <a:t>○様式内の案内に沿って作成してください。</a:t>
            </a:r>
            <a:r>
              <a:rPr lang="ja-JP" altLang="en-US" sz="2800" u="sng" kern="0" dirty="0"/>
              <a:t>案内から逸脱した資料は不受理となる場合があります。</a:t>
            </a:r>
            <a:r>
              <a:rPr lang="ja-JP" altLang="en-US" sz="2800" kern="0" dirty="0"/>
              <a:t>また特に以下の点にご留意ください。</a:t>
            </a:r>
            <a:endParaRPr lang="en-US" altLang="ja-JP" sz="2400" kern="0" dirty="0"/>
          </a:p>
          <a:p>
            <a:pPr marL="182563" indent="-182563" algn="l">
              <a:defRPr/>
            </a:pPr>
            <a:r>
              <a:rPr lang="ja-JP" altLang="en-US" sz="2400" kern="0" dirty="0"/>
              <a:t>　・所定のページ数や文字ポイント等で記載しているか。</a:t>
            </a:r>
            <a:endParaRPr lang="en-US" altLang="ja-JP" sz="2400" kern="0" dirty="0"/>
          </a:p>
          <a:p>
            <a:pPr marL="360000" indent="-360000" algn="l">
              <a:defRPr/>
            </a:pPr>
            <a:r>
              <a:rPr lang="ja-JP" altLang="en-US" sz="2400" kern="0" dirty="0"/>
              <a:t>　・金額、</a:t>
            </a:r>
            <a:r>
              <a:rPr lang="en-US" altLang="ja-JP" sz="2400" kern="0" dirty="0"/>
              <a:t>CO</a:t>
            </a:r>
            <a:r>
              <a:rPr lang="en-US" altLang="ja-JP" sz="2400" kern="0" baseline="-25000" dirty="0"/>
              <a:t>2</a:t>
            </a:r>
            <a:r>
              <a:rPr lang="ja-JP" altLang="en-US" sz="2400" kern="0" dirty="0"/>
              <a:t>削減量等の数値について、</a:t>
            </a:r>
            <a:endParaRPr lang="en-US" altLang="ja-JP" sz="2400" kern="0" dirty="0"/>
          </a:p>
          <a:p>
            <a:pPr marL="360000" indent="-360000" algn="l">
              <a:defRPr/>
            </a:pPr>
            <a:r>
              <a:rPr lang="ja-JP" altLang="en-US" sz="2400" kern="0" dirty="0"/>
              <a:t>　　 ｰ 桁数等が正しく記載されているか。</a:t>
            </a:r>
            <a:endParaRPr lang="en-US" altLang="ja-JP" sz="2400" kern="0" dirty="0"/>
          </a:p>
          <a:p>
            <a:pPr marL="360000" indent="-360000" algn="l">
              <a:spcBef>
                <a:spcPts val="0"/>
              </a:spcBef>
              <a:defRPr/>
            </a:pPr>
            <a:r>
              <a:rPr lang="ja-JP" altLang="en-US" sz="2000" kern="0" dirty="0"/>
              <a:t>　　　 　 （様式内で単位を設定している箇所がありますのでご注意ください）</a:t>
            </a:r>
            <a:endParaRPr lang="en-US" altLang="ja-JP" sz="2000" kern="0" dirty="0"/>
          </a:p>
          <a:p>
            <a:pPr marL="360000" indent="-360000" algn="l">
              <a:defRPr/>
            </a:pPr>
            <a:r>
              <a:rPr lang="ja-JP" altLang="en-US" sz="2400" kern="0" dirty="0"/>
              <a:t>　　 ｰ 有効数字等が統一されているか。</a:t>
            </a:r>
            <a:endParaRPr lang="en-US" altLang="ja-JP" sz="2400" kern="0" dirty="0"/>
          </a:p>
          <a:p>
            <a:pPr marL="360000" indent="-360000" algn="l">
              <a:defRPr/>
            </a:pPr>
            <a:r>
              <a:rPr lang="ja-JP" altLang="en-US" sz="2400" kern="0" dirty="0"/>
              <a:t>　 　ｰ 正しく計算が行われているか。</a:t>
            </a:r>
            <a:endParaRPr lang="en-US" altLang="ja-JP" sz="2800" kern="0" dirty="0"/>
          </a:p>
          <a:p>
            <a:pPr marL="182563" indent="-182563" algn="l">
              <a:defRPr/>
            </a:pPr>
            <a:r>
              <a:rPr lang="ja-JP" altLang="en-US" sz="2400" kern="0" dirty="0"/>
              <a:t>　・項目の記載もれがないか、申請書からヒアリング資料に転記する際、適切に転記できているか。なお、項目・項目名の変更はしないでください。</a:t>
            </a:r>
          </a:p>
          <a:p>
            <a:pPr marL="182563" indent="-182563" algn="l">
              <a:defRPr/>
            </a:pPr>
            <a:endParaRPr lang="en-US" altLang="ja-JP" sz="2400" kern="0" dirty="0"/>
          </a:p>
          <a:p>
            <a:pPr marL="182563" indent="-182563" algn="l">
              <a:defRPr/>
            </a:pPr>
            <a:endParaRPr lang="en-US" altLang="ja-JP" sz="1800" kern="0" dirty="0"/>
          </a:p>
        </p:txBody>
      </p:sp>
      <p:sp>
        <p:nvSpPr>
          <p:cNvPr id="5123" name="スライド番号プレースホルダー 3">
            <a:extLst>
              <a:ext uri="{FF2B5EF4-FFF2-40B4-BE49-F238E27FC236}">
                <a16:creationId xmlns:a16="http://schemas.microsoft.com/office/drawing/2014/main" id="{87F5A6E6-3F7E-A2C5-3121-B549A7E1B0F7}"/>
              </a:ext>
            </a:extLst>
          </p:cNvPr>
          <p:cNvSpPr>
            <a:spLocks noGrp="1" noChangeArrowheads="1"/>
          </p:cNvSpPr>
          <p:nvPr>
            <p:ph type="sldNum" sz="quarter" idx="12"/>
          </p:nvPr>
        </p:nvSpPr>
        <p:spPr>
          <a:xfrm>
            <a:off x="7416800" y="6619875"/>
            <a:ext cx="2393950" cy="500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90AE6066-6FF7-470D-8B7D-0E73ED04B22D}" type="slidenum">
              <a:rPr lang="en-US" altLang="ja-JP" smtClean="0"/>
              <a:pPr/>
              <a:t>2</a:t>
            </a:fld>
            <a:endParaRPr lang="en-US" altLang="ja-JP"/>
          </a:p>
        </p:txBody>
      </p:sp>
      <p:sp>
        <p:nvSpPr>
          <p:cNvPr id="7" name="タイトル 1">
            <a:extLst>
              <a:ext uri="{FF2B5EF4-FFF2-40B4-BE49-F238E27FC236}">
                <a16:creationId xmlns:a16="http://schemas.microsoft.com/office/drawing/2014/main" id="{B83ADC1A-2BBF-16A6-0129-C8D26314A038}"/>
              </a:ext>
            </a:extLst>
          </p:cNvPr>
          <p:cNvSpPr txBox="1">
            <a:spLocks noChangeArrowheads="1"/>
          </p:cNvSpPr>
          <p:nvPr/>
        </p:nvSpPr>
        <p:spPr bwMode="auto">
          <a:xfrm>
            <a:off x="1354138" y="187325"/>
            <a:ext cx="7553325" cy="1200150"/>
          </a:xfrm>
          <a:prstGeom prst="rect">
            <a:avLst/>
          </a:prstGeom>
          <a:noFill/>
          <a:ln>
            <a:noFill/>
          </a:ln>
        </p:spPr>
        <p:txBody>
          <a:bodyPr lIns="99779" tIns="49890" rIns="99779" bIns="49890" anchor="ctr"/>
          <a:lstStyle>
            <a:lvl1pPr algn="ctr" defTabSz="998538" rtl="0" eaLnBrk="0" fontAlgn="base" hangingPunct="0">
              <a:spcBef>
                <a:spcPct val="0"/>
              </a:spcBef>
              <a:spcAft>
                <a:spcPct val="0"/>
              </a:spcAft>
              <a:defRPr kumimoji="1" sz="4800">
                <a:solidFill>
                  <a:schemeClr val="tx2"/>
                </a:solidFill>
                <a:latin typeface="+mj-lt"/>
                <a:ea typeface="+mj-ea"/>
                <a:cs typeface="+mj-cs"/>
              </a:defRPr>
            </a:lvl1pPr>
            <a:lvl2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2pPr>
            <a:lvl3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3pPr>
            <a:lvl4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4pPr>
            <a:lvl5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5pPr>
            <a:lvl6pPr marL="457200" algn="ctr" defTabSz="998538" rtl="0" fontAlgn="base">
              <a:spcBef>
                <a:spcPct val="0"/>
              </a:spcBef>
              <a:spcAft>
                <a:spcPct val="0"/>
              </a:spcAft>
              <a:defRPr kumimoji="1" sz="4800">
                <a:solidFill>
                  <a:schemeClr val="tx2"/>
                </a:solidFill>
                <a:latin typeface="Arial" charset="0"/>
                <a:ea typeface="ＭＳ Ｐゴシック" pitchFamily="50" charset="-128"/>
              </a:defRPr>
            </a:lvl6pPr>
            <a:lvl7pPr marL="914400" algn="ctr" defTabSz="998538" rtl="0" fontAlgn="base">
              <a:spcBef>
                <a:spcPct val="0"/>
              </a:spcBef>
              <a:spcAft>
                <a:spcPct val="0"/>
              </a:spcAft>
              <a:defRPr kumimoji="1" sz="4800">
                <a:solidFill>
                  <a:schemeClr val="tx2"/>
                </a:solidFill>
                <a:latin typeface="Arial" charset="0"/>
                <a:ea typeface="ＭＳ Ｐゴシック" pitchFamily="50" charset="-128"/>
              </a:defRPr>
            </a:lvl7pPr>
            <a:lvl8pPr marL="1371600" algn="ctr" defTabSz="998538" rtl="0" fontAlgn="base">
              <a:spcBef>
                <a:spcPct val="0"/>
              </a:spcBef>
              <a:spcAft>
                <a:spcPct val="0"/>
              </a:spcAft>
              <a:defRPr kumimoji="1" sz="4800">
                <a:solidFill>
                  <a:schemeClr val="tx2"/>
                </a:solidFill>
                <a:latin typeface="Arial" charset="0"/>
                <a:ea typeface="ＭＳ Ｐゴシック" pitchFamily="50" charset="-128"/>
              </a:defRPr>
            </a:lvl8pPr>
            <a:lvl9pPr marL="1828800" algn="ctr" defTabSz="998538" rtl="0" fontAlgn="base">
              <a:spcBef>
                <a:spcPct val="0"/>
              </a:spcBef>
              <a:spcAft>
                <a:spcPct val="0"/>
              </a:spcAft>
              <a:defRPr kumimoji="1" sz="4800">
                <a:solidFill>
                  <a:schemeClr val="tx2"/>
                </a:solidFill>
                <a:latin typeface="Arial" charset="0"/>
                <a:ea typeface="ＭＳ Ｐゴシック" pitchFamily="50" charset="-128"/>
              </a:defRPr>
            </a:lvl9pPr>
          </a:lstStyle>
          <a:p>
            <a:pPr>
              <a:defRPr/>
            </a:pPr>
            <a:r>
              <a:rPr lang="ja-JP" altLang="en-US" sz="3600" kern="0" dirty="0">
                <a:solidFill>
                  <a:schemeClr val="tx1"/>
                </a:solidFill>
              </a:rPr>
              <a:t>ヒアリング資料の作成について②</a:t>
            </a:r>
            <a:br>
              <a:rPr lang="en-US" altLang="ja-JP" sz="3600" kern="0" dirty="0">
                <a:solidFill>
                  <a:schemeClr val="tx1"/>
                </a:solidFill>
              </a:rPr>
            </a:br>
            <a:r>
              <a:rPr lang="en-US" altLang="ja-JP" sz="1800" kern="0" dirty="0">
                <a:solidFill>
                  <a:schemeClr val="tx1"/>
                </a:solidFill>
              </a:rPr>
              <a:t>※</a:t>
            </a:r>
            <a:r>
              <a:rPr lang="ja-JP" altLang="en-US" sz="1800" kern="0" dirty="0">
                <a:solidFill>
                  <a:schemeClr val="tx1"/>
                </a:solidFill>
              </a:rPr>
              <a:t>本スライドは削除して提出してください。</a:t>
            </a:r>
            <a:endParaRPr lang="ja-JP" altLang="en-US" sz="3600" kern="0"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a:extLst>
              <a:ext uri="{FF2B5EF4-FFF2-40B4-BE49-F238E27FC236}">
                <a16:creationId xmlns:a16="http://schemas.microsoft.com/office/drawing/2014/main" id="{FBE8ED3E-FA32-B3AA-0A8C-F066D78B925D}"/>
              </a:ext>
            </a:extLst>
          </p:cNvPr>
          <p:cNvSpPr txBox="1">
            <a:spLocks noChangeArrowheads="1"/>
          </p:cNvSpPr>
          <p:nvPr/>
        </p:nvSpPr>
        <p:spPr bwMode="auto">
          <a:xfrm>
            <a:off x="419100" y="849076"/>
            <a:ext cx="23656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800" dirty="0"/>
              <a:t>○その他（参考事項）</a:t>
            </a:r>
          </a:p>
        </p:txBody>
      </p:sp>
      <p:sp>
        <p:nvSpPr>
          <p:cNvPr id="9223" name="テキスト ボックス 61">
            <a:extLst>
              <a:ext uri="{FF2B5EF4-FFF2-40B4-BE49-F238E27FC236}">
                <a16:creationId xmlns:a16="http://schemas.microsoft.com/office/drawing/2014/main" id="{577F3487-C3C9-55E6-3411-0C6AD00489F6}"/>
              </a:ext>
            </a:extLst>
          </p:cNvPr>
          <p:cNvSpPr txBox="1">
            <a:spLocks noChangeArrowheads="1"/>
          </p:cNvSpPr>
          <p:nvPr/>
        </p:nvSpPr>
        <p:spPr bwMode="auto">
          <a:xfrm>
            <a:off x="650875" y="1218408"/>
            <a:ext cx="8589963" cy="4616648"/>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050" i="1" dirty="0"/>
              <a:t>・そのほか、本事業を実施する上で、競合技術等の動向、本事業の優位性、展開可能性、情報発信の実績、安全性、論文、特許その他の実績等、</a:t>
            </a:r>
            <a:r>
              <a:rPr lang="en-US" altLang="ja-JP" sz="1050" i="1" dirty="0"/>
              <a:t>PR</a:t>
            </a:r>
            <a:r>
              <a:rPr lang="ja-JP" altLang="en-US" sz="1050" i="1" dirty="0"/>
              <a:t>したいことを適宜図表を用いながら自由に記載してください。（３頁以内）</a:t>
            </a:r>
            <a:endParaRPr lang="en-US" altLang="ja-JP" sz="1050" i="1" dirty="0"/>
          </a:p>
          <a:p>
            <a:pPr eaLnBrk="1" hangingPunct="1">
              <a:spcBef>
                <a:spcPct val="0"/>
              </a:spcBef>
              <a:buFontTx/>
              <a:buNone/>
              <a:defRPr/>
            </a:pPr>
            <a:endParaRPr lang="en-US" altLang="ja-JP" sz="1050" i="1" dirty="0"/>
          </a:p>
          <a:p>
            <a:pPr eaLnBrk="1" hangingPunct="1">
              <a:spcBef>
                <a:spcPct val="0"/>
              </a:spcBef>
              <a:buFontTx/>
              <a:buNone/>
              <a:defRPr/>
            </a:pPr>
            <a:r>
              <a:rPr lang="en-US" altLang="ja-JP" sz="1050" i="1" dirty="0"/>
              <a:t>&lt;</a:t>
            </a:r>
            <a:r>
              <a:rPr lang="ja-JP" altLang="en-US" sz="1050" i="1" dirty="0"/>
              <a:t>記載例</a:t>
            </a:r>
            <a:r>
              <a:rPr lang="en-US" altLang="ja-JP" sz="1050" i="1" dirty="0"/>
              <a:t>&gt;</a:t>
            </a:r>
          </a:p>
          <a:p>
            <a:pPr eaLnBrk="1" hangingPunct="1">
              <a:spcBef>
                <a:spcPct val="0"/>
              </a:spcBef>
              <a:buFontTx/>
              <a:buNone/>
              <a:defRPr/>
            </a:pPr>
            <a:r>
              <a:rPr lang="ja-JP" altLang="en-US" sz="1050" i="1" dirty="0"/>
              <a:t>○競合技術等の動向及び本事業の優位性</a:t>
            </a:r>
            <a:endParaRPr lang="en-US" altLang="ja-JP" sz="1050" i="1" dirty="0"/>
          </a:p>
          <a:p>
            <a:pPr eaLnBrk="1" hangingPunct="1">
              <a:spcBef>
                <a:spcPct val="0"/>
              </a:spcBef>
              <a:buFontTx/>
              <a:buNone/>
              <a:defRPr/>
            </a:pPr>
            <a:r>
              <a:rPr lang="ja-JP" altLang="en-US" sz="1050" i="1" dirty="0"/>
              <a:t> ・応募時及び事業終了後を見据えた場合、競合又は比較対象となる技術、製品（システム）、サービス又は事業モデルには○○の課題がある一方、本事業には○○の強みがあり、優位性があると考えられる。</a:t>
            </a:r>
            <a:endParaRPr lang="en-US" altLang="ja-JP" sz="1050" i="1" dirty="0"/>
          </a:p>
          <a:p>
            <a:pPr eaLnBrk="1" hangingPunct="1">
              <a:spcBef>
                <a:spcPct val="0"/>
              </a:spcBef>
              <a:buFontTx/>
              <a:buNone/>
              <a:defRPr/>
            </a:pPr>
            <a:r>
              <a:rPr lang="ja-JP" altLang="en-US" sz="1050" i="1" dirty="0"/>
              <a:t> ・事業モデル全体として○○という特徴を有しており、▲▲の効果が期待されることから、競合又は比較対象となる□□に対して優位性を有すると考えられる。</a:t>
            </a:r>
            <a:endParaRPr lang="en-US" altLang="ja-JP" sz="1050" i="1" dirty="0"/>
          </a:p>
          <a:p>
            <a:pPr eaLnBrk="1" hangingPunct="1">
              <a:spcBef>
                <a:spcPct val="0"/>
              </a:spcBef>
              <a:buFontTx/>
              <a:buNone/>
              <a:defRPr/>
            </a:pPr>
            <a:endParaRPr lang="en-US" altLang="ja-JP" sz="1050" i="1" dirty="0"/>
          </a:p>
          <a:p>
            <a:pPr eaLnBrk="1" hangingPunct="1">
              <a:spcBef>
                <a:spcPct val="0"/>
              </a:spcBef>
              <a:buFontTx/>
              <a:buNone/>
              <a:defRPr/>
            </a:pPr>
            <a:r>
              <a:rPr lang="ja-JP" altLang="en-US" sz="1050" i="1" dirty="0"/>
              <a:t>○本事業の展開可能性</a:t>
            </a:r>
          </a:p>
          <a:p>
            <a:pPr eaLnBrk="1" hangingPunct="1">
              <a:spcBef>
                <a:spcPct val="0"/>
              </a:spcBef>
              <a:buFontTx/>
              <a:buNone/>
              <a:defRPr/>
            </a:pPr>
            <a:r>
              <a:rPr lang="ja-JP" altLang="en-US" sz="1050" i="1" dirty="0"/>
              <a:t> ・本事業で得られる知見又は要素は、今回の対象以外の○○にも応用可能であり、更なる</a:t>
            </a:r>
            <a:r>
              <a:rPr lang="en-US" altLang="ja-JP" sz="1050" i="1" dirty="0"/>
              <a:t>CO2</a:t>
            </a:r>
            <a:r>
              <a:rPr lang="ja-JP" altLang="en-US" sz="1050" i="1" dirty="0"/>
              <a:t>削減効果が期待される。</a:t>
            </a:r>
            <a:endParaRPr lang="en-US" altLang="ja-JP" sz="1050" i="1" dirty="0"/>
          </a:p>
          <a:p>
            <a:pPr eaLnBrk="1" hangingPunct="1">
              <a:spcBef>
                <a:spcPct val="0"/>
              </a:spcBef>
              <a:buFontTx/>
              <a:buNone/>
              <a:defRPr/>
            </a:pPr>
            <a:r>
              <a:rPr lang="ja-JP" altLang="en-US" sz="1050" i="1" dirty="0"/>
              <a:t> ・本事業の事業モデルについては、○○への適用が考えられ、▲▲との連携による</a:t>
            </a:r>
            <a:r>
              <a:rPr lang="en-US" altLang="ja-JP" sz="1050" i="1" dirty="0"/>
              <a:t>CO2</a:t>
            </a:r>
            <a:r>
              <a:rPr lang="ja-JP" altLang="en-US" sz="1050" i="1" dirty="0"/>
              <a:t>削減効果の拡大が見込まれる。</a:t>
            </a:r>
            <a:endParaRPr lang="en-US" altLang="ja-JP" sz="1050" i="1" dirty="0"/>
          </a:p>
          <a:p>
            <a:pPr eaLnBrk="1" hangingPunct="1">
              <a:spcBef>
                <a:spcPct val="0"/>
              </a:spcBef>
              <a:buFontTx/>
              <a:buNone/>
              <a:defRPr/>
            </a:pPr>
            <a:r>
              <a:rPr lang="en-US" altLang="ja-JP" sz="1050" i="1" dirty="0"/>
              <a:t> </a:t>
            </a:r>
            <a:r>
              <a:rPr lang="ja-JP" altLang="en-US" sz="1050" i="1" dirty="0"/>
              <a:t>・以上より、本事業の展開により、□□分野の</a:t>
            </a:r>
            <a:r>
              <a:rPr lang="en-US" altLang="ja-JP" sz="1050" i="1" dirty="0"/>
              <a:t>××</a:t>
            </a:r>
            <a:r>
              <a:rPr lang="ja-JP" altLang="en-US" sz="1050" i="1" dirty="0"/>
              <a:t>部門における</a:t>
            </a:r>
            <a:r>
              <a:rPr lang="en-US" altLang="ja-JP" sz="1050" i="1" dirty="0"/>
              <a:t>CO2</a:t>
            </a:r>
            <a:r>
              <a:rPr lang="ja-JP" altLang="en-US" sz="1050" i="1" dirty="0"/>
              <a:t>削減効果の拡大及び低炭素化の進展が期待される。</a:t>
            </a:r>
          </a:p>
          <a:p>
            <a:pPr eaLnBrk="1" hangingPunct="1">
              <a:spcBef>
                <a:spcPct val="0"/>
              </a:spcBef>
              <a:buFontTx/>
              <a:buNone/>
              <a:defRPr/>
            </a:pPr>
            <a:endParaRPr lang="en-US" altLang="ja-JP" sz="1050" i="1" dirty="0">
              <a:solidFill>
                <a:srgbClr val="FF0000"/>
              </a:solidFill>
            </a:endParaRPr>
          </a:p>
          <a:p>
            <a:pPr eaLnBrk="1" hangingPunct="1">
              <a:spcBef>
                <a:spcPct val="0"/>
              </a:spcBef>
              <a:buFontTx/>
              <a:buNone/>
              <a:defRPr/>
            </a:pPr>
            <a:r>
              <a:rPr lang="ja-JP" altLang="en-US" sz="1050" i="1" dirty="0"/>
              <a:t>○情報発信の実績</a:t>
            </a:r>
            <a:endParaRPr lang="en-US" altLang="ja-JP" sz="1050" i="1" dirty="0"/>
          </a:p>
          <a:p>
            <a:pPr eaLnBrk="1" hangingPunct="1">
              <a:spcBef>
                <a:spcPct val="0"/>
              </a:spcBef>
              <a:buFontTx/>
              <a:buNone/>
              <a:defRPr/>
            </a:pPr>
            <a:r>
              <a:rPr lang="en-US" altLang="ja-JP" sz="1050" i="1" dirty="0"/>
              <a:t> </a:t>
            </a:r>
            <a:r>
              <a:rPr lang="ja-JP" altLang="en-US" sz="1050" i="1" dirty="0"/>
              <a:t>・本事業に関連する内容について、○○年○月○日の○○学会において発表。</a:t>
            </a:r>
            <a:endParaRPr lang="en-US" altLang="ja-JP" sz="1050" i="1" dirty="0"/>
          </a:p>
          <a:p>
            <a:pPr eaLnBrk="1" hangingPunct="1">
              <a:spcBef>
                <a:spcPct val="0"/>
              </a:spcBef>
              <a:buFontTx/>
              <a:buNone/>
              <a:defRPr/>
            </a:pPr>
            <a:r>
              <a:rPr lang="en-US" altLang="ja-JP" sz="1050" i="1" dirty="0"/>
              <a:t> </a:t>
            </a:r>
            <a:r>
              <a:rPr lang="ja-JP" altLang="en-US" sz="1050" i="1" dirty="0"/>
              <a:t>・○○展示会において、本事業に関連する内容のポスターを出展予定。</a:t>
            </a:r>
            <a:endParaRPr lang="en-US" altLang="ja-JP" sz="1050" i="1" dirty="0"/>
          </a:p>
          <a:p>
            <a:pPr eaLnBrk="1" hangingPunct="1">
              <a:spcBef>
                <a:spcPct val="0"/>
              </a:spcBef>
              <a:buFontTx/>
              <a:buNone/>
              <a:defRPr/>
            </a:pPr>
            <a:endParaRPr lang="en-US" altLang="ja-JP" sz="1050" i="1" dirty="0"/>
          </a:p>
          <a:p>
            <a:pPr eaLnBrk="1" hangingPunct="1">
              <a:spcBef>
                <a:spcPct val="0"/>
              </a:spcBef>
              <a:buFontTx/>
              <a:buNone/>
              <a:defRPr/>
            </a:pPr>
            <a:r>
              <a:rPr lang="ja-JP" altLang="en-US" sz="1050" i="1" dirty="0"/>
              <a:t>○安全性</a:t>
            </a:r>
          </a:p>
          <a:p>
            <a:pPr eaLnBrk="1" hangingPunct="1">
              <a:spcBef>
                <a:spcPct val="0"/>
              </a:spcBef>
              <a:buFontTx/>
              <a:buNone/>
              <a:defRPr/>
            </a:pPr>
            <a:r>
              <a:rPr lang="ja-JP" altLang="en-US" sz="1050" i="1" dirty="0"/>
              <a:t> ・人体、設備及び周辺環境に対する安全性を確保するため、○○及び○○の対策の実施を検討中。</a:t>
            </a:r>
            <a:endParaRPr lang="en-US" altLang="ja-JP" sz="1050" i="1" dirty="0"/>
          </a:p>
          <a:p>
            <a:pPr eaLnBrk="1" hangingPunct="1">
              <a:spcBef>
                <a:spcPct val="0"/>
              </a:spcBef>
              <a:buFontTx/>
              <a:buNone/>
              <a:defRPr/>
            </a:pPr>
            <a:r>
              <a:rPr lang="ja-JP" altLang="en-US" sz="1050" i="1" dirty="0"/>
              <a:t> ・人体、設備及び周辺環境への悪影響を低減又は回避するため、○○の機能又は対策を整備済み。</a:t>
            </a:r>
          </a:p>
          <a:p>
            <a:pPr eaLnBrk="1" hangingPunct="1">
              <a:spcBef>
                <a:spcPct val="0"/>
              </a:spcBef>
              <a:buFontTx/>
              <a:buNone/>
              <a:defRPr/>
            </a:pPr>
            <a:endParaRPr lang="ja-JP" altLang="en-US" sz="1050" i="1" dirty="0"/>
          </a:p>
          <a:p>
            <a:pPr eaLnBrk="1" hangingPunct="1">
              <a:spcBef>
                <a:spcPct val="0"/>
              </a:spcBef>
              <a:buFontTx/>
              <a:buNone/>
              <a:defRPr/>
            </a:pPr>
            <a:r>
              <a:rPr lang="ja-JP" altLang="en-US" sz="1050" i="1" dirty="0"/>
              <a:t>○論文・特許・その他の実績</a:t>
            </a:r>
            <a:endParaRPr lang="en-US" altLang="ja-JP" sz="1050" i="1" dirty="0"/>
          </a:p>
          <a:p>
            <a:pPr eaLnBrk="1" hangingPunct="1">
              <a:spcBef>
                <a:spcPct val="0"/>
              </a:spcBef>
              <a:buFontTx/>
              <a:buNone/>
              <a:defRPr/>
            </a:pPr>
            <a:r>
              <a:rPr lang="ja-JP" altLang="en-US" sz="1050" i="1" dirty="0"/>
              <a:t> ・本事業に関連する技術又は知見について、〇〇（査読付き海外誌等）で発表済み。</a:t>
            </a:r>
            <a:endParaRPr lang="en-US" altLang="ja-JP" sz="1050" i="1" dirty="0"/>
          </a:p>
          <a:p>
            <a:pPr eaLnBrk="1" hangingPunct="1">
              <a:spcBef>
                <a:spcPct val="0"/>
              </a:spcBef>
              <a:buFontTx/>
              <a:buNone/>
              <a:defRPr/>
            </a:pPr>
            <a:r>
              <a:rPr lang="en-US" altLang="ja-JP" sz="1050" i="1" dirty="0"/>
              <a:t> </a:t>
            </a:r>
            <a:r>
              <a:rPr lang="ja-JP" altLang="en-US" sz="1050" i="1" dirty="0"/>
              <a:t>・本事業に関連する技術について、特許出願中又は取得済み。</a:t>
            </a:r>
            <a:endParaRPr lang="en-US" altLang="ja-JP" sz="1050" i="1" dirty="0"/>
          </a:p>
          <a:p>
            <a:pPr eaLnBrk="1" hangingPunct="1">
              <a:spcBef>
                <a:spcPct val="0"/>
              </a:spcBef>
              <a:buFontTx/>
              <a:buNone/>
              <a:defRPr/>
            </a:pPr>
            <a:r>
              <a:rPr lang="ja-JP" altLang="en-US" sz="1050" i="1" dirty="0"/>
              <a:t> ・本事業に関連する技術又は取組について、○○（府省、地方公共団体、民間企業等）で採用又は導入実績あり。</a:t>
            </a:r>
            <a:r>
              <a:rPr lang="ja-JP" altLang="en-US" sz="1050" i="1" dirty="0">
                <a:solidFill>
                  <a:srgbClr val="FF0000"/>
                </a:solidFill>
              </a:rPr>
              <a:t>　</a:t>
            </a:r>
            <a:endParaRPr lang="en-US" altLang="ja-JP" sz="1050" i="1" dirty="0">
              <a:solidFill>
                <a:srgbClr val="FF0000"/>
              </a:solidFill>
            </a:endParaRPr>
          </a:p>
        </p:txBody>
      </p:sp>
      <p:sp>
        <p:nvSpPr>
          <p:cNvPr id="19460" name="Text Box 18">
            <a:extLst>
              <a:ext uri="{FF2B5EF4-FFF2-40B4-BE49-F238E27FC236}">
                <a16:creationId xmlns:a16="http://schemas.microsoft.com/office/drawing/2014/main" id="{97FA4EF1-DE9B-99BA-1160-74D912C75DD6}"/>
              </a:ext>
            </a:extLst>
          </p:cNvPr>
          <p:cNvSpPr txBox="1">
            <a:spLocks noChangeArrowheads="1"/>
          </p:cNvSpPr>
          <p:nvPr/>
        </p:nvSpPr>
        <p:spPr bwMode="auto">
          <a:xfrm>
            <a:off x="1122363" y="228600"/>
            <a:ext cx="51768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i="1"/>
              <a:t>余白を</a:t>
            </a:r>
            <a:r>
              <a:rPr lang="en-US" altLang="ja-JP" sz="1200" i="1"/>
              <a:t>1.5</a:t>
            </a:r>
            <a:r>
              <a:rPr lang="ja-JP" altLang="en-US" sz="1200" i="1"/>
              <a:t>ｃｍ程度設けること</a:t>
            </a:r>
            <a:r>
              <a:rPr lang="ja-JP" altLang="en-US" sz="1200" i="1">
                <a:solidFill>
                  <a:srgbClr val="FF0000"/>
                </a:solidFill>
              </a:rPr>
              <a:t>（提出時にはこの記載は削除してください）</a:t>
            </a:r>
          </a:p>
        </p:txBody>
      </p:sp>
      <p:sp>
        <p:nvSpPr>
          <p:cNvPr id="19461" name="AutoShape 17">
            <a:extLst>
              <a:ext uri="{FF2B5EF4-FFF2-40B4-BE49-F238E27FC236}">
                <a16:creationId xmlns:a16="http://schemas.microsoft.com/office/drawing/2014/main" id="{929718E1-1FB3-CA92-8264-B6D800D83D7E}"/>
              </a:ext>
            </a:extLst>
          </p:cNvPr>
          <p:cNvSpPr>
            <a:spLocks/>
          </p:cNvSpPr>
          <p:nvPr/>
        </p:nvSpPr>
        <p:spPr bwMode="auto">
          <a:xfrm>
            <a:off x="941388" y="0"/>
            <a:ext cx="152400" cy="762000"/>
          </a:xfrm>
          <a:prstGeom prst="rightBrace">
            <a:avLst>
              <a:gd name="adj1" fmla="val 4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9462" name="スライド番号プレースホルダー 1">
            <a:extLst>
              <a:ext uri="{FF2B5EF4-FFF2-40B4-BE49-F238E27FC236}">
                <a16:creationId xmlns:a16="http://schemas.microsoft.com/office/drawing/2014/main" id="{BA6094F3-BE26-AEE4-A9C4-D4A3FA345D9F}"/>
              </a:ext>
            </a:extLst>
          </p:cNvPr>
          <p:cNvSpPr>
            <a:spLocks noGrp="1"/>
          </p:cNvSpPr>
          <p:nvPr>
            <p:ph type="sldNum" sz="quarter" idx="12"/>
          </p:nvPr>
        </p:nvSpPr>
        <p:spPr>
          <a:xfrm>
            <a:off x="7768431" y="6548639"/>
            <a:ext cx="2393950"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DB02C163-D240-4F59-9EC3-694D17FDC3AB}" type="slidenum">
              <a:rPr lang="en-US" altLang="ja-JP" smtClean="0"/>
              <a:pPr/>
              <a:t>20</a:t>
            </a:fld>
            <a:endParaRPr lang="en-US" altLang="ja-JP"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コンテンツ プレースホルダー 2">
            <a:extLst>
              <a:ext uri="{FF2B5EF4-FFF2-40B4-BE49-F238E27FC236}">
                <a16:creationId xmlns:a16="http://schemas.microsoft.com/office/drawing/2014/main" id="{B249B57E-AB5B-81F4-BBE1-E907DBE3270C}"/>
              </a:ext>
            </a:extLst>
          </p:cNvPr>
          <p:cNvSpPr>
            <a:spLocks noGrp="1" noChangeArrowheads="1"/>
          </p:cNvSpPr>
          <p:nvPr>
            <p:ph idx="1"/>
          </p:nvPr>
        </p:nvSpPr>
        <p:spPr>
          <a:xfrm>
            <a:off x="271462" y="1382713"/>
            <a:ext cx="9718675" cy="5437187"/>
          </a:xfrm>
          <a:ln>
            <a:solidFill>
              <a:schemeClr val="tx1"/>
            </a:solidFill>
            <a:miter lim="800000"/>
            <a:headEnd/>
            <a:tailEnd/>
          </a:ln>
        </p:spPr>
        <p:txBody>
          <a:bodyPr/>
          <a:lstStyle/>
          <a:p>
            <a:r>
              <a:rPr lang="ja-JP" altLang="ja-JP" sz="2000" dirty="0"/>
              <a:t>斜体の部分は</a:t>
            </a:r>
            <a:r>
              <a:rPr lang="ja-JP" altLang="en-US" sz="2000" dirty="0"/>
              <a:t>すべて</a:t>
            </a:r>
            <a:r>
              <a:rPr lang="ja-JP" altLang="ja-JP" sz="2000" dirty="0"/>
              <a:t>削除して</a:t>
            </a:r>
            <a:r>
              <a:rPr lang="ja-JP" altLang="en-US" sz="2000" dirty="0"/>
              <a:t>くだ</a:t>
            </a:r>
            <a:r>
              <a:rPr lang="ja-JP" altLang="ja-JP" sz="2000" dirty="0"/>
              <a:t>さい。</a:t>
            </a:r>
            <a:r>
              <a:rPr lang="ja-JP" altLang="en-US" sz="2000" dirty="0"/>
              <a:t>斜体の文言をそのまま使いたい場合は斜体を解除し、提出資料に斜体がないようにしてください。</a:t>
            </a:r>
            <a:r>
              <a:rPr lang="ja-JP" altLang="ja-JP" sz="2000" dirty="0"/>
              <a:t>他の部分も記載内容を大きく削らない範囲で必要に応じて削除・修正をお願いします。</a:t>
            </a:r>
            <a:endParaRPr lang="en-US" altLang="ja-JP" sz="2000" dirty="0"/>
          </a:p>
          <a:p>
            <a:r>
              <a:rPr lang="ja-JP" altLang="ja-JP" sz="2000" dirty="0"/>
              <a:t>サンプルの構成（ページ構成、枠取り等）を崩さないようにしてください。</a:t>
            </a:r>
          </a:p>
          <a:p>
            <a:r>
              <a:rPr lang="ja-JP" altLang="ja-JP" sz="2000" dirty="0"/>
              <a:t>文字ポイント数は</a:t>
            </a:r>
            <a:r>
              <a:rPr lang="en-US" altLang="ja-JP" sz="2000" dirty="0"/>
              <a:t>10.5</a:t>
            </a:r>
            <a:r>
              <a:rPr lang="ja-JP" altLang="ja-JP" sz="2000" dirty="0"/>
              <a:t>ポイント以上（図表中の文字は小さすぎない範囲で任意の大きさ）とし</a:t>
            </a:r>
            <a:r>
              <a:rPr lang="ja-JP" altLang="en-US" sz="2000" dirty="0"/>
              <a:t>てください</a:t>
            </a:r>
            <a:r>
              <a:rPr lang="ja-JP" altLang="ja-JP" sz="2000" dirty="0"/>
              <a:t>。</a:t>
            </a:r>
          </a:p>
          <a:p>
            <a:r>
              <a:rPr lang="en-US" altLang="ja-JP" sz="2000" dirty="0"/>
              <a:t>PDF</a:t>
            </a:r>
            <a:r>
              <a:rPr lang="ja-JP" altLang="en-US" sz="2000" dirty="0"/>
              <a:t>に変換せず、 </a:t>
            </a:r>
            <a:r>
              <a:rPr lang="en-US" altLang="ja-JP" sz="2000" dirty="0"/>
              <a:t>PPT</a:t>
            </a:r>
            <a:r>
              <a:rPr lang="ja-JP" altLang="en-US" sz="2000" dirty="0"/>
              <a:t>形式で提出してください</a:t>
            </a:r>
            <a:r>
              <a:rPr lang="ja-JP" altLang="ja-JP" sz="2000" dirty="0"/>
              <a:t>。</a:t>
            </a:r>
            <a:endParaRPr lang="en-US" altLang="ja-JP" sz="2000" dirty="0"/>
          </a:p>
          <a:p>
            <a:r>
              <a:rPr lang="ja-JP" altLang="en-US" sz="2000" dirty="0"/>
              <a:t>実施期間については、</a:t>
            </a:r>
            <a:r>
              <a:rPr lang="ja-JP" altLang="en-US" sz="2000" b="1" u="sng" dirty="0">
                <a:solidFill>
                  <a:srgbClr val="FF0000"/>
                </a:solidFill>
              </a:rPr>
              <a:t>令和８年度から令和</a:t>
            </a:r>
            <a:r>
              <a:rPr lang="en-US" altLang="ja-JP" sz="2000" b="1" u="sng" dirty="0">
                <a:solidFill>
                  <a:srgbClr val="FF0000"/>
                </a:solidFill>
              </a:rPr>
              <a:t>12</a:t>
            </a:r>
            <a:r>
              <a:rPr lang="ja-JP" altLang="en-US" sz="2000" b="1" u="sng" dirty="0">
                <a:solidFill>
                  <a:srgbClr val="FF0000"/>
                </a:solidFill>
              </a:rPr>
              <a:t>年度までの最大５年度</a:t>
            </a:r>
            <a:r>
              <a:rPr lang="ja-JP" altLang="en-US" sz="2000" dirty="0"/>
              <a:t>です。</a:t>
            </a:r>
            <a:endParaRPr lang="en-US" altLang="ja-JP" sz="2000" dirty="0"/>
          </a:p>
          <a:p>
            <a:r>
              <a:rPr lang="ja-JP" altLang="en-US" sz="1800" dirty="0"/>
              <a:t>必要な経費については、下記のとおり記載してください。</a:t>
            </a:r>
            <a:endParaRPr lang="en-US" altLang="ja-JP" sz="1800" dirty="0"/>
          </a:p>
          <a:p>
            <a:pPr lvl="1"/>
            <a:r>
              <a:rPr lang="ja-JP" altLang="en-US" sz="1600" dirty="0"/>
              <a:t>次の費目について、対応する実施項目を可能な限り特定して記載すること。</a:t>
            </a:r>
            <a:br>
              <a:rPr lang="en-US" altLang="ja-JP" sz="1600" dirty="0"/>
            </a:br>
            <a:r>
              <a:rPr lang="ja-JP" altLang="en-US" sz="1600" dirty="0"/>
              <a:t>人件費／業務費（諸謝金、旅費、消耗品費、借料及び損料、雑役務費、外注費）／共同実施費／一般管理費</a:t>
            </a:r>
            <a:endParaRPr lang="en-US" altLang="ja-JP" sz="1600" dirty="0"/>
          </a:p>
          <a:p>
            <a:pPr lvl="1"/>
            <a:r>
              <a:rPr lang="ja-JP" altLang="en-US" sz="1600" dirty="0"/>
              <a:t>各実施項目とも事業の詳細が分かる主要な事項を記載すること。ただし、計と合計の部分は漏れなく記載すること。</a:t>
            </a:r>
            <a:endParaRPr lang="en-US" altLang="ja-JP" sz="1600" dirty="0"/>
          </a:p>
          <a:p>
            <a:pPr marL="810895" lvl="1" indent="-312420"/>
            <a:r>
              <a:rPr lang="ja-JP" altLang="en-US" sz="1600" u="sng" dirty="0"/>
              <a:t>提案した実証内容に対して経費が明らかに過大である場合は、審査において不適切な事業計画と判断される場合がある</a:t>
            </a:r>
            <a:r>
              <a:rPr lang="ja-JP" altLang="en-US" sz="1600" dirty="0"/>
              <a:t>ので、実情に照らして現実的な経費を計上すること。</a:t>
            </a:r>
            <a:endParaRPr lang="en-US" altLang="ja-JP" sz="1600" dirty="0">
              <a:cs typeface="Arial"/>
            </a:endParaRPr>
          </a:p>
          <a:p>
            <a:endParaRPr lang="en-US" altLang="ja-JP" sz="2000" dirty="0"/>
          </a:p>
        </p:txBody>
      </p:sp>
      <p:sp>
        <p:nvSpPr>
          <p:cNvPr id="6147" name="スライド番号プレースホルダー 1">
            <a:extLst>
              <a:ext uri="{FF2B5EF4-FFF2-40B4-BE49-F238E27FC236}">
                <a16:creationId xmlns:a16="http://schemas.microsoft.com/office/drawing/2014/main" id="{DB142F8C-7C6A-E04F-CD09-EB7038D60F5B}"/>
              </a:ext>
            </a:extLst>
          </p:cNvPr>
          <p:cNvSpPr>
            <a:spLocks noGrp="1"/>
          </p:cNvSpPr>
          <p:nvPr>
            <p:ph type="sldNum" sz="quarter" idx="12"/>
          </p:nvPr>
        </p:nvSpPr>
        <p:spPr>
          <a:xfrm>
            <a:off x="7416800" y="6619875"/>
            <a:ext cx="2393950" cy="500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70898CE1-C79E-4041-8772-BC3E6283BF21}" type="slidenum">
              <a:rPr lang="en-US" altLang="ja-JP" smtClean="0"/>
              <a:pPr/>
              <a:t>3</a:t>
            </a:fld>
            <a:endParaRPr lang="en-US" altLang="ja-JP"/>
          </a:p>
        </p:txBody>
      </p:sp>
      <p:sp>
        <p:nvSpPr>
          <p:cNvPr id="2" name="タイトル 1">
            <a:extLst>
              <a:ext uri="{FF2B5EF4-FFF2-40B4-BE49-F238E27FC236}">
                <a16:creationId xmlns:a16="http://schemas.microsoft.com/office/drawing/2014/main" id="{1A18DA13-A7A1-EE13-72B4-65DDFFCAA71C}"/>
              </a:ext>
            </a:extLst>
          </p:cNvPr>
          <p:cNvSpPr txBox="1">
            <a:spLocks noChangeArrowheads="1"/>
          </p:cNvSpPr>
          <p:nvPr/>
        </p:nvSpPr>
        <p:spPr bwMode="auto">
          <a:xfrm>
            <a:off x="1354138" y="182563"/>
            <a:ext cx="7553325" cy="1200150"/>
          </a:xfrm>
          <a:prstGeom prst="rect">
            <a:avLst/>
          </a:prstGeom>
          <a:noFill/>
          <a:ln>
            <a:noFill/>
          </a:ln>
        </p:spPr>
        <p:txBody>
          <a:bodyPr lIns="99779" tIns="49890" rIns="99779" bIns="49890" anchor="ctr"/>
          <a:lstStyle>
            <a:lvl1pPr algn="ctr" defTabSz="998538" rtl="0" eaLnBrk="0" fontAlgn="base" hangingPunct="0">
              <a:spcBef>
                <a:spcPct val="0"/>
              </a:spcBef>
              <a:spcAft>
                <a:spcPct val="0"/>
              </a:spcAft>
              <a:defRPr kumimoji="1" sz="4800">
                <a:solidFill>
                  <a:schemeClr val="tx2"/>
                </a:solidFill>
                <a:latin typeface="+mj-lt"/>
                <a:ea typeface="+mj-ea"/>
                <a:cs typeface="+mj-cs"/>
              </a:defRPr>
            </a:lvl1pPr>
            <a:lvl2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2pPr>
            <a:lvl3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3pPr>
            <a:lvl4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4pPr>
            <a:lvl5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5pPr>
            <a:lvl6pPr marL="457200" algn="ctr" defTabSz="998538" rtl="0" fontAlgn="base">
              <a:spcBef>
                <a:spcPct val="0"/>
              </a:spcBef>
              <a:spcAft>
                <a:spcPct val="0"/>
              </a:spcAft>
              <a:defRPr kumimoji="1" sz="4800">
                <a:solidFill>
                  <a:schemeClr val="tx2"/>
                </a:solidFill>
                <a:latin typeface="Arial" charset="0"/>
                <a:ea typeface="ＭＳ Ｐゴシック" pitchFamily="50" charset="-128"/>
              </a:defRPr>
            </a:lvl6pPr>
            <a:lvl7pPr marL="914400" algn="ctr" defTabSz="998538" rtl="0" fontAlgn="base">
              <a:spcBef>
                <a:spcPct val="0"/>
              </a:spcBef>
              <a:spcAft>
                <a:spcPct val="0"/>
              </a:spcAft>
              <a:defRPr kumimoji="1" sz="4800">
                <a:solidFill>
                  <a:schemeClr val="tx2"/>
                </a:solidFill>
                <a:latin typeface="Arial" charset="0"/>
                <a:ea typeface="ＭＳ Ｐゴシック" pitchFamily="50" charset="-128"/>
              </a:defRPr>
            </a:lvl7pPr>
            <a:lvl8pPr marL="1371600" algn="ctr" defTabSz="998538" rtl="0" fontAlgn="base">
              <a:spcBef>
                <a:spcPct val="0"/>
              </a:spcBef>
              <a:spcAft>
                <a:spcPct val="0"/>
              </a:spcAft>
              <a:defRPr kumimoji="1" sz="4800">
                <a:solidFill>
                  <a:schemeClr val="tx2"/>
                </a:solidFill>
                <a:latin typeface="Arial" charset="0"/>
                <a:ea typeface="ＭＳ Ｐゴシック" pitchFamily="50" charset="-128"/>
              </a:defRPr>
            </a:lvl8pPr>
            <a:lvl9pPr marL="1828800" algn="ctr" defTabSz="998538" rtl="0" fontAlgn="base">
              <a:spcBef>
                <a:spcPct val="0"/>
              </a:spcBef>
              <a:spcAft>
                <a:spcPct val="0"/>
              </a:spcAft>
              <a:defRPr kumimoji="1" sz="4800">
                <a:solidFill>
                  <a:schemeClr val="tx2"/>
                </a:solidFill>
                <a:latin typeface="Arial" charset="0"/>
                <a:ea typeface="ＭＳ Ｐゴシック" pitchFamily="50" charset="-128"/>
              </a:defRPr>
            </a:lvl9pPr>
          </a:lstStyle>
          <a:p>
            <a:pPr>
              <a:defRPr/>
            </a:pPr>
            <a:r>
              <a:rPr lang="ja-JP" altLang="en-US" sz="3600" kern="0" dirty="0">
                <a:solidFill>
                  <a:schemeClr val="tx1"/>
                </a:solidFill>
              </a:rPr>
              <a:t>ヒアリング資料の作成について③</a:t>
            </a:r>
            <a:br>
              <a:rPr lang="en-US" altLang="ja-JP" sz="3600" kern="0" dirty="0">
                <a:solidFill>
                  <a:schemeClr val="tx1"/>
                </a:solidFill>
              </a:rPr>
            </a:br>
            <a:r>
              <a:rPr lang="en-US" altLang="ja-JP" sz="1800" kern="0" dirty="0">
                <a:solidFill>
                  <a:schemeClr val="tx1"/>
                </a:solidFill>
              </a:rPr>
              <a:t>※</a:t>
            </a:r>
            <a:r>
              <a:rPr lang="ja-JP" altLang="en-US" sz="1800" kern="0" dirty="0">
                <a:solidFill>
                  <a:schemeClr val="tx1"/>
                </a:solidFill>
              </a:rPr>
              <a:t>本スライドは削除して提出してください。</a:t>
            </a:r>
            <a:endParaRPr lang="ja-JP" altLang="en-US" sz="3600" kern="0"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5B05A-B933-FAF8-0A6E-AEEBFF3C9FA6}"/>
            </a:ext>
          </a:extLst>
        </p:cNvPr>
        <p:cNvGrpSpPr/>
        <p:nvPr/>
      </p:nvGrpSpPr>
      <p:grpSpPr>
        <a:xfrm>
          <a:off x="0" y="0"/>
          <a:ext cx="0" cy="0"/>
          <a:chOff x="0" y="0"/>
          <a:chExt cx="0" cy="0"/>
        </a:xfrm>
      </p:grpSpPr>
      <p:sp>
        <p:nvSpPr>
          <p:cNvPr id="7170" name="AutoShape 58">
            <a:extLst>
              <a:ext uri="{FF2B5EF4-FFF2-40B4-BE49-F238E27FC236}">
                <a16:creationId xmlns:a16="http://schemas.microsoft.com/office/drawing/2014/main" id="{D103743C-DA13-831E-93C2-80D050557091}"/>
              </a:ext>
            </a:extLst>
          </p:cNvPr>
          <p:cNvSpPr>
            <a:spLocks noChangeArrowheads="1"/>
          </p:cNvSpPr>
          <p:nvPr/>
        </p:nvSpPr>
        <p:spPr bwMode="auto">
          <a:xfrm>
            <a:off x="91281" y="754061"/>
            <a:ext cx="10009188" cy="6357939"/>
          </a:xfrm>
          <a:prstGeom prst="roundRect">
            <a:avLst>
              <a:gd name="adj" fmla="val 2213"/>
            </a:avLst>
          </a:prstGeom>
          <a:no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dirty="0"/>
              <a:t>　　</a:t>
            </a:r>
          </a:p>
        </p:txBody>
      </p:sp>
      <p:sp>
        <p:nvSpPr>
          <p:cNvPr id="7171" name="Text Box 25">
            <a:extLst>
              <a:ext uri="{FF2B5EF4-FFF2-40B4-BE49-F238E27FC236}">
                <a16:creationId xmlns:a16="http://schemas.microsoft.com/office/drawing/2014/main" id="{B0E64D63-3650-58C9-A299-874778048F29}"/>
              </a:ext>
            </a:extLst>
          </p:cNvPr>
          <p:cNvSpPr txBox="1">
            <a:spLocks noChangeArrowheads="1"/>
          </p:cNvSpPr>
          <p:nvPr/>
        </p:nvSpPr>
        <p:spPr bwMode="auto">
          <a:xfrm>
            <a:off x="234950" y="801215"/>
            <a:ext cx="1431290" cy="28480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49586" rIns="0" bIns="49586" anchor="ctr" anchorCtr="1">
            <a:spAutoFit/>
          </a:bodyPr>
          <a:lstStyle>
            <a:lvl1pPr defTabSz="992188">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92188">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92188">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200" b="1" u="sng" dirty="0">
                <a:solidFill>
                  <a:srgbClr val="000000"/>
                </a:solidFill>
                <a:latin typeface="ＭＳ Ｐゴシック" panose="020B0600070205080204" pitchFamily="50" charset="-128"/>
              </a:rPr>
              <a:t>(1)</a:t>
            </a:r>
            <a:r>
              <a:rPr lang="ja-JP" altLang="en-US" sz="1200" b="1" u="sng" dirty="0">
                <a:solidFill>
                  <a:srgbClr val="000000"/>
                </a:solidFill>
                <a:latin typeface="ＭＳ Ｐゴシック" panose="020B0600070205080204" pitchFamily="50" charset="-128"/>
              </a:rPr>
              <a:t>事業の背景・目的</a:t>
            </a:r>
          </a:p>
        </p:txBody>
      </p:sp>
      <p:sp>
        <p:nvSpPr>
          <p:cNvPr id="4100" name="Text Box 14">
            <a:extLst>
              <a:ext uri="{FF2B5EF4-FFF2-40B4-BE49-F238E27FC236}">
                <a16:creationId xmlns:a16="http://schemas.microsoft.com/office/drawing/2014/main" id="{930971D3-5313-BBF6-CDC4-39F364767523}"/>
              </a:ext>
            </a:extLst>
          </p:cNvPr>
          <p:cNvSpPr txBox="1">
            <a:spLocks noChangeArrowheads="1"/>
          </p:cNvSpPr>
          <p:nvPr/>
        </p:nvSpPr>
        <p:spPr bwMode="auto">
          <a:xfrm>
            <a:off x="221186" y="1133175"/>
            <a:ext cx="4908550" cy="663998"/>
          </a:xfrm>
          <a:prstGeom prst="rect">
            <a:avLst/>
          </a:prstGeom>
          <a:noFill/>
          <a:ln>
            <a:noFill/>
          </a:ln>
        </p:spPr>
        <p:txBody>
          <a:bodyPr lIns="95218" tIns="47610" rIns="95218" bIns="47610">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lnSpc>
                <a:spcPct val="90000"/>
              </a:lnSpc>
              <a:spcBef>
                <a:spcPct val="0"/>
              </a:spcBef>
              <a:buFontTx/>
              <a:buNone/>
              <a:defRPr/>
            </a:pPr>
            <a:r>
              <a:rPr lang="ja-JP" altLang="en-US" sz="1000" b="1" dirty="0">
                <a:latin typeface="Century" panose="02040604050505020304" pitchFamily="18" charset="0"/>
              </a:rPr>
              <a:t>①</a:t>
            </a:r>
            <a:r>
              <a:rPr lang="en-US" altLang="ja-JP" sz="1000" b="1" dirty="0">
                <a:latin typeface="Century" panose="02040604050505020304" pitchFamily="18" charset="0"/>
              </a:rPr>
              <a:t>【</a:t>
            </a:r>
            <a:r>
              <a:rPr lang="ja-JP" altLang="en-US" sz="1000" b="1" dirty="0">
                <a:latin typeface="Century" panose="02040604050505020304" pitchFamily="18" charset="0"/>
              </a:rPr>
              <a:t>事業の背景・経緯</a:t>
            </a:r>
            <a:r>
              <a:rPr lang="en-US" altLang="ja-JP" sz="1000" b="1" dirty="0">
                <a:latin typeface="Century" panose="02040604050505020304" pitchFamily="18" charset="0"/>
              </a:rPr>
              <a:t>】</a:t>
            </a:r>
          </a:p>
          <a:p>
            <a:pPr marL="93663" indent="-93663" eaLnBrk="1" hangingPunct="1">
              <a:lnSpc>
                <a:spcPct val="90000"/>
              </a:lnSpc>
              <a:spcBef>
                <a:spcPct val="0"/>
              </a:spcBef>
              <a:buFontTx/>
              <a:buNone/>
              <a:defRPr/>
            </a:pPr>
            <a:r>
              <a:rPr lang="ja-JP" altLang="en-US" sz="1050" i="1" dirty="0">
                <a:solidFill>
                  <a:srgbClr val="FF0000"/>
                </a:solidFill>
                <a:latin typeface="Century" panose="02040604050505020304" pitchFamily="18" charset="0"/>
                <a:ea typeface="ＭＳ Ｐゴシック" charset="-128"/>
              </a:rPr>
              <a:t>　　関連する政策動向や社会課題を踏まえ、本事業に提案するに至った背景・経緯を平易な表現で分かりやすく簡潔に記載してください（</a:t>
            </a:r>
            <a:r>
              <a:rPr lang="en-US" altLang="ja-JP" sz="1050" i="1" dirty="0">
                <a:solidFill>
                  <a:srgbClr val="FF0000"/>
                </a:solidFill>
                <a:latin typeface="Century" panose="02040604050505020304" pitchFamily="18" charset="0"/>
                <a:ea typeface="ＭＳ Ｐゴシック" charset="-128"/>
              </a:rPr>
              <a:t>300</a:t>
            </a:r>
            <a:r>
              <a:rPr lang="ja-JP" altLang="en-US" sz="1050" i="1" dirty="0">
                <a:solidFill>
                  <a:srgbClr val="FF0000"/>
                </a:solidFill>
                <a:latin typeface="Century" panose="02040604050505020304" pitchFamily="18" charset="0"/>
                <a:ea typeface="ＭＳ Ｐゴシック" charset="-128"/>
              </a:rPr>
              <a:t>文字以内）。</a:t>
            </a:r>
          </a:p>
          <a:p>
            <a:pPr marL="93663" indent="-93663" eaLnBrk="1" hangingPunct="1">
              <a:lnSpc>
                <a:spcPct val="90000"/>
              </a:lnSpc>
              <a:spcBef>
                <a:spcPct val="0"/>
              </a:spcBef>
              <a:buFontTx/>
              <a:buNone/>
              <a:defRPr/>
            </a:pPr>
            <a:r>
              <a:rPr lang="ja-JP" altLang="en-US" sz="1000" i="1" dirty="0">
                <a:solidFill>
                  <a:srgbClr val="FF0000"/>
                </a:solidFill>
                <a:latin typeface="Century" panose="02040604050505020304" pitchFamily="18" charset="0"/>
              </a:rPr>
              <a:t>　</a:t>
            </a:r>
            <a:endParaRPr lang="en-US" altLang="ja-JP" sz="1000" i="1" dirty="0">
              <a:solidFill>
                <a:srgbClr val="FF0000"/>
              </a:solidFill>
              <a:latin typeface="Century" panose="02040604050505020304" pitchFamily="18" charset="0"/>
            </a:endParaRPr>
          </a:p>
        </p:txBody>
      </p:sp>
      <p:graphicFrame>
        <p:nvGraphicFramePr>
          <p:cNvPr id="3240" name="Group 168">
            <a:extLst>
              <a:ext uri="{FF2B5EF4-FFF2-40B4-BE49-F238E27FC236}">
                <a16:creationId xmlns:a16="http://schemas.microsoft.com/office/drawing/2014/main" id="{E5C06DF8-77FB-7F40-0C1C-1405929FCE14}"/>
              </a:ext>
            </a:extLst>
          </p:cNvPr>
          <p:cNvGraphicFramePr>
            <a:graphicFrameLocks noGrp="1"/>
          </p:cNvGraphicFramePr>
          <p:nvPr/>
        </p:nvGraphicFramePr>
        <p:xfrm>
          <a:off x="130175" y="157163"/>
          <a:ext cx="7146925" cy="574675"/>
        </p:xfrm>
        <a:graphic>
          <a:graphicData uri="http://schemas.openxmlformats.org/drawingml/2006/table">
            <a:tbl>
              <a:tblPr/>
              <a:tblGrid>
                <a:gridCol w="4460875">
                  <a:extLst>
                    <a:ext uri="{9D8B030D-6E8A-4147-A177-3AD203B41FA5}">
                      <a16:colId xmlns:a16="http://schemas.microsoft.com/office/drawing/2014/main" val="20000"/>
                    </a:ext>
                  </a:extLst>
                </a:gridCol>
                <a:gridCol w="2686050">
                  <a:extLst>
                    <a:ext uri="{9D8B030D-6E8A-4147-A177-3AD203B41FA5}">
                      <a16:colId xmlns:a16="http://schemas.microsoft.com/office/drawing/2014/main" val="20001"/>
                    </a:ext>
                  </a:extLst>
                </a:gridCol>
              </a:tblGrid>
              <a:tr h="300037">
                <a:tc gridSpan="2">
                  <a:txBody>
                    <a:bodyPr/>
                    <a:lstStyle/>
                    <a:p>
                      <a:pPr marL="0" marR="0" lvl="0" indent="0" algn="l" defTabSz="998538" rtl="0" eaLnBrk="1" fontAlgn="base" latinLnBrk="0" hangingPunct="1">
                        <a:lnSpc>
                          <a:spcPct val="100000"/>
                        </a:lnSpc>
                        <a:spcBef>
                          <a:spcPct val="20000"/>
                        </a:spcBef>
                        <a:spcAft>
                          <a:spcPct val="0"/>
                        </a:spcAft>
                        <a:buClrTx/>
                        <a:buSzTx/>
                        <a:buFontTx/>
                        <a:buNone/>
                        <a:tabLst/>
                      </a:pPr>
                      <a:r>
                        <a:rPr kumimoji="1" lang="ja-JP" altLang="en-US" sz="1200" b="1" i="0" u="none" strike="noStrike" cap="none" normalizeH="0" baseline="0" dirty="0">
                          <a:ln>
                            <a:noFill/>
                          </a:ln>
                          <a:solidFill>
                            <a:schemeClr val="tx1"/>
                          </a:solidFill>
                          <a:effectLst/>
                          <a:latin typeface="Arial" charset="0"/>
                          <a:ea typeface="ＭＳ Ｐゴシック" pitchFamily="50" charset="-128"/>
                        </a:rPr>
                        <a:t>洋上圧入</a:t>
                      </a:r>
                      <a:r>
                        <a:rPr kumimoji="1" lang="en-US" altLang="ja-JP" sz="1200" b="1" i="0" u="none" strike="noStrike" cap="none" normalizeH="0" baseline="0" dirty="0">
                          <a:ln>
                            <a:noFill/>
                          </a:ln>
                          <a:solidFill>
                            <a:schemeClr val="tx1"/>
                          </a:solidFill>
                          <a:effectLst/>
                          <a:latin typeface="Arial" charset="0"/>
                          <a:ea typeface="ＭＳ Ｐゴシック" pitchFamily="50" charset="-128"/>
                        </a:rPr>
                        <a:t>CCS</a:t>
                      </a:r>
                      <a:r>
                        <a:rPr kumimoji="1" lang="ja-JP" altLang="en-US" sz="1200" b="1" i="0" u="none" strike="noStrike" cap="none" normalizeH="0" baseline="0" dirty="0">
                          <a:ln>
                            <a:noFill/>
                          </a:ln>
                          <a:solidFill>
                            <a:schemeClr val="tx1"/>
                          </a:solidFill>
                          <a:effectLst/>
                          <a:latin typeface="Arial" charset="0"/>
                          <a:ea typeface="ＭＳ Ｐゴシック" pitchFamily="50" charset="-128"/>
                        </a:rPr>
                        <a:t>技術確立事業委託業務</a:t>
                      </a:r>
                    </a:p>
                  </a:txBody>
                  <a:tcPr marT="45745" marB="45745"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kumimoji="1" lang="ja-JP" altLang="en-US"/>
                    </a:p>
                  </a:txBody>
                  <a:tcPr/>
                </a:tc>
                <a:extLst>
                  <a:ext uri="{0D108BD9-81ED-4DB2-BD59-A6C34878D82A}">
                    <a16:rowId xmlns:a16="http://schemas.microsoft.com/office/drawing/2014/main" val="10000"/>
                  </a:ext>
                </a:extLst>
              </a:tr>
              <a:tr h="274638">
                <a:tc>
                  <a:txBody>
                    <a:bodyPr/>
                    <a:lstStyle/>
                    <a:p>
                      <a:pPr marL="0" marR="0" lvl="0" indent="0" algn="l" defTabSz="998538"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dirty="0">
                          <a:ln>
                            <a:noFill/>
                          </a:ln>
                          <a:solidFill>
                            <a:schemeClr val="tx1"/>
                          </a:solidFill>
                          <a:effectLst/>
                          <a:latin typeface="Arial" charset="0"/>
                          <a:ea typeface="ＭＳ Ｐゴシック" pitchFamily="50" charset="-128"/>
                        </a:rPr>
                        <a:t>【</a:t>
                      </a:r>
                      <a:r>
                        <a:rPr kumimoji="1" lang="ja-JP" altLang="en-US" sz="1200" b="1" i="0" u="none" strike="noStrike" cap="none" normalizeH="0" baseline="0" dirty="0">
                          <a:ln>
                            <a:noFill/>
                          </a:ln>
                          <a:solidFill>
                            <a:schemeClr val="tx1"/>
                          </a:solidFill>
                          <a:effectLst/>
                          <a:latin typeface="Arial" charset="0"/>
                          <a:ea typeface="ＭＳ Ｐゴシック" pitchFamily="50" charset="-128"/>
                        </a:rPr>
                        <a:t>代表者</a:t>
                      </a:r>
                      <a:r>
                        <a:rPr kumimoji="1" lang="en-US" altLang="ja-JP" sz="1200" b="1" i="0" u="none" strike="noStrike" cap="none" normalizeH="0" baseline="0" dirty="0">
                          <a:ln>
                            <a:noFill/>
                          </a:ln>
                          <a:solidFill>
                            <a:schemeClr val="tx1"/>
                          </a:solidFill>
                          <a:effectLst/>
                          <a:latin typeface="Arial" charset="0"/>
                          <a:ea typeface="ＭＳ Ｐゴシック" pitchFamily="50" charset="-128"/>
                        </a:rPr>
                        <a:t>】㈱○○</a:t>
                      </a:r>
                      <a:r>
                        <a:rPr kumimoji="1" lang="ja-JP" altLang="en-US" sz="1200" b="1" i="0" u="none" strike="noStrike" cap="none" normalizeH="0" baseline="0" dirty="0">
                          <a:ln>
                            <a:noFill/>
                          </a:ln>
                          <a:solidFill>
                            <a:schemeClr val="tx1"/>
                          </a:solidFill>
                          <a:effectLst/>
                          <a:latin typeface="Arial" charset="0"/>
                          <a:ea typeface="ＭＳ Ｐゴシック" pitchFamily="50" charset="-128"/>
                        </a:rPr>
                        <a:t>　○川○介</a:t>
                      </a:r>
                    </a:p>
                  </a:txBody>
                  <a:tcPr marT="45745" marB="4574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8538" rtl="0" eaLnBrk="1" fontAlgn="base" latinLnBrk="0" hangingPunct="1">
                        <a:lnSpc>
                          <a:spcPct val="100000"/>
                        </a:lnSpc>
                        <a:spcBef>
                          <a:spcPct val="20000"/>
                        </a:spcBef>
                        <a:spcAft>
                          <a:spcPct val="0"/>
                        </a:spcAft>
                        <a:buClrTx/>
                        <a:buSzTx/>
                        <a:buFontTx/>
                        <a:buNone/>
                        <a:tabLst/>
                      </a:pPr>
                      <a:r>
                        <a:rPr kumimoji="1" lang="en-US" altLang="ja-JP" sz="1100" b="1" i="0" u="none" strike="noStrike" cap="none" normalizeH="0" baseline="0" dirty="0">
                          <a:ln>
                            <a:noFill/>
                          </a:ln>
                          <a:solidFill>
                            <a:schemeClr val="tx1"/>
                          </a:solidFill>
                          <a:effectLst/>
                          <a:latin typeface="Arial" charset="0"/>
                          <a:ea typeface="ＭＳ Ｐゴシック" pitchFamily="50" charset="-128"/>
                        </a:rPr>
                        <a:t>【</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実施予定年度</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令和８年度～令和</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X</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年度</a:t>
                      </a:r>
                    </a:p>
                  </a:txBody>
                  <a:tcPr marT="45745" marB="457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111" name="Text Box 266">
            <a:extLst>
              <a:ext uri="{FF2B5EF4-FFF2-40B4-BE49-F238E27FC236}">
                <a16:creationId xmlns:a16="http://schemas.microsoft.com/office/drawing/2014/main" id="{234654A3-3867-6236-D855-ACA1F31B068D}"/>
              </a:ext>
            </a:extLst>
          </p:cNvPr>
          <p:cNvSpPr txBox="1">
            <a:spLocks noChangeArrowheads="1"/>
          </p:cNvSpPr>
          <p:nvPr/>
        </p:nvSpPr>
        <p:spPr bwMode="auto">
          <a:xfrm>
            <a:off x="8583613" y="111125"/>
            <a:ext cx="1654175" cy="276225"/>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50000"/>
              </a:spcBef>
              <a:buFontTx/>
              <a:buNone/>
              <a:defRPr/>
            </a:pPr>
            <a:r>
              <a:rPr lang="ja-JP" altLang="en-US" sz="1200" dirty="0">
                <a:latin typeface="+mn-ea"/>
                <a:ea typeface="+mn-ea"/>
              </a:rPr>
              <a:t>令和８年○月○日</a:t>
            </a:r>
          </a:p>
        </p:txBody>
      </p:sp>
      <p:sp>
        <p:nvSpPr>
          <p:cNvPr id="4" name="テキスト ボックス 3">
            <a:extLst>
              <a:ext uri="{FF2B5EF4-FFF2-40B4-BE49-F238E27FC236}">
                <a16:creationId xmlns:a16="http://schemas.microsoft.com/office/drawing/2014/main" id="{7D6B1410-04ED-DF5A-7927-05706B39F6ED}"/>
              </a:ext>
            </a:extLst>
          </p:cNvPr>
          <p:cNvSpPr txBox="1"/>
          <p:nvPr/>
        </p:nvSpPr>
        <p:spPr>
          <a:xfrm>
            <a:off x="192756" y="2314445"/>
            <a:ext cx="4860925" cy="627864"/>
          </a:xfrm>
          <a:prstGeom prst="rect">
            <a:avLst/>
          </a:prstGeom>
          <a:noFill/>
        </p:spPr>
        <p:txBody>
          <a:bodyPr bIns="0">
            <a:spAutoFit/>
          </a:bodyPr>
          <a:lstStyle/>
          <a:p>
            <a:pPr eaLnBrk="1" hangingPunct="1">
              <a:lnSpc>
                <a:spcPct val="90000"/>
              </a:lnSpc>
              <a:defRPr/>
            </a:pPr>
            <a:r>
              <a:rPr lang="ja-JP" altLang="en-US" sz="1050" b="1" dirty="0">
                <a:latin typeface="Century" panose="02040604050505020304" pitchFamily="18" charset="0"/>
              </a:rPr>
              <a:t>②</a:t>
            </a:r>
            <a:r>
              <a:rPr lang="en-US" altLang="ja-JP" sz="1050" b="1" dirty="0">
                <a:latin typeface="Century" panose="02040604050505020304" pitchFamily="18" charset="0"/>
              </a:rPr>
              <a:t>【</a:t>
            </a:r>
            <a:r>
              <a:rPr lang="ja-JP" altLang="en-US" sz="1050" b="1" dirty="0">
                <a:latin typeface="Century" panose="02040604050505020304" pitchFamily="18" charset="0"/>
              </a:rPr>
              <a:t>技術動向・課題</a:t>
            </a:r>
            <a:r>
              <a:rPr lang="en-US" altLang="ja-JP" sz="1050" b="1" dirty="0">
                <a:latin typeface="Century" panose="02040604050505020304" pitchFamily="18" charset="0"/>
              </a:rPr>
              <a:t>】</a:t>
            </a:r>
            <a:endParaRPr lang="en-US" altLang="ja-JP" sz="1050" dirty="0">
              <a:solidFill>
                <a:srgbClr val="FF0000"/>
              </a:solidFill>
              <a:latin typeface="Century" panose="02040604050505020304" pitchFamily="18" charset="0"/>
              <a:ea typeface="ＭＳ Ｐゴシック" charset="-128"/>
            </a:endParaRPr>
          </a:p>
          <a:p>
            <a:pPr marL="93663" lvl="0" indent="-93663" eaLnBrk="1" hangingPunct="1">
              <a:lnSpc>
                <a:spcPct val="90000"/>
              </a:lnSpc>
              <a:defRPr/>
            </a:pPr>
            <a:r>
              <a:rPr lang="ja-JP" altLang="en-US" sz="1050" i="1" dirty="0">
                <a:solidFill>
                  <a:srgbClr val="FF0000"/>
                </a:solidFill>
                <a:latin typeface="Century" panose="02040604050505020304" pitchFamily="18" charset="0"/>
                <a:ea typeface="ＭＳ Ｐゴシック" charset="-128"/>
              </a:rPr>
              <a:t>　 　</a:t>
            </a:r>
            <a:r>
              <a:rPr lang="en-US" altLang="ja-JP" sz="1050" i="1" dirty="0">
                <a:solidFill>
                  <a:srgbClr val="FF0000"/>
                </a:solidFill>
                <a:latin typeface="Century" panose="02040604050505020304" pitchFamily="18" charset="0"/>
                <a:ea typeface="ＭＳ Ｐゴシック" charset="-128"/>
              </a:rPr>
              <a:t>CCS</a:t>
            </a:r>
            <a:r>
              <a:rPr lang="ja-JP" altLang="en-US" sz="1050" i="1" dirty="0">
                <a:solidFill>
                  <a:srgbClr val="FF0000"/>
                </a:solidFill>
                <a:latin typeface="Century" panose="02040604050505020304" pitchFamily="18" charset="0"/>
                <a:ea typeface="ＭＳ Ｐゴシック" charset="-128"/>
              </a:rPr>
              <a:t>および浮体式洋上圧入</a:t>
            </a:r>
            <a:r>
              <a:rPr lang="en-US" altLang="ja-JP" sz="1050" i="1" dirty="0">
                <a:solidFill>
                  <a:srgbClr val="FF0000"/>
                </a:solidFill>
                <a:latin typeface="Century" panose="02040604050505020304" pitchFamily="18" charset="0"/>
                <a:ea typeface="ＭＳ Ｐゴシック" charset="-128"/>
              </a:rPr>
              <a:t>CCS</a:t>
            </a:r>
            <a:r>
              <a:rPr lang="ja-JP" altLang="en-US" sz="1050" i="1" dirty="0">
                <a:solidFill>
                  <a:srgbClr val="FF0000"/>
                </a:solidFill>
                <a:latin typeface="Century" panose="02040604050505020304" pitchFamily="18" charset="0"/>
                <a:ea typeface="ＭＳ Ｐゴシック" charset="-128"/>
              </a:rPr>
              <a:t>に関する国内外の技術動向と課題を平易な表現で分かりやすく簡潔に記載してください（</a:t>
            </a:r>
            <a:r>
              <a:rPr lang="en-US" altLang="ja-JP" sz="1050" i="1" dirty="0">
                <a:solidFill>
                  <a:srgbClr val="FF0000"/>
                </a:solidFill>
                <a:latin typeface="Century" panose="02040604050505020304" pitchFamily="18" charset="0"/>
                <a:ea typeface="ＭＳ Ｐゴシック" charset="-128"/>
              </a:rPr>
              <a:t>300</a:t>
            </a:r>
            <a:r>
              <a:rPr lang="ja-JP" altLang="en-US" sz="1050" i="1" dirty="0">
                <a:solidFill>
                  <a:srgbClr val="FF0000"/>
                </a:solidFill>
                <a:latin typeface="Century" panose="02040604050505020304" pitchFamily="18" charset="0"/>
                <a:ea typeface="ＭＳ Ｐゴシック" charset="-128"/>
              </a:rPr>
              <a:t>文字以内）。</a:t>
            </a:r>
          </a:p>
          <a:p>
            <a:pPr eaLnBrk="1" hangingPunct="1">
              <a:lnSpc>
                <a:spcPct val="90000"/>
              </a:lnSpc>
              <a:defRPr/>
            </a:pPr>
            <a:endParaRPr lang="en-US" altLang="ja-JP" sz="1050" dirty="0">
              <a:solidFill>
                <a:srgbClr val="FF0000"/>
              </a:solidFill>
              <a:latin typeface="Century" panose="02040604050505020304" pitchFamily="18" charset="0"/>
              <a:ea typeface="ＭＳ Ｐゴシック" charset="-128"/>
            </a:endParaRPr>
          </a:p>
        </p:txBody>
      </p:sp>
      <p:sp>
        <p:nvSpPr>
          <p:cNvPr id="81" name="Text Box 11">
            <a:extLst>
              <a:ext uri="{FF2B5EF4-FFF2-40B4-BE49-F238E27FC236}">
                <a16:creationId xmlns:a16="http://schemas.microsoft.com/office/drawing/2014/main" id="{8C18D903-8DE4-2482-8CF3-C0F629FCE821}"/>
              </a:ext>
            </a:extLst>
          </p:cNvPr>
          <p:cNvSpPr txBox="1">
            <a:spLocks noChangeArrowheads="1"/>
          </p:cNvSpPr>
          <p:nvPr/>
        </p:nvSpPr>
        <p:spPr bwMode="auto">
          <a:xfrm>
            <a:off x="7596188" y="412750"/>
            <a:ext cx="1795462" cy="254000"/>
          </a:xfrm>
          <a:prstGeom prst="rect">
            <a:avLst/>
          </a:prstGeom>
          <a:noFill/>
          <a:ln w="9525">
            <a:solidFill>
              <a:schemeClr val="tx1"/>
            </a:solidFill>
            <a:prstDash val="dash"/>
            <a:miter lim="800000"/>
            <a:headEnd/>
            <a:tailEnd/>
          </a:ln>
        </p:spPr>
        <p:txBody>
          <a:bodyPr wrap="squar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en-US" altLang="ja-JP" sz="1050" i="1" dirty="0"/>
              <a:t>※</a:t>
            </a:r>
            <a:r>
              <a:rPr lang="ja-JP" altLang="en-US" sz="1050" i="1" dirty="0"/>
              <a:t>　２頁に収めること。</a:t>
            </a:r>
          </a:p>
        </p:txBody>
      </p:sp>
      <p:sp>
        <p:nvSpPr>
          <p:cNvPr id="7191" name="スライド番号プレースホルダー 1">
            <a:extLst>
              <a:ext uri="{FF2B5EF4-FFF2-40B4-BE49-F238E27FC236}">
                <a16:creationId xmlns:a16="http://schemas.microsoft.com/office/drawing/2014/main" id="{BA7B9598-3D00-71BA-5DCD-C9FCA584ABD3}"/>
              </a:ext>
            </a:extLst>
          </p:cNvPr>
          <p:cNvSpPr>
            <a:spLocks noGrp="1"/>
          </p:cNvSpPr>
          <p:nvPr>
            <p:ph type="sldNum" sz="quarter" idx="12"/>
          </p:nvPr>
        </p:nvSpPr>
        <p:spPr>
          <a:xfrm>
            <a:off x="7942263" y="6934200"/>
            <a:ext cx="2393950" cy="500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F80B4718-7950-4560-8A34-5D0C8598AC87}" type="slidenum">
              <a:rPr lang="en-US" altLang="ja-JP" smtClean="0"/>
              <a:pPr/>
              <a:t>4</a:t>
            </a:fld>
            <a:endParaRPr lang="en-US" altLang="ja-JP"/>
          </a:p>
        </p:txBody>
      </p:sp>
      <p:sp>
        <p:nvSpPr>
          <p:cNvPr id="10" name="テキスト ボックス 9">
            <a:extLst>
              <a:ext uri="{FF2B5EF4-FFF2-40B4-BE49-F238E27FC236}">
                <a16:creationId xmlns:a16="http://schemas.microsoft.com/office/drawing/2014/main" id="{53551B48-F58E-6B43-06D6-FEDAD058DFD8}"/>
              </a:ext>
            </a:extLst>
          </p:cNvPr>
          <p:cNvSpPr txBox="1"/>
          <p:nvPr/>
        </p:nvSpPr>
        <p:spPr>
          <a:xfrm>
            <a:off x="221906" y="3607751"/>
            <a:ext cx="4860925" cy="627864"/>
          </a:xfrm>
          <a:prstGeom prst="rect">
            <a:avLst/>
          </a:prstGeom>
          <a:noFill/>
        </p:spPr>
        <p:txBody>
          <a:bodyPr bIns="0">
            <a:spAutoFit/>
          </a:bodyPr>
          <a:lstStyle/>
          <a:p>
            <a:pPr eaLnBrk="1" hangingPunct="1">
              <a:lnSpc>
                <a:spcPct val="90000"/>
              </a:lnSpc>
              <a:defRPr/>
            </a:pPr>
            <a:r>
              <a:rPr lang="ja-JP" altLang="en-US" sz="1050" b="1" dirty="0">
                <a:latin typeface="Century" panose="02040604050505020304" pitchFamily="18" charset="0"/>
              </a:rPr>
              <a:t>③</a:t>
            </a:r>
            <a:r>
              <a:rPr lang="en-US" altLang="ja-JP" sz="1050" b="1" dirty="0">
                <a:latin typeface="Century" panose="02040604050505020304" pitchFamily="18" charset="0"/>
              </a:rPr>
              <a:t>【</a:t>
            </a:r>
            <a:r>
              <a:rPr lang="ja-JP" altLang="en-US" sz="1050" b="1" dirty="0">
                <a:latin typeface="Century" panose="02040604050505020304" pitchFamily="18" charset="0"/>
              </a:rPr>
              <a:t>洋上圧入</a:t>
            </a:r>
            <a:r>
              <a:rPr lang="en-US" altLang="ja-JP" sz="1050" b="1" dirty="0">
                <a:latin typeface="Century" panose="02040604050505020304" pitchFamily="18" charset="0"/>
              </a:rPr>
              <a:t>CCS</a:t>
            </a:r>
            <a:r>
              <a:rPr lang="ja-JP" altLang="en-US" sz="1050" b="1" dirty="0">
                <a:latin typeface="Century" panose="02040604050505020304" pitchFamily="18" charset="0"/>
              </a:rPr>
              <a:t>の優位性等</a:t>
            </a:r>
            <a:r>
              <a:rPr lang="en-US" altLang="ja-JP" sz="1050" b="1" dirty="0">
                <a:latin typeface="Century" panose="02040604050505020304" pitchFamily="18" charset="0"/>
              </a:rPr>
              <a:t>】</a:t>
            </a:r>
            <a:endParaRPr lang="en-US" altLang="ja-JP" sz="1050" dirty="0">
              <a:solidFill>
                <a:srgbClr val="FF0000"/>
              </a:solidFill>
              <a:latin typeface="Century" panose="02040604050505020304" pitchFamily="18" charset="0"/>
              <a:ea typeface="ＭＳ Ｐゴシック" charset="-128"/>
            </a:endParaRPr>
          </a:p>
          <a:p>
            <a:pPr marL="93663" lvl="0" indent="-93663" eaLnBrk="1" hangingPunct="1">
              <a:lnSpc>
                <a:spcPct val="90000"/>
              </a:lnSpc>
              <a:defRPr/>
            </a:pPr>
            <a:r>
              <a:rPr lang="ja-JP" altLang="en-US" sz="1050" i="1" dirty="0">
                <a:solidFill>
                  <a:srgbClr val="FF0000"/>
                </a:solidFill>
                <a:latin typeface="Century" panose="02040604050505020304" pitchFamily="18" charset="0"/>
                <a:ea typeface="ＭＳ Ｐゴシック" charset="-128"/>
              </a:rPr>
              <a:t>　　浮体式洋上圧入</a:t>
            </a:r>
            <a:r>
              <a:rPr lang="en-US" altLang="ja-JP" sz="1050" i="1" dirty="0">
                <a:solidFill>
                  <a:srgbClr val="FF0000"/>
                </a:solidFill>
                <a:latin typeface="Century" panose="02040604050505020304" pitchFamily="18" charset="0"/>
                <a:ea typeface="ＭＳ Ｐゴシック" charset="-128"/>
              </a:rPr>
              <a:t>CCS</a:t>
            </a:r>
            <a:r>
              <a:rPr lang="ja-JP" altLang="en-US" sz="1050" i="1" dirty="0">
                <a:solidFill>
                  <a:srgbClr val="FF0000"/>
                </a:solidFill>
                <a:latin typeface="Century" panose="02040604050505020304" pitchFamily="18" charset="0"/>
                <a:ea typeface="ＭＳ Ｐゴシック" charset="-128"/>
              </a:rPr>
              <a:t>を採用する理由および他方式と比較した優位性・適用意義を平易な表現で分かりやすく簡潔に記載してください（</a:t>
            </a:r>
            <a:r>
              <a:rPr lang="en-US" altLang="ja-JP" sz="1050" i="1" dirty="0">
                <a:solidFill>
                  <a:srgbClr val="FF0000"/>
                </a:solidFill>
                <a:latin typeface="Century" panose="02040604050505020304" pitchFamily="18" charset="0"/>
                <a:ea typeface="ＭＳ Ｐゴシック" charset="-128"/>
              </a:rPr>
              <a:t>300</a:t>
            </a:r>
            <a:r>
              <a:rPr lang="ja-JP" altLang="en-US" sz="1050" i="1" dirty="0">
                <a:solidFill>
                  <a:srgbClr val="FF0000"/>
                </a:solidFill>
                <a:latin typeface="Century" panose="02040604050505020304" pitchFamily="18" charset="0"/>
                <a:ea typeface="ＭＳ Ｐゴシック" charset="-128"/>
              </a:rPr>
              <a:t>文字以内）。</a:t>
            </a:r>
          </a:p>
          <a:p>
            <a:pPr eaLnBrk="1" hangingPunct="1">
              <a:lnSpc>
                <a:spcPct val="90000"/>
              </a:lnSpc>
              <a:defRPr/>
            </a:pPr>
            <a:endParaRPr lang="en-US" altLang="ja-JP" sz="1050" dirty="0">
              <a:solidFill>
                <a:srgbClr val="FF0000"/>
              </a:solidFill>
              <a:latin typeface="Century" panose="02040604050505020304" pitchFamily="18" charset="0"/>
              <a:ea typeface="ＭＳ Ｐゴシック" charset="-128"/>
            </a:endParaRPr>
          </a:p>
        </p:txBody>
      </p:sp>
      <p:sp>
        <p:nvSpPr>
          <p:cNvPr id="13" name="テキスト ボックス 12">
            <a:extLst>
              <a:ext uri="{FF2B5EF4-FFF2-40B4-BE49-F238E27FC236}">
                <a16:creationId xmlns:a16="http://schemas.microsoft.com/office/drawing/2014/main" id="{E8F1EE75-7F2F-4C1D-B99D-41AF0CDBDCBF}"/>
              </a:ext>
            </a:extLst>
          </p:cNvPr>
          <p:cNvSpPr txBox="1"/>
          <p:nvPr/>
        </p:nvSpPr>
        <p:spPr>
          <a:xfrm>
            <a:off x="216694" y="5045943"/>
            <a:ext cx="4860925" cy="627864"/>
          </a:xfrm>
          <a:prstGeom prst="rect">
            <a:avLst/>
          </a:prstGeom>
          <a:noFill/>
        </p:spPr>
        <p:txBody>
          <a:bodyPr bIns="0">
            <a:spAutoFit/>
          </a:bodyPr>
          <a:lstStyle/>
          <a:p>
            <a:pPr eaLnBrk="1" hangingPunct="1">
              <a:lnSpc>
                <a:spcPct val="90000"/>
              </a:lnSpc>
              <a:defRPr/>
            </a:pPr>
            <a:r>
              <a:rPr lang="ja-JP" altLang="en-US" sz="1050" b="1" dirty="0">
                <a:latin typeface="Century" panose="02040604050505020304" pitchFamily="18" charset="0"/>
              </a:rPr>
              <a:t>④</a:t>
            </a:r>
            <a:r>
              <a:rPr lang="en-US" altLang="ja-JP" sz="1050" b="1" dirty="0">
                <a:latin typeface="Century" panose="02040604050505020304" pitchFamily="18" charset="0"/>
              </a:rPr>
              <a:t>【</a:t>
            </a:r>
            <a:r>
              <a:rPr lang="ja-JP" altLang="en-US" sz="1050" b="1" dirty="0">
                <a:latin typeface="Century" panose="02040604050505020304" pitchFamily="18" charset="0"/>
              </a:rPr>
              <a:t>事業で解決する課題等</a:t>
            </a:r>
            <a:r>
              <a:rPr lang="en-US" altLang="ja-JP" sz="1050" b="1" dirty="0">
                <a:latin typeface="Century" panose="02040604050505020304" pitchFamily="18" charset="0"/>
              </a:rPr>
              <a:t>】</a:t>
            </a:r>
            <a:endParaRPr lang="en-US" altLang="ja-JP" sz="1050" dirty="0">
              <a:solidFill>
                <a:srgbClr val="FF0000"/>
              </a:solidFill>
              <a:latin typeface="Century" panose="02040604050505020304" pitchFamily="18" charset="0"/>
              <a:ea typeface="ＭＳ Ｐゴシック" charset="-128"/>
            </a:endParaRPr>
          </a:p>
          <a:p>
            <a:pPr marL="93663" lvl="0" indent="-93663" eaLnBrk="1" hangingPunct="1">
              <a:lnSpc>
                <a:spcPct val="90000"/>
              </a:lnSpc>
              <a:defRPr/>
            </a:pPr>
            <a:r>
              <a:rPr lang="ja-JP" altLang="en-US" sz="1050" i="1" dirty="0">
                <a:solidFill>
                  <a:srgbClr val="FF0000"/>
                </a:solidFill>
                <a:latin typeface="Century" panose="02040604050505020304" pitchFamily="18" charset="0"/>
                <a:ea typeface="ＭＳ Ｐゴシック" charset="-128"/>
              </a:rPr>
              <a:t>　　本事業で解決すべき具体的な技術課題・事業課題とその重要性を平易な表現で分かりやすく簡潔に記載してください（</a:t>
            </a:r>
            <a:r>
              <a:rPr lang="en-US" altLang="ja-JP" sz="1050" i="1" dirty="0">
                <a:solidFill>
                  <a:srgbClr val="FF0000"/>
                </a:solidFill>
                <a:latin typeface="Century" panose="02040604050505020304" pitchFamily="18" charset="0"/>
                <a:ea typeface="ＭＳ Ｐゴシック" charset="-128"/>
              </a:rPr>
              <a:t>300</a:t>
            </a:r>
            <a:r>
              <a:rPr lang="ja-JP" altLang="en-US" sz="1050" i="1" dirty="0">
                <a:solidFill>
                  <a:srgbClr val="FF0000"/>
                </a:solidFill>
                <a:latin typeface="Century" panose="02040604050505020304" pitchFamily="18" charset="0"/>
                <a:ea typeface="ＭＳ Ｐゴシック" charset="-128"/>
              </a:rPr>
              <a:t>文字以内）。</a:t>
            </a:r>
          </a:p>
          <a:p>
            <a:pPr eaLnBrk="1" hangingPunct="1">
              <a:lnSpc>
                <a:spcPct val="90000"/>
              </a:lnSpc>
              <a:defRPr/>
            </a:pPr>
            <a:endParaRPr lang="en-US" altLang="ja-JP" sz="1050" dirty="0">
              <a:solidFill>
                <a:srgbClr val="FF0000"/>
              </a:solidFill>
              <a:latin typeface="Century" panose="02040604050505020304" pitchFamily="18" charset="0"/>
              <a:ea typeface="ＭＳ Ｐゴシック" charset="-128"/>
            </a:endParaRPr>
          </a:p>
        </p:txBody>
      </p:sp>
      <p:sp>
        <p:nvSpPr>
          <p:cNvPr id="14" name="Text Box 14">
            <a:extLst>
              <a:ext uri="{FF2B5EF4-FFF2-40B4-BE49-F238E27FC236}">
                <a16:creationId xmlns:a16="http://schemas.microsoft.com/office/drawing/2014/main" id="{FF8074F4-4F9F-D163-CD64-DC57448D10D0}"/>
              </a:ext>
            </a:extLst>
          </p:cNvPr>
          <p:cNvSpPr txBox="1">
            <a:spLocks noChangeArrowheads="1"/>
          </p:cNvSpPr>
          <p:nvPr/>
        </p:nvSpPr>
        <p:spPr bwMode="auto">
          <a:xfrm>
            <a:off x="5191919" y="1098549"/>
            <a:ext cx="4908550" cy="663998"/>
          </a:xfrm>
          <a:prstGeom prst="rect">
            <a:avLst/>
          </a:prstGeom>
          <a:noFill/>
          <a:ln>
            <a:noFill/>
          </a:ln>
        </p:spPr>
        <p:txBody>
          <a:bodyPr lIns="95218" tIns="47610" rIns="95218" bIns="47610">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lnSpc>
                <a:spcPct val="90000"/>
              </a:lnSpc>
              <a:spcBef>
                <a:spcPct val="0"/>
              </a:spcBef>
              <a:buFontTx/>
              <a:buNone/>
              <a:defRPr/>
            </a:pPr>
            <a:r>
              <a:rPr lang="ja-JP" altLang="en-US" sz="1000" b="1" dirty="0">
                <a:latin typeface="Century" panose="02040604050505020304" pitchFamily="18" charset="0"/>
              </a:rPr>
              <a:t>⑤</a:t>
            </a:r>
            <a:r>
              <a:rPr lang="en-US" altLang="ja-JP" sz="1000" b="1" dirty="0">
                <a:latin typeface="Century" panose="02040604050505020304" pitchFamily="18" charset="0"/>
              </a:rPr>
              <a:t>【</a:t>
            </a:r>
            <a:r>
              <a:rPr lang="ja-JP" altLang="en-US" sz="1000" b="1" dirty="0">
                <a:latin typeface="Century" panose="02040604050505020304" pitchFamily="18" charset="0"/>
              </a:rPr>
              <a:t>事業の到達目標、成果</a:t>
            </a:r>
            <a:r>
              <a:rPr lang="en-US" altLang="ja-JP" sz="1000" b="1" dirty="0">
                <a:latin typeface="Century" panose="02040604050505020304" pitchFamily="18" charset="0"/>
              </a:rPr>
              <a:t>】</a:t>
            </a:r>
          </a:p>
          <a:p>
            <a:pPr marL="93663" indent="-93663" eaLnBrk="1" hangingPunct="1">
              <a:lnSpc>
                <a:spcPct val="90000"/>
              </a:lnSpc>
              <a:spcBef>
                <a:spcPct val="0"/>
              </a:spcBef>
              <a:buFontTx/>
              <a:buNone/>
              <a:defRPr/>
            </a:pPr>
            <a:r>
              <a:rPr lang="ja-JP" altLang="en-US" sz="1050" i="1" dirty="0">
                <a:solidFill>
                  <a:srgbClr val="FF0000"/>
                </a:solidFill>
                <a:latin typeface="Century" panose="02040604050505020304" pitchFamily="18" charset="0"/>
                <a:ea typeface="ＭＳ Ｐゴシック" charset="-128"/>
              </a:rPr>
              <a:t>　　本事業の到達目標と事業により得られる成果・知見を平易な表現で分かりやすく簡潔に記載してください（</a:t>
            </a:r>
            <a:r>
              <a:rPr lang="en-US" altLang="ja-JP" sz="1050" i="1" dirty="0">
                <a:solidFill>
                  <a:srgbClr val="FF0000"/>
                </a:solidFill>
                <a:latin typeface="Century" panose="02040604050505020304" pitchFamily="18" charset="0"/>
                <a:ea typeface="ＭＳ Ｐゴシック" charset="-128"/>
              </a:rPr>
              <a:t>300</a:t>
            </a:r>
            <a:r>
              <a:rPr lang="ja-JP" altLang="en-US" sz="1050" i="1" dirty="0">
                <a:solidFill>
                  <a:srgbClr val="FF0000"/>
                </a:solidFill>
                <a:latin typeface="Century" panose="02040604050505020304" pitchFamily="18" charset="0"/>
                <a:ea typeface="ＭＳ Ｐゴシック" charset="-128"/>
              </a:rPr>
              <a:t>文字以内）。</a:t>
            </a:r>
          </a:p>
          <a:p>
            <a:pPr marL="93663" indent="-93663" eaLnBrk="1" hangingPunct="1">
              <a:lnSpc>
                <a:spcPct val="90000"/>
              </a:lnSpc>
              <a:spcBef>
                <a:spcPct val="0"/>
              </a:spcBef>
              <a:buFontTx/>
              <a:buNone/>
              <a:defRPr/>
            </a:pPr>
            <a:r>
              <a:rPr lang="ja-JP" altLang="en-US" sz="1000" i="1" dirty="0">
                <a:solidFill>
                  <a:srgbClr val="FF0000"/>
                </a:solidFill>
                <a:latin typeface="Century" panose="02040604050505020304" pitchFamily="18" charset="0"/>
              </a:rPr>
              <a:t>　</a:t>
            </a:r>
            <a:endParaRPr lang="en-US" altLang="ja-JP" sz="1000" i="1" dirty="0">
              <a:solidFill>
                <a:srgbClr val="FF0000"/>
              </a:solidFill>
              <a:latin typeface="Century" panose="02040604050505020304" pitchFamily="18" charset="0"/>
            </a:endParaRPr>
          </a:p>
        </p:txBody>
      </p:sp>
      <p:sp>
        <p:nvSpPr>
          <p:cNvPr id="16" name="Text Box 14">
            <a:extLst>
              <a:ext uri="{FF2B5EF4-FFF2-40B4-BE49-F238E27FC236}">
                <a16:creationId xmlns:a16="http://schemas.microsoft.com/office/drawing/2014/main" id="{CB21EDC3-DDE1-BD8B-E9AC-2729B59DDEE9}"/>
              </a:ext>
            </a:extLst>
          </p:cNvPr>
          <p:cNvSpPr txBox="1">
            <a:spLocks noChangeArrowheads="1"/>
          </p:cNvSpPr>
          <p:nvPr/>
        </p:nvSpPr>
        <p:spPr bwMode="auto">
          <a:xfrm>
            <a:off x="5207921" y="2345479"/>
            <a:ext cx="4908550" cy="663998"/>
          </a:xfrm>
          <a:prstGeom prst="rect">
            <a:avLst/>
          </a:prstGeom>
          <a:noFill/>
          <a:ln>
            <a:noFill/>
          </a:ln>
        </p:spPr>
        <p:txBody>
          <a:bodyPr lIns="95218" tIns="47610" rIns="95218" bIns="47610">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lnSpc>
                <a:spcPct val="90000"/>
              </a:lnSpc>
              <a:spcBef>
                <a:spcPct val="0"/>
              </a:spcBef>
              <a:buFontTx/>
              <a:buNone/>
              <a:defRPr/>
            </a:pPr>
            <a:r>
              <a:rPr lang="ja-JP" altLang="en-US" sz="1000" b="1" dirty="0">
                <a:latin typeface="Century" panose="02040604050505020304" pitchFamily="18" charset="0"/>
              </a:rPr>
              <a:t>⑥</a:t>
            </a:r>
            <a:r>
              <a:rPr lang="en-US" altLang="ja-JP" sz="1000" b="1" dirty="0">
                <a:latin typeface="Century" panose="02040604050505020304" pitchFamily="18" charset="0"/>
              </a:rPr>
              <a:t>【CO</a:t>
            </a:r>
            <a:r>
              <a:rPr lang="en-US" altLang="ja-JP" sz="1000" b="1" baseline="-25000" dirty="0">
                <a:latin typeface="Century" panose="02040604050505020304" pitchFamily="18" charset="0"/>
              </a:rPr>
              <a:t>2</a:t>
            </a:r>
            <a:r>
              <a:rPr lang="ja-JP" altLang="en-US" sz="1000" b="1" dirty="0">
                <a:latin typeface="Century" panose="02040604050505020304" pitchFamily="18" charset="0"/>
              </a:rPr>
              <a:t>削減</a:t>
            </a:r>
            <a:r>
              <a:rPr lang="en-US" altLang="ja-JP" sz="1000" b="1" dirty="0">
                <a:latin typeface="Century" panose="02040604050505020304" pitchFamily="18" charset="0"/>
              </a:rPr>
              <a:t>】</a:t>
            </a:r>
          </a:p>
          <a:p>
            <a:pPr marL="93663" indent="-93663" eaLnBrk="1" hangingPunct="1">
              <a:lnSpc>
                <a:spcPct val="90000"/>
              </a:lnSpc>
              <a:spcBef>
                <a:spcPct val="0"/>
              </a:spcBef>
              <a:buFontTx/>
              <a:buNone/>
              <a:defRPr/>
            </a:pPr>
            <a:r>
              <a:rPr lang="ja-JP" altLang="en-US" sz="1050" i="1" dirty="0">
                <a:solidFill>
                  <a:srgbClr val="FF0000"/>
                </a:solidFill>
                <a:latin typeface="Century" panose="02040604050505020304" pitchFamily="18" charset="0"/>
                <a:ea typeface="ＭＳ Ｐゴシック" charset="-128"/>
              </a:rPr>
              <a:t>　　本事業が国内のエネルギー起源</a:t>
            </a:r>
            <a:r>
              <a:rPr lang="en-US" altLang="ja-JP" sz="1050" i="1" dirty="0">
                <a:solidFill>
                  <a:srgbClr val="FF0000"/>
                </a:solidFill>
                <a:latin typeface="Century" panose="02040604050505020304" pitchFamily="18" charset="0"/>
                <a:ea typeface="ＭＳ Ｐゴシック" charset="-128"/>
              </a:rPr>
              <a:t>CO₂</a:t>
            </a:r>
            <a:r>
              <a:rPr lang="ja-JP" altLang="en-US" sz="1050" i="1" dirty="0">
                <a:solidFill>
                  <a:srgbClr val="FF0000"/>
                </a:solidFill>
                <a:latin typeface="Century" panose="02040604050505020304" pitchFamily="18" charset="0"/>
                <a:ea typeface="ＭＳ Ｐゴシック" charset="-128"/>
              </a:rPr>
              <a:t>削減および将来の社会実装にどのように貢献するかを平易な表現で分かりやすく簡潔に記載してください（</a:t>
            </a:r>
            <a:r>
              <a:rPr lang="en-US" altLang="ja-JP" sz="1050" i="1" dirty="0">
                <a:solidFill>
                  <a:srgbClr val="FF0000"/>
                </a:solidFill>
                <a:latin typeface="Century" panose="02040604050505020304" pitchFamily="18" charset="0"/>
                <a:ea typeface="ＭＳ Ｐゴシック" charset="-128"/>
              </a:rPr>
              <a:t>300</a:t>
            </a:r>
            <a:r>
              <a:rPr lang="ja-JP" altLang="en-US" sz="1050" i="1" dirty="0">
                <a:solidFill>
                  <a:srgbClr val="FF0000"/>
                </a:solidFill>
                <a:latin typeface="Century" panose="02040604050505020304" pitchFamily="18" charset="0"/>
                <a:ea typeface="ＭＳ Ｐゴシック" charset="-128"/>
              </a:rPr>
              <a:t>文字以内）。</a:t>
            </a:r>
          </a:p>
          <a:p>
            <a:pPr marL="93663" indent="-93663" eaLnBrk="1" hangingPunct="1">
              <a:lnSpc>
                <a:spcPct val="90000"/>
              </a:lnSpc>
              <a:spcBef>
                <a:spcPct val="0"/>
              </a:spcBef>
              <a:buFontTx/>
              <a:buNone/>
              <a:defRPr/>
            </a:pPr>
            <a:r>
              <a:rPr lang="ja-JP" altLang="en-US" sz="1000" i="1" dirty="0">
                <a:solidFill>
                  <a:srgbClr val="FF0000"/>
                </a:solidFill>
                <a:latin typeface="Century" panose="02040604050505020304" pitchFamily="18" charset="0"/>
              </a:rPr>
              <a:t>　</a:t>
            </a:r>
            <a:endParaRPr lang="en-US" altLang="ja-JP" sz="1000" i="1" dirty="0">
              <a:solidFill>
                <a:srgbClr val="FF0000"/>
              </a:solidFill>
              <a:latin typeface="Century" panose="02040604050505020304" pitchFamily="18" charset="0"/>
            </a:endParaRPr>
          </a:p>
        </p:txBody>
      </p:sp>
    </p:spTree>
    <p:extLst>
      <p:ext uri="{BB962C8B-B14F-4D97-AF65-F5344CB8AC3E}">
        <p14:creationId xmlns:p14="http://schemas.microsoft.com/office/powerpoint/2010/main" val="4108409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2A3B5-3879-DAA8-4D07-15EEA7B59B55}"/>
            </a:ext>
          </a:extLst>
        </p:cNvPr>
        <p:cNvGrpSpPr/>
        <p:nvPr/>
      </p:nvGrpSpPr>
      <p:grpSpPr>
        <a:xfrm>
          <a:off x="0" y="0"/>
          <a:ext cx="0" cy="0"/>
          <a:chOff x="0" y="0"/>
          <a:chExt cx="0" cy="0"/>
        </a:xfrm>
      </p:grpSpPr>
      <p:sp>
        <p:nvSpPr>
          <p:cNvPr id="7170" name="AutoShape 58">
            <a:extLst>
              <a:ext uri="{FF2B5EF4-FFF2-40B4-BE49-F238E27FC236}">
                <a16:creationId xmlns:a16="http://schemas.microsoft.com/office/drawing/2014/main" id="{E313ABD7-3A55-CA80-9A8A-A9C77F28D4E2}"/>
              </a:ext>
            </a:extLst>
          </p:cNvPr>
          <p:cNvSpPr>
            <a:spLocks noChangeArrowheads="1"/>
          </p:cNvSpPr>
          <p:nvPr/>
        </p:nvSpPr>
        <p:spPr bwMode="auto">
          <a:xfrm>
            <a:off x="91281" y="175099"/>
            <a:ext cx="10009188" cy="6936902"/>
          </a:xfrm>
          <a:prstGeom prst="roundRect">
            <a:avLst>
              <a:gd name="adj" fmla="val 2213"/>
            </a:avLst>
          </a:prstGeom>
          <a:no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dirty="0"/>
              <a:t>　　</a:t>
            </a:r>
          </a:p>
        </p:txBody>
      </p:sp>
      <p:sp>
        <p:nvSpPr>
          <p:cNvPr id="7171" name="Text Box 25">
            <a:extLst>
              <a:ext uri="{FF2B5EF4-FFF2-40B4-BE49-F238E27FC236}">
                <a16:creationId xmlns:a16="http://schemas.microsoft.com/office/drawing/2014/main" id="{E298A0FA-E9C5-B7F3-95C6-F86EB6A2F606}"/>
              </a:ext>
            </a:extLst>
          </p:cNvPr>
          <p:cNvSpPr txBox="1">
            <a:spLocks noChangeArrowheads="1"/>
          </p:cNvSpPr>
          <p:nvPr/>
        </p:nvSpPr>
        <p:spPr bwMode="auto">
          <a:xfrm>
            <a:off x="161131" y="270347"/>
            <a:ext cx="1431290" cy="28480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49586" rIns="0" bIns="49586" anchor="ctr" anchorCtr="1">
            <a:spAutoFit/>
          </a:bodyPr>
          <a:lstStyle>
            <a:lvl1pPr defTabSz="992188">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92188">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92188">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200" b="1" u="sng" dirty="0">
                <a:solidFill>
                  <a:srgbClr val="000000"/>
                </a:solidFill>
                <a:latin typeface="ＭＳ Ｐゴシック" panose="020B0600070205080204" pitchFamily="50" charset="-128"/>
              </a:rPr>
              <a:t>(1)</a:t>
            </a:r>
            <a:r>
              <a:rPr lang="ja-JP" altLang="en-US" sz="1200" b="1" u="sng" dirty="0">
                <a:solidFill>
                  <a:srgbClr val="000000"/>
                </a:solidFill>
                <a:latin typeface="ＭＳ Ｐゴシック" panose="020B0600070205080204" pitchFamily="50" charset="-128"/>
              </a:rPr>
              <a:t>事業の背景・目的</a:t>
            </a:r>
          </a:p>
        </p:txBody>
      </p:sp>
      <p:sp>
        <p:nvSpPr>
          <p:cNvPr id="81" name="Text Box 11">
            <a:extLst>
              <a:ext uri="{FF2B5EF4-FFF2-40B4-BE49-F238E27FC236}">
                <a16:creationId xmlns:a16="http://schemas.microsoft.com/office/drawing/2014/main" id="{89EACC09-D989-E0D9-53C3-9B9B7085D23D}"/>
              </a:ext>
            </a:extLst>
          </p:cNvPr>
          <p:cNvSpPr txBox="1">
            <a:spLocks noChangeArrowheads="1"/>
          </p:cNvSpPr>
          <p:nvPr/>
        </p:nvSpPr>
        <p:spPr bwMode="auto">
          <a:xfrm>
            <a:off x="8241507" y="255133"/>
            <a:ext cx="1795462" cy="254000"/>
          </a:xfrm>
          <a:prstGeom prst="rect">
            <a:avLst/>
          </a:prstGeom>
          <a:noFill/>
          <a:ln w="9525">
            <a:solidFill>
              <a:schemeClr val="tx1"/>
            </a:solidFill>
            <a:prstDash val="dash"/>
            <a:miter lim="800000"/>
            <a:headEnd/>
            <a:tailEnd/>
          </a:ln>
        </p:spPr>
        <p:txBody>
          <a:bodyPr wrap="squar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en-US" altLang="ja-JP" sz="1050" i="1" dirty="0"/>
              <a:t>※</a:t>
            </a:r>
            <a:r>
              <a:rPr lang="ja-JP" altLang="en-US" sz="1050" i="1" dirty="0"/>
              <a:t>　１頁に収めること。</a:t>
            </a:r>
          </a:p>
        </p:txBody>
      </p:sp>
      <p:sp>
        <p:nvSpPr>
          <p:cNvPr id="7191" name="スライド番号プレースホルダー 1">
            <a:extLst>
              <a:ext uri="{FF2B5EF4-FFF2-40B4-BE49-F238E27FC236}">
                <a16:creationId xmlns:a16="http://schemas.microsoft.com/office/drawing/2014/main" id="{D293491B-D046-EFB9-D7C5-9D7F9BBA8783}"/>
              </a:ext>
            </a:extLst>
          </p:cNvPr>
          <p:cNvSpPr>
            <a:spLocks noGrp="1"/>
          </p:cNvSpPr>
          <p:nvPr>
            <p:ph type="sldNum" sz="quarter" idx="12"/>
          </p:nvPr>
        </p:nvSpPr>
        <p:spPr>
          <a:xfrm>
            <a:off x="7942263" y="6934200"/>
            <a:ext cx="2393950" cy="500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F80B4718-7950-4560-8A34-5D0C8598AC87}" type="slidenum">
              <a:rPr lang="en-US" altLang="ja-JP" smtClean="0"/>
              <a:pPr/>
              <a:t>5</a:t>
            </a:fld>
            <a:endParaRPr lang="en-US" altLang="ja-JP"/>
          </a:p>
        </p:txBody>
      </p:sp>
      <p:sp>
        <p:nvSpPr>
          <p:cNvPr id="17" name="Text Box 14">
            <a:extLst>
              <a:ext uri="{FF2B5EF4-FFF2-40B4-BE49-F238E27FC236}">
                <a16:creationId xmlns:a16="http://schemas.microsoft.com/office/drawing/2014/main" id="{C3908542-3B03-2779-EE24-1C45B1117123}"/>
              </a:ext>
            </a:extLst>
          </p:cNvPr>
          <p:cNvSpPr txBox="1">
            <a:spLocks noChangeArrowheads="1"/>
          </p:cNvSpPr>
          <p:nvPr/>
        </p:nvSpPr>
        <p:spPr bwMode="auto">
          <a:xfrm>
            <a:off x="161131" y="650401"/>
            <a:ext cx="9710037" cy="670923"/>
          </a:xfrm>
          <a:prstGeom prst="rect">
            <a:avLst/>
          </a:prstGeom>
          <a:noFill/>
          <a:ln>
            <a:noFill/>
          </a:ln>
        </p:spPr>
        <p:txBody>
          <a:bodyPr wrap="square" lIns="95218" tIns="47610" rIns="95218" bIns="47610">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lnSpc>
                <a:spcPct val="90000"/>
              </a:lnSpc>
              <a:spcBef>
                <a:spcPct val="0"/>
              </a:spcBef>
              <a:buFontTx/>
              <a:buNone/>
              <a:defRPr/>
            </a:pPr>
            <a:r>
              <a:rPr lang="ja-JP" altLang="en-US" sz="1000" b="1" dirty="0">
                <a:latin typeface="Century" panose="02040604050505020304" pitchFamily="18" charset="0"/>
              </a:rPr>
              <a:t>⑦</a:t>
            </a:r>
            <a:r>
              <a:rPr lang="en-US" altLang="ja-JP" sz="1000" b="1" dirty="0">
                <a:latin typeface="Century" panose="02040604050505020304" pitchFamily="18" charset="0"/>
              </a:rPr>
              <a:t>【</a:t>
            </a:r>
            <a:r>
              <a:rPr lang="ja-JP" altLang="en-US" sz="1000" b="1" dirty="0">
                <a:latin typeface="Century" panose="02040604050505020304" pitchFamily="18" charset="0"/>
              </a:rPr>
              <a:t>浮体式洋上圧入</a:t>
            </a:r>
            <a:r>
              <a:rPr lang="en-US" altLang="ja-JP" sz="1000" b="1" dirty="0">
                <a:latin typeface="Century" panose="02040604050505020304" pitchFamily="18" charset="0"/>
              </a:rPr>
              <a:t>CCS</a:t>
            </a:r>
            <a:r>
              <a:rPr lang="ja-JP" altLang="en-US" sz="1000" b="1" dirty="0">
                <a:latin typeface="Century" panose="02040604050505020304" pitchFamily="18" charset="0"/>
              </a:rPr>
              <a:t>のイメージおよび想定技術・システム</a:t>
            </a:r>
            <a:r>
              <a:rPr lang="en-US" altLang="ja-JP" sz="1000" b="1" dirty="0">
                <a:latin typeface="Century" panose="02040604050505020304" pitchFamily="18" charset="0"/>
              </a:rPr>
              <a:t>】</a:t>
            </a:r>
          </a:p>
          <a:p>
            <a:pPr marL="93663" indent="-93663" eaLnBrk="1" hangingPunct="1">
              <a:lnSpc>
                <a:spcPct val="90000"/>
              </a:lnSpc>
              <a:spcBef>
                <a:spcPct val="0"/>
              </a:spcBef>
              <a:buFontTx/>
              <a:buNone/>
              <a:defRPr/>
            </a:pPr>
            <a:r>
              <a:rPr lang="ja-JP" altLang="en-US" sz="1050" i="1" dirty="0">
                <a:solidFill>
                  <a:srgbClr val="FF0000"/>
                </a:solidFill>
                <a:latin typeface="Century" panose="02040604050505020304" pitchFamily="18" charset="0"/>
                <a:ea typeface="ＭＳ Ｐゴシック" charset="-128"/>
              </a:rPr>
              <a:t>　　本事業で検討し、社会実装を目指す浮体式洋上圧入</a:t>
            </a:r>
            <a:r>
              <a:rPr lang="en-US" altLang="ja-JP" sz="1050" i="1" dirty="0">
                <a:solidFill>
                  <a:srgbClr val="FF0000"/>
                </a:solidFill>
                <a:latin typeface="Century" panose="02040604050505020304" pitchFamily="18" charset="0"/>
                <a:ea typeface="ＭＳ Ｐゴシック" charset="-128"/>
              </a:rPr>
              <a:t>CCS</a:t>
            </a:r>
            <a:r>
              <a:rPr lang="ja-JP" altLang="en-US" sz="1050" i="1" dirty="0">
                <a:solidFill>
                  <a:srgbClr val="FF0000"/>
                </a:solidFill>
                <a:latin typeface="Century" panose="02040604050505020304" pitchFamily="18" charset="0"/>
                <a:ea typeface="ＭＳ Ｐゴシック" charset="-128"/>
              </a:rPr>
              <a:t>事業のイメージ図を記載してください。図中には、浮体式洋上圧入</a:t>
            </a:r>
            <a:r>
              <a:rPr lang="en-US" altLang="ja-JP" sz="1050" i="1" dirty="0">
                <a:solidFill>
                  <a:srgbClr val="FF0000"/>
                </a:solidFill>
                <a:latin typeface="Century" panose="02040604050505020304" pitchFamily="18" charset="0"/>
                <a:ea typeface="ＭＳ Ｐゴシック" charset="-128"/>
              </a:rPr>
              <a:t>CCS</a:t>
            </a:r>
            <a:r>
              <a:rPr lang="ja-JP" altLang="en-US" sz="1050" i="1" dirty="0">
                <a:solidFill>
                  <a:srgbClr val="FF0000"/>
                </a:solidFill>
                <a:latin typeface="Century" panose="02040604050505020304" pitchFamily="18" charset="0"/>
                <a:ea typeface="ＭＳ Ｐゴシック" charset="-128"/>
              </a:rPr>
              <a:t>の各プロセス（</a:t>
            </a:r>
            <a:r>
              <a:rPr lang="en-US" altLang="ja-JP" sz="1050" i="1" dirty="0">
                <a:solidFill>
                  <a:srgbClr val="FF0000"/>
                </a:solidFill>
                <a:latin typeface="Century" panose="02040604050505020304" pitchFamily="18" charset="0"/>
                <a:ea typeface="ＭＳ Ｐゴシック" charset="-128"/>
              </a:rPr>
              <a:t>CO</a:t>
            </a:r>
            <a:r>
              <a:rPr lang="en-US" altLang="ja-JP" sz="1050" i="1" baseline="-25000" dirty="0">
                <a:solidFill>
                  <a:srgbClr val="FF0000"/>
                </a:solidFill>
                <a:latin typeface="Century" panose="02040604050505020304" pitchFamily="18" charset="0"/>
                <a:ea typeface="ＭＳ Ｐゴシック" charset="-128"/>
              </a:rPr>
              <a:t>2</a:t>
            </a:r>
            <a:r>
              <a:rPr lang="ja-JP" altLang="en-US" sz="1050" i="1" dirty="0">
                <a:solidFill>
                  <a:srgbClr val="FF0000"/>
                </a:solidFill>
                <a:latin typeface="Century" panose="02040604050505020304" pitchFamily="18" charset="0"/>
                <a:ea typeface="ＭＳ Ｐゴシック" charset="-128"/>
              </a:rPr>
              <a:t>回収～輸送～圧入～モニタリング等）において、採用を想定する主要技術・システムと、その特徴（優位性・適用性）を記載してください。あわせて、当該技術・システムの保有企業や運用主体などの関係者についても可能な範囲で明示してください。</a:t>
            </a:r>
            <a:endParaRPr lang="en-US" altLang="ja-JP" sz="1000" i="1" dirty="0">
              <a:solidFill>
                <a:srgbClr val="FF0000"/>
              </a:solidFill>
              <a:latin typeface="Century" panose="02040604050505020304" pitchFamily="18" charset="0"/>
            </a:endParaRPr>
          </a:p>
        </p:txBody>
      </p:sp>
    </p:spTree>
    <p:extLst>
      <p:ext uri="{BB962C8B-B14F-4D97-AF65-F5344CB8AC3E}">
        <p14:creationId xmlns:p14="http://schemas.microsoft.com/office/powerpoint/2010/main" val="3667484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075A2-67FF-3F80-0C28-CADD67321999}"/>
            </a:ext>
          </a:extLst>
        </p:cNvPr>
        <p:cNvGrpSpPr/>
        <p:nvPr/>
      </p:nvGrpSpPr>
      <p:grpSpPr>
        <a:xfrm>
          <a:off x="0" y="0"/>
          <a:ext cx="0" cy="0"/>
          <a:chOff x="0" y="0"/>
          <a:chExt cx="0" cy="0"/>
        </a:xfrm>
      </p:grpSpPr>
      <p:sp>
        <p:nvSpPr>
          <p:cNvPr id="9218" name="AutoShape 58">
            <a:extLst>
              <a:ext uri="{FF2B5EF4-FFF2-40B4-BE49-F238E27FC236}">
                <a16:creationId xmlns:a16="http://schemas.microsoft.com/office/drawing/2014/main" id="{6C8B4E3A-7BAF-CCC4-8F0C-CABFD2FB89C4}"/>
              </a:ext>
            </a:extLst>
          </p:cNvPr>
          <p:cNvSpPr>
            <a:spLocks noChangeArrowheads="1"/>
          </p:cNvSpPr>
          <p:nvPr/>
        </p:nvSpPr>
        <p:spPr bwMode="auto">
          <a:xfrm>
            <a:off x="138113" y="158750"/>
            <a:ext cx="10001250" cy="6911975"/>
          </a:xfrm>
          <a:prstGeom prst="roundRect">
            <a:avLst>
              <a:gd name="adj" fmla="val 2213"/>
            </a:avLst>
          </a:prstGeom>
          <a:no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a:t>　　</a:t>
            </a:r>
          </a:p>
        </p:txBody>
      </p:sp>
      <p:sp>
        <p:nvSpPr>
          <p:cNvPr id="9220" name="Text Box 62">
            <a:extLst>
              <a:ext uri="{FF2B5EF4-FFF2-40B4-BE49-F238E27FC236}">
                <a16:creationId xmlns:a16="http://schemas.microsoft.com/office/drawing/2014/main" id="{170849D2-F4AA-5530-CE93-5F4E1BB6A0CD}"/>
              </a:ext>
            </a:extLst>
          </p:cNvPr>
          <p:cNvSpPr txBox="1">
            <a:spLocks noChangeArrowheads="1"/>
          </p:cNvSpPr>
          <p:nvPr/>
        </p:nvSpPr>
        <p:spPr bwMode="auto">
          <a:xfrm>
            <a:off x="295275" y="209550"/>
            <a:ext cx="1122363" cy="279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47605" rIns="0"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b="1" u="sng" dirty="0">
                <a:solidFill>
                  <a:srgbClr val="000000"/>
                </a:solidFill>
                <a:latin typeface="ＭＳ Ｐゴシック" panose="020B0600070205080204" pitchFamily="50" charset="-128"/>
              </a:rPr>
              <a:t>（</a:t>
            </a:r>
            <a:r>
              <a:rPr lang="en-US" altLang="ja-JP" sz="1200" b="1" u="sng" dirty="0">
                <a:solidFill>
                  <a:srgbClr val="000000"/>
                </a:solidFill>
                <a:latin typeface="ＭＳ Ｐゴシック" panose="020B0600070205080204" pitchFamily="50" charset="-128"/>
              </a:rPr>
              <a:t>2</a:t>
            </a:r>
            <a:r>
              <a:rPr lang="ja-JP" altLang="en-US" sz="1200" b="1" u="sng" dirty="0">
                <a:solidFill>
                  <a:srgbClr val="000000"/>
                </a:solidFill>
                <a:latin typeface="ＭＳ Ｐゴシック" panose="020B0600070205080204" pitchFamily="50" charset="-128"/>
              </a:rPr>
              <a:t>）実施内容</a:t>
            </a:r>
          </a:p>
        </p:txBody>
      </p:sp>
      <p:sp>
        <p:nvSpPr>
          <p:cNvPr id="32" name="Text Box 11">
            <a:extLst>
              <a:ext uri="{FF2B5EF4-FFF2-40B4-BE49-F238E27FC236}">
                <a16:creationId xmlns:a16="http://schemas.microsoft.com/office/drawing/2014/main" id="{FCD60E5C-514C-DB8E-832E-AE4FDEEA44BC}"/>
              </a:ext>
            </a:extLst>
          </p:cNvPr>
          <p:cNvSpPr txBox="1">
            <a:spLocks noChangeArrowheads="1"/>
          </p:cNvSpPr>
          <p:nvPr/>
        </p:nvSpPr>
        <p:spPr bwMode="auto">
          <a:xfrm>
            <a:off x="8293673" y="223838"/>
            <a:ext cx="1795462" cy="254000"/>
          </a:xfrm>
          <a:prstGeom prst="rect">
            <a:avLst/>
          </a:prstGeom>
          <a:noFill/>
          <a:ln w="9525">
            <a:solidFill>
              <a:schemeClr val="tx1"/>
            </a:solidFill>
            <a:prstDash val="dash"/>
            <a:miter lim="800000"/>
            <a:headEnd/>
            <a:tailEnd/>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en-US" altLang="ja-JP" sz="1050" i="1" dirty="0"/>
              <a:t>※</a:t>
            </a:r>
            <a:r>
              <a:rPr lang="ja-JP" altLang="en-US" sz="1050" i="1" dirty="0"/>
              <a:t>　</a:t>
            </a:r>
            <a:r>
              <a:rPr lang="en-US" altLang="ja-JP" sz="1050" i="1" dirty="0"/>
              <a:t>2</a:t>
            </a:r>
            <a:r>
              <a:rPr lang="ja-JP" altLang="en-US" sz="1050" i="1" dirty="0"/>
              <a:t>頁に収めること。</a:t>
            </a:r>
          </a:p>
        </p:txBody>
      </p:sp>
      <p:sp>
        <p:nvSpPr>
          <p:cNvPr id="9252" name="スライド番号プレースホルダー 1">
            <a:extLst>
              <a:ext uri="{FF2B5EF4-FFF2-40B4-BE49-F238E27FC236}">
                <a16:creationId xmlns:a16="http://schemas.microsoft.com/office/drawing/2014/main" id="{A7A1D095-CBE4-0FCF-B708-584444BE93D6}"/>
              </a:ext>
            </a:extLst>
          </p:cNvPr>
          <p:cNvSpPr txBox="1">
            <a:spLocks/>
          </p:cNvSpPr>
          <p:nvPr/>
        </p:nvSpPr>
        <p:spPr bwMode="auto">
          <a:xfrm>
            <a:off x="9837738" y="6929438"/>
            <a:ext cx="4873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779" tIns="49890" rIns="99779" bIns="49890"/>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pPr>
            <a:fld id="{E3EB8420-53C9-4C85-ABEC-DE0190CD6BA3}" type="slidenum">
              <a:rPr lang="en-US" altLang="ja-JP" sz="1500"/>
              <a:pPr algn="r" eaLnBrk="1" hangingPunct="1">
                <a:spcBef>
                  <a:spcPct val="0"/>
                </a:spcBef>
                <a:buFontTx/>
                <a:buNone/>
              </a:pPr>
              <a:t>6</a:t>
            </a:fld>
            <a:endParaRPr lang="en-US" altLang="ja-JP" sz="1500"/>
          </a:p>
        </p:txBody>
      </p:sp>
      <p:sp>
        <p:nvSpPr>
          <p:cNvPr id="5" name="テキスト ボックス 4">
            <a:extLst>
              <a:ext uri="{FF2B5EF4-FFF2-40B4-BE49-F238E27FC236}">
                <a16:creationId xmlns:a16="http://schemas.microsoft.com/office/drawing/2014/main" id="{C9ED5761-CE8E-29F0-BC5E-D49E6A2E143D}"/>
              </a:ext>
            </a:extLst>
          </p:cNvPr>
          <p:cNvSpPr txBox="1"/>
          <p:nvPr/>
        </p:nvSpPr>
        <p:spPr>
          <a:xfrm>
            <a:off x="295275" y="542926"/>
            <a:ext cx="9966325" cy="4554324"/>
          </a:xfrm>
          <a:prstGeom prst="rect">
            <a:avLst/>
          </a:prstGeom>
          <a:noFill/>
        </p:spPr>
        <p:txBody>
          <a:bodyPr wrap="square" bIns="0">
            <a:spAutoFit/>
          </a:bodyPr>
          <a:lstStyle/>
          <a:p>
            <a:pPr eaLnBrk="1" hangingPunct="1">
              <a:lnSpc>
                <a:spcPct val="90000"/>
              </a:lnSpc>
              <a:defRPr/>
            </a:pPr>
            <a:r>
              <a:rPr lang="ja-JP" altLang="en-US" sz="1050" i="1" dirty="0">
                <a:solidFill>
                  <a:srgbClr val="FF0000"/>
                </a:solidFill>
                <a:latin typeface="Century" panose="02040604050505020304" pitchFamily="18" charset="0"/>
                <a:ea typeface="ＭＳ Ｐゴシック" charset="-128"/>
              </a:rPr>
              <a:t>本事業において実施する各項目について、具体的な実施内容、解決すべき課題及びこれに対する取組方針並びに相互の関係性を簡潔に記載してください。</a:t>
            </a: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dirty="0">
              <a:solidFill>
                <a:srgbClr val="FF0000"/>
              </a:solidFill>
              <a:latin typeface="Century" panose="02040604050505020304" pitchFamily="18" charset="0"/>
              <a:ea typeface="ＭＳ Ｐゴシック" charset="-128"/>
            </a:endParaRPr>
          </a:p>
          <a:p>
            <a:pPr eaLnBrk="1" hangingPunct="1">
              <a:lnSpc>
                <a:spcPct val="90000"/>
              </a:lnSpc>
              <a:defRPr/>
            </a:pPr>
            <a:r>
              <a:rPr lang="en-US" altLang="ja-JP" sz="1050" dirty="0">
                <a:latin typeface="Century" panose="02040604050505020304" pitchFamily="18" charset="0"/>
                <a:ea typeface="ＭＳ Ｐゴシック" charset="-128"/>
              </a:rPr>
              <a:t>A1. </a:t>
            </a:r>
            <a:r>
              <a:rPr lang="en-US" altLang="ja-JP" sz="1050" i="1" dirty="0">
                <a:latin typeface="Century" panose="02040604050505020304" pitchFamily="18" charset="0"/>
                <a:ea typeface="ＭＳ Ｐゴシック" charset="-128"/>
              </a:rPr>
              <a:t>【</a:t>
            </a:r>
            <a:r>
              <a:rPr lang="ja-JP" altLang="en-US" sz="1050" i="1" dirty="0">
                <a:latin typeface="Century" panose="02040604050505020304" pitchFamily="18" charset="0"/>
                <a:ea typeface="ＭＳ Ｐゴシック" charset="-128"/>
              </a:rPr>
              <a:t>システム統合・技術最適化</a:t>
            </a:r>
            <a:r>
              <a:rPr lang="en-US" altLang="ja-JP" sz="1050" i="1" dirty="0">
                <a:latin typeface="Century" panose="02040604050505020304" pitchFamily="18" charset="0"/>
                <a:ea typeface="ＭＳ Ｐゴシック" charset="-128"/>
              </a:rPr>
              <a:t>】</a:t>
            </a:r>
          </a:p>
          <a:p>
            <a:pPr eaLnBrk="1" hangingPunct="1">
              <a:lnSpc>
                <a:spcPct val="90000"/>
              </a:lnSpc>
              <a:defRPr/>
            </a:pPr>
            <a:r>
              <a:rPr lang="ja-JP" altLang="en-US" sz="1050" i="1" dirty="0">
                <a:solidFill>
                  <a:srgbClr val="FF0000"/>
                </a:solidFill>
                <a:latin typeface="Century" panose="02040604050505020304" pitchFamily="18" charset="0"/>
                <a:ea typeface="ＭＳ Ｐゴシック" charset="-128"/>
              </a:rPr>
              <a:t>　システム統合・技術最適化の具体的内容、解決すべき課題及びこれに対する取組方針を記載してください。あわせて、到達目標及び実用化・事業化を見据えた時期を記載してください。 （別ページの年度別の目標・内容の総括）</a:t>
            </a: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dirty="0">
              <a:solidFill>
                <a:srgbClr val="FF0000"/>
              </a:solidFill>
              <a:latin typeface="Century" panose="02040604050505020304" pitchFamily="18" charset="0"/>
              <a:ea typeface="ＭＳ Ｐゴシック" charset="-128"/>
            </a:endParaRPr>
          </a:p>
          <a:p>
            <a:pPr eaLnBrk="1" hangingPunct="1">
              <a:lnSpc>
                <a:spcPct val="90000"/>
              </a:lnSpc>
              <a:defRPr/>
            </a:pPr>
            <a:r>
              <a:rPr lang="en-US" altLang="ja-JP" sz="1050" dirty="0">
                <a:latin typeface="Century" panose="02040604050505020304" pitchFamily="18" charset="0"/>
                <a:ea typeface="ＭＳ Ｐゴシック" charset="-128"/>
              </a:rPr>
              <a:t>A2. </a:t>
            </a:r>
            <a:r>
              <a:rPr lang="en-US" altLang="ja-JP" sz="1050" i="1" dirty="0">
                <a:latin typeface="Century" panose="02040604050505020304" pitchFamily="18" charset="0"/>
                <a:ea typeface="ＭＳ Ｐゴシック" charset="-128"/>
              </a:rPr>
              <a:t>【</a:t>
            </a:r>
            <a:r>
              <a:rPr lang="ja-JP" altLang="en-US" sz="1050" i="1" dirty="0">
                <a:latin typeface="Century" panose="02040604050505020304" pitchFamily="18" charset="0"/>
                <a:ea typeface="ＭＳ Ｐゴシック" charset="-128"/>
              </a:rPr>
              <a:t>事業性評価・コスト低減</a:t>
            </a:r>
            <a:r>
              <a:rPr lang="en-US" altLang="ja-JP" sz="1050" i="1" dirty="0">
                <a:latin typeface="Century" panose="02040604050505020304" pitchFamily="18" charset="0"/>
                <a:ea typeface="ＭＳ Ｐゴシック" charset="-128"/>
              </a:rPr>
              <a:t>】</a:t>
            </a:r>
          </a:p>
          <a:p>
            <a:pPr eaLnBrk="1" hangingPunct="1">
              <a:lnSpc>
                <a:spcPct val="90000"/>
              </a:lnSpc>
              <a:defRPr/>
            </a:pPr>
            <a:r>
              <a:rPr lang="ja-JP" altLang="en-US" sz="1050" i="1" dirty="0">
                <a:solidFill>
                  <a:srgbClr val="FF0000"/>
                </a:solidFill>
                <a:latin typeface="Century" panose="02040604050505020304" pitchFamily="18" charset="0"/>
                <a:ea typeface="ＭＳ Ｐゴシック" charset="-128"/>
              </a:rPr>
              <a:t>　事業性評価・コスト低減の具体的内容、解決すべき課題及びこれに対する取組方針を記載してください。あわせて、到達目標及び実用化・事業化を見据えた時期を記載してください。 （別ページの年度別の目標・内容の総括）</a:t>
            </a: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r>
              <a:rPr lang="en-US" altLang="ja-JP" sz="1050" dirty="0">
                <a:latin typeface="Century" panose="02040604050505020304" pitchFamily="18" charset="0"/>
                <a:ea typeface="ＭＳ Ｐゴシック" charset="-128"/>
              </a:rPr>
              <a:t>A3. </a:t>
            </a:r>
            <a:r>
              <a:rPr lang="en-US" altLang="ja-JP" sz="1050" i="1" dirty="0">
                <a:latin typeface="Century" panose="02040604050505020304" pitchFamily="18" charset="0"/>
                <a:ea typeface="ＭＳ Ｐゴシック" charset="-128"/>
              </a:rPr>
              <a:t>【</a:t>
            </a:r>
            <a:r>
              <a:rPr lang="ja-JP" altLang="en-US" sz="1050" i="1" dirty="0">
                <a:latin typeface="Century" panose="02040604050505020304" pitchFamily="18" charset="0"/>
                <a:ea typeface="ＭＳ Ｐゴシック" charset="-128"/>
              </a:rPr>
              <a:t>モニタリング高度化</a:t>
            </a:r>
            <a:r>
              <a:rPr lang="en-US" altLang="ja-JP" sz="1050" i="1" dirty="0">
                <a:latin typeface="Century" panose="02040604050505020304" pitchFamily="18" charset="0"/>
                <a:ea typeface="ＭＳ Ｐゴシック" charset="-128"/>
              </a:rPr>
              <a:t>】</a:t>
            </a:r>
          </a:p>
          <a:p>
            <a:pPr eaLnBrk="1" hangingPunct="1">
              <a:lnSpc>
                <a:spcPct val="90000"/>
              </a:lnSpc>
              <a:defRPr/>
            </a:pPr>
            <a:r>
              <a:rPr lang="ja-JP" altLang="en-US" sz="1050" i="1" dirty="0">
                <a:solidFill>
                  <a:srgbClr val="FF0000"/>
                </a:solidFill>
                <a:latin typeface="Century" panose="02040604050505020304" pitchFamily="18" charset="0"/>
                <a:ea typeface="ＭＳ Ｐゴシック" charset="-128"/>
              </a:rPr>
              <a:t>　モニタリング高度化の具体的内容、解決すべき課題及びこれに対する取組方針を記載してください。あわせて、到達目標及び実用化・事業化を見据えた時期を記載してください。 （別ページの年度別の目標・内容の総括）</a:t>
            </a: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ja-JP" altLang="en-US" sz="1050" i="1" dirty="0">
              <a:latin typeface="Century" panose="02040604050505020304" pitchFamily="18" charset="0"/>
              <a:ea typeface="ＭＳ Ｐゴシック" charset="-128"/>
            </a:endParaRPr>
          </a:p>
          <a:p>
            <a:pPr eaLnBrk="1" hangingPunct="1">
              <a:lnSpc>
                <a:spcPct val="90000"/>
              </a:lnSpc>
              <a:defRPr/>
            </a:pPr>
            <a:r>
              <a:rPr lang="en-US" altLang="ja-JP" sz="1050" dirty="0">
                <a:latin typeface="Century" panose="02040604050505020304" pitchFamily="18" charset="0"/>
                <a:ea typeface="ＭＳ Ｐゴシック" charset="-128"/>
              </a:rPr>
              <a:t>B. </a:t>
            </a:r>
            <a:r>
              <a:rPr lang="en-US" altLang="ja-JP" sz="1050" i="1" dirty="0">
                <a:latin typeface="Century" panose="02040604050505020304" pitchFamily="18" charset="0"/>
                <a:ea typeface="ＭＳ Ｐゴシック" charset="-128"/>
              </a:rPr>
              <a:t>【</a:t>
            </a:r>
            <a:r>
              <a:rPr lang="ja-JP" altLang="en-US" sz="1050" i="1" dirty="0">
                <a:latin typeface="Century" panose="02040604050505020304" pitchFamily="18" charset="0"/>
                <a:ea typeface="ＭＳ Ｐゴシック" charset="-128"/>
              </a:rPr>
              <a:t>実現性検討、事業モデル確立</a:t>
            </a:r>
            <a:r>
              <a:rPr lang="en-US" altLang="ja-JP" sz="1050" i="1" dirty="0">
                <a:latin typeface="Century" panose="02040604050505020304" pitchFamily="18" charset="0"/>
                <a:ea typeface="ＭＳ Ｐゴシック" charset="-128"/>
              </a:rPr>
              <a:t>】</a:t>
            </a:r>
          </a:p>
          <a:p>
            <a:pPr eaLnBrk="1" hangingPunct="1">
              <a:lnSpc>
                <a:spcPct val="90000"/>
              </a:lnSpc>
              <a:defRPr/>
            </a:pPr>
            <a:r>
              <a:rPr lang="ja-JP" altLang="en-US" sz="1050" i="1" dirty="0">
                <a:solidFill>
                  <a:srgbClr val="FF0000"/>
                </a:solidFill>
                <a:latin typeface="Century" panose="02040604050505020304" pitchFamily="18" charset="0"/>
                <a:ea typeface="ＭＳ Ｐゴシック" charset="-128"/>
              </a:rPr>
              <a:t>　実現性検討、事業モデル確立の具体的内容、解決すべき課題及びこれに対する取組方針を記載してください。あわせて、到達目標及び実用化・事業化を見据えた時期を記載してください。 （別ページの年度別の目標・内容の総括）</a:t>
            </a: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en-US" altLang="ja-JP" sz="1050" i="1" dirty="0">
              <a:solidFill>
                <a:srgbClr val="FF0000"/>
              </a:solidFill>
              <a:latin typeface="Century" panose="02040604050505020304" pitchFamily="18" charset="0"/>
              <a:ea typeface="ＭＳ Ｐゴシック" charset="-128"/>
            </a:endParaRPr>
          </a:p>
          <a:p>
            <a:pPr eaLnBrk="1" hangingPunct="1">
              <a:lnSpc>
                <a:spcPct val="90000"/>
              </a:lnSpc>
              <a:defRPr/>
            </a:pPr>
            <a:endParaRPr lang="ja-JP" altLang="en-US" sz="1050" i="1" dirty="0">
              <a:solidFill>
                <a:srgbClr val="FF0000"/>
              </a:solidFill>
              <a:latin typeface="Century" panose="02040604050505020304" pitchFamily="18" charset="0"/>
              <a:ea typeface="ＭＳ Ｐゴシック" charset="-128"/>
            </a:endParaRPr>
          </a:p>
          <a:p>
            <a:pPr eaLnBrk="1" hangingPunct="1">
              <a:lnSpc>
                <a:spcPct val="90000"/>
              </a:lnSpc>
              <a:defRPr/>
            </a:pPr>
            <a:r>
              <a:rPr lang="en-US" altLang="ja-JP" sz="1050" dirty="0">
                <a:latin typeface="Century" panose="02040604050505020304" pitchFamily="18" charset="0"/>
                <a:ea typeface="ＭＳ Ｐゴシック" charset="-128"/>
              </a:rPr>
              <a:t>C. </a:t>
            </a:r>
            <a:r>
              <a:rPr lang="en-US" altLang="ja-JP" sz="1050" i="1" dirty="0">
                <a:latin typeface="Century" panose="02040604050505020304" pitchFamily="18" charset="0"/>
                <a:ea typeface="ＭＳ Ｐゴシック" charset="-128"/>
              </a:rPr>
              <a:t>【</a:t>
            </a:r>
            <a:r>
              <a:rPr lang="ja-JP" altLang="en-US" sz="1050" i="1" dirty="0">
                <a:latin typeface="Century" panose="02040604050505020304" pitchFamily="18" charset="0"/>
                <a:ea typeface="ＭＳ Ｐゴシック" charset="-128"/>
              </a:rPr>
              <a:t>社会実装シナリオ・普及展開検討</a:t>
            </a:r>
            <a:r>
              <a:rPr lang="en-US" altLang="ja-JP" sz="1050" i="1" dirty="0">
                <a:latin typeface="Century" panose="02040604050505020304" pitchFamily="18" charset="0"/>
                <a:ea typeface="ＭＳ Ｐゴシック" charset="-128"/>
              </a:rPr>
              <a:t>】</a:t>
            </a:r>
          </a:p>
          <a:p>
            <a:pPr eaLnBrk="1" hangingPunct="1">
              <a:lnSpc>
                <a:spcPct val="90000"/>
              </a:lnSpc>
              <a:defRPr/>
            </a:pPr>
            <a:r>
              <a:rPr lang="ja-JP" altLang="en-US" sz="1050" i="1" dirty="0">
                <a:solidFill>
                  <a:srgbClr val="FF0000"/>
                </a:solidFill>
                <a:latin typeface="Century" panose="02040604050505020304" pitchFamily="18" charset="0"/>
                <a:ea typeface="ＭＳ Ｐゴシック" charset="-128"/>
              </a:rPr>
              <a:t>　社会実装シナリオ・普及展開検討の具体的内容、解決すべき課題及びこれに対する取組方針を記載してください。あわせて、到達目標及び実用化・事業化を見据えた時期を記載してください。 （別ページの年度別の目標・内容の総括）</a:t>
            </a:r>
          </a:p>
          <a:p>
            <a:pPr eaLnBrk="1" hangingPunct="1">
              <a:lnSpc>
                <a:spcPct val="90000"/>
              </a:lnSpc>
              <a:defRPr/>
            </a:pPr>
            <a:endParaRPr lang="en-US" altLang="ja-JP" sz="1050" dirty="0">
              <a:solidFill>
                <a:srgbClr val="FF0000"/>
              </a:solidFill>
              <a:latin typeface="Century" panose="02040604050505020304" pitchFamily="18" charset="0"/>
              <a:ea typeface="ＭＳ Ｐゴシック" charset="-128"/>
            </a:endParaRPr>
          </a:p>
        </p:txBody>
      </p:sp>
    </p:spTree>
    <p:extLst>
      <p:ext uri="{BB962C8B-B14F-4D97-AF65-F5344CB8AC3E}">
        <p14:creationId xmlns:p14="http://schemas.microsoft.com/office/powerpoint/2010/main" val="2940989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スライド番号プレースホルダー 1"/>
          <p:cNvSpPr>
            <a:spLocks noGrp="1"/>
          </p:cNvSpPr>
          <p:nvPr>
            <p:ph type="sldNum" sz="quarter" idx="12"/>
          </p:nvPr>
        </p:nvSpPr>
        <p:spPr>
          <a:xfrm>
            <a:off x="7616825" y="6700838"/>
            <a:ext cx="2393950"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fld id="{129A910A-0882-4959-9779-F1B183F784E3}" type="slidenum">
              <a:rPr lang="en-US" altLang="ja-JP" sz="1500"/>
              <a:pPr>
                <a:spcBef>
                  <a:spcPct val="0"/>
                </a:spcBef>
                <a:buFontTx/>
                <a:buNone/>
              </a:pPr>
              <a:t>7</a:t>
            </a:fld>
            <a:endParaRPr lang="en-US" altLang="ja-JP" sz="1500"/>
          </a:p>
        </p:txBody>
      </p:sp>
      <p:sp>
        <p:nvSpPr>
          <p:cNvPr id="7171" name="AutoShape 58"/>
          <p:cNvSpPr>
            <a:spLocks noChangeArrowheads="1"/>
          </p:cNvSpPr>
          <p:nvPr/>
        </p:nvSpPr>
        <p:spPr bwMode="auto">
          <a:xfrm>
            <a:off x="120650" y="168366"/>
            <a:ext cx="9923463" cy="6851559"/>
          </a:xfrm>
          <a:prstGeom prst="roundRect">
            <a:avLst>
              <a:gd name="adj" fmla="val 3551"/>
            </a:avLst>
          </a:prstGeom>
          <a:solidFill>
            <a:srgbClr val="FFFFFF">
              <a:alpha val="0"/>
            </a:srgbClr>
          </a:solid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7172" name="Text Box 62"/>
          <p:cNvSpPr txBox="1">
            <a:spLocks noChangeArrowheads="1"/>
          </p:cNvSpPr>
          <p:nvPr/>
        </p:nvSpPr>
        <p:spPr bwMode="auto">
          <a:xfrm>
            <a:off x="188695" y="237468"/>
            <a:ext cx="2038350" cy="28080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b="1" u="sng" dirty="0">
                <a:solidFill>
                  <a:srgbClr val="000000"/>
                </a:solidFill>
                <a:latin typeface="ＭＳ Ｐゴシック" panose="020B0600070205080204" pitchFamily="50" charset="-128"/>
              </a:rPr>
              <a:t>（３）事業の実施体制・計画</a:t>
            </a:r>
            <a:endParaRPr lang="en-US" altLang="ja-JP" sz="1200" b="1" u="sng" dirty="0">
              <a:solidFill>
                <a:srgbClr val="000000"/>
              </a:solidFill>
              <a:latin typeface="ＭＳ Ｐゴシック" panose="020B0600070205080204" pitchFamily="50" charset="-128"/>
            </a:endParaRPr>
          </a:p>
        </p:txBody>
      </p:sp>
      <p:sp>
        <p:nvSpPr>
          <p:cNvPr id="7173" name="Rectangle 215"/>
          <p:cNvSpPr>
            <a:spLocks noChangeArrowheads="1"/>
          </p:cNvSpPr>
          <p:nvPr/>
        </p:nvSpPr>
        <p:spPr bwMode="auto">
          <a:xfrm>
            <a:off x="147638" y="587375"/>
            <a:ext cx="926941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779" tIns="49890" rIns="99779" bIns="49890"/>
          <a:lstStyle>
            <a:lvl1pPr marL="82550" indent="-8255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lnSpc>
                <a:spcPct val="80000"/>
              </a:lnSpc>
              <a:buFontTx/>
              <a:buNone/>
            </a:pPr>
            <a:r>
              <a:rPr lang="ja-JP" altLang="en-US" sz="1000" dirty="0">
                <a:solidFill>
                  <a:srgbClr val="FF0000"/>
                </a:solidFill>
                <a:latin typeface="Century" panose="02040604050505020304" pitchFamily="18" charset="0"/>
              </a:rPr>
              <a:t>　（</a:t>
            </a:r>
            <a:r>
              <a:rPr lang="ja-JP" altLang="ja-JP" sz="1000" dirty="0">
                <a:solidFill>
                  <a:srgbClr val="FF0000"/>
                </a:solidFill>
              </a:rPr>
              <a:t>事業実施体制について、</a:t>
            </a:r>
            <a:r>
              <a:rPr lang="ja-JP" altLang="en-US" sz="1000" dirty="0">
                <a:solidFill>
                  <a:srgbClr val="FF0000"/>
                </a:solidFill>
              </a:rPr>
              <a:t>下記を参考に、</a:t>
            </a:r>
            <a:r>
              <a:rPr lang="ja-JP" altLang="ja-JP" sz="1000" dirty="0">
                <a:solidFill>
                  <a:srgbClr val="FF0000"/>
                </a:solidFill>
              </a:rPr>
              <a:t>各事業実施者が実施する</a:t>
            </a:r>
            <a:r>
              <a:rPr lang="ja-JP" altLang="en-US" sz="1000" dirty="0">
                <a:solidFill>
                  <a:srgbClr val="FF0000"/>
                </a:solidFill>
              </a:rPr>
              <a:t>業務内容</a:t>
            </a:r>
            <a:r>
              <a:rPr lang="ja-JP" altLang="ja-JP" sz="1000" dirty="0">
                <a:solidFill>
                  <a:srgbClr val="FF0000"/>
                </a:solidFill>
              </a:rPr>
              <a:t>及び分担業務を</a:t>
            </a:r>
            <a:r>
              <a:rPr lang="ja-JP" altLang="en-US" sz="1000" dirty="0">
                <a:solidFill>
                  <a:srgbClr val="FF0000"/>
                </a:solidFill>
              </a:rPr>
              <a:t>、</a:t>
            </a:r>
            <a:r>
              <a:rPr lang="ja-JP" altLang="ja-JP" sz="1000" dirty="0">
                <a:solidFill>
                  <a:srgbClr val="FF0000"/>
                </a:solidFill>
              </a:rPr>
              <a:t>関連した分野の知見</a:t>
            </a:r>
            <a:r>
              <a:rPr lang="ja-JP" altLang="en-US" sz="1000" dirty="0">
                <a:solidFill>
                  <a:srgbClr val="FF0000"/>
                </a:solidFill>
              </a:rPr>
              <a:t>等</a:t>
            </a:r>
            <a:r>
              <a:rPr lang="ja-JP" altLang="ja-JP" sz="1000" dirty="0">
                <a:solidFill>
                  <a:srgbClr val="FF0000"/>
                </a:solidFill>
              </a:rPr>
              <a:t>と共に簡潔に記載してください。</a:t>
            </a:r>
            <a:r>
              <a:rPr lang="ja-JP" altLang="en-US" sz="1000" dirty="0">
                <a:solidFill>
                  <a:srgbClr val="FF0000"/>
                </a:solidFill>
              </a:rPr>
              <a:t>）</a:t>
            </a:r>
            <a:endParaRPr lang="en-US" altLang="ja-JP" sz="1000" dirty="0">
              <a:solidFill>
                <a:srgbClr val="FF0000"/>
              </a:solidFill>
            </a:endParaRPr>
          </a:p>
        </p:txBody>
      </p:sp>
      <p:grpSp>
        <p:nvGrpSpPr>
          <p:cNvPr id="7174" name="グループ化 1"/>
          <p:cNvGrpSpPr>
            <a:grpSpLocks/>
          </p:cNvGrpSpPr>
          <p:nvPr/>
        </p:nvGrpSpPr>
        <p:grpSpPr bwMode="auto">
          <a:xfrm>
            <a:off x="175603" y="1648184"/>
            <a:ext cx="9484335" cy="3763604"/>
            <a:chOff x="467707" y="1873093"/>
            <a:chExt cx="4532918" cy="1800278"/>
          </a:xfrm>
        </p:grpSpPr>
        <p:sp>
          <p:nvSpPr>
            <p:cNvPr id="7175" name="Text Box 46"/>
            <p:cNvSpPr txBox="1">
              <a:spLocks noChangeArrowheads="1"/>
            </p:cNvSpPr>
            <p:nvPr/>
          </p:nvSpPr>
          <p:spPr bwMode="auto">
            <a:xfrm>
              <a:off x="700088" y="2052163"/>
              <a:ext cx="620712" cy="13430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i="1">
                  <a:solidFill>
                    <a:srgbClr val="000000"/>
                  </a:solidFill>
                  <a:latin typeface="Century" panose="02040604050505020304" pitchFamily="18" charset="0"/>
                </a:rPr>
                <a:t>（Ａ）社</a:t>
              </a:r>
            </a:p>
          </p:txBody>
        </p:sp>
        <p:sp>
          <p:nvSpPr>
            <p:cNvPr id="7176" name="Text Box 48"/>
            <p:cNvSpPr txBox="1">
              <a:spLocks noChangeArrowheads="1"/>
            </p:cNvSpPr>
            <p:nvPr/>
          </p:nvSpPr>
          <p:spPr bwMode="auto">
            <a:xfrm>
              <a:off x="2825750" y="2061689"/>
              <a:ext cx="754063" cy="13430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i="1">
                  <a:solidFill>
                    <a:srgbClr val="000000"/>
                  </a:solidFill>
                  <a:latin typeface="Century" panose="02040604050505020304" pitchFamily="18" charset="0"/>
                </a:rPr>
                <a:t>（Ｂ）社</a:t>
              </a:r>
            </a:p>
          </p:txBody>
        </p:sp>
        <p:cxnSp>
          <p:nvCxnSpPr>
            <p:cNvPr id="7177" name="AutoShape 51"/>
            <p:cNvCxnSpPr>
              <a:cxnSpLocks noChangeShapeType="1"/>
            </p:cNvCxnSpPr>
            <p:nvPr/>
          </p:nvCxnSpPr>
          <p:spPr bwMode="auto">
            <a:xfrm>
              <a:off x="1330325" y="2121011"/>
              <a:ext cx="1495425" cy="1390650"/>
            </a:xfrm>
            <a:prstGeom prst="bentConnector3">
              <a:avLst>
                <a:gd name="adj1" fmla="val 50000"/>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sp>
          <p:nvSpPr>
            <p:cNvPr id="7178" name="Text Box 52"/>
            <p:cNvSpPr txBox="1">
              <a:spLocks noChangeArrowheads="1"/>
            </p:cNvSpPr>
            <p:nvPr/>
          </p:nvSpPr>
          <p:spPr bwMode="auto">
            <a:xfrm>
              <a:off x="780627" y="1895265"/>
              <a:ext cx="459634" cy="134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i="1" dirty="0">
                  <a:latin typeface="Century" panose="02040604050505020304" pitchFamily="18" charset="0"/>
                </a:rPr>
                <a:t>代表事業者</a:t>
              </a:r>
            </a:p>
          </p:txBody>
        </p:sp>
        <p:sp>
          <p:nvSpPr>
            <p:cNvPr id="7179" name="Text Box 53"/>
            <p:cNvSpPr txBox="1">
              <a:spLocks noChangeArrowheads="1"/>
            </p:cNvSpPr>
            <p:nvPr/>
          </p:nvSpPr>
          <p:spPr bwMode="auto">
            <a:xfrm>
              <a:off x="2972964" y="1873093"/>
              <a:ext cx="459634" cy="134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i="1" dirty="0">
                  <a:solidFill>
                    <a:srgbClr val="000000"/>
                  </a:solidFill>
                  <a:latin typeface="Century" panose="02040604050505020304" pitchFamily="18" charset="0"/>
                </a:rPr>
                <a:t>共同実施者</a:t>
              </a:r>
            </a:p>
          </p:txBody>
        </p:sp>
        <p:sp>
          <p:nvSpPr>
            <p:cNvPr id="7180" name="Text Box 218"/>
            <p:cNvSpPr txBox="1">
              <a:spLocks noChangeArrowheads="1"/>
            </p:cNvSpPr>
            <p:nvPr/>
          </p:nvSpPr>
          <p:spPr bwMode="auto">
            <a:xfrm>
              <a:off x="2832100" y="2780827"/>
              <a:ext cx="744538" cy="13430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i="1">
                  <a:solidFill>
                    <a:srgbClr val="000000"/>
                  </a:solidFill>
                  <a:latin typeface="Century" panose="02040604050505020304" pitchFamily="18" charset="0"/>
                </a:rPr>
                <a:t>（Ｃ）大学</a:t>
              </a:r>
            </a:p>
          </p:txBody>
        </p:sp>
        <p:sp>
          <p:nvSpPr>
            <p:cNvPr id="7181" name="Text Box 219"/>
            <p:cNvSpPr txBox="1">
              <a:spLocks noChangeArrowheads="1"/>
            </p:cNvSpPr>
            <p:nvPr/>
          </p:nvSpPr>
          <p:spPr bwMode="auto">
            <a:xfrm>
              <a:off x="2843213" y="3450751"/>
              <a:ext cx="754062" cy="13430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i="1">
                  <a:solidFill>
                    <a:srgbClr val="000000"/>
                  </a:solidFill>
                  <a:latin typeface="Century" panose="02040604050505020304" pitchFamily="18" charset="0"/>
                </a:rPr>
                <a:t>（Ｄ）社</a:t>
              </a:r>
            </a:p>
          </p:txBody>
        </p:sp>
        <p:cxnSp>
          <p:nvCxnSpPr>
            <p:cNvPr id="7182" name="AutoShape 222"/>
            <p:cNvCxnSpPr>
              <a:cxnSpLocks noChangeShapeType="1"/>
            </p:cNvCxnSpPr>
            <p:nvPr/>
          </p:nvCxnSpPr>
          <p:spPr bwMode="auto">
            <a:xfrm>
              <a:off x="1330325" y="2119313"/>
              <a:ext cx="1495425" cy="728662"/>
            </a:xfrm>
            <a:prstGeom prst="bentConnector3">
              <a:avLst>
                <a:gd name="adj1" fmla="val 50000"/>
              </a:avLst>
            </a:prstGeom>
            <a:noFill/>
            <a:ln w="12700">
              <a:solidFill>
                <a:schemeClr val="tx1"/>
              </a:solidFill>
              <a:miter lim="800000"/>
              <a:headEnd/>
              <a:tailEnd/>
            </a:ln>
            <a:extLst>
              <a:ext uri="{909E8E84-426E-40DD-AFC4-6F175D3DCCD1}">
                <a14:hiddenFill xmlns:a14="http://schemas.microsoft.com/office/drawing/2010/main">
                  <a:noFill/>
                </a14:hiddenFill>
              </a:ext>
            </a:extLst>
          </p:spPr>
        </p:cxnSp>
        <p:sp>
          <p:nvSpPr>
            <p:cNvPr id="7183" name="Text Box 271"/>
            <p:cNvSpPr txBox="1">
              <a:spLocks noChangeArrowheads="1"/>
            </p:cNvSpPr>
            <p:nvPr/>
          </p:nvSpPr>
          <p:spPr bwMode="auto">
            <a:xfrm>
              <a:off x="2957889" y="2620965"/>
              <a:ext cx="459634" cy="134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i="1" dirty="0">
                  <a:solidFill>
                    <a:srgbClr val="000000"/>
                  </a:solidFill>
                  <a:latin typeface="Century" panose="02040604050505020304" pitchFamily="18" charset="0"/>
                </a:rPr>
                <a:t>共同実施者</a:t>
              </a:r>
            </a:p>
          </p:txBody>
        </p:sp>
        <p:sp>
          <p:nvSpPr>
            <p:cNvPr id="7184" name="Text Box 272"/>
            <p:cNvSpPr txBox="1">
              <a:spLocks noChangeArrowheads="1"/>
            </p:cNvSpPr>
            <p:nvPr/>
          </p:nvSpPr>
          <p:spPr bwMode="auto">
            <a:xfrm>
              <a:off x="3046511" y="3290889"/>
              <a:ext cx="312539" cy="134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i="1">
                  <a:solidFill>
                    <a:srgbClr val="000000"/>
                  </a:solidFill>
                  <a:latin typeface="Century" panose="02040604050505020304" pitchFamily="18" charset="0"/>
                </a:rPr>
                <a:t>協力者</a:t>
              </a:r>
            </a:p>
          </p:txBody>
        </p:sp>
        <p:sp>
          <p:nvSpPr>
            <p:cNvPr id="7185" name="Text Box 217"/>
            <p:cNvSpPr txBox="1">
              <a:spLocks noChangeArrowheads="1"/>
            </p:cNvSpPr>
            <p:nvPr/>
          </p:nvSpPr>
          <p:spPr bwMode="auto">
            <a:xfrm>
              <a:off x="467707" y="2244087"/>
              <a:ext cx="1616075" cy="31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i="1" dirty="0">
                  <a:solidFill>
                    <a:srgbClr val="000000"/>
                  </a:solidFill>
                  <a:latin typeface="Century" panose="02040604050505020304" pitchFamily="18" charset="0"/>
                </a:rPr>
                <a:t>（Ａシステムの検討、総括）</a:t>
              </a:r>
            </a:p>
            <a:p>
              <a:pPr eaLnBrk="1" hangingPunct="1">
                <a:spcBef>
                  <a:spcPct val="0"/>
                </a:spcBef>
                <a:buFontTx/>
                <a:buNone/>
              </a:pPr>
              <a:r>
                <a:rPr lang="ja-JP" altLang="en-US" sz="1200" i="1" dirty="0">
                  <a:solidFill>
                    <a:srgbClr val="000000"/>
                  </a:solidFill>
                  <a:latin typeface="Century" panose="02040604050505020304" pitchFamily="18" charset="0"/>
                </a:rPr>
                <a:t>○○システムの開発実績あり</a:t>
              </a:r>
            </a:p>
            <a:p>
              <a:pPr eaLnBrk="1" hangingPunct="1">
                <a:spcBef>
                  <a:spcPct val="0"/>
                </a:spcBef>
                <a:buFontTx/>
                <a:buNone/>
              </a:pPr>
              <a:r>
                <a:rPr lang="ja-JP" altLang="en-US" sz="1200" i="1" dirty="0">
                  <a:solidFill>
                    <a:srgbClr val="000000"/>
                  </a:solidFill>
                  <a:latin typeface="Century" panose="02040604050505020304" pitchFamily="18" charset="0"/>
                </a:rPr>
                <a:t>○○分野について○年間の業務実績あり</a:t>
              </a:r>
              <a:endParaRPr lang="en-US" altLang="ja-JP" sz="1200" i="1" dirty="0">
                <a:solidFill>
                  <a:srgbClr val="000000"/>
                </a:solidFill>
                <a:latin typeface="Century" panose="02040604050505020304" pitchFamily="18" charset="0"/>
              </a:endParaRPr>
            </a:p>
          </p:txBody>
        </p:sp>
        <p:sp>
          <p:nvSpPr>
            <p:cNvPr id="7186" name="Text Box 224"/>
            <p:cNvSpPr txBox="1">
              <a:spLocks noChangeArrowheads="1"/>
            </p:cNvSpPr>
            <p:nvPr/>
          </p:nvSpPr>
          <p:spPr bwMode="auto">
            <a:xfrm>
              <a:off x="3552825" y="2054038"/>
              <a:ext cx="1447800" cy="222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i="1" dirty="0">
                  <a:solidFill>
                    <a:srgbClr val="000000"/>
                  </a:solidFill>
                  <a:latin typeface="Century" panose="02040604050505020304" pitchFamily="18" charset="0"/>
                </a:rPr>
                <a:t>（Ｂシステムの開発）</a:t>
              </a:r>
            </a:p>
            <a:p>
              <a:pPr eaLnBrk="1" hangingPunct="1">
                <a:spcBef>
                  <a:spcPct val="0"/>
                </a:spcBef>
                <a:buFontTx/>
                <a:buNone/>
              </a:pPr>
              <a:r>
                <a:rPr lang="ja-JP" altLang="en-US" sz="1200" i="1" dirty="0">
                  <a:solidFill>
                    <a:srgbClr val="000000"/>
                  </a:solidFill>
                  <a:latin typeface="Century" panose="02040604050505020304" pitchFamily="18" charset="0"/>
                </a:rPr>
                <a:t>○○分野について○年間の業務実績あり</a:t>
              </a:r>
            </a:p>
          </p:txBody>
        </p:sp>
        <p:sp>
          <p:nvSpPr>
            <p:cNvPr id="7187" name="Text Box 225"/>
            <p:cNvSpPr txBox="1">
              <a:spLocks noChangeArrowheads="1"/>
            </p:cNvSpPr>
            <p:nvPr/>
          </p:nvSpPr>
          <p:spPr bwMode="auto">
            <a:xfrm>
              <a:off x="3552825" y="2740634"/>
              <a:ext cx="1430338" cy="222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i="1" dirty="0">
                  <a:solidFill>
                    <a:srgbClr val="000000"/>
                  </a:solidFill>
                  <a:latin typeface="Century" panose="02040604050505020304" pitchFamily="18" charset="0"/>
                </a:rPr>
                <a:t>（Ｃ要素の開発）</a:t>
              </a:r>
            </a:p>
            <a:p>
              <a:pPr eaLnBrk="1" hangingPunct="1">
                <a:spcBef>
                  <a:spcPct val="0"/>
                </a:spcBef>
                <a:buFontTx/>
                <a:buNone/>
              </a:pPr>
              <a:r>
                <a:rPr lang="ja-JP" altLang="en-US" sz="1200" i="1" dirty="0">
                  <a:solidFill>
                    <a:srgbClr val="000000"/>
                  </a:solidFill>
                  <a:latin typeface="Century" panose="02040604050505020304" pitchFamily="18" charset="0"/>
                </a:rPr>
                <a:t>○○分野について○年間の業務実績あり</a:t>
              </a:r>
            </a:p>
          </p:txBody>
        </p:sp>
        <p:sp>
          <p:nvSpPr>
            <p:cNvPr id="7188" name="Text Box 226"/>
            <p:cNvSpPr txBox="1">
              <a:spLocks noChangeArrowheads="1"/>
            </p:cNvSpPr>
            <p:nvPr/>
          </p:nvSpPr>
          <p:spPr bwMode="auto">
            <a:xfrm>
              <a:off x="3621962" y="3362430"/>
              <a:ext cx="1084018" cy="310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95213" tIns="47605" rIns="95213"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i="1" dirty="0">
                  <a:solidFill>
                    <a:srgbClr val="000000"/>
                  </a:solidFill>
                  <a:latin typeface="Century" panose="02040604050505020304" pitchFamily="18" charset="0"/>
                </a:rPr>
                <a:t>（実証フィールドの提供）</a:t>
              </a:r>
              <a:endParaRPr lang="en-US" altLang="ja-JP" sz="1200" i="1" dirty="0">
                <a:solidFill>
                  <a:srgbClr val="000000"/>
                </a:solidFill>
                <a:latin typeface="Century" panose="02040604050505020304" pitchFamily="18" charset="0"/>
              </a:endParaRPr>
            </a:p>
            <a:p>
              <a:pPr eaLnBrk="1" hangingPunct="1">
                <a:spcBef>
                  <a:spcPct val="0"/>
                </a:spcBef>
                <a:buFontTx/>
                <a:buNone/>
              </a:pPr>
              <a:r>
                <a:rPr lang="ja-JP" altLang="en-US" sz="1200" i="1" dirty="0">
                  <a:solidFill>
                    <a:srgbClr val="000000"/>
                  </a:solidFill>
                  <a:latin typeface="Century" panose="02040604050505020304" pitchFamily="18" charset="0"/>
                </a:rPr>
                <a:t>○○の実証に適した○○地区を</a:t>
              </a:r>
              <a:endParaRPr lang="en-US" altLang="ja-JP" sz="1200" i="1" dirty="0">
                <a:solidFill>
                  <a:srgbClr val="000000"/>
                </a:solidFill>
                <a:latin typeface="Century" panose="02040604050505020304" pitchFamily="18" charset="0"/>
              </a:endParaRPr>
            </a:p>
            <a:p>
              <a:pPr eaLnBrk="1" hangingPunct="1">
                <a:spcBef>
                  <a:spcPct val="0"/>
                </a:spcBef>
                <a:buFontTx/>
                <a:buNone/>
              </a:pPr>
              <a:r>
                <a:rPr lang="ja-JP" altLang="en-US" sz="1200" i="1" dirty="0">
                  <a:solidFill>
                    <a:srgbClr val="000000"/>
                  </a:solidFill>
                  <a:latin typeface="Century" panose="02040604050505020304" pitchFamily="18" charset="0"/>
                </a:rPr>
                <a:t>実証フィールドとして提供</a:t>
              </a:r>
            </a:p>
          </p:txBody>
        </p:sp>
        <p:sp>
          <p:nvSpPr>
            <p:cNvPr id="7189" name="Line 270"/>
            <p:cNvSpPr>
              <a:spLocks noChangeShapeType="1"/>
            </p:cNvSpPr>
            <p:nvPr/>
          </p:nvSpPr>
          <p:spPr bwMode="auto">
            <a:xfrm>
              <a:off x="1330325" y="2119312"/>
              <a:ext cx="14954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grpSp>
      <p:sp>
        <p:nvSpPr>
          <p:cNvPr id="2" name="Text Box 11">
            <a:extLst>
              <a:ext uri="{FF2B5EF4-FFF2-40B4-BE49-F238E27FC236}">
                <a16:creationId xmlns:a16="http://schemas.microsoft.com/office/drawing/2014/main" id="{5B864593-48DD-A713-73F6-F515D9406DEC}"/>
              </a:ext>
            </a:extLst>
          </p:cNvPr>
          <p:cNvSpPr txBox="1">
            <a:spLocks noChangeArrowheads="1"/>
          </p:cNvSpPr>
          <p:nvPr/>
        </p:nvSpPr>
        <p:spPr bwMode="auto">
          <a:xfrm>
            <a:off x="8127036" y="258664"/>
            <a:ext cx="1795462" cy="254000"/>
          </a:xfrm>
          <a:prstGeom prst="rect">
            <a:avLst/>
          </a:prstGeom>
          <a:noFill/>
          <a:ln w="9525">
            <a:solidFill>
              <a:schemeClr val="tx1"/>
            </a:solidFill>
            <a:prstDash val="dash"/>
            <a:miter lim="800000"/>
            <a:headEnd/>
            <a:tailEnd/>
          </a:ln>
        </p:spPr>
        <p:txBody>
          <a:bodyPr wrap="squar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en-US" altLang="ja-JP" sz="1050" i="1" dirty="0"/>
              <a:t>※</a:t>
            </a:r>
            <a:r>
              <a:rPr lang="ja-JP" altLang="en-US" sz="1050" i="1" dirty="0"/>
              <a:t>　１頁に収めること。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58">
            <a:extLst>
              <a:ext uri="{FF2B5EF4-FFF2-40B4-BE49-F238E27FC236}">
                <a16:creationId xmlns:a16="http://schemas.microsoft.com/office/drawing/2014/main" id="{1C31151C-FD7F-938B-67B1-6C2D8072BDCB}"/>
              </a:ext>
            </a:extLst>
          </p:cNvPr>
          <p:cNvSpPr>
            <a:spLocks noChangeArrowheads="1"/>
          </p:cNvSpPr>
          <p:nvPr/>
        </p:nvSpPr>
        <p:spPr bwMode="auto">
          <a:xfrm>
            <a:off x="138113" y="169863"/>
            <a:ext cx="10001250" cy="6911975"/>
          </a:xfrm>
          <a:prstGeom prst="roundRect">
            <a:avLst>
              <a:gd name="adj" fmla="val 2213"/>
            </a:avLst>
          </a:prstGeom>
          <a:solidFill>
            <a:srgbClr val="FFFFFF">
              <a:alpha val="0"/>
            </a:srgbClr>
          </a:solid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a:t>　　</a:t>
            </a:r>
          </a:p>
        </p:txBody>
      </p:sp>
      <p:sp>
        <p:nvSpPr>
          <p:cNvPr id="11267" name="Text Box 62">
            <a:extLst>
              <a:ext uri="{FF2B5EF4-FFF2-40B4-BE49-F238E27FC236}">
                <a16:creationId xmlns:a16="http://schemas.microsoft.com/office/drawing/2014/main" id="{9E8CD6EE-5507-B510-FB3B-5BB0BD8BEAFA}"/>
              </a:ext>
            </a:extLst>
          </p:cNvPr>
          <p:cNvSpPr txBox="1">
            <a:spLocks noChangeArrowheads="1"/>
          </p:cNvSpPr>
          <p:nvPr/>
        </p:nvSpPr>
        <p:spPr bwMode="auto">
          <a:xfrm>
            <a:off x="107951" y="11113"/>
            <a:ext cx="2280830" cy="279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47605" rIns="0"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b="1" u="sng" dirty="0">
                <a:solidFill>
                  <a:srgbClr val="000000"/>
                </a:solidFill>
                <a:latin typeface="ＭＳ Ｐゴシック" panose="020B0600070205080204" pitchFamily="50" charset="-128"/>
              </a:rPr>
              <a:t>（</a:t>
            </a:r>
            <a:r>
              <a:rPr lang="en-US" altLang="ja-JP" sz="1200" b="1" u="sng" dirty="0">
                <a:solidFill>
                  <a:srgbClr val="000000"/>
                </a:solidFill>
                <a:latin typeface="ＭＳ Ｐゴシック" panose="020B0600070205080204" pitchFamily="50" charset="-128"/>
              </a:rPr>
              <a:t>4</a:t>
            </a:r>
            <a:r>
              <a:rPr lang="ja-JP" altLang="en-US" sz="1200" b="1" u="sng" dirty="0">
                <a:solidFill>
                  <a:srgbClr val="000000"/>
                </a:solidFill>
                <a:latin typeface="ＭＳ Ｐゴシック" panose="020B0600070205080204" pitchFamily="50" charset="-128"/>
              </a:rPr>
              <a:t>）項目毎の全体スケジュール</a:t>
            </a:r>
          </a:p>
        </p:txBody>
      </p:sp>
      <p:sp>
        <p:nvSpPr>
          <p:cNvPr id="87" name="Text Box 21">
            <a:extLst>
              <a:ext uri="{FF2B5EF4-FFF2-40B4-BE49-F238E27FC236}">
                <a16:creationId xmlns:a16="http://schemas.microsoft.com/office/drawing/2014/main" id="{4FA42CA5-B358-172F-AB3F-DE8A3CCDCABD}"/>
              </a:ext>
            </a:extLst>
          </p:cNvPr>
          <p:cNvSpPr txBox="1">
            <a:spLocks noChangeArrowheads="1"/>
          </p:cNvSpPr>
          <p:nvPr/>
        </p:nvSpPr>
        <p:spPr bwMode="auto">
          <a:xfrm>
            <a:off x="230188" y="224483"/>
            <a:ext cx="9817100" cy="415498"/>
          </a:xfrm>
          <a:prstGeom prst="rect">
            <a:avLst/>
          </a:prstGeom>
          <a:noFill/>
          <a:ln w="9525">
            <a:solidFill>
              <a:schemeClr val="tx1"/>
            </a:solidFill>
            <a:prstDash val="dash"/>
            <a:miter lim="800000"/>
            <a:headEnd/>
            <a:tailEnd/>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1050" i="1" dirty="0"/>
              <a:t>＜留意事項＞実施期間を通しての項目、目標、実施計画について記載してください。事業概要（</a:t>
            </a:r>
            <a:r>
              <a:rPr lang="en-US" altLang="ja-JP" sz="1050" i="1" dirty="0"/>
              <a:t>2</a:t>
            </a:r>
            <a:r>
              <a:rPr lang="ja-JP" altLang="en-US" sz="1050" i="1" dirty="0"/>
              <a:t>ページ）の①に記載した</a:t>
            </a:r>
            <a:r>
              <a:rPr lang="en-US" altLang="ja-JP" sz="1050" i="1" dirty="0"/>
              <a:t>A1, A2,</a:t>
            </a:r>
            <a:r>
              <a:rPr lang="ja-JP" altLang="en-US" sz="1050" i="1" dirty="0"/>
              <a:t>・・・</a:t>
            </a:r>
            <a:r>
              <a:rPr lang="en-US" altLang="ja-JP" sz="1050" i="1" dirty="0"/>
              <a:t>, B,C</a:t>
            </a:r>
            <a:r>
              <a:rPr lang="ja-JP" altLang="en-US" sz="1050" i="1" dirty="0"/>
              <a:t>と連動させて各項目についてそれぞれの関係性が分かるよう記載してください。なお、各行は項目ごととしてください（実施機関ごと等としない）。</a:t>
            </a:r>
            <a:endParaRPr lang="ja-JP" altLang="en-US" sz="1050" i="1" strike="sngStrike" dirty="0">
              <a:solidFill>
                <a:srgbClr val="00B050"/>
              </a:solidFill>
            </a:endParaRPr>
          </a:p>
        </p:txBody>
      </p:sp>
      <p:sp>
        <p:nvSpPr>
          <p:cNvPr id="11409" name="スライド番号プレースホルダー 1">
            <a:extLst>
              <a:ext uri="{FF2B5EF4-FFF2-40B4-BE49-F238E27FC236}">
                <a16:creationId xmlns:a16="http://schemas.microsoft.com/office/drawing/2014/main" id="{E4CD516F-600B-D7C0-BF77-91E3E289EFC7}"/>
              </a:ext>
            </a:extLst>
          </p:cNvPr>
          <p:cNvSpPr>
            <a:spLocks noGrp="1"/>
          </p:cNvSpPr>
          <p:nvPr>
            <p:ph type="sldNum" sz="quarter" idx="12"/>
          </p:nvPr>
        </p:nvSpPr>
        <p:spPr>
          <a:xfrm>
            <a:off x="9837738" y="6929438"/>
            <a:ext cx="487362"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0A84089-1B8B-457E-90DA-CBFF84C7969B}" type="slidenum">
              <a:rPr lang="en-US" altLang="ja-JP" smtClean="0"/>
              <a:pPr/>
              <a:t>8</a:t>
            </a:fld>
            <a:endParaRPr lang="en-US" altLang="ja-JP"/>
          </a:p>
        </p:txBody>
      </p:sp>
      <p:graphicFrame>
        <p:nvGraphicFramePr>
          <p:cNvPr id="8" name="表 7">
            <a:extLst>
              <a:ext uri="{FF2B5EF4-FFF2-40B4-BE49-F238E27FC236}">
                <a16:creationId xmlns:a16="http://schemas.microsoft.com/office/drawing/2014/main" id="{440AAD27-86AB-D345-C9AE-1B037890AAC7}"/>
              </a:ext>
            </a:extLst>
          </p:cNvPr>
          <p:cNvGraphicFramePr>
            <a:graphicFrameLocks noGrp="1"/>
          </p:cNvGraphicFramePr>
          <p:nvPr>
            <p:extLst>
              <p:ext uri="{D42A27DB-BD31-4B8C-83A1-F6EECF244321}">
                <p14:modId xmlns:p14="http://schemas.microsoft.com/office/powerpoint/2010/main" val="1616755867"/>
              </p:ext>
            </p:extLst>
          </p:nvPr>
        </p:nvGraphicFramePr>
        <p:xfrm>
          <a:off x="233363" y="752475"/>
          <a:ext cx="9880597" cy="5911251"/>
        </p:xfrm>
        <a:graphic>
          <a:graphicData uri="http://schemas.openxmlformats.org/drawingml/2006/table">
            <a:tbl>
              <a:tblPr firstRow="1" bandRow="1">
                <a:tableStyleId>{21E4AEA4-8DFA-4A89-87EB-49C32662AFE0}</a:tableStyleId>
              </a:tblPr>
              <a:tblGrid>
                <a:gridCol w="551927">
                  <a:extLst>
                    <a:ext uri="{9D8B030D-6E8A-4147-A177-3AD203B41FA5}">
                      <a16:colId xmlns:a16="http://schemas.microsoft.com/office/drawing/2014/main" val="20000"/>
                    </a:ext>
                  </a:extLst>
                </a:gridCol>
                <a:gridCol w="551927">
                  <a:extLst>
                    <a:ext uri="{9D8B030D-6E8A-4147-A177-3AD203B41FA5}">
                      <a16:colId xmlns:a16="http://schemas.microsoft.com/office/drawing/2014/main" val="20001"/>
                    </a:ext>
                  </a:extLst>
                </a:gridCol>
                <a:gridCol w="1566927">
                  <a:extLst>
                    <a:ext uri="{9D8B030D-6E8A-4147-A177-3AD203B41FA5}">
                      <a16:colId xmlns:a16="http://schemas.microsoft.com/office/drawing/2014/main" val="20002"/>
                    </a:ext>
                  </a:extLst>
                </a:gridCol>
                <a:gridCol w="600818">
                  <a:extLst>
                    <a:ext uri="{9D8B030D-6E8A-4147-A177-3AD203B41FA5}">
                      <a16:colId xmlns:a16="http://schemas.microsoft.com/office/drawing/2014/main" val="20003"/>
                    </a:ext>
                  </a:extLst>
                </a:gridCol>
                <a:gridCol w="600818">
                  <a:extLst>
                    <a:ext uri="{9D8B030D-6E8A-4147-A177-3AD203B41FA5}">
                      <a16:colId xmlns:a16="http://schemas.microsoft.com/office/drawing/2014/main" val="20004"/>
                    </a:ext>
                  </a:extLst>
                </a:gridCol>
                <a:gridCol w="600818">
                  <a:extLst>
                    <a:ext uri="{9D8B030D-6E8A-4147-A177-3AD203B41FA5}">
                      <a16:colId xmlns:a16="http://schemas.microsoft.com/office/drawing/2014/main" val="20005"/>
                    </a:ext>
                  </a:extLst>
                </a:gridCol>
                <a:gridCol w="600818">
                  <a:extLst>
                    <a:ext uri="{9D8B030D-6E8A-4147-A177-3AD203B41FA5}">
                      <a16:colId xmlns:a16="http://schemas.microsoft.com/office/drawing/2014/main" val="20006"/>
                    </a:ext>
                  </a:extLst>
                </a:gridCol>
                <a:gridCol w="600818">
                  <a:extLst>
                    <a:ext uri="{9D8B030D-6E8A-4147-A177-3AD203B41FA5}">
                      <a16:colId xmlns:a16="http://schemas.microsoft.com/office/drawing/2014/main" val="20007"/>
                    </a:ext>
                  </a:extLst>
                </a:gridCol>
                <a:gridCol w="600818">
                  <a:extLst>
                    <a:ext uri="{9D8B030D-6E8A-4147-A177-3AD203B41FA5}">
                      <a16:colId xmlns:a16="http://schemas.microsoft.com/office/drawing/2014/main" val="20008"/>
                    </a:ext>
                  </a:extLst>
                </a:gridCol>
                <a:gridCol w="600818">
                  <a:extLst>
                    <a:ext uri="{9D8B030D-6E8A-4147-A177-3AD203B41FA5}">
                      <a16:colId xmlns:a16="http://schemas.microsoft.com/office/drawing/2014/main" val="20009"/>
                    </a:ext>
                  </a:extLst>
                </a:gridCol>
                <a:gridCol w="600818">
                  <a:extLst>
                    <a:ext uri="{9D8B030D-6E8A-4147-A177-3AD203B41FA5}">
                      <a16:colId xmlns:a16="http://schemas.microsoft.com/office/drawing/2014/main" val="20010"/>
                    </a:ext>
                  </a:extLst>
                </a:gridCol>
                <a:gridCol w="600818">
                  <a:extLst>
                    <a:ext uri="{9D8B030D-6E8A-4147-A177-3AD203B41FA5}">
                      <a16:colId xmlns:a16="http://schemas.microsoft.com/office/drawing/2014/main" val="20011"/>
                    </a:ext>
                  </a:extLst>
                </a:gridCol>
                <a:gridCol w="600818">
                  <a:extLst>
                    <a:ext uri="{9D8B030D-6E8A-4147-A177-3AD203B41FA5}">
                      <a16:colId xmlns:a16="http://schemas.microsoft.com/office/drawing/2014/main" val="20012"/>
                    </a:ext>
                  </a:extLst>
                </a:gridCol>
                <a:gridCol w="600818">
                  <a:extLst>
                    <a:ext uri="{9D8B030D-6E8A-4147-A177-3AD203B41FA5}">
                      <a16:colId xmlns:a16="http://schemas.microsoft.com/office/drawing/2014/main" val="20013"/>
                    </a:ext>
                  </a:extLst>
                </a:gridCol>
                <a:gridCol w="600818">
                  <a:extLst>
                    <a:ext uri="{9D8B030D-6E8A-4147-A177-3AD203B41FA5}">
                      <a16:colId xmlns:a16="http://schemas.microsoft.com/office/drawing/2014/main" val="20014"/>
                    </a:ext>
                  </a:extLst>
                </a:gridCol>
              </a:tblGrid>
              <a:tr h="735902">
                <a:tc>
                  <a:txBody>
                    <a:bodyPr/>
                    <a:lstStyle/>
                    <a:p>
                      <a:pPr algn="ctr"/>
                      <a:r>
                        <a:rPr kumimoji="1" lang="ja-JP" altLang="en-US" sz="1400" dirty="0"/>
                        <a:t>項目</a:t>
                      </a:r>
                    </a:p>
                  </a:txBody>
                  <a:tcPr marL="91435" marR="91435" marT="45722" marB="45722"/>
                </a:tc>
                <a:tc>
                  <a:txBody>
                    <a:bodyPr/>
                    <a:lstStyle/>
                    <a:p>
                      <a:pPr algn="ctr"/>
                      <a:r>
                        <a:rPr kumimoji="1" lang="ja-JP" altLang="en-US" sz="1400" dirty="0"/>
                        <a:t>実施機関</a:t>
                      </a:r>
                    </a:p>
                  </a:txBody>
                  <a:tcPr marL="91435" marR="91435" marT="45722" marB="45722"/>
                </a:tc>
                <a:tc>
                  <a:txBody>
                    <a:bodyPr/>
                    <a:lstStyle/>
                    <a:p>
                      <a:pPr algn="ctr"/>
                      <a:r>
                        <a:rPr kumimoji="1" lang="ja-JP" altLang="en-US" sz="1400" dirty="0"/>
                        <a:t>目標</a:t>
                      </a:r>
                    </a:p>
                  </a:txBody>
                  <a:tcPr marL="91435" marR="91435" marT="45722" marB="45722"/>
                </a:tc>
                <a:tc gridSpan="6">
                  <a:txBody>
                    <a:bodyPr/>
                    <a:lstStyle/>
                    <a:p>
                      <a:pPr algn="ctr"/>
                      <a:r>
                        <a:rPr kumimoji="1" lang="ja-JP" altLang="en-US" sz="1800" dirty="0"/>
                        <a:t>令和８年度</a:t>
                      </a:r>
                    </a:p>
                  </a:txBody>
                  <a:tcPr marL="91435" marR="91435" marT="45722" marB="45722" anchor="ctr"/>
                </a:tc>
                <a:tc hMerge="1">
                  <a:txBody>
                    <a:bodyPr/>
                    <a:lstStyle/>
                    <a:p>
                      <a:pPr algn="ctr"/>
                      <a:endParaRPr kumimoji="1" lang="en-US" altLang="ja-JP" sz="1800" dirty="0"/>
                    </a:p>
                  </a:txBody>
                  <a:tcPr marL="91435" marR="91435" marT="45722" marB="45722"/>
                </a:tc>
                <a:tc hMerge="1">
                  <a:txBody>
                    <a:bodyPr/>
                    <a:lstStyle/>
                    <a:p>
                      <a:endParaRPr dirty="0"/>
                    </a:p>
                  </a:txBody>
                  <a:tcPr marL="91435" marR="91435" marT="45722" marB="45722"/>
                </a:tc>
                <a:tc hMerge="1">
                  <a:txBody>
                    <a:bodyPr/>
                    <a:lstStyle/>
                    <a:p>
                      <a:endParaRPr kumimoji="1" lang="ja-JP" altLang="en-US" dirty="0"/>
                    </a:p>
                  </a:txBody>
                  <a:tcPr/>
                </a:tc>
                <a:tc hMerge="1">
                  <a:txBody>
                    <a:bodyPr/>
                    <a:lstStyle/>
                    <a:p>
                      <a:endParaRPr/>
                    </a:p>
                  </a:txBody>
                  <a:tcPr marL="91435" marR="91435" marT="45722" marB="45722"/>
                </a:tc>
                <a:tc hMerge="1">
                  <a:txBody>
                    <a:bodyPr/>
                    <a:lstStyle/>
                    <a:p>
                      <a:endParaRPr kumimoji="1" lang="ja-JP" altLang="en-US" dirty="0"/>
                    </a:p>
                  </a:txBody>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t>令和９年度</a:t>
                      </a:r>
                    </a:p>
                  </a:txBody>
                  <a:tcPr marL="91435" marR="91435" marT="45722" marB="45722" anchor="ctr"/>
                </a:tc>
                <a:tc hMerge="1">
                  <a:txBody>
                    <a:bodyPr/>
                    <a:lstStyle/>
                    <a:p>
                      <a:endParaRPr kumimoji="1" lang="ja-JP" altLang="en-US" dirty="0"/>
                    </a:p>
                  </a:txBody>
                  <a:tcPr/>
                </a:tc>
                <a:tc hMerge="1">
                  <a:txBody>
                    <a:bodyPr/>
                    <a:lstStyle/>
                    <a:p>
                      <a:endParaRPr dirty="0"/>
                    </a:p>
                  </a:txBody>
                  <a:tcPr marL="91435" marR="91435" marT="45722" marB="45722"/>
                </a:tc>
                <a:tc hMerge="1">
                  <a:txBody>
                    <a:bodyPr/>
                    <a:lstStyle/>
                    <a:p>
                      <a:pPr algn="ctr"/>
                      <a:endParaRPr kumimoji="1" lang="ja-JP" altLang="en-US" sz="1800" dirty="0"/>
                    </a:p>
                  </a:txBody>
                  <a:tcPr marL="91442" marR="91442" marT="45718" marB="45718"/>
                </a:tc>
                <a:tc hMerge="1">
                  <a:txBody>
                    <a:bodyPr/>
                    <a:lstStyle/>
                    <a:p>
                      <a:pPr algn="ctr"/>
                      <a:endParaRPr kumimoji="1" lang="ja-JP" altLang="en-US" sz="1800" dirty="0"/>
                    </a:p>
                  </a:txBody>
                  <a:tcPr marL="91442" marR="91442" marT="45718" marB="45718"/>
                </a:tc>
                <a:tc hMerge="1">
                  <a:txBody>
                    <a:bodyPr/>
                    <a:lstStyle/>
                    <a:p>
                      <a:pPr algn="ctr"/>
                      <a:endParaRPr kumimoji="1" lang="ja-JP" altLang="en-US" sz="1800" dirty="0"/>
                    </a:p>
                  </a:txBody>
                  <a:tcPr marL="91442" marR="91442" marT="45718" marB="45718"/>
                </a:tc>
                <a:extLst>
                  <a:ext uri="{0D108BD9-81ED-4DB2-BD59-A6C34878D82A}">
                    <a16:rowId xmlns:a16="http://schemas.microsoft.com/office/drawing/2014/main" val="10000"/>
                  </a:ext>
                </a:extLst>
              </a:tr>
              <a:tr h="735902">
                <a:tc>
                  <a:txBody>
                    <a:bodyPr/>
                    <a:lstStyle/>
                    <a:p>
                      <a:endParaRPr kumimoji="1" lang="ja-JP" altLang="en-US" sz="1200" dirty="0"/>
                    </a:p>
                  </a:txBody>
                  <a:tcPr marL="91435" marR="91435" marT="45722" marB="45722"/>
                </a:tc>
                <a:tc>
                  <a:txBody>
                    <a:bodyPr/>
                    <a:lstStyle/>
                    <a:p>
                      <a:r>
                        <a:rPr kumimoji="1" lang="ja-JP" altLang="en-US" sz="1200" dirty="0"/>
                        <a:t>チーム全体</a:t>
                      </a:r>
                    </a:p>
                  </a:txBody>
                  <a:tcPr marL="91435" marR="91435" marT="45722" marB="45722"/>
                </a:tc>
                <a:tc>
                  <a:txBody>
                    <a:bodyPr/>
                    <a:lstStyle/>
                    <a:p>
                      <a:r>
                        <a:rPr kumimoji="1" lang="ja-JP" altLang="en-US" sz="1200" i="1" dirty="0"/>
                        <a:t>本事業全体の目標を記載してください</a:t>
                      </a:r>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extLst>
                  <a:ext uri="{0D108BD9-81ED-4DB2-BD59-A6C34878D82A}">
                    <a16:rowId xmlns:a16="http://schemas.microsoft.com/office/drawing/2014/main" val="10001"/>
                  </a:ext>
                </a:extLst>
              </a:tr>
              <a:tr h="735902">
                <a:tc>
                  <a:txBody>
                    <a:bodyPr/>
                    <a:lstStyle/>
                    <a:p>
                      <a:r>
                        <a:rPr kumimoji="1" lang="en-US" altLang="ja-JP" sz="1800" dirty="0"/>
                        <a:t>A1</a:t>
                      </a:r>
                      <a:endParaRPr kumimoji="1" lang="ja-JP" altLang="en-US" sz="1800" dirty="0"/>
                    </a:p>
                  </a:txBody>
                  <a:tcPr marL="91435" marR="91435" marT="45722" marB="45722"/>
                </a:tc>
                <a:tc>
                  <a:txBody>
                    <a:bodyPr/>
                    <a:lstStyle/>
                    <a:p>
                      <a:r>
                        <a:rPr kumimoji="1" lang="ja-JP" altLang="en-US" sz="1200" dirty="0"/>
                        <a:t>ＸＸ株式会社</a:t>
                      </a:r>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1" dirty="0"/>
                        <a:t>項目</a:t>
                      </a:r>
                      <a:r>
                        <a:rPr kumimoji="1" lang="en-US" altLang="ja-JP" sz="1200" i="1" dirty="0"/>
                        <a:t>A1</a:t>
                      </a:r>
                      <a:r>
                        <a:rPr kumimoji="1" lang="ja-JP" altLang="en-US" sz="1200" i="1" dirty="0"/>
                        <a:t>における定量的な目標を記載してください</a:t>
                      </a:r>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extLst>
                  <a:ext uri="{0D108BD9-81ED-4DB2-BD59-A6C34878D82A}">
                    <a16:rowId xmlns:a16="http://schemas.microsoft.com/office/drawing/2014/main" val="10002"/>
                  </a:ext>
                </a:extLst>
              </a:tr>
              <a:tr h="823023">
                <a:tc>
                  <a:txBody>
                    <a:bodyPr/>
                    <a:lstStyle/>
                    <a:p>
                      <a:r>
                        <a:rPr kumimoji="1" lang="en-US" altLang="ja-JP" sz="1800" dirty="0"/>
                        <a:t>A2</a:t>
                      </a:r>
                      <a:endParaRPr kumimoji="1" lang="ja-JP" altLang="en-US" sz="1800" dirty="0"/>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t>YY</a:t>
                      </a:r>
                      <a:r>
                        <a:rPr kumimoji="1" lang="ja-JP" altLang="en-US" sz="1200" dirty="0"/>
                        <a:t>株式会社</a:t>
                      </a:r>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1" dirty="0"/>
                        <a:t>項目</a:t>
                      </a:r>
                      <a:r>
                        <a:rPr kumimoji="1" lang="en-US" altLang="ja-JP" sz="1200" i="1" dirty="0"/>
                        <a:t>A2</a:t>
                      </a:r>
                      <a:r>
                        <a:rPr kumimoji="1" lang="ja-JP" altLang="en-US" sz="1200" i="1" dirty="0"/>
                        <a:t>における定量的な目標を記載してください</a:t>
                      </a:r>
                    </a:p>
                    <a:p>
                      <a:endParaRPr kumimoji="1" lang="ja-JP" altLang="en-US" sz="12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extLst>
                  <a:ext uri="{0D108BD9-81ED-4DB2-BD59-A6C34878D82A}">
                    <a16:rowId xmlns:a16="http://schemas.microsoft.com/office/drawing/2014/main" val="10003"/>
                  </a:ext>
                </a:extLst>
              </a:tr>
              <a:tr h="823023">
                <a:tc>
                  <a:txBody>
                    <a:bodyPr/>
                    <a:lstStyle/>
                    <a:p>
                      <a:r>
                        <a:rPr kumimoji="1" lang="en-US" altLang="ja-JP" sz="1800" dirty="0"/>
                        <a:t>A3</a:t>
                      </a:r>
                      <a:endParaRPr kumimoji="1" lang="ja-JP" altLang="en-US" sz="1800" dirty="0"/>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1" dirty="0"/>
                        <a:t>項目</a:t>
                      </a:r>
                      <a:r>
                        <a:rPr kumimoji="1" lang="en-US" altLang="ja-JP" sz="1200" i="1" dirty="0"/>
                        <a:t>A</a:t>
                      </a:r>
                      <a:r>
                        <a:rPr kumimoji="1" lang="ja-JP" altLang="en-US" sz="1200" i="1" dirty="0"/>
                        <a:t>３における定量的な目標を記載してください</a:t>
                      </a:r>
                    </a:p>
                    <a:p>
                      <a:endParaRPr kumimoji="1" lang="ja-JP" altLang="en-US" sz="12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extLst>
                  <a:ext uri="{0D108BD9-81ED-4DB2-BD59-A6C34878D82A}">
                    <a16:rowId xmlns:a16="http://schemas.microsoft.com/office/drawing/2014/main" val="1511104328"/>
                  </a:ext>
                </a:extLst>
              </a:tr>
              <a:tr h="823023">
                <a:tc>
                  <a:txBody>
                    <a:bodyPr/>
                    <a:lstStyle/>
                    <a:p>
                      <a:r>
                        <a:rPr kumimoji="1" lang="en-US" altLang="ja-JP" sz="1800" dirty="0"/>
                        <a:t>B</a:t>
                      </a:r>
                      <a:endParaRPr kumimoji="1" lang="ja-JP" altLang="en-US" sz="1800" dirty="0"/>
                    </a:p>
                  </a:txBody>
                  <a:tcPr marL="91435" marR="91435" marT="45722" marB="45722"/>
                </a:tc>
                <a:tc>
                  <a:txBody>
                    <a:bodyPr/>
                    <a:lstStyle/>
                    <a:p>
                      <a:r>
                        <a:rPr kumimoji="1" lang="ja-JP" altLang="en-US" sz="1800" dirty="0"/>
                        <a:t>・・・</a:t>
                      </a:r>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1" dirty="0"/>
                        <a:t>項目</a:t>
                      </a:r>
                      <a:r>
                        <a:rPr kumimoji="1" lang="en-US" altLang="ja-JP" sz="1200" i="1" dirty="0"/>
                        <a:t>B</a:t>
                      </a:r>
                      <a:r>
                        <a:rPr kumimoji="1" lang="ja-JP" altLang="en-US" sz="1200" i="1" dirty="0"/>
                        <a:t>における定量的な目標を記載してください</a:t>
                      </a:r>
                    </a:p>
                    <a:p>
                      <a:endParaRPr kumimoji="1" lang="ja-JP" altLang="en-US" sz="1200" dirty="0"/>
                    </a:p>
                  </a:txBody>
                  <a:tcPr marL="91435" marR="91435" marT="45722" marB="45722"/>
                </a:tc>
                <a:tc>
                  <a:txBody>
                    <a:bodyPr/>
                    <a:lstStyle/>
                    <a:p>
                      <a:endParaRPr kumimoji="1" lang="ja-JP" altLang="en-US" sz="180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extLst>
                  <a:ext uri="{0D108BD9-81ED-4DB2-BD59-A6C34878D82A}">
                    <a16:rowId xmlns:a16="http://schemas.microsoft.com/office/drawing/2014/main" val="10005"/>
                  </a:ext>
                </a:extLst>
              </a:tr>
              <a:tr h="428018">
                <a:tc>
                  <a:txBody>
                    <a:bodyPr/>
                    <a:lstStyle/>
                    <a:p>
                      <a:r>
                        <a:rPr kumimoji="1" lang="en-US" altLang="ja-JP" sz="1800" dirty="0"/>
                        <a:t>C</a:t>
                      </a:r>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r>
                        <a:rPr kumimoji="1" lang="ja-JP" altLang="en-US" sz="1800" dirty="0"/>
                        <a:t>・・・</a:t>
                      </a:r>
                    </a:p>
                  </a:txBody>
                  <a:tcPr marL="91435" marR="91435" marT="45722" marB="45722">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1" dirty="0"/>
                        <a:t>項目</a:t>
                      </a:r>
                      <a:r>
                        <a:rPr kumimoji="1" lang="en-US" altLang="ja-JP" sz="1200" i="1" dirty="0"/>
                        <a:t>C</a:t>
                      </a:r>
                      <a:r>
                        <a:rPr kumimoji="1" lang="ja-JP" altLang="en-US" sz="1200" i="1" dirty="0"/>
                        <a:t>における定量的な目標を記載してください</a:t>
                      </a:r>
                    </a:p>
                    <a:p>
                      <a:endParaRPr kumimoji="1" lang="ja-JP" altLang="en-US" sz="12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411512">
                <a:tc gridSpan="3">
                  <a:txBody>
                    <a:bodyPr/>
                    <a:lstStyle/>
                    <a:p>
                      <a:r>
                        <a:rPr kumimoji="1" lang="ja-JP" altLang="en-US" sz="1800" dirty="0"/>
                        <a:t>経費</a:t>
                      </a:r>
                    </a:p>
                  </a:txBody>
                  <a:tcPr marL="91435" marR="91435" marT="45722" marB="45722">
                    <a:lnT w="12700" cap="flat" cmpd="sng" algn="ctr">
                      <a:solidFill>
                        <a:schemeClr val="tx1"/>
                      </a:solidFill>
                      <a:prstDash val="solid"/>
                      <a:round/>
                      <a:headEnd type="none" w="med" len="med"/>
                      <a:tailEnd type="none" w="med" len="med"/>
                    </a:lnT>
                  </a:tcPr>
                </a:tc>
                <a:tc hMerge="1">
                  <a:txBody>
                    <a:bodyPr/>
                    <a:lstStyle/>
                    <a:p>
                      <a:endParaRPr kumimoji="1" lang="ja-JP" altLang="en-US" sz="1800" dirty="0"/>
                    </a:p>
                  </a:txBody>
                  <a:tcPr marL="91435" marR="91435" marT="45722" marB="45722"/>
                </a:tc>
                <a:tc hMerge="1">
                  <a:txBody>
                    <a:bodyPr/>
                    <a:lstStyle/>
                    <a:p>
                      <a:endParaRPr kumimoji="1" lang="ja-JP" altLang="en-US" sz="1200" dirty="0"/>
                    </a:p>
                  </a:txBody>
                  <a:tcPr marL="91435" marR="91435" marT="45722" marB="45722"/>
                </a:tc>
                <a:tc gridSpan="6">
                  <a:txBody>
                    <a:bodyPr/>
                    <a:lstStyle/>
                    <a:p>
                      <a:pPr algn="r"/>
                      <a:r>
                        <a:rPr kumimoji="1" lang="ja-JP" altLang="en-US" sz="1800" dirty="0"/>
                        <a:t>〇〇千円</a:t>
                      </a:r>
                    </a:p>
                  </a:txBody>
                  <a:tcPr marL="91435" marR="91435" marT="45722" marB="45722">
                    <a:lnT w="12700" cap="flat" cmpd="sng" algn="ctr">
                      <a:solidFill>
                        <a:schemeClr val="tx1"/>
                      </a:solidFill>
                      <a:prstDash val="solid"/>
                      <a:round/>
                      <a:headEnd type="none" w="med" len="med"/>
                      <a:tailEnd type="none" w="med" len="med"/>
                    </a:lnT>
                  </a:tcPr>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gridSpan="6">
                  <a:txBody>
                    <a:bodyPr/>
                    <a:lstStyle/>
                    <a:p>
                      <a:pPr algn="r"/>
                      <a:r>
                        <a:rPr kumimoji="1" lang="ja-JP" altLang="en-US" sz="1800" dirty="0"/>
                        <a:t>〇〇千円</a:t>
                      </a:r>
                    </a:p>
                  </a:txBody>
                  <a:tcPr marL="91435" marR="91435" marT="45722" marB="45722">
                    <a:lnT w="12700" cap="flat" cmpd="sng" algn="ctr">
                      <a:solidFill>
                        <a:schemeClr val="tx1"/>
                      </a:solidFill>
                      <a:prstDash val="solid"/>
                      <a:round/>
                      <a:headEnd type="none" w="med" len="med"/>
                      <a:tailEnd type="none" w="med" len="med"/>
                    </a:lnT>
                  </a:tcPr>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extLst>
                  <a:ext uri="{0D108BD9-81ED-4DB2-BD59-A6C34878D82A}">
                    <a16:rowId xmlns:a16="http://schemas.microsoft.com/office/drawing/2014/main" val="1172104565"/>
                  </a:ext>
                </a:extLst>
              </a:tr>
            </a:tbl>
          </a:graphicData>
        </a:graphic>
      </p:graphicFrame>
      <p:sp>
        <p:nvSpPr>
          <p:cNvPr id="9" name="テキスト ボックス 62">
            <a:extLst>
              <a:ext uri="{FF2B5EF4-FFF2-40B4-BE49-F238E27FC236}">
                <a16:creationId xmlns:a16="http://schemas.microsoft.com/office/drawing/2014/main" id="{18E3126A-C40A-04EE-FDC0-F0FB9758C8A4}"/>
              </a:ext>
            </a:extLst>
          </p:cNvPr>
          <p:cNvSpPr txBox="1">
            <a:spLocks noChangeArrowheads="1"/>
          </p:cNvSpPr>
          <p:nvPr/>
        </p:nvSpPr>
        <p:spPr bwMode="auto">
          <a:xfrm>
            <a:off x="5105960" y="3964716"/>
            <a:ext cx="11721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○○条件の整理</a:t>
            </a:r>
          </a:p>
        </p:txBody>
      </p:sp>
      <p:cxnSp>
        <p:nvCxnSpPr>
          <p:cNvPr id="10" name="直線矢印コネクタ 37">
            <a:extLst>
              <a:ext uri="{FF2B5EF4-FFF2-40B4-BE49-F238E27FC236}">
                <a16:creationId xmlns:a16="http://schemas.microsoft.com/office/drawing/2014/main" id="{FC52E341-427C-6A1E-1270-BBD983E8F02D}"/>
              </a:ext>
            </a:extLst>
          </p:cNvPr>
          <p:cNvCxnSpPr>
            <a:cxnSpLocks noChangeShapeType="1"/>
          </p:cNvCxnSpPr>
          <p:nvPr/>
        </p:nvCxnSpPr>
        <p:spPr bwMode="auto">
          <a:xfrm>
            <a:off x="4717557" y="3433898"/>
            <a:ext cx="1809344"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1" name="直線矢印コネクタ 43">
            <a:extLst>
              <a:ext uri="{FF2B5EF4-FFF2-40B4-BE49-F238E27FC236}">
                <a16:creationId xmlns:a16="http://schemas.microsoft.com/office/drawing/2014/main" id="{44EF7837-0E06-E317-B3EB-249982A4DF14}"/>
              </a:ext>
            </a:extLst>
          </p:cNvPr>
          <p:cNvCxnSpPr>
            <a:cxnSpLocks noChangeShapeType="1"/>
          </p:cNvCxnSpPr>
          <p:nvPr/>
        </p:nvCxnSpPr>
        <p:spPr bwMode="auto">
          <a:xfrm>
            <a:off x="6533220" y="4960434"/>
            <a:ext cx="1139692"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6" name="直線矢印コネクタ 46">
            <a:extLst>
              <a:ext uri="{FF2B5EF4-FFF2-40B4-BE49-F238E27FC236}">
                <a16:creationId xmlns:a16="http://schemas.microsoft.com/office/drawing/2014/main" id="{08AD4E31-AE44-8D55-AB64-B8BEE31F6A86}"/>
              </a:ext>
            </a:extLst>
          </p:cNvPr>
          <p:cNvCxnSpPr>
            <a:cxnSpLocks noChangeShapeType="1"/>
          </p:cNvCxnSpPr>
          <p:nvPr/>
        </p:nvCxnSpPr>
        <p:spPr bwMode="auto">
          <a:xfrm>
            <a:off x="6492770" y="2577143"/>
            <a:ext cx="3554518"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21" name="テキスト ボックス 14">
            <a:extLst>
              <a:ext uri="{FF2B5EF4-FFF2-40B4-BE49-F238E27FC236}">
                <a16:creationId xmlns:a16="http://schemas.microsoft.com/office/drawing/2014/main" id="{8FE3DB24-61A9-E613-C8FA-51A2478E21B1}"/>
              </a:ext>
            </a:extLst>
          </p:cNvPr>
          <p:cNvSpPr txBox="1">
            <a:spLocks noChangeArrowheads="1"/>
          </p:cNvSpPr>
          <p:nvPr/>
        </p:nvSpPr>
        <p:spPr bwMode="auto">
          <a:xfrm>
            <a:off x="5138738" y="2184728"/>
            <a:ext cx="11721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○○条件の検討</a:t>
            </a:r>
          </a:p>
        </p:txBody>
      </p:sp>
      <p:sp>
        <p:nvSpPr>
          <p:cNvPr id="22" name="テキスト ボックス 48">
            <a:extLst>
              <a:ext uri="{FF2B5EF4-FFF2-40B4-BE49-F238E27FC236}">
                <a16:creationId xmlns:a16="http://schemas.microsoft.com/office/drawing/2014/main" id="{303DF31B-73F3-705F-984C-9AC8B056D7B2}"/>
              </a:ext>
            </a:extLst>
          </p:cNvPr>
          <p:cNvSpPr txBox="1">
            <a:spLocks noChangeArrowheads="1"/>
          </p:cNvSpPr>
          <p:nvPr/>
        </p:nvSpPr>
        <p:spPr bwMode="auto">
          <a:xfrm>
            <a:off x="7640930" y="2343196"/>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○○の発注</a:t>
            </a:r>
          </a:p>
        </p:txBody>
      </p:sp>
      <p:cxnSp>
        <p:nvCxnSpPr>
          <p:cNvPr id="25" name="直線矢印コネクタ 58">
            <a:extLst>
              <a:ext uri="{FF2B5EF4-FFF2-40B4-BE49-F238E27FC236}">
                <a16:creationId xmlns:a16="http://schemas.microsoft.com/office/drawing/2014/main" id="{9C443B1E-0270-89FA-8DD0-58D6639FECB8}"/>
              </a:ext>
            </a:extLst>
          </p:cNvPr>
          <p:cNvCxnSpPr>
            <a:cxnSpLocks noChangeShapeType="1"/>
          </p:cNvCxnSpPr>
          <p:nvPr/>
        </p:nvCxnSpPr>
        <p:spPr bwMode="auto">
          <a:xfrm>
            <a:off x="4717557" y="4244238"/>
            <a:ext cx="1809344"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30" name="直線矢印コネクタ 73">
            <a:extLst>
              <a:ext uri="{FF2B5EF4-FFF2-40B4-BE49-F238E27FC236}">
                <a16:creationId xmlns:a16="http://schemas.microsoft.com/office/drawing/2014/main" id="{F2F235BD-5CA9-CBCE-DA29-F87EC003B9A9}"/>
              </a:ext>
            </a:extLst>
          </p:cNvPr>
          <p:cNvCxnSpPr>
            <a:cxnSpLocks noChangeShapeType="1"/>
          </p:cNvCxnSpPr>
          <p:nvPr/>
        </p:nvCxnSpPr>
        <p:spPr bwMode="auto">
          <a:xfrm>
            <a:off x="6613638" y="2508481"/>
            <a:ext cx="0" cy="3197727"/>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cxnSp>
        <p:nvCxnSpPr>
          <p:cNvPr id="35" name="直線矢印コネクタ 8">
            <a:extLst>
              <a:ext uri="{FF2B5EF4-FFF2-40B4-BE49-F238E27FC236}">
                <a16:creationId xmlns:a16="http://schemas.microsoft.com/office/drawing/2014/main" id="{F21F9141-1106-1A30-1948-ACA1D446A46B}"/>
              </a:ext>
            </a:extLst>
          </p:cNvPr>
          <p:cNvCxnSpPr>
            <a:cxnSpLocks noChangeShapeType="1"/>
          </p:cNvCxnSpPr>
          <p:nvPr/>
        </p:nvCxnSpPr>
        <p:spPr bwMode="auto">
          <a:xfrm>
            <a:off x="4717557" y="2446338"/>
            <a:ext cx="1809344"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36" name="テキスト ボックス 63">
            <a:extLst>
              <a:ext uri="{FF2B5EF4-FFF2-40B4-BE49-F238E27FC236}">
                <a16:creationId xmlns:a16="http://schemas.microsoft.com/office/drawing/2014/main" id="{B2C64CFC-8FA1-6311-0D53-961A81F31523}"/>
              </a:ext>
            </a:extLst>
          </p:cNvPr>
          <p:cNvSpPr txBox="1">
            <a:spLocks noChangeArrowheads="1"/>
          </p:cNvSpPr>
          <p:nvPr/>
        </p:nvSpPr>
        <p:spPr bwMode="auto">
          <a:xfrm>
            <a:off x="5035964" y="3092913"/>
            <a:ext cx="11721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○○条件の検討</a:t>
            </a:r>
          </a:p>
        </p:txBody>
      </p:sp>
      <p:grpSp>
        <p:nvGrpSpPr>
          <p:cNvPr id="37" name="グループ化 36">
            <a:extLst>
              <a:ext uri="{FF2B5EF4-FFF2-40B4-BE49-F238E27FC236}">
                <a16:creationId xmlns:a16="http://schemas.microsoft.com/office/drawing/2014/main" id="{F26236E0-056D-1790-FFA7-094F10D1F1F0}"/>
              </a:ext>
            </a:extLst>
          </p:cNvPr>
          <p:cNvGrpSpPr/>
          <p:nvPr/>
        </p:nvGrpSpPr>
        <p:grpSpPr>
          <a:xfrm>
            <a:off x="6304950" y="1606551"/>
            <a:ext cx="1809750" cy="485032"/>
            <a:chOff x="5469308" y="1665287"/>
            <a:chExt cx="1809750" cy="414337"/>
          </a:xfrm>
        </p:grpSpPr>
        <p:sp>
          <p:nvSpPr>
            <p:cNvPr id="38" name="角丸四角形吹き出し 30">
              <a:extLst>
                <a:ext uri="{FF2B5EF4-FFF2-40B4-BE49-F238E27FC236}">
                  <a16:creationId xmlns:a16="http://schemas.microsoft.com/office/drawing/2014/main" id="{90470542-DD40-4D29-47CF-7FB777F32AFA}"/>
                </a:ext>
              </a:extLst>
            </p:cNvPr>
            <p:cNvSpPr>
              <a:spLocks noChangeArrowheads="1"/>
            </p:cNvSpPr>
            <p:nvPr/>
          </p:nvSpPr>
          <p:spPr bwMode="auto">
            <a:xfrm>
              <a:off x="5469308" y="1665287"/>
              <a:ext cx="1714500" cy="414337"/>
            </a:xfrm>
            <a:prstGeom prst="wedgeRoundRectCallout">
              <a:avLst>
                <a:gd name="adj1" fmla="val -60477"/>
                <a:gd name="adj2" fmla="val 45111"/>
                <a:gd name="adj3" fmla="val 16667"/>
              </a:avLst>
            </a:prstGeom>
            <a:solidFill>
              <a:srgbClr val="FFCC99"/>
            </a:solidFill>
            <a:ln w="9525" algn="ctr">
              <a:solidFill>
                <a:schemeClr val="tx1"/>
              </a:solidFill>
              <a:round/>
              <a:headEnd/>
              <a:tailEnd/>
            </a:ln>
          </p:spPr>
          <p:txBody>
            <a:bodyPr wrap="none"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endParaRPr lang="en-US" altLang="ja-JP" sz="1000"/>
            </a:p>
            <a:p>
              <a:pPr eaLnBrk="1" hangingPunct="1"/>
              <a:endParaRPr lang="en-US" altLang="ja-JP" sz="1000"/>
            </a:p>
            <a:p>
              <a:pPr eaLnBrk="1" hangingPunct="1"/>
              <a:endParaRPr lang="ja-JP" altLang="en-US" sz="1000"/>
            </a:p>
          </p:txBody>
        </p:sp>
        <p:sp>
          <p:nvSpPr>
            <p:cNvPr id="39" name="テキスト ボックス 31">
              <a:extLst>
                <a:ext uri="{FF2B5EF4-FFF2-40B4-BE49-F238E27FC236}">
                  <a16:creationId xmlns:a16="http://schemas.microsoft.com/office/drawing/2014/main" id="{651E057D-29FB-FC34-A8BB-FBA6A8260DD7}"/>
                </a:ext>
              </a:extLst>
            </p:cNvPr>
            <p:cNvSpPr txBox="1">
              <a:spLocks noChangeArrowheads="1"/>
            </p:cNvSpPr>
            <p:nvPr/>
          </p:nvSpPr>
          <p:spPr bwMode="auto">
            <a:xfrm>
              <a:off x="5524871" y="1687514"/>
              <a:ext cx="1754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925" indent="-71438">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lnSpc>
                  <a:spcPct val="90000"/>
                </a:lnSpc>
              </a:pPr>
              <a:r>
                <a:rPr lang="ja-JP" altLang="en-US" sz="1000" dirty="0">
                  <a:latin typeface="ＭＳ Ｐゴシック" panose="020B0600070205080204" pitchFamily="50" charset="-128"/>
                </a:rPr>
                <a:t>・項目は、年度毎で区切るようお願いします。</a:t>
              </a:r>
              <a:endParaRPr lang="en-US" altLang="ja-JP" sz="900" dirty="0"/>
            </a:p>
          </p:txBody>
        </p:sp>
      </p:grpSp>
      <p:cxnSp>
        <p:nvCxnSpPr>
          <p:cNvPr id="40" name="直線矢印コネクタ 46">
            <a:extLst>
              <a:ext uri="{FF2B5EF4-FFF2-40B4-BE49-F238E27FC236}">
                <a16:creationId xmlns:a16="http://schemas.microsoft.com/office/drawing/2014/main" id="{D0324ABF-604A-B26A-2526-430ACDB2F314}"/>
              </a:ext>
            </a:extLst>
          </p:cNvPr>
          <p:cNvCxnSpPr>
            <a:cxnSpLocks noChangeShapeType="1"/>
          </p:cNvCxnSpPr>
          <p:nvPr/>
        </p:nvCxnSpPr>
        <p:spPr bwMode="auto">
          <a:xfrm>
            <a:off x="6492770" y="3447914"/>
            <a:ext cx="3554518"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3" name="直線矢印コネクタ 8">
            <a:extLst>
              <a:ext uri="{FF2B5EF4-FFF2-40B4-BE49-F238E27FC236}">
                <a16:creationId xmlns:a16="http://schemas.microsoft.com/office/drawing/2014/main" id="{EFC74DB6-8372-80CE-DFA5-A7797BD7E527}"/>
              </a:ext>
            </a:extLst>
          </p:cNvPr>
          <p:cNvCxnSpPr>
            <a:cxnSpLocks noChangeShapeType="1"/>
          </p:cNvCxnSpPr>
          <p:nvPr/>
        </p:nvCxnSpPr>
        <p:spPr bwMode="auto">
          <a:xfrm>
            <a:off x="6526901" y="2800961"/>
            <a:ext cx="1157576"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44" name="テキスト ボックス 48">
            <a:extLst>
              <a:ext uri="{FF2B5EF4-FFF2-40B4-BE49-F238E27FC236}">
                <a16:creationId xmlns:a16="http://schemas.microsoft.com/office/drawing/2014/main" id="{AA2D2040-B232-DC0D-EDE7-71A9C686AAE9}"/>
              </a:ext>
            </a:extLst>
          </p:cNvPr>
          <p:cNvSpPr txBox="1">
            <a:spLocks noChangeArrowheads="1"/>
          </p:cNvSpPr>
          <p:nvPr/>
        </p:nvSpPr>
        <p:spPr bwMode="auto">
          <a:xfrm>
            <a:off x="6639737" y="2560473"/>
            <a:ext cx="90601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○○の試作</a:t>
            </a:r>
          </a:p>
        </p:txBody>
      </p:sp>
      <p:cxnSp>
        <p:nvCxnSpPr>
          <p:cNvPr id="47" name="直線矢印コネクタ 64">
            <a:extLst>
              <a:ext uri="{FF2B5EF4-FFF2-40B4-BE49-F238E27FC236}">
                <a16:creationId xmlns:a16="http://schemas.microsoft.com/office/drawing/2014/main" id="{B6F0B134-6478-6413-74A6-E8DC6FFE8130}"/>
              </a:ext>
            </a:extLst>
          </p:cNvPr>
          <p:cNvCxnSpPr>
            <a:cxnSpLocks noChangeShapeType="1"/>
          </p:cNvCxnSpPr>
          <p:nvPr/>
        </p:nvCxnSpPr>
        <p:spPr bwMode="auto">
          <a:xfrm>
            <a:off x="7705068" y="4920452"/>
            <a:ext cx="8353" cy="938156"/>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sp>
        <p:nvSpPr>
          <p:cNvPr id="48" name="テキスト ボックス 62">
            <a:extLst>
              <a:ext uri="{FF2B5EF4-FFF2-40B4-BE49-F238E27FC236}">
                <a16:creationId xmlns:a16="http://schemas.microsoft.com/office/drawing/2014/main" id="{4EF4A8EB-EDB9-D80F-E19D-127B4A0F9761}"/>
              </a:ext>
            </a:extLst>
          </p:cNvPr>
          <p:cNvSpPr txBox="1">
            <a:spLocks noChangeArrowheads="1"/>
          </p:cNvSpPr>
          <p:nvPr/>
        </p:nvSpPr>
        <p:spPr bwMode="auto">
          <a:xfrm>
            <a:off x="7960500" y="5539127"/>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○○の調査</a:t>
            </a:r>
          </a:p>
        </p:txBody>
      </p:sp>
      <p:cxnSp>
        <p:nvCxnSpPr>
          <p:cNvPr id="49" name="直線矢印コネクタ 58">
            <a:extLst>
              <a:ext uri="{FF2B5EF4-FFF2-40B4-BE49-F238E27FC236}">
                <a16:creationId xmlns:a16="http://schemas.microsoft.com/office/drawing/2014/main" id="{30B6D6CF-5690-2410-1B67-43D6ED1889A8}"/>
              </a:ext>
            </a:extLst>
          </p:cNvPr>
          <p:cNvCxnSpPr>
            <a:cxnSpLocks noChangeShapeType="1"/>
          </p:cNvCxnSpPr>
          <p:nvPr/>
        </p:nvCxnSpPr>
        <p:spPr bwMode="auto">
          <a:xfrm>
            <a:off x="6639737" y="5858608"/>
            <a:ext cx="3376500"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50" name="テキスト ボックス 56">
            <a:extLst>
              <a:ext uri="{FF2B5EF4-FFF2-40B4-BE49-F238E27FC236}">
                <a16:creationId xmlns:a16="http://schemas.microsoft.com/office/drawing/2014/main" id="{542C56A8-8D82-3C25-BDDE-02244ABF1B5E}"/>
              </a:ext>
            </a:extLst>
          </p:cNvPr>
          <p:cNvSpPr txBox="1">
            <a:spLocks noChangeArrowheads="1"/>
          </p:cNvSpPr>
          <p:nvPr/>
        </p:nvSpPr>
        <p:spPr bwMode="auto">
          <a:xfrm>
            <a:off x="6587540" y="4666966"/>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〇〇の検討</a:t>
            </a:r>
          </a:p>
        </p:txBody>
      </p:sp>
      <p:cxnSp>
        <p:nvCxnSpPr>
          <p:cNvPr id="53" name="直線矢印コネクタ 43">
            <a:extLst>
              <a:ext uri="{FF2B5EF4-FFF2-40B4-BE49-F238E27FC236}">
                <a16:creationId xmlns:a16="http://schemas.microsoft.com/office/drawing/2014/main" id="{2478C74A-E265-4C36-F677-577A2CFDDA01}"/>
              </a:ext>
            </a:extLst>
          </p:cNvPr>
          <p:cNvCxnSpPr>
            <a:cxnSpLocks noChangeShapeType="1"/>
          </p:cNvCxnSpPr>
          <p:nvPr/>
        </p:nvCxnSpPr>
        <p:spPr bwMode="auto">
          <a:xfrm>
            <a:off x="8776305" y="2860540"/>
            <a:ext cx="1213833"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54" name="テキスト ボックス 48">
            <a:extLst>
              <a:ext uri="{FF2B5EF4-FFF2-40B4-BE49-F238E27FC236}">
                <a16:creationId xmlns:a16="http://schemas.microsoft.com/office/drawing/2014/main" id="{F2CA7E61-69F3-A4B9-2FF3-794A86642FED}"/>
              </a:ext>
            </a:extLst>
          </p:cNvPr>
          <p:cNvSpPr txBox="1">
            <a:spLocks noChangeArrowheads="1"/>
          </p:cNvSpPr>
          <p:nvPr/>
        </p:nvSpPr>
        <p:spPr bwMode="auto">
          <a:xfrm>
            <a:off x="8808609" y="2615221"/>
            <a:ext cx="124264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○○の評価・改良</a:t>
            </a:r>
          </a:p>
        </p:txBody>
      </p:sp>
      <p:cxnSp>
        <p:nvCxnSpPr>
          <p:cNvPr id="55" name="直線矢印コネクタ 43">
            <a:extLst>
              <a:ext uri="{FF2B5EF4-FFF2-40B4-BE49-F238E27FC236}">
                <a16:creationId xmlns:a16="http://schemas.microsoft.com/office/drawing/2014/main" id="{678941B1-0FF7-0FAF-81BF-BE4CB4FCD7EB}"/>
              </a:ext>
            </a:extLst>
          </p:cNvPr>
          <p:cNvCxnSpPr>
            <a:cxnSpLocks noChangeShapeType="1"/>
          </p:cNvCxnSpPr>
          <p:nvPr/>
        </p:nvCxnSpPr>
        <p:spPr bwMode="auto">
          <a:xfrm>
            <a:off x="7687482" y="4961765"/>
            <a:ext cx="2393937"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56" name="テキスト ボックス 56">
            <a:extLst>
              <a:ext uri="{FF2B5EF4-FFF2-40B4-BE49-F238E27FC236}">
                <a16:creationId xmlns:a16="http://schemas.microsoft.com/office/drawing/2014/main" id="{CBD9CCA3-51C8-6A75-7876-A37D146FEC3B}"/>
              </a:ext>
            </a:extLst>
          </p:cNvPr>
          <p:cNvSpPr txBox="1">
            <a:spLocks noChangeArrowheads="1"/>
          </p:cNvSpPr>
          <p:nvPr/>
        </p:nvSpPr>
        <p:spPr bwMode="auto">
          <a:xfrm>
            <a:off x="8091674" y="4676497"/>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〇〇の試算</a:t>
            </a:r>
          </a:p>
        </p:txBody>
      </p:sp>
      <p:sp>
        <p:nvSpPr>
          <p:cNvPr id="57" name="テキスト ボックス 48">
            <a:extLst>
              <a:ext uri="{FF2B5EF4-FFF2-40B4-BE49-F238E27FC236}">
                <a16:creationId xmlns:a16="http://schemas.microsoft.com/office/drawing/2014/main" id="{6659FD97-5DA1-9BF9-06CF-A762D8CCF5B9}"/>
              </a:ext>
            </a:extLst>
          </p:cNvPr>
          <p:cNvSpPr txBox="1">
            <a:spLocks noChangeArrowheads="1"/>
          </p:cNvSpPr>
          <p:nvPr/>
        </p:nvSpPr>
        <p:spPr bwMode="auto">
          <a:xfrm>
            <a:off x="7780683" y="3981589"/>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○○の発注</a:t>
            </a:r>
          </a:p>
        </p:txBody>
      </p:sp>
      <p:cxnSp>
        <p:nvCxnSpPr>
          <p:cNvPr id="58" name="直線矢印コネクタ 46">
            <a:extLst>
              <a:ext uri="{FF2B5EF4-FFF2-40B4-BE49-F238E27FC236}">
                <a16:creationId xmlns:a16="http://schemas.microsoft.com/office/drawing/2014/main" id="{FAD2E978-EC36-AD3F-0C69-D8042CCF7808}"/>
              </a:ext>
            </a:extLst>
          </p:cNvPr>
          <p:cNvCxnSpPr>
            <a:cxnSpLocks noChangeShapeType="1"/>
          </p:cNvCxnSpPr>
          <p:nvPr/>
        </p:nvCxnSpPr>
        <p:spPr bwMode="auto">
          <a:xfrm>
            <a:off x="6559442" y="4243199"/>
            <a:ext cx="3554518"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60" name="テキスト ボックス 63">
            <a:extLst>
              <a:ext uri="{FF2B5EF4-FFF2-40B4-BE49-F238E27FC236}">
                <a16:creationId xmlns:a16="http://schemas.microsoft.com/office/drawing/2014/main" id="{DEF06A9D-4866-0874-A03A-5C12657FA8FC}"/>
              </a:ext>
            </a:extLst>
          </p:cNvPr>
          <p:cNvSpPr txBox="1">
            <a:spLocks noChangeArrowheads="1"/>
          </p:cNvSpPr>
          <p:nvPr/>
        </p:nvSpPr>
        <p:spPr bwMode="auto">
          <a:xfrm>
            <a:off x="7545754" y="3074921"/>
            <a:ext cx="124264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○○の調査・分析</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871C5-C0AE-D01F-A811-77EC61A0E9BF}"/>
            </a:ext>
          </a:extLst>
        </p:cNvPr>
        <p:cNvGrpSpPr/>
        <p:nvPr/>
      </p:nvGrpSpPr>
      <p:grpSpPr>
        <a:xfrm>
          <a:off x="0" y="0"/>
          <a:ext cx="0" cy="0"/>
          <a:chOff x="0" y="0"/>
          <a:chExt cx="0" cy="0"/>
        </a:xfrm>
      </p:grpSpPr>
      <p:sp>
        <p:nvSpPr>
          <p:cNvPr id="11266" name="AutoShape 58">
            <a:extLst>
              <a:ext uri="{FF2B5EF4-FFF2-40B4-BE49-F238E27FC236}">
                <a16:creationId xmlns:a16="http://schemas.microsoft.com/office/drawing/2014/main" id="{F5C3B4B5-97FB-61F6-63A8-43736F0A73BC}"/>
              </a:ext>
            </a:extLst>
          </p:cNvPr>
          <p:cNvSpPr>
            <a:spLocks noChangeArrowheads="1"/>
          </p:cNvSpPr>
          <p:nvPr/>
        </p:nvSpPr>
        <p:spPr bwMode="auto">
          <a:xfrm>
            <a:off x="138113" y="169863"/>
            <a:ext cx="10001250" cy="6911975"/>
          </a:xfrm>
          <a:prstGeom prst="roundRect">
            <a:avLst>
              <a:gd name="adj" fmla="val 2213"/>
            </a:avLst>
          </a:prstGeom>
          <a:solidFill>
            <a:srgbClr val="FFFFFF">
              <a:alpha val="0"/>
            </a:srgbClr>
          </a:solid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a:t>　　</a:t>
            </a:r>
          </a:p>
        </p:txBody>
      </p:sp>
      <p:sp>
        <p:nvSpPr>
          <p:cNvPr id="87" name="Text Box 21">
            <a:extLst>
              <a:ext uri="{FF2B5EF4-FFF2-40B4-BE49-F238E27FC236}">
                <a16:creationId xmlns:a16="http://schemas.microsoft.com/office/drawing/2014/main" id="{1065E244-F948-9044-79FC-0A932711B83B}"/>
              </a:ext>
            </a:extLst>
          </p:cNvPr>
          <p:cNvSpPr txBox="1">
            <a:spLocks noChangeArrowheads="1"/>
          </p:cNvSpPr>
          <p:nvPr/>
        </p:nvSpPr>
        <p:spPr bwMode="auto">
          <a:xfrm>
            <a:off x="230188" y="224483"/>
            <a:ext cx="9817100" cy="415498"/>
          </a:xfrm>
          <a:prstGeom prst="rect">
            <a:avLst/>
          </a:prstGeom>
          <a:noFill/>
          <a:ln w="9525">
            <a:solidFill>
              <a:schemeClr val="tx1"/>
            </a:solidFill>
            <a:prstDash val="dash"/>
            <a:miter lim="800000"/>
            <a:headEnd/>
            <a:tailEnd/>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1050" i="1" dirty="0"/>
              <a:t>＜留意事項＞実施期間を通しての項目、目標、実施計画について記載してください。事業概要（</a:t>
            </a:r>
            <a:r>
              <a:rPr lang="en-US" altLang="ja-JP" sz="1050" i="1" dirty="0"/>
              <a:t>2</a:t>
            </a:r>
            <a:r>
              <a:rPr lang="ja-JP" altLang="en-US" sz="1050" i="1" dirty="0"/>
              <a:t>ページ）の①に記載した</a:t>
            </a:r>
            <a:r>
              <a:rPr lang="en-US" altLang="ja-JP" sz="1050" i="1" dirty="0"/>
              <a:t>A1, A2,</a:t>
            </a:r>
            <a:r>
              <a:rPr lang="ja-JP" altLang="en-US" sz="1050" i="1" dirty="0"/>
              <a:t>・・・</a:t>
            </a:r>
            <a:r>
              <a:rPr lang="en-US" altLang="ja-JP" sz="1050" i="1" dirty="0"/>
              <a:t>, B,C</a:t>
            </a:r>
            <a:r>
              <a:rPr lang="ja-JP" altLang="en-US" sz="1050" i="1" dirty="0"/>
              <a:t>と連動させて各項目についてそれぞれの関係性が分かるよう記載してください。なお、各行は項目ごととしてください（実施機関ごと等としない）。</a:t>
            </a:r>
            <a:endParaRPr lang="ja-JP" altLang="en-US" sz="1050" i="1" strike="sngStrike" dirty="0">
              <a:solidFill>
                <a:srgbClr val="00B050"/>
              </a:solidFill>
            </a:endParaRPr>
          </a:p>
        </p:txBody>
      </p:sp>
      <p:sp>
        <p:nvSpPr>
          <p:cNvPr id="11409" name="スライド番号プレースホルダー 1">
            <a:extLst>
              <a:ext uri="{FF2B5EF4-FFF2-40B4-BE49-F238E27FC236}">
                <a16:creationId xmlns:a16="http://schemas.microsoft.com/office/drawing/2014/main" id="{87F49460-44A5-878E-8416-2372E03A2256}"/>
              </a:ext>
            </a:extLst>
          </p:cNvPr>
          <p:cNvSpPr>
            <a:spLocks noGrp="1"/>
          </p:cNvSpPr>
          <p:nvPr>
            <p:ph type="sldNum" sz="quarter" idx="12"/>
          </p:nvPr>
        </p:nvSpPr>
        <p:spPr>
          <a:xfrm>
            <a:off x="9837738" y="6929438"/>
            <a:ext cx="487362" cy="500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0A84089-1B8B-457E-90DA-CBFF84C7969B}" type="slidenum">
              <a:rPr lang="en-US" altLang="ja-JP" smtClean="0"/>
              <a:pPr/>
              <a:t>9</a:t>
            </a:fld>
            <a:endParaRPr lang="en-US" altLang="ja-JP"/>
          </a:p>
        </p:txBody>
      </p:sp>
      <p:sp>
        <p:nvSpPr>
          <p:cNvPr id="3" name="Text Box 62">
            <a:extLst>
              <a:ext uri="{FF2B5EF4-FFF2-40B4-BE49-F238E27FC236}">
                <a16:creationId xmlns:a16="http://schemas.microsoft.com/office/drawing/2014/main" id="{0E50E343-80B6-7257-B82D-8033131C7165}"/>
              </a:ext>
            </a:extLst>
          </p:cNvPr>
          <p:cNvSpPr txBox="1">
            <a:spLocks noChangeArrowheads="1"/>
          </p:cNvSpPr>
          <p:nvPr/>
        </p:nvSpPr>
        <p:spPr bwMode="auto">
          <a:xfrm>
            <a:off x="107951" y="11113"/>
            <a:ext cx="2280830" cy="279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47605" rIns="0" bIns="47605" anchor="ctr" anchorCtr="1">
            <a:spAutoFit/>
          </a:bodyPr>
          <a:lstStyle>
            <a:lvl1pPr defTabSz="95250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5250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525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525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525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b="1" u="sng" dirty="0">
                <a:solidFill>
                  <a:srgbClr val="000000"/>
                </a:solidFill>
                <a:latin typeface="ＭＳ Ｐゴシック" panose="020B0600070205080204" pitchFamily="50" charset="-128"/>
              </a:rPr>
              <a:t>（</a:t>
            </a:r>
            <a:r>
              <a:rPr lang="en-US" altLang="ja-JP" sz="1200" b="1" u="sng" dirty="0">
                <a:solidFill>
                  <a:srgbClr val="000000"/>
                </a:solidFill>
                <a:latin typeface="ＭＳ Ｐゴシック" panose="020B0600070205080204" pitchFamily="50" charset="-128"/>
              </a:rPr>
              <a:t>4</a:t>
            </a:r>
            <a:r>
              <a:rPr lang="ja-JP" altLang="en-US" sz="1200" b="1" u="sng" dirty="0">
                <a:solidFill>
                  <a:srgbClr val="000000"/>
                </a:solidFill>
                <a:latin typeface="ＭＳ Ｐゴシック" panose="020B0600070205080204" pitchFamily="50" charset="-128"/>
              </a:rPr>
              <a:t>）項目毎の全体スケジュール</a:t>
            </a:r>
          </a:p>
        </p:txBody>
      </p:sp>
      <p:graphicFrame>
        <p:nvGraphicFramePr>
          <p:cNvPr id="2" name="表 1">
            <a:extLst>
              <a:ext uri="{FF2B5EF4-FFF2-40B4-BE49-F238E27FC236}">
                <a16:creationId xmlns:a16="http://schemas.microsoft.com/office/drawing/2014/main" id="{2D647717-520D-09DC-E19C-FD7EFE9602A8}"/>
              </a:ext>
            </a:extLst>
          </p:cNvPr>
          <p:cNvGraphicFramePr>
            <a:graphicFrameLocks noGrp="1"/>
          </p:cNvGraphicFramePr>
          <p:nvPr>
            <p:extLst>
              <p:ext uri="{D42A27DB-BD31-4B8C-83A1-F6EECF244321}">
                <p14:modId xmlns:p14="http://schemas.microsoft.com/office/powerpoint/2010/main" val="3318735888"/>
              </p:ext>
            </p:extLst>
          </p:nvPr>
        </p:nvGraphicFramePr>
        <p:xfrm>
          <a:off x="233363" y="752475"/>
          <a:ext cx="9813928" cy="5911251"/>
        </p:xfrm>
        <a:graphic>
          <a:graphicData uri="http://schemas.openxmlformats.org/drawingml/2006/table">
            <a:tbl>
              <a:tblPr firstRow="1" bandRow="1">
                <a:tableStyleId>{21E4AEA4-8DFA-4A89-87EB-49C32662AFE0}</a:tableStyleId>
              </a:tblPr>
              <a:tblGrid>
                <a:gridCol w="548203">
                  <a:extLst>
                    <a:ext uri="{9D8B030D-6E8A-4147-A177-3AD203B41FA5}">
                      <a16:colId xmlns:a16="http://schemas.microsoft.com/office/drawing/2014/main" val="20000"/>
                    </a:ext>
                  </a:extLst>
                </a:gridCol>
                <a:gridCol w="548203">
                  <a:extLst>
                    <a:ext uri="{9D8B030D-6E8A-4147-A177-3AD203B41FA5}">
                      <a16:colId xmlns:a16="http://schemas.microsoft.com/office/drawing/2014/main" val="20001"/>
                    </a:ext>
                  </a:extLst>
                </a:gridCol>
                <a:gridCol w="1556354">
                  <a:extLst>
                    <a:ext uri="{9D8B030D-6E8A-4147-A177-3AD203B41FA5}">
                      <a16:colId xmlns:a16="http://schemas.microsoft.com/office/drawing/2014/main" val="20002"/>
                    </a:ext>
                  </a:extLst>
                </a:gridCol>
                <a:gridCol w="596764">
                  <a:extLst>
                    <a:ext uri="{9D8B030D-6E8A-4147-A177-3AD203B41FA5}">
                      <a16:colId xmlns:a16="http://schemas.microsoft.com/office/drawing/2014/main" val="20003"/>
                    </a:ext>
                  </a:extLst>
                </a:gridCol>
                <a:gridCol w="596764">
                  <a:extLst>
                    <a:ext uri="{9D8B030D-6E8A-4147-A177-3AD203B41FA5}">
                      <a16:colId xmlns:a16="http://schemas.microsoft.com/office/drawing/2014/main" val="20004"/>
                    </a:ext>
                  </a:extLst>
                </a:gridCol>
                <a:gridCol w="596764">
                  <a:extLst>
                    <a:ext uri="{9D8B030D-6E8A-4147-A177-3AD203B41FA5}">
                      <a16:colId xmlns:a16="http://schemas.microsoft.com/office/drawing/2014/main" val="20005"/>
                    </a:ext>
                  </a:extLst>
                </a:gridCol>
                <a:gridCol w="596764">
                  <a:extLst>
                    <a:ext uri="{9D8B030D-6E8A-4147-A177-3AD203B41FA5}">
                      <a16:colId xmlns:a16="http://schemas.microsoft.com/office/drawing/2014/main" val="20006"/>
                    </a:ext>
                  </a:extLst>
                </a:gridCol>
                <a:gridCol w="596764">
                  <a:extLst>
                    <a:ext uri="{9D8B030D-6E8A-4147-A177-3AD203B41FA5}">
                      <a16:colId xmlns:a16="http://schemas.microsoft.com/office/drawing/2014/main" val="20009"/>
                    </a:ext>
                  </a:extLst>
                </a:gridCol>
                <a:gridCol w="596764">
                  <a:extLst>
                    <a:ext uri="{9D8B030D-6E8A-4147-A177-3AD203B41FA5}">
                      <a16:colId xmlns:a16="http://schemas.microsoft.com/office/drawing/2014/main" val="20010"/>
                    </a:ext>
                  </a:extLst>
                </a:gridCol>
                <a:gridCol w="596764">
                  <a:extLst>
                    <a:ext uri="{9D8B030D-6E8A-4147-A177-3AD203B41FA5}">
                      <a16:colId xmlns:a16="http://schemas.microsoft.com/office/drawing/2014/main" val="20011"/>
                    </a:ext>
                  </a:extLst>
                </a:gridCol>
                <a:gridCol w="596764">
                  <a:extLst>
                    <a:ext uri="{9D8B030D-6E8A-4147-A177-3AD203B41FA5}">
                      <a16:colId xmlns:a16="http://schemas.microsoft.com/office/drawing/2014/main" val="20012"/>
                    </a:ext>
                  </a:extLst>
                </a:gridCol>
                <a:gridCol w="596764">
                  <a:extLst>
                    <a:ext uri="{9D8B030D-6E8A-4147-A177-3AD203B41FA5}">
                      <a16:colId xmlns:a16="http://schemas.microsoft.com/office/drawing/2014/main" val="1054884976"/>
                    </a:ext>
                  </a:extLst>
                </a:gridCol>
                <a:gridCol w="596764">
                  <a:extLst>
                    <a:ext uri="{9D8B030D-6E8A-4147-A177-3AD203B41FA5}">
                      <a16:colId xmlns:a16="http://schemas.microsoft.com/office/drawing/2014/main" val="1588640010"/>
                    </a:ext>
                  </a:extLst>
                </a:gridCol>
                <a:gridCol w="596764">
                  <a:extLst>
                    <a:ext uri="{9D8B030D-6E8A-4147-A177-3AD203B41FA5}">
                      <a16:colId xmlns:a16="http://schemas.microsoft.com/office/drawing/2014/main" val="1973568261"/>
                    </a:ext>
                  </a:extLst>
                </a:gridCol>
                <a:gridCol w="596764">
                  <a:extLst>
                    <a:ext uri="{9D8B030D-6E8A-4147-A177-3AD203B41FA5}">
                      <a16:colId xmlns:a16="http://schemas.microsoft.com/office/drawing/2014/main" val="1418789543"/>
                    </a:ext>
                  </a:extLst>
                </a:gridCol>
              </a:tblGrid>
              <a:tr h="735902">
                <a:tc>
                  <a:txBody>
                    <a:bodyPr/>
                    <a:lstStyle/>
                    <a:p>
                      <a:pPr algn="ctr"/>
                      <a:r>
                        <a:rPr kumimoji="1" lang="ja-JP" altLang="en-US" sz="1400" dirty="0"/>
                        <a:t>項目</a:t>
                      </a:r>
                    </a:p>
                  </a:txBody>
                  <a:tcPr marL="91435" marR="91435" marT="45722" marB="45722"/>
                </a:tc>
                <a:tc>
                  <a:txBody>
                    <a:bodyPr/>
                    <a:lstStyle/>
                    <a:p>
                      <a:pPr algn="ctr"/>
                      <a:r>
                        <a:rPr kumimoji="1" lang="ja-JP" altLang="en-US" sz="1400" dirty="0"/>
                        <a:t>実施機関</a:t>
                      </a:r>
                    </a:p>
                  </a:txBody>
                  <a:tcPr marL="91435" marR="91435" marT="45722" marB="45722"/>
                </a:tc>
                <a:tc>
                  <a:txBody>
                    <a:bodyPr/>
                    <a:lstStyle/>
                    <a:p>
                      <a:pPr algn="ctr"/>
                      <a:r>
                        <a:rPr kumimoji="1" lang="ja-JP" altLang="en-US" sz="1400" dirty="0"/>
                        <a:t>目標</a:t>
                      </a:r>
                    </a:p>
                  </a:txBody>
                  <a:tcPr marL="91435" marR="91435" marT="45722" marB="45722"/>
                </a:tc>
                <a:tc gridSpan="4">
                  <a:txBody>
                    <a:bodyPr/>
                    <a:lstStyle/>
                    <a:p>
                      <a:pPr algn="ctr"/>
                      <a:r>
                        <a:rPr kumimoji="1" lang="ja-JP" altLang="en-US" sz="1800" dirty="0"/>
                        <a:t>令和</a:t>
                      </a:r>
                      <a:r>
                        <a:rPr kumimoji="1" lang="en-US" altLang="ja-JP" sz="1800" dirty="0"/>
                        <a:t>10</a:t>
                      </a:r>
                      <a:r>
                        <a:rPr kumimoji="1" lang="ja-JP" altLang="en-US" sz="1800" dirty="0"/>
                        <a:t>年度</a:t>
                      </a:r>
                    </a:p>
                  </a:txBody>
                  <a:tcPr marL="91435" marR="91435" marT="45722" marB="45722" anchor="ctr"/>
                </a:tc>
                <a:tc hMerge="1">
                  <a:txBody>
                    <a:bodyPr/>
                    <a:lstStyle/>
                    <a:p>
                      <a:pPr algn="ctr"/>
                      <a:endParaRPr kumimoji="1" lang="en-US" altLang="ja-JP" sz="1800" dirty="0"/>
                    </a:p>
                  </a:txBody>
                  <a:tcPr marL="91435" marR="91435" marT="45722" marB="45722"/>
                </a:tc>
                <a:tc hMerge="1">
                  <a:txBody>
                    <a:bodyPr/>
                    <a:lstStyle/>
                    <a:p>
                      <a:endParaRPr dirty="0"/>
                    </a:p>
                  </a:txBody>
                  <a:tcPr marL="91435" marR="91435" marT="45722" marB="45722"/>
                </a:tc>
                <a:tc hMerge="1">
                  <a:txBody>
                    <a:bodyPr/>
                    <a:lstStyle/>
                    <a:p>
                      <a:endParaRPr kumimoji="1" lang="ja-JP" altLang="en-US" dirty="0"/>
                    </a:p>
                  </a:txBody>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t>令和</a:t>
                      </a:r>
                      <a:r>
                        <a:rPr kumimoji="1" lang="en-US" altLang="ja-JP" sz="1800" dirty="0"/>
                        <a:t>11</a:t>
                      </a:r>
                      <a:r>
                        <a:rPr kumimoji="1" lang="ja-JP" altLang="en-US" sz="1800" dirty="0"/>
                        <a:t>年度</a:t>
                      </a:r>
                    </a:p>
                  </a:txBody>
                  <a:tcPr marL="91435" marR="91435" marT="45722" marB="45722" anchor="ctr"/>
                </a:tc>
                <a:tc hMerge="1">
                  <a:txBody>
                    <a:bodyPr/>
                    <a:lstStyle/>
                    <a:p>
                      <a:endParaRPr kumimoji="1" lang="ja-JP" altLang="en-US" dirty="0"/>
                    </a:p>
                  </a:txBody>
                  <a:tcPr/>
                </a:tc>
                <a:tc hMerge="1">
                  <a:txBody>
                    <a:bodyPr/>
                    <a:lstStyle/>
                    <a:p>
                      <a:endParaRPr dirty="0"/>
                    </a:p>
                  </a:txBody>
                  <a:tcPr marL="91435" marR="91435" marT="45722" marB="45722"/>
                </a:tc>
                <a:tc hMerge="1">
                  <a:txBody>
                    <a:bodyPr/>
                    <a:lstStyle/>
                    <a:p>
                      <a:pPr algn="ctr"/>
                      <a:endParaRPr kumimoji="1" lang="ja-JP" altLang="en-US" sz="1800" dirty="0"/>
                    </a:p>
                  </a:txBody>
                  <a:tcPr marL="91442" marR="91442" marT="45718" marB="45718"/>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t>令和</a:t>
                      </a:r>
                      <a:r>
                        <a:rPr kumimoji="1" lang="en-US" altLang="ja-JP" sz="1800" dirty="0"/>
                        <a:t>12</a:t>
                      </a:r>
                      <a:r>
                        <a:rPr kumimoji="1" lang="ja-JP" altLang="en-US" sz="1800" dirty="0"/>
                        <a:t>年度</a:t>
                      </a:r>
                    </a:p>
                  </a:txBody>
                  <a:tcPr marL="91435" marR="91435" marT="45722" marB="45722"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dirty="0"/>
                    </a:p>
                  </a:txBody>
                  <a:tcPr marL="91435" marR="91435" marT="45722" marB="45722"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dirty="0"/>
                    </a:p>
                  </a:txBody>
                  <a:tcPr marL="91435" marR="91435" marT="45722" marB="45722"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dirty="0"/>
                    </a:p>
                  </a:txBody>
                  <a:tcPr marL="91435" marR="91435" marT="45722" marB="45722" anchor="ctr"/>
                </a:tc>
                <a:extLst>
                  <a:ext uri="{0D108BD9-81ED-4DB2-BD59-A6C34878D82A}">
                    <a16:rowId xmlns:a16="http://schemas.microsoft.com/office/drawing/2014/main" val="10000"/>
                  </a:ext>
                </a:extLst>
              </a:tr>
              <a:tr h="735902">
                <a:tc>
                  <a:txBody>
                    <a:bodyPr/>
                    <a:lstStyle/>
                    <a:p>
                      <a:endParaRPr kumimoji="1" lang="ja-JP" altLang="en-US" sz="1200" dirty="0"/>
                    </a:p>
                  </a:txBody>
                  <a:tcPr marL="91435" marR="91435" marT="45722" marB="45722"/>
                </a:tc>
                <a:tc>
                  <a:txBody>
                    <a:bodyPr/>
                    <a:lstStyle/>
                    <a:p>
                      <a:r>
                        <a:rPr kumimoji="1" lang="ja-JP" altLang="en-US" sz="1200" dirty="0"/>
                        <a:t>チーム全体</a:t>
                      </a:r>
                    </a:p>
                  </a:txBody>
                  <a:tcPr marL="91435" marR="91435" marT="45722" marB="45722"/>
                </a:tc>
                <a:tc>
                  <a:txBody>
                    <a:bodyPr/>
                    <a:lstStyle/>
                    <a:p>
                      <a:r>
                        <a:rPr kumimoji="1" lang="ja-JP" altLang="en-US" sz="1200" i="1" dirty="0"/>
                        <a:t>本事業全体の目標を記載してください</a:t>
                      </a:r>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extLst>
                  <a:ext uri="{0D108BD9-81ED-4DB2-BD59-A6C34878D82A}">
                    <a16:rowId xmlns:a16="http://schemas.microsoft.com/office/drawing/2014/main" val="10001"/>
                  </a:ext>
                </a:extLst>
              </a:tr>
              <a:tr h="735902">
                <a:tc>
                  <a:txBody>
                    <a:bodyPr/>
                    <a:lstStyle/>
                    <a:p>
                      <a:r>
                        <a:rPr kumimoji="1" lang="en-US" altLang="ja-JP" sz="1800" dirty="0"/>
                        <a:t>A1</a:t>
                      </a:r>
                      <a:endParaRPr kumimoji="1" lang="ja-JP" altLang="en-US" sz="1800" dirty="0"/>
                    </a:p>
                  </a:txBody>
                  <a:tcPr marL="91435" marR="91435" marT="45722" marB="45722"/>
                </a:tc>
                <a:tc>
                  <a:txBody>
                    <a:bodyPr/>
                    <a:lstStyle/>
                    <a:p>
                      <a:r>
                        <a:rPr kumimoji="1" lang="ja-JP" altLang="en-US" sz="1200" dirty="0"/>
                        <a:t>ＸＸ株式会社</a:t>
                      </a:r>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1" dirty="0"/>
                        <a:t>項目</a:t>
                      </a:r>
                      <a:r>
                        <a:rPr kumimoji="1" lang="en-US" altLang="ja-JP" sz="1200" i="1" dirty="0"/>
                        <a:t>A1</a:t>
                      </a:r>
                      <a:r>
                        <a:rPr kumimoji="1" lang="ja-JP" altLang="en-US" sz="1200" i="1" dirty="0"/>
                        <a:t>における定量的な目標を記載してください</a:t>
                      </a:r>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extLst>
                  <a:ext uri="{0D108BD9-81ED-4DB2-BD59-A6C34878D82A}">
                    <a16:rowId xmlns:a16="http://schemas.microsoft.com/office/drawing/2014/main" val="10002"/>
                  </a:ext>
                </a:extLst>
              </a:tr>
              <a:tr h="823023">
                <a:tc>
                  <a:txBody>
                    <a:bodyPr/>
                    <a:lstStyle/>
                    <a:p>
                      <a:r>
                        <a:rPr kumimoji="1" lang="en-US" altLang="ja-JP" sz="1800" dirty="0"/>
                        <a:t>A2</a:t>
                      </a:r>
                      <a:endParaRPr kumimoji="1" lang="ja-JP" altLang="en-US" sz="1800" dirty="0"/>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t>YY</a:t>
                      </a:r>
                      <a:r>
                        <a:rPr kumimoji="1" lang="ja-JP" altLang="en-US" sz="1200" dirty="0"/>
                        <a:t>株式会社</a:t>
                      </a:r>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1" dirty="0"/>
                        <a:t>項目</a:t>
                      </a:r>
                      <a:r>
                        <a:rPr kumimoji="1" lang="en-US" altLang="ja-JP" sz="1200" i="1" dirty="0"/>
                        <a:t>A2</a:t>
                      </a:r>
                      <a:r>
                        <a:rPr kumimoji="1" lang="ja-JP" altLang="en-US" sz="1200" i="1" dirty="0"/>
                        <a:t>における定量的な目標を記載してください</a:t>
                      </a:r>
                    </a:p>
                    <a:p>
                      <a:endParaRPr kumimoji="1" lang="ja-JP" altLang="en-US" sz="12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extLst>
                  <a:ext uri="{0D108BD9-81ED-4DB2-BD59-A6C34878D82A}">
                    <a16:rowId xmlns:a16="http://schemas.microsoft.com/office/drawing/2014/main" val="10003"/>
                  </a:ext>
                </a:extLst>
              </a:tr>
              <a:tr h="823023">
                <a:tc>
                  <a:txBody>
                    <a:bodyPr/>
                    <a:lstStyle/>
                    <a:p>
                      <a:r>
                        <a:rPr kumimoji="1" lang="en-US" altLang="ja-JP" sz="1800" dirty="0"/>
                        <a:t>A3</a:t>
                      </a:r>
                      <a:endParaRPr kumimoji="1" lang="ja-JP" altLang="en-US" sz="1800" dirty="0"/>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1" dirty="0"/>
                        <a:t>項目</a:t>
                      </a:r>
                      <a:r>
                        <a:rPr kumimoji="1" lang="en-US" altLang="ja-JP" sz="1200" i="1" dirty="0"/>
                        <a:t>A</a:t>
                      </a:r>
                      <a:r>
                        <a:rPr kumimoji="1" lang="ja-JP" altLang="en-US" sz="1200" i="1" dirty="0"/>
                        <a:t>３における定量的な目標を記載してください</a:t>
                      </a:r>
                    </a:p>
                    <a:p>
                      <a:endParaRPr kumimoji="1" lang="ja-JP" altLang="en-US" sz="12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extLst>
                  <a:ext uri="{0D108BD9-81ED-4DB2-BD59-A6C34878D82A}">
                    <a16:rowId xmlns:a16="http://schemas.microsoft.com/office/drawing/2014/main" val="1511104328"/>
                  </a:ext>
                </a:extLst>
              </a:tr>
              <a:tr h="823023">
                <a:tc>
                  <a:txBody>
                    <a:bodyPr/>
                    <a:lstStyle/>
                    <a:p>
                      <a:r>
                        <a:rPr kumimoji="1" lang="en-US" altLang="ja-JP" sz="1800" dirty="0"/>
                        <a:t>B</a:t>
                      </a:r>
                      <a:endParaRPr kumimoji="1" lang="ja-JP" altLang="en-US" sz="1800" dirty="0"/>
                    </a:p>
                  </a:txBody>
                  <a:tcPr marL="91435" marR="91435" marT="45722" marB="45722"/>
                </a:tc>
                <a:tc>
                  <a:txBody>
                    <a:bodyPr/>
                    <a:lstStyle/>
                    <a:p>
                      <a:r>
                        <a:rPr kumimoji="1" lang="ja-JP" altLang="en-US" sz="1800" dirty="0"/>
                        <a:t>・・・</a:t>
                      </a:r>
                    </a:p>
                  </a:txBody>
                  <a:tcPr marL="91435" marR="91435"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1" dirty="0"/>
                        <a:t>項目</a:t>
                      </a:r>
                      <a:r>
                        <a:rPr kumimoji="1" lang="en-US" altLang="ja-JP" sz="1200" i="1" dirty="0"/>
                        <a:t>B</a:t>
                      </a:r>
                      <a:r>
                        <a:rPr kumimoji="1" lang="ja-JP" altLang="en-US" sz="1200" i="1" dirty="0"/>
                        <a:t>における定量的な目標を記載してください</a:t>
                      </a:r>
                    </a:p>
                    <a:p>
                      <a:endParaRPr kumimoji="1" lang="ja-JP" altLang="en-US" sz="1200" dirty="0"/>
                    </a:p>
                  </a:txBody>
                  <a:tcPr marL="91435" marR="91435" marT="45722" marB="45722"/>
                </a:tc>
                <a:tc>
                  <a:txBody>
                    <a:bodyPr/>
                    <a:lstStyle/>
                    <a:p>
                      <a:endParaRPr kumimoji="1" lang="ja-JP" altLang="en-US" sz="180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tc>
                  <a:txBody>
                    <a:bodyPr/>
                    <a:lstStyle/>
                    <a:p>
                      <a:endParaRPr kumimoji="1" lang="ja-JP" altLang="en-US" sz="1800" dirty="0"/>
                    </a:p>
                  </a:txBody>
                  <a:tcPr marL="91435" marR="91435" marT="45722" marB="45722"/>
                </a:tc>
                <a:extLst>
                  <a:ext uri="{0D108BD9-81ED-4DB2-BD59-A6C34878D82A}">
                    <a16:rowId xmlns:a16="http://schemas.microsoft.com/office/drawing/2014/main" val="10005"/>
                  </a:ext>
                </a:extLst>
              </a:tr>
              <a:tr h="411512">
                <a:tc>
                  <a:txBody>
                    <a:bodyPr/>
                    <a:lstStyle/>
                    <a:p>
                      <a:r>
                        <a:rPr kumimoji="1" lang="en-US" altLang="ja-JP" sz="1800" dirty="0"/>
                        <a:t>C</a:t>
                      </a:r>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r>
                        <a:rPr kumimoji="1" lang="ja-JP" altLang="en-US" sz="1800" dirty="0"/>
                        <a:t>・・・</a:t>
                      </a:r>
                    </a:p>
                  </a:txBody>
                  <a:tcPr marL="91435" marR="91435" marT="45722" marB="45722">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1" dirty="0"/>
                        <a:t>項目</a:t>
                      </a:r>
                      <a:r>
                        <a:rPr kumimoji="1" lang="en-US" altLang="ja-JP" sz="1200" i="1" dirty="0"/>
                        <a:t>C</a:t>
                      </a:r>
                      <a:r>
                        <a:rPr kumimoji="1" lang="ja-JP" altLang="en-US" sz="1200" i="1" dirty="0"/>
                        <a:t>における定量的な目標を記載してください</a:t>
                      </a:r>
                    </a:p>
                    <a:p>
                      <a:endParaRPr kumimoji="1" lang="ja-JP" altLang="en-US" sz="12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tc>
                  <a:txBody>
                    <a:bodyPr/>
                    <a:lstStyle/>
                    <a:p>
                      <a:endParaRPr kumimoji="1" lang="ja-JP" altLang="en-US" sz="1800" dirty="0"/>
                    </a:p>
                  </a:txBody>
                  <a:tcPr marL="91435" marR="91435" marT="45722" marB="45722">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411512">
                <a:tc gridSpan="3">
                  <a:txBody>
                    <a:bodyPr/>
                    <a:lstStyle/>
                    <a:p>
                      <a:r>
                        <a:rPr kumimoji="1" lang="ja-JP" altLang="en-US" sz="1800" dirty="0"/>
                        <a:t>経費</a:t>
                      </a:r>
                    </a:p>
                  </a:txBody>
                  <a:tcPr marL="91435" marR="91435" marT="45722" marB="45722">
                    <a:lnT w="12700" cap="flat" cmpd="sng" algn="ctr">
                      <a:solidFill>
                        <a:schemeClr val="tx1"/>
                      </a:solidFill>
                      <a:prstDash val="solid"/>
                      <a:round/>
                      <a:headEnd type="none" w="med" len="med"/>
                      <a:tailEnd type="none" w="med" len="med"/>
                    </a:lnT>
                  </a:tcPr>
                </a:tc>
                <a:tc hMerge="1">
                  <a:txBody>
                    <a:bodyPr/>
                    <a:lstStyle/>
                    <a:p>
                      <a:endParaRPr kumimoji="1" lang="ja-JP" altLang="en-US" sz="1800" dirty="0"/>
                    </a:p>
                  </a:txBody>
                  <a:tcPr marL="91435" marR="91435" marT="45722" marB="45722"/>
                </a:tc>
                <a:tc hMerge="1">
                  <a:txBody>
                    <a:bodyPr/>
                    <a:lstStyle/>
                    <a:p>
                      <a:endParaRPr kumimoji="1" lang="ja-JP" altLang="en-US" sz="1200" dirty="0"/>
                    </a:p>
                  </a:txBody>
                  <a:tcPr marL="91435" marR="91435" marT="45722" marB="45722"/>
                </a:tc>
                <a:tc gridSpan="4">
                  <a:txBody>
                    <a:bodyPr/>
                    <a:lstStyle/>
                    <a:p>
                      <a:pPr algn="r"/>
                      <a:r>
                        <a:rPr kumimoji="1" lang="ja-JP" altLang="en-US" sz="1800" dirty="0"/>
                        <a:t>〇〇千円</a:t>
                      </a:r>
                    </a:p>
                  </a:txBody>
                  <a:tcPr marL="91435" marR="91435" marT="45722" marB="45722">
                    <a:lnT w="12700" cap="flat" cmpd="sng" algn="ctr">
                      <a:solidFill>
                        <a:schemeClr val="tx1"/>
                      </a:solidFill>
                      <a:prstDash val="solid"/>
                      <a:round/>
                      <a:headEnd type="none" w="med" len="med"/>
                      <a:tailEnd type="none" w="med" len="med"/>
                    </a:lnT>
                  </a:tcPr>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gridSpan="4">
                  <a:txBody>
                    <a:bodyPr/>
                    <a:lstStyle/>
                    <a:p>
                      <a:pPr algn="r"/>
                      <a:r>
                        <a:rPr kumimoji="1" lang="ja-JP" altLang="en-US" sz="1800" dirty="0"/>
                        <a:t>〇〇千円</a:t>
                      </a:r>
                    </a:p>
                  </a:txBody>
                  <a:tcPr marL="91435" marR="91435" marT="45722" marB="45722">
                    <a:lnT w="12700" cap="flat" cmpd="sng" algn="ctr">
                      <a:solidFill>
                        <a:schemeClr val="tx1"/>
                      </a:solidFill>
                      <a:prstDash val="solid"/>
                      <a:round/>
                      <a:headEnd type="none" w="med" len="med"/>
                      <a:tailEnd type="none" w="med" len="med"/>
                    </a:lnT>
                  </a:tcPr>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gridSpan="4">
                  <a:txBody>
                    <a:bodyPr/>
                    <a:lstStyle/>
                    <a:p>
                      <a:pPr algn="r"/>
                      <a:r>
                        <a:rPr kumimoji="1" lang="ja-JP" altLang="en-US" sz="1800" dirty="0"/>
                        <a:t>〇〇千円</a:t>
                      </a:r>
                    </a:p>
                  </a:txBody>
                  <a:tcPr marL="91435" marR="91435" marT="45722" marB="45722">
                    <a:lnT w="12700" cap="flat" cmpd="sng" algn="ctr">
                      <a:solidFill>
                        <a:schemeClr val="tx1"/>
                      </a:solidFill>
                      <a:prstDash val="solid"/>
                      <a:round/>
                      <a:headEnd type="none" w="med" len="med"/>
                      <a:tailEnd type="none" w="med" len="med"/>
                    </a:lnT>
                  </a:tcPr>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tc hMerge="1">
                  <a:txBody>
                    <a:bodyPr/>
                    <a:lstStyle/>
                    <a:p>
                      <a:endParaRPr kumimoji="1" lang="ja-JP" altLang="en-US" sz="1800" dirty="0"/>
                    </a:p>
                  </a:txBody>
                  <a:tcPr marL="91435" marR="91435" marT="45722" marB="45722"/>
                </a:tc>
                <a:extLst>
                  <a:ext uri="{0D108BD9-81ED-4DB2-BD59-A6C34878D82A}">
                    <a16:rowId xmlns:a16="http://schemas.microsoft.com/office/drawing/2014/main" val="1677166999"/>
                  </a:ext>
                </a:extLst>
              </a:tr>
            </a:tbl>
          </a:graphicData>
        </a:graphic>
      </p:graphicFrame>
      <p:cxnSp>
        <p:nvCxnSpPr>
          <p:cNvPr id="4" name="直線矢印コネクタ 43">
            <a:extLst>
              <a:ext uri="{FF2B5EF4-FFF2-40B4-BE49-F238E27FC236}">
                <a16:creationId xmlns:a16="http://schemas.microsoft.com/office/drawing/2014/main" id="{71B9B3C3-850A-BC34-4056-C9986CB2D20D}"/>
              </a:ext>
            </a:extLst>
          </p:cNvPr>
          <p:cNvCxnSpPr>
            <a:cxnSpLocks noChangeShapeType="1"/>
          </p:cNvCxnSpPr>
          <p:nvPr/>
        </p:nvCxnSpPr>
        <p:spPr bwMode="auto">
          <a:xfrm>
            <a:off x="4652360" y="5844686"/>
            <a:ext cx="610165"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5" name="直線矢印コネクタ 8">
            <a:extLst>
              <a:ext uri="{FF2B5EF4-FFF2-40B4-BE49-F238E27FC236}">
                <a16:creationId xmlns:a16="http://schemas.microsoft.com/office/drawing/2014/main" id="{8F97127B-D89E-C71C-F133-A43F935B6194}"/>
              </a:ext>
            </a:extLst>
          </p:cNvPr>
          <p:cNvCxnSpPr>
            <a:cxnSpLocks noChangeShapeType="1"/>
          </p:cNvCxnSpPr>
          <p:nvPr/>
        </p:nvCxnSpPr>
        <p:spPr bwMode="auto">
          <a:xfrm>
            <a:off x="4115029" y="2481669"/>
            <a:ext cx="1086905"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6" name="直線矢印コネクタ 37">
            <a:extLst>
              <a:ext uri="{FF2B5EF4-FFF2-40B4-BE49-F238E27FC236}">
                <a16:creationId xmlns:a16="http://schemas.microsoft.com/office/drawing/2014/main" id="{1B1E9F39-C15F-E5AA-1713-D91E4F55BE2C}"/>
              </a:ext>
            </a:extLst>
          </p:cNvPr>
          <p:cNvCxnSpPr>
            <a:cxnSpLocks noChangeShapeType="1"/>
          </p:cNvCxnSpPr>
          <p:nvPr/>
        </p:nvCxnSpPr>
        <p:spPr bwMode="auto">
          <a:xfrm>
            <a:off x="5853887" y="3328211"/>
            <a:ext cx="1200962"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7" name="直線矢印コネクタ 43">
            <a:extLst>
              <a:ext uri="{FF2B5EF4-FFF2-40B4-BE49-F238E27FC236}">
                <a16:creationId xmlns:a16="http://schemas.microsoft.com/office/drawing/2014/main" id="{4AEC580F-D9B7-C48A-275C-14E7E7E6193F}"/>
              </a:ext>
            </a:extLst>
          </p:cNvPr>
          <p:cNvCxnSpPr>
            <a:cxnSpLocks noChangeShapeType="1"/>
          </p:cNvCxnSpPr>
          <p:nvPr/>
        </p:nvCxnSpPr>
        <p:spPr bwMode="auto">
          <a:xfrm>
            <a:off x="2893455" y="5097942"/>
            <a:ext cx="2316019"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8" name="直線矢印コネクタ 46">
            <a:extLst>
              <a:ext uri="{FF2B5EF4-FFF2-40B4-BE49-F238E27FC236}">
                <a16:creationId xmlns:a16="http://schemas.microsoft.com/office/drawing/2014/main" id="{D9C05558-E89D-E594-6EEF-AFC97B8251CC}"/>
              </a:ext>
            </a:extLst>
          </p:cNvPr>
          <p:cNvCxnSpPr>
            <a:cxnSpLocks noChangeShapeType="1"/>
          </p:cNvCxnSpPr>
          <p:nvPr/>
        </p:nvCxnSpPr>
        <p:spPr bwMode="auto">
          <a:xfrm>
            <a:off x="5262525" y="2742101"/>
            <a:ext cx="1182725"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9" name="テキスト ボックス 14">
            <a:extLst>
              <a:ext uri="{FF2B5EF4-FFF2-40B4-BE49-F238E27FC236}">
                <a16:creationId xmlns:a16="http://schemas.microsoft.com/office/drawing/2014/main" id="{5465BA4E-D3B5-DEF3-83A6-67878F015E36}"/>
              </a:ext>
            </a:extLst>
          </p:cNvPr>
          <p:cNvSpPr txBox="1">
            <a:spLocks noChangeArrowheads="1"/>
          </p:cNvSpPr>
          <p:nvPr/>
        </p:nvSpPr>
        <p:spPr bwMode="auto">
          <a:xfrm>
            <a:off x="2960270" y="2220059"/>
            <a:ext cx="124264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○○の製作・加工</a:t>
            </a:r>
          </a:p>
        </p:txBody>
      </p:sp>
      <p:sp>
        <p:nvSpPr>
          <p:cNvPr id="10" name="テキスト ボックス 48">
            <a:extLst>
              <a:ext uri="{FF2B5EF4-FFF2-40B4-BE49-F238E27FC236}">
                <a16:creationId xmlns:a16="http://schemas.microsoft.com/office/drawing/2014/main" id="{A6D20672-DFC9-5596-C139-D6C71D39C2B6}"/>
              </a:ext>
            </a:extLst>
          </p:cNvPr>
          <p:cNvSpPr txBox="1">
            <a:spLocks noChangeArrowheads="1"/>
          </p:cNvSpPr>
          <p:nvPr/>
        </p:nvSpPr>
        <p:spPr bwMode="auto">
          <a:xfrm>
            <a:off x="7797537" y="3975047"/>
            <a:ext cx="11721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○○の実証試験</a:t>
            </a:r>
          </a:p>
        </p:txBody>
      </p:sp>
      <p:cxnSp>
        <p:nvCxnSpPr>
          <p:cNvPr id="11" name="直線矢印コネクタ 64">
            <a:extLst>
              <a:ext uri="{FF2B5EF4-FFF2-40B4-BE49-F238E27FC236}">
                <a16:creationId xmlns:a16="http://schemas.microsoft.com/office/drawing/2014/main" id="{8812452C-2A22-5889-244C-817B5A22FC70}"/>
              </a:ext>
            </a:extLst>
          </p:cNvPr>
          <p:cNvCxnSpPr>
            <a:cxnSpLocks noChangeShapeType="1"/>
          </p:cNvCxnSpPr>
          <p:nvPr/>
        </p:nvCxnSpPr>
        <p:spPr bwMode="auto">
          <a:xfrm>
            <a:off x="3490756" y="2493963"/>
            <a:ext cx="0" cy="495300"/>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cxnSp>
        <p:nvCxnSpPr>
          <p:cNvPr id="12" name="直線矢印コネクタ 70">
            <a:extLst>
              <a:ext uri="{FF2B5EF4-FFF2-40B4-BE49-F238E27FC236}">
                <a16:creationId xmlns:a16="http://schemas.microsoft.com/office/drawing/2014/main" id="{B3C69D64-FC76-8778-236E-2C696D94ED1E}"/>
              </a:ext>
            </a:extLst>
          </p:cNvPr>
          <p:cNvCxnSpPr>
            <a:cxnSpLocks noChangeShapeType="1"/>
          </p:cNvCxnSpPr>
          <p:nvPr/>
        </p:nvCxnSpPr>
        <p:spPr bwMode="auto">
          <a:xfrm flipH="1" flipV="1">
            <a:off x="9828190" y="1998663"/>
            <a:ext cx="9548" cy="3846023"/>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sp>
        <p:nvSpPr>
          <p:cNvPr id="13" name="ドーナツ 7170">
            <a:extLst>
              <a:ext uri="{FF2B5EF4-FFF2-40B4-BE49-F238E27FC236}">
                <a16:creationId xmlns:a16="http://schemas.microsoft.com/office/drawing/2014/main" id="{75BBC199-0E11-C511-942A-4EE514C55497}"/>
              </a:ext>
            </a:extLst>
          </p:cNvPr>
          <p:cNvSpPr/>
          <p:nvPr/>
        </p:nvSpPr>
        <p:spPr bwMode="auto">
          <a:xfrm>
            <a:off x="9656763" y="1655763"/>
            <a:ext cx="342900" cy="342900"/>
          </a:xfrm>
          <a:prstGeom prst="donut">
            <a:avLst/>
          </a:prstGeom>
          <a:solidFill>
            <a:schemeClr val="bg1"/>
          </a:solidFill>
          <a:ln w="9525" cap="flat" cmpd="sng" algn="ctr">
            <a:solidFill>
              <a:schemeClr val="tx1"/>
            </a:solidFill>
            <a:prstDash val="solid"/>
            <a:round/>
            <a:headEnd type="none" w="med" len="med"/>
            <a:tailEnd type="none" w="med" len="med"/>
          </a:ln>
          <a:effectLst/>
        </p:spPr>
        <p:txBody>
          <a:bodyPr wrap="none" anchor="ctr"/>
          <a:lstStyle/>
          <a:p>
            <a:pPr eaLnBrk="1" hangingPunct="1">
              <a:defRPr/>
            </a:pPr>
            <a:endParaRPr lang="ja-JP" altLang="en-US">
              <a:latin typeface="Arial" charset="0"/>
            </a:endParaRPr>
          </a:p>
        </p:txBody>
      </p:sp>
      <p:cxnSp>
        <p:nvCxnSpPr>
          <p:cNvPr id="14" name="直線矢印コネクタ 73">
            <a:extLst>
              <a:ext uri="{FF2B5EF4-FFF2-40B4-BE49-F238E27FC236}">
                <a16:creationId xmlns:a16="http://schemas.microsoft.com/office/drawing/2014/main" id="{37DA97F5-3273-CE31-BC2B-99A976277C88}"/>
              </a:ext>
            </a:extLst>
          </p:cNvPr>
          <p:cNvCxnSpPr>
            <a:cxnSpLocks noChangeShapeType="1"/>
          </p:cNvCxnSpPr>
          <p:nvPr/>
        </p:nvCxnSpPr>
        <p:spPr bwMode="auto">
          <a:xfrm>
            <a:off x="5853887" y="2743141"/>
            <a:ext cx="0" cy="571560"/>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cxnSp>
        <p:nvCxnSpPr>
          <p:cNvPr id="16" name="直線矢印コネクタ 64">
            <a:extLst>
              <a:ext uri="{FF2B5EF4-FFF2-40B4-BE49-F238E27FC236}">
                <a16:creationId xmlns:a16="http://schemas.microsoft.com/office/drawing/2014/main" id="{B1A106D2-0140-43B6-7988-804340185273}"/>
              </a:ext>
            </a:extLst>
          </p:cNvPr>
          <p:cNvCxnSpPr>
            <a:cxnSpLocks noChangeShapeType="1"/>
          </p:cNvCxnSpPr>
          <p:nvPr/>
        </p:nvCxnSpPr>
        <p:spPr bwMode="auto">
          <a:xfrm>
            <a:off x="3497499" y="3384550"/>
            <a:ext cx="7983" cy="1681946"/>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sp>
        <p:nvSpPr>
          <p:cNvPr id="18" name="テキスト ボックス 56">
            <a:extLst>
              <a:ext uri="{FF2B5EF4-FFF2-40B4-BE49-F238E27FC236}">
                <a16:creationId xmlns:a16="http://schemas.microsoft.com/office/drawing/2014/main" id="{9D7DDBE5-70CB-C33B-C003-726913DADD33}"/>
              </a:ext>
            </a:extLst>
          </p:cNvPr>
          <p:cNvSpPr txBox="1">
            <a:spLocks noChangeArrowheads="1"/>
          </p:cNvSpPr>
          <p:nvPr/>
        </p:nvSpPr>
        <p:spPr bwMode="auto">
          <a:xfrm>
            <a:off x="8867703" y="5424923"/>
            <a:ext cx="123149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○○の最終評価・課題整理</a:t>
            </a:r>
          </a:p>
        </p:txBody>
      </p:sp>
      <p:cxnSp>
        <p:nvCxnSpPr>
          <p:cNvPr id="21" name="直線矢印コネクタ 8">
            <a:extLst>
              <a:ext uri="{FF2B5EF4-FFF2-40B4-BE49-F238E27FC236}">
                <a16:creationId xmlns:a16="http://schemas.microsoft.com/office/drawing/2014/main" id="{324B6B92-C8F0-B662-B7CC-CBB451EC3CC7}"/>
              </a:ext>
            </a:extLst>
          </p:cNvPr>
          <p:cNvCxnSpPr>
            <a:cxnSpLocks noChangeShapeType="1"/>
          </p:cNvCxnSpPr>
          <p:nvPr/>
        </p:nvCxnSpPr>
        <p:spPr bwMode="auto">
          <a:xfrm>
            <a:off x="2879969" y="2481669"/>
            <a:ext cx="1208088"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23" name="テキスト ボックス 14">
            <a:extLst>
              <a:ext uri="{FF2B5EF4-FFF2-40B4-BE49-F238E27FC236}">
                <a16:creationId xmlns:a16="http://schemas.microsoft.com/office/drawing/2014/main" id="{44078559-B4D2-8CC8-7D68-C6EE4C7E2AD8}"/>
              </a:ext>
            </a:extLst>
          </p:cNvPr>
          <p:cNvSpPr txBox="1">
            <a:spLocks noChangeArrowheads="1"/>
          </p:cNvSpPr>
          <p:nvPr/>
        </p:nvSpPr>
        <p:spPr bwMode="auto">
          <a:xfrm>
            <a:off x="4068315" y="2206550"/>
            <a:ext cx="124264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○○の評価・改良</a:t>
            </a:r>
          </a:p>
        </p:txBody>
      </p:sp>
      <p:sp>
        <p:nvSpPr>
          <p:cNvPr id="25" name="テキスト ボックス 63">
            <a:extLst>
              <a:ext uri="{FF2B5EF4-FFF2-40B4-BE49-F238E27FC236}">
                <a16:creationId xmlns:a16="http://schemas.microsoft.com/office/drawing/2014/main" id="{E7D2C883-A8BB-B4A2-6410-B904461F5F77}"/>
              </a:ext>
            </a:extLst>
          </p:cNvPr>
          <p:cNvSpPr txBox="1">
            <a:spLocks noChangeArrowheads="1"/>
          </p:cNvSpPr>
          <p:nvPr/>
        </p:nvSpPr>
        <p:spPr bwMode="auto">
          <a:xfrm>
            <a:off x="5974360" y="3057793"/>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○○の検証</a:t>
            </a:r>
          </a:p>
        </p:txBody>
      </p:sp>
      <p:sp>
        <p:nvSpPr>
          <p:cNvPr id="29" name="テキスト ボックス 48">
            <a:extLst>
              <a:ext uri="{FF2B5EF4-FFF2-40B4-BE49-F238E27FC236}">
                <a16:creationId xmlns:a16="http://schemas.microsoft.com/office/drawing/2014/main" id="{C45BD48A-7CE4-CF0A-4E54-68E585FD7702}"/>
              </a:ext>
            </a:extLst>
          </p:cNvPr>
          <p:cNvSpPr txBox="1">
            <a:spLocks noChangeArrowheads="1"/>
          </p:cNvSpPr>
          <p:nvPr/>
        </p:nvSpPr>
        <p:spPr bwMode="auto">
          <a:xfrm>
            <a:off x="5383696" y="2509459"/>
            <a:ext cx="11721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○○の実証試験</a:t>
            </a:r>
          </a:p>
        </p:txBody>
      </p:sp>
      <p:cxnSp>
        <p:nvCxnSpPr>
          <p:cNvPr id="32" name="直線矢印コネクタ 58">
            <a:extLst>
              <a:ext uri="{FF2B5EF4-FFF2-40B4-BE49-F238E27FC236}">
                <a16:creationId xmlns:a16="http://schemas.microsoft.com/office/drawing/2014/main" id="{58A9EDAB-A21B-3416-A564-A75CF1782FC9}"/>
              </a:ext>
            </a:extLst>
          </p:cNvPr>
          <p:cNvCxnSpPr>
            <a:cxnSpLocks noChangeShapeType="1"/>
          </p:cNvCxnSpPr>
          <p:nvPr/>
        </p:nvCxnSpPr>
        <p:spPr bwMode="auto">
          <a:xfrm>
            <a:off x="8368423" y="3310432"/>
            <a:ext cx="462518"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34" name="テキスト ボックス 14">
            <a:extLst>
              <a:ext uri="{FF2B5EF4-FFF2-40B4-BE49-F238E27FC236}">
                <a16:creationId xmlns:a16="http://schemas.microsoft.com/office/drawing/2014/main" id="{4C6882A2-7C40-0E88-B676-6531E15B9D22}"/>
              </a:ext>
            </a:extLst>
          </p:cNvPr>
          <p:cNvSpPr txBox="1">
            <a:spLocks noChangeArrowheads="1"/>
          </p:cNvSpPr>
          <p:nvPr/>
        </p:nvSpPr>
        <p:spPr bwMode="auto">
          <a:xfrm>
            <a:off x="2973756" y="3066601"/>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○○の試算</a:t>
            </a:r>
          </a:p>
        </p:txBody>
      </p:sp>
      <p:cxnSp>
        <p:nvCxnSpPr>
          <p:cNvPr id="35" name="直線矢印コネクタ 8">
            <a:extLst>
              <a:ext uri="{FF2B5EF4-FFF2-40B4-BE49-F238E27FC236}">
                <a16:creationId xmlns:a16="http://schemas.microsoft.com/office/drawing/2014/main" id="{8EB9FA31-27C8-BAD8-D8D5-13612ED8450F}"/>
              </a:ext>
            </a:extLst>
          </p:cNvPr>
          <p:cNvCxnSpPr>
            <a:cxnSpLocks noChangeShapeType="1"/>
          </p:cNvCxnSpPr>
          <p:nvPr/>
        </p:nvCxnSpPr>
        <p:spPr bwMode="auto">
          <a:xfrm>
            <a:off x="2893455" y="3328211"/>
            <a:ext cx="1208088"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37" name="直線矢印コネクタ 8">
            <a:extLst>
              <a:ext uri="{FF2B5EF4-FFF2-40B4-BE49-F238E27FC236}">
                <a16:creationId xmlns:a16="http://schemas.microsoft.com/office/drawing/2014/main" id="{0DFC1DFC-3C15-80DA-BDDA-BA937BAF51B8}"/>
              </a:ext>
            </a:extLst>
          </p:cNvPr>
          <p:cNvCxnSpPr>
            <a:cxnSpLocks noChangeShapeType="1"/>
          </p:cNvCxnSpPr>
          <p:nvPr/>
        </p:nvCxnSpPr>
        <p:spPr bwMode="auto">
          <a:xfrm>
            <a:off x="4054437" y="4236657"/>
            <a:ext cx="1208088"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38" name="直線矢印コネクタ 8">
            <a:extLst>
              <a:ext uri="{FF2B5EF4-FFF2-40B4-BE49-F238E27FC236}">
                <a16:creationId xmlns:a16="http://schemas.microsoft.com/office/drawing/2014/main" id="{A146A5CA-6167-57B6-6762-DD16547DDCD7}"/>
              </a:ext>
            </a:extLst>
          </p:cNvPr>
          <p:cNvCxnSpPr>
            <a:cxnSpLocks noChangeShapeType="1"/>
          </p:cNvCxnSpPr>
          <p:nvPr/>
        </p:nvCxnSpPr>
        <p:spPr bwMode="auto">
          <a:xfrm>
            <a:off x="4122569" y="3314701"/>
            <a:ext cx="1086905"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39" name="テキスト ボックス 14">
            <a:extLst>
              <a:ext uri="{FF2B5EF4-FFF2-40B4-BE49-F238E27FC236}">
                <a16:creationId xmlns:a16="http://schemas.microsoft.com/office/drawing/2014/main" id="{264649FE-CF80-E38B-7825-81EBF7906AFF}"/>
              </a:ext>
            </a:extLst>
          </p:cNvPr>
          <p:cNvSpPr txBox="1">
            <a:spLocks noChangeArrowheads="1"/>
          </p:cNvSpPr>
          <p:nvPr/>
        </p:nvSpPr>
        <p:spPr bwMode="auto">
          <a:xfrm>
            <a:off x="4087382" y="3066601"/>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○○の改良</a:t>
            </a:r>
          </a:p>
        </p:txBody>
      </p:sp>
      <p:sp>
        <p:nvSpPr>
          <p:cNvPr id="42" name="テキスト ボックス 56">
            <a:extLst>
              <a:ext uri="{FF2B5EF4-FFF2-40B4-BE49-F238E27FC236}">
                <a16:creationId xmlns:a16="http://schemas.microsoft.com/office/drawing/2014/main" id="{506D615B-E089-A550-9358-4D8090F2BAF0}"/>
              </a:ext>
            </a:extLst>
          </p:cNvPr>
          <p:cNvSpPr txBox="1">
            <a:spLocks noChangeArrowheads="1"/>
          </p:cNvSpPr>
          <p:nvPr/>
        </p:nvSpPr>
        <p:spPr bwMode="auto">
          <a:xfrm>
            <a:off x="3611046" y="4840879"/>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○○の調査</a:t>
            </a:r>
          </a:p>
        </p:txBody>
      </p:sp>
      <p:cxnSp>
        <p:nvCxnSpPr>
          <p:cNvPr id="43" name="直線矢印コネクタ 64">
            <a:extLst>
              <a:ext uri="{FF2B5EF4-FFF2-40B4-BE49-F238E27FC236}">
                <a16:creationId xmlns:a16="http://schemas.microsoft.com/office/drawing/2014/main" id="{CA611D78-09BB-588E-A6EF-F11C62849A47}"/>
              </a:ext>
            </a:extLst>
          </p:cNvPr>
          <p:cNvCxnSpPr>
            <a:cxnSpLocks noChangeShapeType="1"/>
          </p:cNvCxnSpPr>
          <p:nvPr/>
        </p:nvCxnSpPr>
        <p:spPr bwMode="auto">
          <a:xfrm flipH="1">
            <a:off x="4672953" y="4289111"/>
            <a:ext cx="6743" cy="1444637"/>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sp>
        <p:nvSpPr>
          <p:cNvPr id="45" name="テキスト ボックス 56">
            <a:extLst>
              <a:ext uri="{FF2B5EF4-FFF2-40B4-BE49-F238E27FC236}">
                <a16:creationId xmlns:a16="http://schemas.microsoft.com/office/drawing/2014/main" id="{D8A9E578-100C-C61C-1B84-3978CBACB393}"/>
              </a:ext>
            </a:extLst>
          </p:cNvPr>
          <p:cNvSpPr txBox="1">
            <a:spLocks noChangeArrowheads="1"/>
          </p:cNvSpPr>
          <p:nvPr/>
        </p:nvSpPr>
        <p:spPr bwMode="auto">
          <a:xfrm>
            <a:off x="4610740" y="5568296"/>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○○の検討</a:t>
            </a:r>
          </a:p>
        </p:txBody>
      </p:sp>
      <p:cxnSp>
        <p:nvCxnSpPr>
          <p:cNvPr id="46" name="直線矢印コネクタ 43">
            <a:extLst>
              <a:ext uri="{FF2B5EF4-FFF2-40B4-BE49-F238E27FC236}">
                <a16:creationId xmlns:a16="http://schemas.microsoft.com/office/drawing/2014/main" id="{59AEFAA8-D530-8802-5900-9259855A8744}"/>
              </a:ext>
            </a:extLst>
          </p:cNvPr>
          <p:cNvCxnSpPr>
            <a:cxnSpLocks noChangeShapeType="1"/>
          </p:cNvCxnSpPr>
          <p:nvPr/>
        </p:nvCxnSpPr>
        <p:spPr bwMode="auto">
          <a:xfrm flipV="1">
            <a:off x="8853854" y="5839069"/>
            <a:ext cx="974336" cy="5617"/>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7" name="直線矢印コネクタ 8">
            <a:extLst>
              <a:ext uri="{FF2B5EF4-FFF2-40B4-BE49-F238E27FC236}">
                <a16:creationId xmlns:a16="http://schemas.microsoft.com/office/drawing/2014/main" id="{B6D5FBED-446B-609F-400A-632F31740581}"/>
              </a:ext>
            </a:extLst>
          </p:cNvPr>
          <p:cNvCxnSpPr>
            <a:cxnSpLocks noChangeShapeType="1"/>
          </p:cNvCxnSpPr>
          <p:nvPr/>
        </p:nvCxnSpPr>
        <p:spPr bwMode="auto">
          <a:xfrm>
            <a:off x="6465881" y="4213324"/>
            <a:ext cx="1208088"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48" name="テキスト ボックス 48">
            <a:extLst>
              <a:ext uri="{FF2B5EF4-FFF2-40B4-BE49-F238E27FC236}">
                <a16:creationId xmlns:a16="http://schemas.microsoft.com/office/drawing/2014/main" id="{31AAB964-89B2-0C92-62DA-35D34FC2223C}"/>
              </a:ext>
            </a:extLst>
          </p:cNvPr>
          <p:cNvSpPr txBox="1">
            <a:spLocks noChangeArrowheads="1"/>
          </p:cNvSpPr>
          <p:nvPr/>
        </p:nvSpPr>
        <p:spPr bwMode="auto">
          <a:xfrm>
            <a:off x="8063941" y="2999085"/>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○○の実施</a:t>
            </a:r>
          </a:p>
        </p:txBody>
      </p:sp>
      <p:cxnSp>
        <p:nvCxnSpPr>
          <p:cNvPr id="49" name="直線矢印コネクタ 58">
            <a:extLst>
              <a:ext uri="{FF2B5EF4-FFF2-40B4-BE49-F238E27FC236}">
                <a16:creationId xmlns:a16="http://schemas.microsoft.com/office/drawing/2014/main" id="{701E300D-0A16-A343-B8E7-4C0AE9F305B3}"/>
              </a:ext>
            </a:extLst>
          </p:cNvPr>
          <p:cNvCxnSpPr>
            <a:cxnSpLocks noChangeShapeType="1"/>
          </p:cNvCxnSpPr>
          <p:nvPr/>
        </p:nvCxnSpPr>
        <p:spPr bwMode="auto">
          <a:xfrm flipV="1">
            <a:off x="6478322" y="2733778"/>
            <a:ext cx="1147702" cy="6985"/>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1282" name="直線矢印コネクタ 73">
            <a:extLst>
              <a:ext uri="{FF2B5EF4-FFF2-40B4-BE49-F238E27FC236}">
                <a16:creationId xmlns:a16="http://schemas.microsoft.com/office/drawing/2014/main" id="{6F68081F-24EB-C854-796B-D06EC91F6C61}"/>
              </a:ext>
            </a:extLst>
          </p:cNvPr>
          <p:cNvCxnSpPr>
            <a:cxnSpLocks noChangeShapeType="1"/>
          </p:cNvCxnSpPr>
          <p:nvPr/>
        </p:nvCxnSpPr>
        <p:spPr bwMode="auto">
          <a:xfrm>
            <a:off x="8813417" y="3340070"/>
            <a:ext cx="0" cy="571560"/>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cxnSp>
        <p:nvCxnSpPr>
          <p:cNvPr id="11283" name="直線矢印コネクタ 73">
            <a:extLst>
              <a:ext uri="{FF2B5EF4-FFF2-40B4-BE49-F238E27FC236}">
                <a16:creationId xmlns:a16="http://schemas.microsoft.com/office/drawing/2014/main" id="{7F77219B-0A69-8E5C-193B-D28E84DF5360}"/>
              </a:ext>
            </a:extLst>
          </p:cNvPr>
          <p:cNvCxnSpPr>
            <a:cxnSpLocks noChangeShapeType="1"/>
          </p:cNvCxnSpPr>
          <p:nvPr/>
        </p:nvCxnSpPr>
        <p:spPr bwMode="auto">
          <a:xfrm>
            <a:off x="8843879" y="4263090"/>
            <a:ext cx="0" cy="1463515"/>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sp>
        <p:nvSpPr>
          <p:cNvPr id="11284" name="テキスト ボックス 63">
            <a:extLst>
              <a:ext uri="{FF2B5EF4-FFF2-40B4-BE49-F238E27FC236}">
                <a16:creationId xmlns:a16="http://schemas.microsoft.com/office/drawing/2014/main" id="{F0826487-29DB-0D50-1479-C2BF4917C5D1}"/>
              </a:ext>
            </a:extLst>
          </p:cNvPr>
          <p:cNvSpPr txBox="1">
            <a:spLocks noChangeArrowheads="1"/>
          </p:cNvSpPr>
          <p:nvPr/>
        </p:nvSpPr>
        <p:spPr bwMode="auto">
          <a:xfrm>
            <a:off x="6507919" y="3942645"/>
            <a:ext cx="124264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○○の評価・改良</a:t>
            </a:r>
          </a:p>
        </p:txBody>
      </p:sp>
      <p:cxnSp>
        <p:nvCxnSpPr>
          <p:cNvPr id="11285" name="直線矢印コネクタ 43">
            <a:extLst>
              <a:ext uri="{FF2B5EF4-FFF2-40B4-BE49-F238E27FC236}">
                <a16:creationId xmlns:a16="http://schemas.microsoft.com/office/drawing/2014/main" id="{CF7BB100-D453-83B5-51AD-CEF8CB929C75}"/>
              </a:ext>
            </a:extLst>
          </p:cNvPr>
          <p:cNvCxnSpPr>
            <a:cxnSpLocks noChangeShapeType="1"/>
          </p:cNvCxnSpPr>
          <p:nvPr/>
        </p:nvCxnSpPr>
        <p:spPr bwMode="auto">
          <a:xfrm>
            <a:off x="5275317" y="5097942"/>
            <a:ext cx="2259691"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11286" name="テキスト ボックス 56">
            <a:extLst>
              <a:ext uri="{FF2B5EF4-FFF2-40B4-BE49-F238E27FC236}">
                <a16:creationId xmlns:a16="http://schemas.microsoft.com/office/drawing/2014/main" id="{626EDB18-A9BF-186C-A3E0-D15A53734329}"/>
              </a:ext>
            </a:extLst>
          </p:cNvPr>
          <p:cNvSpPr txBox="1">
            <a:spLocks noChangeArrowheads="1"/>
          </p:cNvSpPr>
          <p:nvPr/>
        </p:nvSpPr>
        <p:spPr bwMode="auto">
          <a:xfrm>
            <a:off x="5653655" y="4836330"/>
            <a:ext cx="124264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〇〇の調査・試算</a:t>
            </a:r>
          </a:p>
        </p:txBody>
      </p:sp>
      <p:cxnSp>
        <p:nvCxnSpPr>
          <p:cNvPr id="11287" name="直線矢印コネクタ 43">
            <a:extLst>
              <a:ext uri="{FF2B5EF4-FFF2-40B4-BE49-F238E27FC236}">
                <a16:creationId xmlns:a16="http://schemas.microsoft.com/office/drawing/2014/main" id="{CD307366-9BBE-5204-F219-7D6B49857F8F}"/>
              </a:ext>
            </a:extLst>
          </p:cNvPr>
          <p:cNvCxnSpPr>
            <a:cxnSpLocks noChangeShapeType="1"/>
          </p:cNvCxnSpPr>
          <p:nvPr/>
        </p:nvCxnSpPr>
        <p:spPr bwMode="auto">
          <a:xfrm>
            <a:off x="7021553" y="5853849"/>
            <a:ext cx="610165" cy="0"/>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11288" name="テキスト ボックス 56">
            <a:extLst>
              <a:ext uri="{FF2B5EF4-FFF2-40B4-BE49-F238E27FC236}">
                <a16:creationId xmlns:a16="http://schemas.microsoft.com/office/drawing/2014/main" id="{A724A01F-2F30-09C3-45DB-7FECA9A0A169}"/>
              </a:ext>
            </a:extLst>
          </p:cNvPr>
          <p:cNvSpPr txBox="1">
            <a:spLocks noChangeArrowheads="1"/>
          </p:cNvSpPr>
          <p:nvPr/>
        </p:nvSpPr>
        <p:spPr bwMode="auto">
          <a:xfrm>
            <a:off x="6979933" y="5577459"/>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○○の検討</a:t>
            </a:r>
          </a:p>
        </p:txBody>
      </p:sp>
      <p:cxnSp>
        <p:nvCxnSpPr>
          <p:cNvPr id="11289" name="直線矢印コネクタ 73">
            <a:extLst>
              <a:ext uri="{FF2B5EF4-FFF2-40B4-BE49-F238E27FC236}">
                <a16:creationId xmlns:a16="http://schemas.microsoft.com/office/drawing/2014/main" id="{41869324-2048-0673-6C92-E0FB18EE7577}"/>
              </a:ext>
            </a:extLst>
          </p:cNvPr>
          <p:cNvCxnSpPr>
            <a:cxnSpLocks noChangeShapeType="1"/>
          </p:cNvCxnSpPr>
          <p:nvPr/>
        </p:nvCxnSpPr>
        <p:spPr bwMode="auto">
          <a:xfrm>
            <a:off x="6467022" y="3528587"/>
            <a:ext cx="0" cy="571560"/>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cxnSp>
        <p:nvCxnSpPr>
          <p:cNvPr id="11290" name="直線矢印コネクタ 73">
            <a:extLst>
              <a:ext uri="{FF2B5EF4-FFF2-40B4-BE49-F238E27FC236}">
                <a16:creationId xmlns:a16="http://schemas.microsoft.com/office/drawing/2014/main" id="{4638E4F1-108E-410D-B20E-04AFFD856EE2}"/>
              </a:ext>
            </a:extLst>
          </p:cNvPr>
          <p:cNvCxnSpPr>
            <a:cxnSpLocks noChangeShapeType="1"/>
          </p:cNvCxnSpPr>
          <p:nvPr/>
        </p:nvCxnSpPr>
        <p:spPr bwMode="auto">
          <a:xfrm>
            <a:off x="7050279" y="4314033"/>
            <a:ext cx="0" cy="1376165"/>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cxnSp>
        <p:nvCxnSpPr>
          <p:cNvPr id="11291" name="直線矢印コネクタ 43">
            <a:extLst>
              <a:ext uri="{FF2B5EF4-FFF2-40B4-BE49-F238E27FC236}">
                <a16:creationId xmlns:a16="http://schemas.microsoft.com/office/drawing/2014/main" id="{4FA5C38A-F9BD-608E-DAAE-0631EB2D658A}"/>
              </a:ext>
            </a:extLst>
          </p:cNvPr>
          <p:cNvCxnSpPr>
            <a:cxnSpLocks noChangeShapeType="1"/>
          </p:cNvCxnSpPr>
          <p:nvPr/>
        </p:nvCxnSpPr>
        <p:spPr bwMode="auto">
          <a:xfrm>
            <a:off x="7716057" y="5097942"/>
            <a:ext cx="1715273" cy="9053"/>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11292" name="テキスト ボックス 56">
            <a:extLst>
              <a:ext uri="{FF2B5EF4-FFF2-40B4-BE49-F238E27FC236}">
                <a16:creationId xmlns:a16="http://schemas.microsoft.com/office/drawing/2014/main" id="{B2901E8A-CBCE-006D-B4ED-D87BABC434CB}"/>
              </a:ext>
            </a:extLst>
          </p:cNvPr>
          <p:cNvSpPr txBox="1">
            <a:spLocks noChangeArrowheads="1"/>
          </p:cNvSpPr>
          <p:nvPr/>
        </p:nvSpPr>
        <p:spPr bwMode="auto">
          <a:xfrm>
            <a:off x="7866560" y="4840879"/>
            <a:ext cx="153920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○○の検証・とりまとめ</a:t>
            </a:r>
          </a:p>
        </p:txBody>
      </p:sp>
      <p:sp>
        <p:nvSpPr>
          <p:cNvPr id="11293" name="テキスト ボックス 48">
            <a:extLst>
              <a:ext uri="{FF2B5EF4-FFF2-40B4-BE49-F238E27FC236}">
                <a16:creationId xmlns:a16="http://schemas.microsoft.com/office/drawing/2014/main" id="{C7CEFF21-4812-7A8E-3BC4-727531BAE35F}"/>
              </a:ext>
            </a:extLst>
          </p:cNvPr>
          <p:cNvSpPr txBox="1">
            <a:spLocks noChangeArrowheads="1"/>
          </p:cNvSpPr>
          <p:nvPr/>
        </p:nvSpPr>
        <p:spPr bwMode="auto">
          <a:xfrm>
            <a:off x="6488795" y="2478842"/>
            <a:ext cx="132760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実証結果とりまとめ</a:t>
            </a:r>
          </a:p>
        </p:txBody>
      </p:sp>
      <p:sp>
        <p:nvSpPr>
          <p:cNvPr id="11294" name="テキスト ボックス 14">
            <a:extLst>
              <a:ext uri="{FF2B5EF4-FFF2-40B4-BE49-F238E27FC236}">
                <a16:creationId xmlns:a16="http://schemas.microsoft.com/office/drawing/2014/main" id="{AEA1C6A4-3A6E-ABDC-F581-A2C829D2823F}"/>
              </a:ext>
            </a:extLst>
          </p:cNvPr>
          <p:cNvSpPr txBox="1">
            <a:spLocks noChangeArrowheads="1"/>
          </p:cNvSpPr>
          <p:nvPr/>
        </p:nvSpPr>
        <p:spPr bwMode="auto">
          <a:xfrm>
            <a:off x="4019877" y="3960267"/>
            <a:ext cx="124264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○○の製作・加工</a:t>
            </a:r>
          </a:p>
        </p:txBody>
      </p:sp>
      <p:sp>
        <p:nvSpPr>
          <p:cNvPr id="11295" name="テキスト ボックス 48">
            <a:extLst>
              <a:ext uri="{FF2B5EF4-FFF2-40B4-BE49-F238E27FC236}">
                <a16:creationId xmlns:a16="http://schemas.microsoft.com/office/drawing/2014/main" id="{062285B2-28A6-158C-2E13-58C3DCACDE71}"/>
              </a:ext>
            </a:extLst>
          </p:cNvPr>
          <p:cNvSpPr txBox="1">
            <a:spLocks noChangeArrowheads="1"/>
          </p:cNvSpPr>
          <p:nvPr/>
        </p:nvSpPr>
        <p:spPr bwMode="auto">
          <a:xfrm>
            <a:off x="5240553" y="3951466"/>
            <a:ext cx="11721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○○の実証試験</a:t>
            </a:r>
          </a:p>
        </p:txBody>
      </p:sp>
      <p:cxnSp>
        <p:nvCxnSpPr>
          <p:cNvPr id="11296" name="直線矢印コネクタ 58">
            <a:extLst>
              <a:ext uri="{FF2B5EF4-FFF2-40B4-BE49-F238E27FC236}">
                <a16:creationId xmlns:a16="http://schemas.microsoft.com/office/drawing/2014/main" id="{7DFD4DD3-A327-FDFE-CE4D-2057E0EBF0B8}"/>
              </a:ext>
            </a:extLst>
          </p:cNvPr>
          <p:cNvCxnSpPr>
            <a:cxnSpLocks noChangeShapeType="1"/>
          </p:cNvCxnSpPr>
          <p:nvPr/>
        </p:nvCxnSpPr>
        <p:spPr bwMode="auto">
          <a:xfrm flipV="1">
            <a:off x="5310963" y="4236657"/>
            <a:ext cx="1094199" cy="8904"/>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1297" name="直線矢印コネクタ 58">
            <a:extLst>
              <a:ext uri="{FF2B5EF4-FFF2-40B4-BE49-F238E27FC236}">
                <a16:creationId xmlns:a16="http://schemas.microsoft.com/office/drawing/2014/main" id="{A5FA4A67-6C19-A000-7E04-480EDE8127D1}"/>
              </a:ext>
            </a:extLst>
          </p:cNvPr>
          <p:cNvCxnSpPr>
            <a:cxnSpLocks noChangeShapeType="1"/>
          </p:cNvCxnSpPr>
          <p:nvPr/>
        </p:nvCxnSpPr>
        <p:spPr bwMode="auto">
          <a:xfrm flipV="1">
            <a:off x="7700571" y="4216817"/>
            <a:ext cx="1094199" cy="8904"/>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11298" name="テキスト ボックス 48">
            <a:extLst>
              <a:ext uri="{FF2B5EF4-FFF2-40B4-BE49-F238E27FC236}">
                <a16:creationId xmlns:a16="http://schemas.microsoft.com/office/drawing/2014/main" id="{19FEA667-BEAE-1EB4-8B07-B3D3AF016529}"/>
              </a:ext>
            </a:extLst>
          </p:cNvPr>
          <p:cNvSpPr txBox="1">
            <a:spLocks noChangeArrowheads="1"/>
          </p:cNvSpPr>
          <p:nvPr/>
        </p:nvSpPr>
        <p:spPr bwMode="auto">
          <a:xfrm>
            <a:off x="3035614" y="3969342"/>
            <a:ext cx="71526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ja-JP" altLang="en-US" sz="1100" dirty="0"/>
              <a:t>ラボ試験</a:t>
            </a:r>
          </a:p>
        </p:txBody>
      </p:sp>
      <p:cxnSp>
        <p:nvCxnSpPr>
          <p:cNvPr id="11300" name="直線矢印コネクタ 58">
            <a:extLst>
              <a:ext uri="{FF2B5EF4-FFF2-40B4-BE49-F238E27FC236}">
                <a16:creationId xmlns:a16="http://schemas.microsoft.com/office/drawing/2014/main" id="{8266E7A6-21F9-B062-1CB8-5C287E98335E}"/>
              </a:ext>
            </a:extLst>
          </p:cNvPr>
          <p:cNvCxnSpPr>
            <a:cxnSpLocks noChangeShapeType="1"/>
          </p:cNvCxnSpPr>
          <p:nvPr/>
        </p:nvCxnSpPr>
        <p:spPr bwMode="auto">
          <a:xfrm>
            <a:off x="2893455" y="4221877"/>
            <a:ext cx="1208088" cy="9075"/>
          </a:xfrm>
          <a:prstGeom prst="straightConnector1">
            <a:avLst/>
          </a:prstGeom>
          <a:noFill/>
          <a:ln w="9525"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1303" name="直線矢印コネクタ 73">
            <a:extLst>
              <a:ext uri="{FF2B5EF4-FFF2-40B4-BE49-F238E27FC236}">
                <a16:creationId xmlns:a16="http://schemas.microsoft.com/office/drawing/2014/main" id="{B68C1D90-7BF1-ACAC-2E9D-99DD3BB695B3}"/>
              </a:ext>
            </a:extLst>
          </p:cNvPr>
          <p:cNvCxnSpPr>
            <a:cxnSpLocks noChangeShapeType="1"/>
          </p:cNvCxnSpPr>
          <p:nvPr/>
        </p:nvCxnSpPr>
        <p:spPr bwMode="auto">
          <a:xfrm>
            <a:off x="9405764" y="5188673"/>
            <a:ext cx="0" cy="571560"/>
          </a:xfrm>
          <a:prstGeom prst="straightConnector1">
            <a:avLst/>
          </a:prstGeom>
          <a:noFill/>
          <a:ln w="9525" algn="ctr">
            <a:solidFill>
              <a:schemeClr val="tx1"/>
            </a:solidFill>
            <a:prstDash val="dash"/>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824570480"/>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bg1"/>
            </a:gs>
            <a:gs pos="100000">
              <a:schemeClr val="accent1"/>
            </a:gs>
          </a:gsLst>
          <a:path path="rect">
            <a:fillToRect l="50000" t="50000" r="50000" b="50000"/>
          </a:path>
        </a:gra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gradFill rotWithShape="0">
          <a:gsLst>
            <a:gs pos="0">
              <a:schemeClr val="bg1"/>
            </a:gs>
            <a:gs pos="100000">
              <a:schemeClr val="accent1"/>
            </a:gs>
          </a:gsLst>
          <a:path path="rect">
            <a:fillToRect l="50000" t="50000" r="50000" b="50000"/>
          </a:path>
        </a:gra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C1624D425F11934496FC8B0627CB7474" ma:contentTypeVersion="13" ma:contentTypeDescription="新しいドキュメントを作成します。" ma:contentTypeScope="" ma:versionID="90841ea7e4801db22f24af71acec8942">
  <xsd:schema xmlns:xsd="http://www.w3.org/2001/XMLSchema" xmlns:xs="http://www.w3.org/2001/XMLSchema" xmlns:p="http://schemas.microsoft.com/office/2006/metadata/properties" xmlns:ns2="1479d4b2-faf4-4302-9a2a-809cda32ec32" xmlns:ns3="342acbb0-541b-4276-89c5-a733474b62ab" targetNamespace="http://schemas.microsoft.com/office/2006/metadata/properties" ma:root="true" ma:fieldsID="5b82aa4af840002708af89a4136cc777" ns2:_="" ns3:_="">
    <xsd:import namespace="1479d4b2-faf4-4302-9a2a-809cda32ec32"/>
    <xsd:import namespace="342acbb0-541b-4276-89c5-a733474b62a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79d4b2-faf4-4302-9a2a-809cda32ec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cbb0-541b-4276-89c5-a733474b62a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74fea48-51a1-48f8-8562-71495ef74694}" ma:internalName="TaxCatchAll" ma:showField="CatchAllData" ma:web="342acbb0-541b-4276-89c5-a733474b62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479d4b2-faf4-4302-9a2a-809cda32ec32">
      <Terms xmlns="http://schemas.microsoft.com/office/infopath/2007/PartnerControls"/>
    </lcf76f155ced4ddcb4097134ff3c332f>
    <TaxCatchAll xmlns="342acbb0-541b-4276-89c5-a733474b62ab" xsi:nil="true"/>
  </documentManagement>
</p:properties>
</file>

<file path=customXml/itemProps1.xml><?xml version="1.0" encoding="utf-8"?>
<ds:datastoreItem xmlns:ds="http://schemas.openxmlformats.org/officeDocument/2006/customXml" ds:itemID="{FA94540C-4373-4F74-99E5-FFF802D5765F}">
  <ds:schemaRefs>
    <ds:schemaRef ds:uri="http://schemas.microsoft.com/sharepoint/v3/contenttype/forms"/>
  </ds:schemaRefs>
</ds:datastoreItem>
</file>

<file path=customXml/itemProps2.xml><?xml version="1.0" encoding="utf-8"?>
<ds:datastoreItem xmlns:ds="http://schemas.openxmlformats.org/officeDocument/2006/customXml" ds:itemID="{AE794D2B-1A9E-419E-ADB1-96D3B46979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79d4b2-faf4-4302-9a2a-809cda32ec32"/>
    <ds:schemaRef ds:uri="342acbb0-541b-4276-89c5-a733474b62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F9A83CF-58BC-4A55-A804-AA661E57A0EE}">
  <ds:schemaRefs>
    <ds:schemaRef ds:uri="http://www.w3.org/XML/1998/namespace"/>
    <ds:schemaRef ds:uri="http://purl.org/dc/dcmitype/"/>
    <ds:schemaRef ds:uri="http://schemas.microsoft.com/office/2006/documentManagement/types"/>
    <ds:schemaRef ds:uri="http://schemas.microsoft.com/office/infopath/2007/PartnerControls"/>
    <ds:schemaRef ds:uri="http://purl.org/dc/terms/"/>
    <ds:schemaRef ds:uri="1479d4b2-faf4-4302-9a2a-809cda32ec32"/>
    <ds:schemaRef ds:uri="http://schemas.microsoft.com/office/2006/metadata/properties"/>
    <ds:schemaRef ds:uri="http://schemas.openxmlformats.org/package/2006/metadata/core-properties"/>
    <ds:schemaRef ds:uri="342acbb0-541b-4276-89c5-a733474b62ab"/>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Words>4370</Words>
  <PresentationFormat>ユーザー設定</PresentationFormat>
  <Paragraphs>380</Paragraphs>
  <Slides>20</Slides>
  <Notes>6</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20</vt:i4>
      </vt:variant>
    </vt:vector>
  </HeadingPairs>
  <TitlesOfParts>
    <vt:vector size="24" baseType="lpstr">
      <vt:lpstr>ＭＳ Ｐゴシック</vt:lpstr>
      <vt:lpstr>Arial</vt:lpstr>
      <vt:lpstr>Century</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0x010100C1624D425F11934496FC8B0627CB7474</vt:lpwstr>
  </property>
  <property fmtid="{D5CDD505-2E9C-101B-9397-08002B2CF9AE}" pid="3" name="MediaServiceImageTags">
    <vt:lpwstr/>
  </property>
</Properties>
</file>