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sldIdLst>
    <p:sldId id="272" r:id="rId5"/>
    <p:sldId id="256" r:id="rId6"/>
    <p:sldId id="281" r:id="rId7"/>
    <p:sldId id="267" r:id="rId8"/>
    <p:sldId id="271" r:id="rId9"/>
    <p:sldId id="268" r:id="rId10"/>
    <p:sldId id="279" r:id="rId11"/>
    <p:sldId id="264" r:id="rId12"/>
    <p:sldId id="282" r:id="rId13"/>
  </p:sldIdLst>
  <p:sldSz cx="9144000" cy="6858000" type="screen4x3"/>
  <p:notesSz cx="6807200" cy="9939338"/>
  <p:defaultTextStyle>
    <a:defPPr>
      <a:defRPr lang="ja-JP"/>
    </a:defPPr>
    <a:lvl1pPr marL="0" algn="l" defTabSz="913700" rtl="0" eaLnBrk="1" latinLnBrk="0" hangingPunct="1">
      <a:defRPr kumimoji="1" sz="1800" kern="1200">
        <a:solidFill>
          <a:schemeClr val="tx1"/>
        </a:solidFill>
        <a:latin typeface="+mn-lt"/>
        <a:ea typeface="+mn-ea"/>
        <a:cs typeface="+mn-cs"/>
      </a:defRPr>
    </a:lvl1pPr>
    <a:lvl2pPr marL="456850" algn="l" defTabSz="913700" rtl="0" eaLnBrk="1" latinLnBrk="0" hangingPunct="1">
      <a:defRPr kumimoji="1" sz="1800" kern="1200">
        <a:solidFill>
          <a:schemeClr val="tx1"/>
        </a:solidFill>
        <a:latin typeface="+mn-lt"/>
        <a:ea typeface="+mn-ea"/>
        <a:cs typeface="+mn-cs"/>
      </a:defRPr>
    </a:lvl2pPr>
    <a:lvl3pPr marL="913700" algn="l" defTabSz="913700" rtl="0" eaLnBrk="1" latinLnBrk="0" hangingPunct="1">
      <a:defRPr kumimoji="1" sz="1800" kern="1200">
        <a:solidFill>
          <a:schemeClr val="tx1"/>
        </a:solidFill>
        <a:latin typeface="+mn-lt"/>
        <a:ea typeface="+mn-ea"/>
        <a:cs typeface="+mn-cs"/>
      </a:defRPr>
    </a:lvl3pPr>
    <a:lvl4pPr marL="1370550" algn="l" defTabSz="913700" rtl="0" eaLnBrk="1" latinLnBrk="0" hangingPunct="1">
      <a:defRPr kumimoji="1" sz="1800" kern="1200">
        <a:solidFill>
          <a:schemeClr val="tx1"/>
        </a:solidFill>
        <a:latin typeface="+mn-lt"/>
        <a:ea typeface="+mn-ea"/>
        <a:cs typeface="+mn-cs"/>
      </a:defRPr>
    </a:lvl4pPr>
    <a:lvl5pPr marL="1827401" algn="l" defTabSz="913700" rtl="0" eaLnBrk="1" latinLnBrk="0" hangingPunct="1">
      <a:defRPr kumimoji="1" sz="1800" kern="1200">
        <a:solidFill>
          <a:schemeClr val="tx1"/>
        </a:solidFill>
        <a:latin typeface="+mn-lt"/>
        <a:ea typeface="+mn-ea"/>
        <a:cs typeface="+mn-cs"/>
      </a:defRPr>
    </a:lvl5pPr>
    <a:lvl6pPr marL="2284250" algn="l" defTabSz="913700" rtl="0" eaLnBrk="1" latinLnBrk="0" hangingPunct="1">
      <a:defRPr kumimoji="1" sz="1800" kern="1200">
        <a:solidFill>
          <a:schemeClr val="tx1"/>
        </a:solidFill>
        <a:latin typeface="+mn-lt"/>
        <a:ea typeface="+mn-ea"/>
        <a:cs typeface="+mn-cs"/>
      </a:defRPr>
    </a:lvl6pPr>
    <a:lvl7pPr marL="2741100" algn="l" defTabSz="913700" rtl="0" eaLnBrk="1" latinLnBrk="0" hangingPunct="1">
      <a:defRPr kumimoji="1" sz="1800" kern="1200">
        <a:solidFill>
          <a:schemeClr val="tx1"/>
        </a:solidFill>
        <a:latin typeface="+mn-lt"/>
        <a:ea typeface="+mn-ea"/>
        <a:cs typeface="+mn-cs"/>
      </a:defRPr>
    </a:lvl7pPr>
    <a:lvl8pPr marL="3197950" algn="l" defTabSz="913700" rtl="0" eaLnBrk="1" latinLnBrk="0" hangingPunct="1">
      <a:defRPr kumimoji="1" sz="1800" kern="1200">
        <a:solidFill>
          <a:schemeClr val="tx1"/>
        </a:solidFill>
        <a:latin typeface="+mn-lt"/>
        <a:ea typeface="+mn-ea"/>
        <a:cs typeface="+mn-cs"/>
      </a:defRPr>
    </a:lvl8pPr>
    <a:lvl9pPr marL="3654800" algn="l" defTabSz="9137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F9FF"/>
    <a:srgbClr val="CCECFF"/>
    <a:srgbClr val="CCFFCC"/>
    <a:srgbClr val="99FF99"/>
    <a:srgbClr val="FFFFCC"/>
    <a:srgbClr val="DAEDEF"/>
    <a:srgbClr val="D0D8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9C18CF8-0FD4-4F49-96CA-080F9243A0D3}" v="3" dt="2026-06-12T04:49:40.724"/>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670" autoAdjust="0"/>
    <p:restoredTop sz="85612" autoAdjust="0"/>
  </p:normalViewPr>
  <p:slideViewPr>
    <p:cSldViewPr>
      <p:cViewPr varScale="1">
        <p:scale>
          <a:sx n="107" d="100"/>
          <a:sy n="107" d="100"/>
        </p:scale>
        <p:origin x="546" y="102"/>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notesMasters/notesMaster1.xml" Type="http://schemas.openxmlformats.org/officeDocument/2006/relationships/notesMaster"/><Relationship Id="rId15" Target="commentAuthors.xml" Type="http://schemas.openxmlformats.org/officeDocument/2006/relationships/commentAuthors"/><Relationship Id="rId16" Target="presProps.xml" Type="http://schemas.openxmlformats.org/officeDocument/2006/relationships/presProps"/><Relationship Id="rId17" Target="viewProps.xml" Type="http://schemas.openxmlformats.org/officeDocument/2006/relationships/viewProps"/><Relationship Id="rId18" Target="theme/theme1.xml" Type="http://schemas.openxmlformats.org/officeDocument/2006/relationships/theme"/><Relationship Id="rId19" Target="tableStyles.xml" Type="http://schemas.openxmlformats.org/officeDocument/2006/relationships/tableStyles"/><Relationship Id="rId2" Target="../customXml/item2.xml" Type="http://schemas.openxmlformats.org/officeDocument/2006/relationships/customXml"/><Relationship Id="rId20" Target="changesInfos/changesInfo1.xml" Type="http://schemas.microsoft.com/office/2016/11/relationships/changesInfo"/><Relationship Id="rId21" Target="revisionInfo.xml" Type="http://schemas.microsoft.com/office/2015/10/relationships/revisionInfo"/><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柴田 善隆(SHIBATA Yoshitaka)" userId="0201ab2e-7cab-43a9-a4c4-6994c0519406" providerId="ADAL" clId="{E89B7EF5-8E8E-4B39-9BC1-45BF51992713}"/>
    <pc:docChg chg="custSel modSld">
      <pc:chgData name="柴田 善隆(SHIBATA Yoshitaka)" userId="0201ab2e-7cab-43a9-a4c4-6994c0519406" providerId="ADAL" clId="{E89B7EF5-8E8E-4B39-9BC1-45BF51992713}" dt="2026-06-12T04:49:45.587" v="41" actId="20577"/>
      <pc:docMkLst>
        <pc:docMk/>
      </pc:docMkLst>
      <pc:sldChg chg="modSp mod">
        <pc:chgData name="柴田 善隆(SHIBATA Yoshitaka)" userId="0201ab2e-7cab-43a9-a4c4-6994c0519406" providerId="ADAL" clId="{E89B7EF5-8E8E-4B39-9BC1-45BF51992713}" dt="2026-06-12T04:47:55.660" v="23" actId="6549"/>
        <pc:sldMkLst>
          <pc:docMk/>
          <pc:sldMk cId="1210320264" sldId="256"/>
        </pc:sldMkLst>
        <pc:spChg chg="mod">
          <ac:chgData name="柴田 善隆(SHIBATA Yoshitaka)" userId="0201ab2e-7cab-43a9-a4c4-6994c0519406" providerId="ADAL" clId="{E89B7EF5-8E8E-4B39-9BC1-45BF51992713}" dt="2026-06-12T04:47:55.660" v="23" actId="6549"/>
          <ac:spMkLst>
            <pc:docMk/>
            <pc:sldMk cId="1210320264" sldId="256"/>
            <ac:spMk id="26629" creationId="{00000000-0000-0000-0000-000000000000}"/>
          </ac:spMkLst>
        </pc:spChg>
      </pc:sldChg>
      <pc:sldChg chg="modSp mod">
        <pc:chgData name="柴田 善隆(SHIBATA Yoshitaka)" userId="0201ab2e-7cab-43a9-a4c4-6994c0519406" providerId="ADAL" clId="{E89B7EF5-8E8E-4B39-9BC1-45BF51992713}" dt="2026-06-12T04:49:45.587" v="41" actId="20577"/>
        <pc:sldMkLst>
          <pc:docMk/>
          <pc:sldMk cId="2833554409" sldId="264"/>
        </pc:sldMkLst>
        <pc:spChg chg="mod">
          <ac:chgData name="柴田 善隆(SHIBATA Yoshitaka)" userId="0201ab2e-7cab-43a9-a4c4-6994c0519406" providerId="ADAL" clId="{E89B7EF5-8E8E-4B39-9BC1-45BF51992713}" dt="2026-06-12T04:49:45.587" v="41" actId="20577"/>
          <ac:spMkLst>
            <pc:docMk/>
            <pc:sldMk cId="2833554409" sldId="264"/>
            <ac:spMk id="34820" creationId="{00000000-0000-0000-0000-000000000000}"/>
          </ac:spMkLst>
        </pc:spChg>
      </pc:sldChg>
      <pc:sldChg chg="modSp mod">
        <pc:chgData name="柴田 善隆(SHIBATA Yoshitaka)" userId="0201ab2e-7cab-43a9-a4c4-6994c0519406" providerId="ADAL" clId="{E89B7EF5-8E8E-4B39-9BC1-45BF51992713}" dt="2026-06-12T04:49:01.114" v="36" actId="313"/>
        <pc:sldMkLst>
          <pc:docMk/>
          <pc:sldMk cId="3107751422" sldId="281"/>
        </pc:sldMkLst>
        <pc:spChg chg="mod">
          <ac:chgData name="柴田 善隆(SHIBATA Yoshitaka)" userId="0201ab2e-7cab-43a9-a4c4-6994c0519406" providerId="ADAL" clId="{E89B7EF5-8E8E-4B39-9BC1-45BF51992713}" dt="2026-06-12T04:48:23.761" v="31" actId="20577"/>
          <ac:spMkLst>
            <pc:docMk/>
            <pc:sldMk cId="3107751422" sldId="281"/>
            <ac:spMk id="38" creationId="{00000000-0000-0000-0000-000000000000}"/>
          </ac:spMkLst>
        </pc:spChg>
        <pc:spChg chg="mod">
          <ac:chgData name="柴田 善隆(SHIBATA Yoshitaka)" userId="0201ab2e-7cab-43a9-a4c4-6994c0519406" providerId="ADAL" clId="{E89B7EF5-8E8E-4B39-9BC1-45BF51992713}" dt="2026-06-12T04:48:59.525" v="35" actId="313"/>
          <ac:spMkLst>
            <pc:docMk/>
            <pc:sldMk cId="3107751422" sldId="281"/>
            <ac:spMk id="39" creationId="{00000000-0000-0000-0000-000000000000}"/>
          </ac:spMkLst>
        </pc:spChg>
        <pc:spChg chg="mod">
          <ac:chgData name="柴田 善隆(SHIBATA Yoshitaka)" userId="0201ab2e-7cab-43a9-a4c4-6994c0519406" providerId="ADAL" clId="{E89B7EF5-8E8E-4B39-9BC1-45BF51992713}" dt="2026-06-12T04:49:01.114" v="36" actId="313"/>
          <ac:spMkLst>
            <pc:docMk/>
            <pc:sldMk cId="3107751422" sldId="281"/>
            <ac:spMk id="43" creationId="{00000000-0000-0000-0000-000000000000}"/>
          </ac:spMkLst>
        </pc:spChg>
        <pc:spChg chg="mod">
          <ac:chgData name="柴田 善隆(SHIBATA Yoshitaka)" userId="0201ab2e-7cab-43a9-a4c4-6994c0519406" providerId="ADAL" clId="{E89B7EF5-8E8E-4B39-9BC1-45BF51992713}" dt="2026-06-12T04:48:57.170" v="34" actId="313"/>
          <ac:spMkLst>
            <pc:docMk/>
            <pc:sldMk cId="3107751422" sldId="281"/>
            <ac:spMk id="110" creationId="{00000000-0000-0000-0000-000000000000}"/>
          </ac:spMkLst>
        </pc:spChg>
      </pc:sldChg>
    </pc:docChg>
  </pc:docChgLst>
</pc:chgInfo>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0E4D0A51-EC1B-4CB4-99F1-780912E25F3B}" type="datetimeFigureOut">
              <a:rPr kumimoji="1" lang="ja-JP" altLang="en-US" smtClean="0"/>
              <a:t>2026/6/12</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649E1391-B822-4649-99FB-E4F8A5C9211B}" type="slidenum">
              <a:rPr kumimoji="1" lang="ja-JP" altLang="en-US" smtClean="0"/>
              <a:t>‹#›</a:t>
            </a:fld>
            <a:endParaRPr kumimoji="1" lang="ja-JP" altLang="en-US"/>
          </a:p>
        </p:txBody>
      </p:sp>
    </p:spTree>
    <p:extLst>
      <p:ext uri="{BB962C8B-B14F-4D97-AF65-F5344CB8AC3E}">
        <p14:creationId xmlns:p14="http://schemas.microsoft.com/office/powerpoint/2010/main" val="1673557248"/>
      </p:ext>
    </p:extLst>
  </p:cSld>
  <p:clrMap bg1="lt1" tx1="dk1" bg2="lt2" tx2="dk2" accent1="accent1" accent2="accent2" accent3="accent3" accent4="accent4" accent5="accent5" accent6="accent6" hlink="hlink" folHlink="folHlink"/>
  <p:notesStyle>
    <a:lvl1pPr marL="0" algn="l" defTabSz="913700" rtl="0" eaLnBrk="1" latinLnBrk="0" hangingPunct="1">
      <a:defRPr kumimoji="1" sz="1200" kern="1200">
        <a:solidFill>
          <a:schemeClr val="tx1"/>
        </a:solidFill>
        <a:latin typeface="+mn-lt"/>
        <a:ea typeface="+mn-ea"/>
        <a:cs typeface="+mn-cs"/>
      </a:defRPr>
    </a:lvl1pPr>
    <a:lvl2pPr marL="456850" algn="l" defTabSz="913700" rtl="0" eaLnBrk="1" latinLnBrk="0" hangingPunct="1">
      <a:defRPr kumimoji="1" sz="1200" kern="1200">
        <a:solidFill>
          <a:schemeClr val="tx1"/>
        </a:solidFill>
        <a:latin typeface="+mn-lt"/>
        <a:ea typeface="+mn-ea"/>
        <a:cs typeface="+mn-cs"/>
      </a:defRPr>
    </a:lvl2pPr>
    <a:lvl3pPr marL="913700" algn="l" defTabSz="913700" rtl="0" eaLnBrk="1" latinLnBrk="0" hangingPunct="1">
      <a:defRPr kumimoji="1" sz="1200" kern="1200">
        <a:solidFill>
          <a:schemeClr val="tx1"/>
        </a:solidFill>
        <a:latin typeface="+mn-lt"/>
        <a:ea typeface="+mn-ea"/>
        <a:cs typeface="+mn-cs"/>
      </a:defRPr>
    </a:lvl3pPr>
    <a:lvl4pPr marL="1370550" algn="l" defTabSz="913700" rtl="0" eaLnBrk="1" latinLnBrk="0" hangingPunct="1">
      <a:defRPr kumimoji="1" sz="1200" kern="1200">
        <a:solidFill>
          <a:schemeClr val="tx1"/>
        </a:solidFill>
        <a:latin typeface="+mn-lt"/>
        <a:ea typeface="+mn-ea"/>
        <a:cs typeface="+mn-cs"/>
      </a:defRPr>
    </a:lvl4pPr>
    <a:lvl5pPr marL="1827401" algn="l" defTabSz="913700" rtl="0" eaLnBrk="1" latinLnBrk="0" hangingPunct="1">
      <a:defRPr kumimoji="1" sz="1200" kern="1200">
        <a:solidFill>
          <a:schemeClr val="tx1"/>
        </a:solidFill>
        <a:latin typeface="+mn-lt"/>
        <a:ea typeface="+mn-ea"/>
        <a:cs typeface="+mn-cs"/>
      </a:defRPr>
    </a:lvl5pPr>
    <a:lvl6pPr marL="2284250" algn="l" defTabSz="913700" rtl="0" eaLnBrk="1" latinLnBrk="0" hangingPunct="1">
      <a:defRPr kumimoji="1" sz="1200" kern="1200">
        <a:solidFill>
          <a:schemeClr val="tx1"/>
        </a:solidFill>
        <a:latin typeface="+mn-lt"/>
        <a:ea typeface="+mn-ea"/>
        <a:cs typeface="+mn-cs"/>
      </a:defRPr>
    </a:lvl6pPr>
    <a:lvl7pPr marL="2741100" algn="l" defTabSz="913700" rtl="0" eaLnBrk="1" latinLnBrk="0" hangingPunct="1">
      <a:defRPr kumimoji="1" sz="1200" kern="1200">
        <a:solidFill>
          <a:schemeClr val="tx1"/>
        </a:solidFill>
        <a:latin typeface="+mn-lt"/>
        <a:ea typeface="+mn-ea"/>
        <a:cs typeface="+mn-cs"/>
      </a:defRPr>
    </a:lvl7pPr>
    <a:lvl8pPr marL="3197950" algn="l" defTabSz="913700" rtl="0" eaLnBrk="1" latinLnBrk="0" hangingPunct="1">
      <a:defRPr kumimoji="1" sz="1200" kern="1200">
        <a:solidFill>
          <a:schemeClr val="tx1"/>
        </a:solidFill>
        <a:latin typeface="+mn-lt"/>
        <a:ea typeface="+mn-ea"/>
        <a:cs typeface="+mn-cs"/>
      </a:defRPr>
    </a:lvl8pPr>
    <a:lvl9pPr marL="3654800" algn="l" defTabSz="9137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ＭＳ Ｐ明朝" pitchFamily="18" charset="-128"/>
              </a:defRPr>
            </a:lvl1pPr>
            <a:lvl2pPr marL="742950" indent="-285750" eaLnBrk="0" hangingPunct="0">
              <a:spcBef>
                <a:spcPct val="30000"/>
              </a:spcBef>
              <a:defRPr kumimoji="1" sz="1200">
                <a:solidFill>
                  <a:schemeClr val="tx1"/>
                </a:solidFill>
                <a:latin typeface="Arial" charset="0"/>
                <a:ea typeface="ＭＳ Ｐ明朝" pitchFamily="18" charset="-128"/>
              </a:defRPr>
            </a:lvl2pPr>
            <a:lvl3pPr marL="1143000" indent="-228600" eaLnBrk="0" hangingPunct="0">
              <a:spcBef>
                <a:spcPct val="30000"/>
              </a:spcBef>
              <a:defRPr kumimoji="1" sz="1200">
                <a:solidFill>
                  <a:schemeClr val="tx1"/>
                </a:solidFill>
                <a:latin typeface="Arial" charset="0"/>
                <a:ea typeface="ＭＳ Ｐ明朝" pitchFamily="18" charset="-128"/>
              </a:defRPr>
            </a:lvl3pPr>
            <a:lvl4pPr marL="1600200" indent="-228600" eaLnBrk="0" hangingPunct="0">
              <a:spcBef>
                <a:spcPct val="30000"/>
              </a:spcBef>
              <a:defRPr kumimoji="1" sz="1200">
                <a:solidFill>
                  <a:schemeClr val="tx1"/>
                </a:solidFill>
                <a:latin typeface="Arial" charset="0"/>
                <a:ea typeface="ＭＳ Ｐ明朝" pitchFamily="18" charset="-128"/>
              </a:defRPr>
            </a:lvl4pPr>
            <a:lvl5pPr marL="2057400" indent="-228600" eaLnBrk="0" hangingPunct="0">
              <a:spcBef>
                <a:spcPct val="30000"/>
              </a:spcBef>
              <a:defRPr kumimoji="1" sz="1200">
                <a:solidFill>
                  <a:schemeClr val="tx1"/>
                </a:solidFill>
                <a:latin typeface="Arial" charset="0"/>
                <a:ea typeface="ＭＳ Ｐ明朝" pitchFamily="18" charset="-128"/>
              </a:defRPr>
            </a:lvl5pPr>
            <a:lvl6pPr marL="2514600" indent="-228600" eaLnBrk="0" fontAlgn="base" hangingPunct="0">
              <a:spcBef>
                <a:spcPct val="30000"/>
              </a:spcBef>
              <a:spcAft>
                <a:spcPct val="0"/>
              </a:spcAft>
              <a:defRPr kumimoji="1" sz="1200">
                <a:solidFill>
                  <a:schemeClr val="tx1"/>
                </a:solidFill>
                <a:latin typeface="Arial" charset="0"/>
                <a:ea typeface="ＭＳ Ｐ明朝" pitchFamily="18" charset="-128"/>
              </a:defRPr>
            </a:lvl6pPr>
            <a:lvl7pPr marL="2971800" indent="-228600" eaLnBrk="0" fontAlgn="base" hangingPunct="0">
              <a:spcBef>
                <a:spcPct val="30000"/>
              </a:spcBef>
              <a:spcAft>
                <a:spcPct val="0"/>
              </a:spcAft>
              <a:defRPr kumimoji="1" sz="1200">
                <a:solidFill>
                  <a:schemeClr val="tx1"/>
                </a:solidFill>
                <a:latin typeface="Arial" charset="0"/>
                <a:ea typeface="ＭＳ Ｐ明朝" pitchFamily="18" charset="-128"/>
              </a:defRPr>
            </a:lvl7pPr>
            <a:lvl8pPr marL="3429000" indent="-228600" eaLnBrk="0" fontAlgn="base" hangingPunct="0">
              <a:spcBef>
                <a:spcPct val="30000"/>
              </a:spcBef>
              <a:spcAft>
                <a:spcPct val="0"/>
              </a:spcAft>
              <a:defRPr kumimoji="1" sz="1200">
                <a:solidFill>
                  <a:schemeClr val="tx1"/>
                </a:solidFill>
                <a:latin typeface="Arial" charset="0"/>
                <a:ea typeface="ＭＳ Ｐ明朝" pitchFamily="18" charset="-128"/>
              </a:defRPr>
            </a:lvl8pPr>
            <a:lvl9pPr marL="3886200" indent="-228600" eaLnBrk="0" fontAlgn="base" hangingPunct="0">
              <a:spcBef>
                <a:spcPct val="30000"/>
              </a:spcBef>
              <a:spcAft>
                <a:spcPct val="0"/>
              </a:spcAft>
              <a:defRPr kumimoji="1" sz="1200">
                <a:solidFill>
                  <a:schemeClr val="tx1"/>
                </a:solidFill>
                <a:latin typeface="Arial" charset="0"/>
                <a:ea typeface="ＭＳ Ｐ明朝" pitchFamily="18" charset="-128"/>
              </a:defRPr>
            </a:lvl9pPr>
          </a:lstStyle>
          <a:p>
            <a:pPr eaLnBrk="1" hangingPunct="1">
              <a:spcBef>
                <a:spcPct val="0"/>
              </a:spcBef>
            </a:pPr>
            <a:fld id="{06BCB5DB-327C-47E4-A4C0-974624049107}" type="slidenum">
              <a:rPr lang="en-US" altLang="ja-JP">
                <a:solidFill>
                  <a:prstClr val="black"/>
                </a:solidFill>
                <a:ea typeface="ＭＳ Ｐゴシック" pitchFamily="50" charset="-128"/>
              </a:rPr>
              <a:pPr eaLnBrk="1" hangingPunct="1">
                <a:spcBef>
                  <a:spcPct val="0"/>
                </a:spcBef>
              </a:pPr>
              <a:t>3</a:t>
            </a:fld>
            <a:endParaRPr lang="en-US" altLang="ja-JP">
              <a:solidFill>
                <a:prstClr val="black"/>
              </a:solidFill>
              <a:ea typeface="ＭＳ Ｐゴシック" pitchFamily="50" charset="-128"/>
            </a:endParaRPr>
          </a:p>
        </p:txBody>
      </p:sp>
      <p:sp>
        <p:nvSpPr>
          <p:cNvPr id="9219" name="Rectangle 2"/>
          <p:cNvSpPr>
            <a:spLocks noGrp="1" noRot="1" noChangeAspect="1" noChangeArrowheads="1" noTextEdit="1"/>
          </p:cNvSpPr>
          <p:nvPr>
            <p:ph type="sldImg"/>
          </p:nvPr>
        </p:nvSpPr>
        <p:spPr>
          <a:xfrm>
            <a:off x="919163" y="746125"/>
            <a:ext cx="4968875" cy="3725863"/>
          </a:xfrm>
          <a:ln/>
        </p:spPr>
      </p:sp>
      <p:sp>
        <p:nvSpPr>
          <p:cNvPr id="92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ＭＳ Ｐ明朝" pitchFamily="18" charset="-128"/>
              </a:defRPr>
            </a:lvl1pPr>
            <a:lvl2pPr marL="742950" indent="-285750" eaLnBrk="0" hangingPunct="0">
              <a:spcBef>
                <a:spcPct val="30000"/>
              </a:spcBef>
              <a:defRPr kumimoji="1" sz="1200">
                <a:solidFill>
                  <a:schemeClr val="tx1"/>
                </a:solidFill>
                <a:latin typeface="Arial" charset="0"/>
                <a:ea typeface="ＭＳ Ｐ明朝" pitchFamily="18" charset="-128"/>
              </a:defRPr>
            </a:lvl2pPr>
            <a:lvl3pPr marL="1143000" indent="-228600" eaLnBrk="0" hangingPunct="0">
              <a:spcBef>
                <a:spcPct val="30000"/>
              </a:spcBef>
              <a:defRPr kumimoji="1" sz="1200">
                <a:solidFill>
                  <a:schemeClr val="tx1"/>
                </a:solidFill>
                <a:latin typeface="Arial" charset="0"/>
                <a:ea typeface="ＭＳ Ｐ明朝" pitchFamily="18" charset="-128"/>
              </a:defRPr>
            </a:lvl3pPr>
            <a:lvl4pPr marL="1600200" indent="-228600" eaLnBrk="0" hangingPunct="0">
              <a:spcBef>
                <a:spcPct val="30000"/>
              </a:spcBef>
              <a:defRPr kumimoji="1" sz="1200">
                <a:solidFill>
                  <a:schemeClr val="tx1"/>
                </a:solidFill>
                <a:latin typeface="Arial" charset="0"/>
                <a:ea typeface="ＭＳ Ｐ明朝" pitchFamily="18" charset="-128"/>
              </a:defRPr>
            </a:lvl4pPr>
            <a:lvl5pPr marL="2057400" indent="-228600" eaLnBrk="0" hangingPunct="0">
              <a:spcBef>
                <a:spcPct val="30000"/>
              </a:spcBef>
              <a:defRPr kumimoji="1" sz="1200">
                <a:solidFill>
                  <a:schemeClr val="tx1"/>
                </a:solidFill>
                <a:latin typeface="Arial" charset="0"/>
                <a:ea typeface="ＭＳ Ｐ明朝" pitchFamily="18" charset="-128"/>
              </a:defRPr>
            </a:lvl5pPr>
            <a:lvl6pPr marL="2514600" indent="-228600" eaLnBrk="0" fontAlgn="base" hangingPunct="0">
              <a:spcBef>
                <a:spcPct val="30000"/>
              </a:spcBef>
              <a:spcAft>
                <a:spcPct val="0"/>
              </a:spcAft>
              <a:defRPr kumimoji="1" sz="1200">
                <a:solidFill>
                  <a:schemeClr val="tx1"/>
                </a:solidFill>
                <a:latin typeface="Arial" charset="0"/>
                <a:ea typeface="ＭＳ Ｐ明朝" pitchFamily="18" charset="-128"/>
              </a:defRPr>
            </a:lvl6pPr>
            <a:lvl7pPr marL="2971800" indent="-228600" eaLnBrk="0" fontAlgn="base" hangingPunct="0">
              <a:spcBef>
                <a:spcPct val="30000"/>
              </a:spcBef>
              <a:spcAft>
                <a:spcPct val="0"/>
              </a:spcAft>
              <a:defRPr kumimoji="1" sz="1200">
                <a:solidFill>
                  <a:schemeClr val="tx1"/>
                </a:solidFill>
                <a:latin typeface="Arial" charset="0"/>
                <a:ea typeface="ＭＳ Ｐ明朝" pitchFamily="18" charset="-128"/>
              </a:defRPr>
            </a:lvl7pPr>
            <a:lvl8pPr marL="3429000" indent="-228600" eaLnBrk="0" fontAlgn="base" hangingPunct="0">
              <a:spcBef>
                <a:spcPct val="30000"/>
              </a:spcBef>
              <a:spcAft>
                <a:spcPct val="0"/>
              </a:spcAft>
              <a:defRPr kumimoji="1" sz="1200">
                <a:solidFill>
                  <a:schemeClr val="tx1"/>
                </a:solidFill>
                <a:latin typeface="Arial" charset="0"/>
                <a:ea typeface="ＭＳ Ｐ明朝" pitchFamily="18" charset="-128"/>
              </a:defRPr>
            </a:lvl8pPr>
            <a:lvl9pPr marL="3886200" indent="-228600" eaLnBrk="0" fontAlgn="base" hangingPunct="0">
              <a:spcBef>
                <a:spcPct val="30000"/>
              </a:spcBef>
              <a:spcAft>
                <a:spcPct val="0"/>
              </a:spcAft>
              <a:defRPr kumimoji="1" sz="1200">
                <a:solidFill>
                  <a:schemeClr val="tx1"/>
                </a:solidFill>
                <a:latin typeface="Arial" charset="0"/>
                <a:ea typeface="ＭＳ Ｐ明朝" pitchFamily="18" charset="-128"/>
              </a:defRPr>
            </a:lvl9pPr>
          </a:lstStyle>
          <a:p>
            <a:pPr eaLnBrk="1" hangingPunct="1">
              <a:spcBef>
                <a:spcPct val="0"/>
              </a:spcBef>
            </a:pPr>
            <a:fld id="{06BCB5DB-327C-47E4-A4C0-974624049107}" type="slidenum">
              <a:rPr lang="en-US" altLang="ja-JP">
                <a:solidFill>
                  <a:prstClr val="black"/>
                </a:solidFill>
                <a:ea typeface="ＭＳ Ｐゴシック" pitchFamily="50" charset="-128"/>
              </a:rPr>
              <a:pPr eaLnBrk="1" hangingPunct="1">
                <a:spcBef>
                  <a:spcPct val="0"/>
                </a:spcBef>
              </a:pPr>
              <a:t>4</a:t>
            </a:fld>
            <a:endParaRPr lang="en-US" altLang="ja-JP">
              <a:solidFill>
                <a:prstClr val="black"/>
              </a:solidFill>
              <a:ea typeface="ＭＳ Ｐゴシック" pitchFamily="50" charset="-128"/>
            </a:endParaRPr>
          </a:p>
        </p:txBody>
      </p:sp>
      <p:sp>
        <p:nvSpPr>
          <p:cNvPr id="9219" name="Rectangle 2"/>
          <p:cNvSpPr>
            <a:spLocks noGrp="1" noRot="1" noChangeAspect="1" noChangeArrowheads="1" noTextEdit="1"/>
          </p:cNvSpPr>
          <p:nvPr>
            <p:ph type="sldImg"/>
          </p:nvPr>
        </p:nvSpPr>
        <p:spPr>
          <a:xfrm>
            <a:off x="919163" y="746125"/>
            <a:ext cx="4968875" cy="3725863"/>
          </a:xfrm>
          <a:ln/>
        </p:spPr>
      </p:sp>
      <p:sp>
        <p:nvSpPr>
          <p:cNvPr id="92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ＭＳ Ｐ明朝" pitchFamily="18" charset="-128"/>
              </a:defRPr>
            </a:lvl1pPr>
            <a:lvl2pPr marL="742950" indent="-285750" eaLnBrk="0" hangingPunct="0">
              <a:spcBef>
                <a:spcPct val="30000"/>
              </a:spcBef>
              <a:defRPr kumimoji="1" sz="1200">
                <a:solidFill>
                  <a:schemeClr val="tx1"/>
                </a:solidFill>
                <a:latin typeface="Arial" charset="0"/>
                <a:ea typeface="ＭＳ Ｐ明朝" pitchFamily="18" charset="-128"/>
              </a:defRPr>
            </a:lvl2pPr>
            <a:lvl3pPr marL="1143000" indent="-228600" eaLnBrk="0" hangingPunct="0">
              <a:spcBef>
                <a:spcPct val="30000"/>
              </a:spcBef>
              <a:defRPr kumimoji="1" sz="1200">
                <a:solidFill>
                  <a:schemeClr val="tx1"/>
                </a:solidFill>
                <a:latin typeface="Arial" charset="0"/>
                <a:ea typeface="ＭＳ Ｐ明朝" pitchFamily="18" charset="-128"/>
              </a:defRPr>
            </a:lvl3pPr>
            <a:lvl4pPr marL="1600200" indent="-228600" eaLnBrk="0" hangingPunct="0">
              <a:spcBef>
                <a:spcPct val="30000"/>
              </a:spcBef>
              <a:defRPr kumimoji="1" sz="1200">
                <a:solidFill>
                  <a:schemeClr val="tx1"/>
                </a:solidFill>
                <a:latin typeface="Arial" charset="0"/>
                <a:ea typeface="ＭＳ Ｐ明朝" pitchFamily="18" charset="-128"/>
              </a:defRPr>
            </a:lvl4pPr>
            <a:lvl5pPr marL="2057400" indent="-228600" eaLnBrk="0" hangingPunct="0">
              <a:spcBef>
                <a:spcPct val="30000"/>
              </a:spcBef>
              <a:defRPr kumimoji="1" sz="1200">
                <a:solidFill>
                  <a:schemeClr val="tx1"/>
                </a:solidFill>
                <a:latin typeface="Arial" charset="0"/>
                <a:ea typeface="ＭＳ Ｐ明朝" pitchFamily="18" charset="-128"/>
              </a:defRPr>
            </a:lvl5pPr>
            <a:lvl6pPr marL="2514600" indent="-228600" eaLnBrk="0" fontAlgn="base" hangingPunct="0">
              <a:spcBef>
                <a:spcPct val="30000"/>
              </a:spcBef>
              <a:spcAft>
                <a:spcPct val="0"/>
              </a:spcAft>
              <a:defRPr kumimoji="1" sz="1200">
                <a:solidFill>
                  <a:schemeClr val="tx1"/>
                </a:solidFill>
                <a:latin typeface="Arial" charset="0"/>
                <a:ea typeface="ＭＳ Ｐ明朝" pitchFamily="18" charset="-128"/>
              </a:defRPr>
            </a:lvl6pPr>
            <a:lvl7pPr marL="2971800" indent="-228600" eaLnBrk="0" fontAlgn="base" hangingPunct="0">
              <a:spcBef>
                <a:spcPct val="30000"/>
              </a:spcBef>
              <a:spcAft>
                <a:spcPct val="0"/>
              </a:spcAft>
              <a:defRPr kumimoji="1" sz="1200">
                <a:solidFill>
                  <a:schemeClr val="tx1"/>
                </a:solidFill>
                <a:latin typeface="Arial" charset="0"/>
                <a:ea typeface="ＭＳ Ｐ明朝" pitchFamily="18" charset="-128"/>
              </a:defRPr>
            </a:lvl7pPr>
            <a:lvl8pPr marL="3429000" indent="-228600" eaLnBrk="0" fontAlgn="base" hangingPunct="0">
              <a:spcBef>
                <a:spcPct val="30000"/>
              </a:spcBef>
              <a:spcAft>
                <a:spcPct val="0"/>
              </a:spcAft>
              <a:defRPr kumimoji="1" sz="1200">
                <a:solidFill>
                  <a:schemeClr val="tx1"/>
                </a:solidFill>
                <a:latin typeface="Arial" charset="0"/>
                <a:ea typeface="ＭＳ Ｐ明朝" pitchFamily="18" charset="-128"/>
              </a:defRPr>
            </a:lvl8pPr>
            <a:lvl9pPr marL="3886200" indent="-228600" eaLnBrk="0" fontAlgn="base" hangingPunct="0">
              <a:spcBef>
                <a:spcPct val="30000"/>
              </a:spcBef>
              <a:spcAft>
                <a:spcPct val="0"/>
              </a:spcAft>
              <a:defRPr kumimoji="1" sz="1200">
                <a:solidFill>
                  <a:schemeClr val="tx1"/>
                </a:solidFill>
                <a:latin typeface="Arial" charset="0"/>
                <a:ea typeface="ＭＳ Ｐ明朝" pitchFamily="18" charset="-128"/>
              </a:defRPr>
            </a:lvl9pPr>
          </a:lstStyle>
          <a:p>
            <a:pPr eaLnBrk="1" hangingPunct="1">
              <a:spcBef>
                <a:spcPct val="0"/>
              </a:spcBef>
            </a:pPr>
            <a:fld id="{06BCB5DB-327C-47E4-A4C0-974624049107}" type="slidenum">
              <a:rPr lang="en-US" altLang="ja-JP">
                <a:solidFill>
                  <a:prstClr val="black"/>
                </a:solidFill>
                <a:ea typeface="ＭＳ Ｐゴシック" pitchFamily="50" charset="-128"/>
              </a:rPr>
              <a:pPr eaLnBrk="1" hangingPunct="1">
                <a:spcBef>
                  <a:spcPct val="0"/>
                </a:spcBef>
              </a:pPr>
              <a:t>5</a:t>
            </a:fld>
            <a:endParaRPr lang="en-US" altLang="ja-JP">
              <a:solidFill>
                <a:prstClr val="black"/>
              </a:solidFill>
              <a:ea typeface="ＭＳ Ｐゴシック" pitchFamily="50" charset="-128"/>
            </a:endParaRPr>
          </a:p>
        </p:txBody>
      </p:sp>
      <p:sp>
        <p:nvSpPr>
          <p:cNvPr id="9219" name="Rectangle 2"/>
          <p:cNvSpPr>
            <a:spLocks noGrp="1" noRot="1" noChangeAspect="1" noChangeArrowheads="1" noTextEdit="1"/>
          </p:cNvSpPr>
          <p:nvPr>
            <p:ph type="sldImg"/>
          </p:nvPr>
        </p:nvSpPr>
        <p:spPr>
          <a:xfrm>
            <a:off x="919163" y="746125"/>
            <a:ext cx="4968875" cy="3725863"/>
          </a:xfrm>
          <a:ln/>
        </p:spPr>
      </p:sp>
      <p:sp>
        <p:nvSpPr>
          <p:cNvPr id="92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p>
        </p:txBody>
      </p:sp>
    </p:spTree>
    <p:extLst>
      <p:ext uri="{BB962C8B-B14F-4D97-AF65-F5344CB8AC3E}">
        <p14:creationId xmlns:p14="http://schemas.microsoft.com/office/powerpoint/2010/main" val="35320699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スライド イメージ プレースホルダー 1"/>
          <p:cNvSpPr>
            <a:spLocks noGrp="1" noRot="1" noChangeAspect="1" noTextEdit="1"/>
          </p:cNvSpPr>
          <p:nvPr>
            <p:ph type="sldImg"/>
          </p:nvPr>
        </p:nvSpPr>
        <p:spPr>
          <a:xfrm>
            <a:off x="919163" y="746125"/>
            <a:ext cx="4968875" cy="3725863"/>
          </a:xfrm>
          <a:ln/>
        </p:spPr>
      </p:sp>
      <p:sp>
        <p:nvSpPr>
          <p:cNvPr id="36867" name="ノート プレースホルダー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36868" name="スライド番号プレースホルダー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41EDDD29-C888-4F02-848D-1893CF56EA60}" type="slidenum">
              <a:rPr lang="ja-JP" altLang="en-US" smtClean="0"/>
              <a:pPr eaLnBrk="1" hangingPunct="1"/>
              <a:t>7</a:t>
            </a:fld>
            <a:endParaRPr lang="ja-JP" altLang="en-US"/>
          </a:p>
        </p:txBody>
      </p:sp>
    </p:spTree>
    <p:extLst>
      <p:ext uri="{BB962C8B-B14F-4D97-AF65-F5344CB8AC3E}">
        <p14:creationId xmlns:p14="http://schemas.microsoft.com/office/powerpoint/2010/main" val="256132303"/>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36"/>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6889" indent="0" algn="ctr">
              <a:buNone/>
              <a:defRPr>
                <a:solidFill>
                  <a:schemeClr val="tx1">
                    <a:tint val="75000"/>
                  </a:schemeClr>
                </a:solidFill>
              </a:defRPr>
            </a:lvl2pPr>
            <a:lvl3pPr marL="913782" indent="0" algn="ctr">
              <a:buNone/>
              <a:defRPr>
                <a:solidFill>
                  <a:schemeClr val="tx1">
                    <a:tint val="75000"/>
                  </a:schemeClr>
                </a:solidFill>
              </a:defRPr>
            </a:lvl3pPr>
            <a:lvl4pPr marL="1370672" indent="0" algn="ctr">
              <a:buNone/>
              <a:defRPr>
                <a:solidFill>
                  <a:schemeClr val="tx1">
                    <a:tint val="75000"/>
                  </a:schemeClr>
                </a:solidFill>
              </a:defRPr>
            </a:lvl4pPr>
            <a:lvl5pPr marL="1827562" indent="0" algn="ctr">
              <a:buNone/>
              <a:defRPr>
                <a:solidFill>
                  <a:schemeClr val="tx1">
                    <a:tint val="75000"/>
                  </a:schemeClr>
                </a:solidFill>
              </a:defRPr>
            </a:lvl5pPr>
            <a:lvl6pPr marL="2284450" indent="0" algn="ctr">
              <a:buNone/>
              <a:defRPr>
                <a:solidFill>
                  <a:schemeClr val="tx1">
                    <a:tint val="75000"/>
                  </a:schemeClr>
                </a:solidFill>
              </a:defRPr>
            </a:lvl6pPr>
            <a:lvl7pPr marL="2741342" indent="0" algn="ctr">
              <a:buNone/>
              <a:defRPr>
                <a:solidFill>
                  <a:schemeClr val="tx1">
                    <a:tint val="75000"/>
                  </a:schemeClr>
                </a:solidFill>
              </a:defRPr>
            </a:lvl7pPr>
            <a:lvl8pPr marL="3198232" indent="0" algn="ctr">
              <a:buNone/>
              <a:defRPr>
                <a:solidFill>
                  <a:schemeClr val="tx1">
                    <a:tint val="75000"/>
                  </a:schemeClr>
                </a:solidFill>
              </a:defRPr>
            </a:lvl8pPr>
            <a:lvl9pPr marL="3655122"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52"/>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52"/>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a:xfrm>
            <a:off x="6876256" y="6453336"/>
            <a:ext cx="2133600" cy="365125"/>
          </a:xfrm>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13"/>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6889" indent="0">
              <a:buNone/>
              <a:defRPr sz="1801">
                <a:solidFill>
                  <a:schemeClr val="tx1">
                    <a:tint val="75000"/>
                  </a:schemeClr>
                </a:solidFill>
              </a:defRPr>
            </a:lvl2pPr>
            <a:lvl3pPr marL="913782" indent="0">
              <a:buNone/>
              <a:defRPr sz="1600">
                <a:solidFill>
                  <a:schemeClr val="tx1">
                    <a:tint val="75000"/>
                  </a:schemeClr>
                </a:solidFill>
              </a:defRPr>
            </a:lvl3pPr>
            <a:lvl4pPr marL="1370672" indent="0">
              <a:buNone/>
              <a:defRPr sz="1401">
                <a:solidFill>
                  <a:schemeClr val="tx1">
                    <a:tint val="75000"/>
                  </a:schemeClr>
                </a:solidFill>
              </a:defRPr>
            </a:lvl4pPr>
            <a:lvl5pPr marL="1827562" indent="0">
              <a:buNone/>
              <a:defRPr sz="1401">
                <a:solidFill>
                  <a:schemeClr val="tx1">
                    <a:tint val="75000"/>
                  </a:schemeClr>
                </a:solidFill>
              </a:defRPr>
            </a:lvl5pPr>
            <a:lvl6pPr marL="2284450" indent="0">
              <a:buNone/>
              <a:defRPr sz="1401">
                <a:solidFill>
                  <a:schemeClr val="tx1">
                    <a:tint val="75000"/>
                  </a:schemeClr>
                </a:solidFill>
              </a:defRPr>
            </a:lvl6pPr>
            <a:lvl7pPr marL="2741342" indent="0">
              <a:buNone/>
              <a:defRPr sz="1401">
                <a:solidFill>
                  <a:schemeClr val="tx1">
                    <a:tint val="75000"/>
                  </a:schemeClr>
                </a:solidFill>
              </a:defRPr>
            </a:lvl7pPr>
            <a:lvl8pPr marL="3198232" indent="0">
              <a:buNone/>
              <a:defRPr sz="1401">
                <a:solidFill>
                  <a:schemeClr val="tx1">
                    <a:tint val="75000"/>
                  </a:schemeClr>
                </a:solidFill>
              </a:defRPr>
            </a:lvl8pPr>
            <a:lvl9pPr marL="3655122" indent="0">
              <a:buNone/>
              <a:defRPr sz="1401">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1" y="1600206"/>
            <a:ext cx="4038600" cy="4525963"/>
          </a:xfrm>
        </p:spPr>
        <p:txBody>
          <a:bodyPr/>
          <a:lstStyle>
            <a:lvl1pPr>
              <a:defRPr sz="2800"/>
            </a:lvl1pPr>
            <a:lvl2pPr>
              <a:defRPr sz="2401"/>
            </a:lvl2pPr>
            <a:lvl3pPr>
              <a:defRPr sz="2000"/>
            </a:lvl3pPr>
            <a:lvl4pPr>
              <a:defRPr sz="1801"/>
            </a:lvl4pPr>
            <a:lvl5pPr>
              <a:defRPr sz="1801"/>
            </a:lvl5pPr>
            <a:lvl6pPr>
              <a:defRPr sz="1801"/>
            </a:lvl6pPr>
            <a:lvl7pPr>
              <a:defRPr sz="1801"/>
            </a:lvl7pPr>
            <a:lvl8pPr>
              <a:defRPr sz="1801"/>
            </a:lvl8pPr>
            <a:lvl9pPr>
              <a:defRPr sz="1801"/>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6"/>
            <a:ext cx="4038600" cy="4525963"/>
          </a:xfrm>
        </p:spPr>
        <p:txBody>
          <a:bodyPr/>
          <a:lstStyle>
            <a:lvl1pPr>
              <a:defRPr sz="2800"/>
            </a:lvl1pPr>
            <a:lvl2pPr>
              <a:defRPr sz="2401"/>
            </a:lvl2pPr>
            <a:lvl3pPr>
              <a:defRPr sz="2000"/>
            </a:lvl3pPr>
            <a:lvl4pPr>
              <a:defRPr sz="1801"/>
            </a:lvl4pPr>
            <a:lvl5pPr>
              <a:defRPr sz="1801"/>
            </a:lvl5pPr>
            <a:lvl6pPr>
              <a:defRPr sz="1801"/>
            </a:lvl6pPr>
            <a:lvl7pPr>
              <a:defRPr sz="1801"/>
            </a:lvl7pPr>
            <a:lvl8pPr>
              <a:defRPr sz="1801"/>
            </a:lvl8pPr>
            <a:lvl9pPr>
              <a:defRPr sz="1801"/>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3" y="1535113"/>
            <a:ext cx="4040188" cy="639762"/>
          </a:xfrm>
        </p:spPr>
        <p:txBody>
          <a:bodyPr anchor="b"/>
          <a:lstStyle>
            <a:lvl1pPr marL="0" indent="0">
              <a:buNone/>
              <a:defRPr sz="2401" b="1"/>
            </a:lvl1pPr>
            <a:lvl2pPr marL="456889" indent="0">
              <a:buNone/>
              <a:defRPr sz="2000" b="1"/>
            </a:lvl2pPr>
            <a:lvl3pPr marL="913782" indent="0">
              <a:buNone/>
              <a:defRPr sz="1801" b="1"/>
            </a:lvl3pPr>
            <a:lvl4pPr marL="1370672" indent="0">
              <a:buNone/>
              <a:defRPr sz="1600" b="1"/>
            </a:lvl4pPr>
            <a:lvl5pPr marL="1827562" indent="0">
              <a:buNone/>
              <a:defRPr sz="1600" b="1"/>
            </a:lvl5pPr>
            <a:lvl6pPr marL="2284450" indent="0">
              <a:buNone/>
              <a:defRPr sz="1600" b="1"/>
            </a:lvl6pPr>
            <a:lvl7pPr marL="2741342" indent="0">
              <a:buNone/>
              <a:defRPr sz="1600" b="1"/>
            </a:lvl7pPr>
            <a:lvl8pPr marL="3198232" indent="0">
              <a:buNone/>
              <a:defRPr sz="1600" b="1"/>
            </a:lvl8pPr>
            <a:lvl9pPr marL="3655122"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3" y="2174875"/>
            <a:ext cx="4040188" cy="3951288"/>
          </a:xfrm>
        </p:spPr>
        <p:txBody>
          <a:bodyPr/>
          <a:lstStyle>
            <a:lvl1pPr>
              <a:defRPr sz="2401"/>
            </a:lvl1pPr>
            <a:lvl2pPr>
              <a:defRPr sz="2000"/>
            </a:lvl2pPr>
            <a:lvl3pPr>
              <a:defRPr sz="1801"/>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33" y="1535113"/>
            <a:ext cx="4041775" cy="639762"/>
          </a:xfrm>
        </p:spPr>
        <p:txBody>
          <a:bodyPr anchor="b"/>
          <a:lstStyle>
            <a:lvl1pPr marL="0" indent="0">
              <a:buNone/>
              <a:defRPr sz="2401" b="1"/>
            </a:lvl1pPr>
            <a:lvl2pPr marL="456889" indent="0">
              <a:buNone/>
              <a:defRPr sz="2000" b="1"/>
            </a:lvl2pPr>
            <a:lvl3pPr marL="913782" indent="0">
              <a:buNone/>
              <a:defRPr sz="1801" b="1"/>
            </a:lvl3pPr>
            <a:lvl4pPr marL="1370672" indent="0">
              <a:buNone/>
              <a:defRPr sz="1600" b="1"/>
            </a:lvl4pPr>
            <a:lvl5pPr marL="1827562" indent="0">
              <a:buNone/>
              <a:defRPr sz="1600" b="1"/>
            </a:lvl5pPr>
            <a:lvl6pPr marL="2284450" indent="0">
              <a:buNone/>
              <a:defRPr sz="1600" b="1"/>
            </a:lvl6pPr>
            <a:lvl7pPr marL="2741342" indent="0">
              <a:buNone/>
              <a:defRPr sz="1600" b="1"/>
            </a:lvl7pPr>
            <a:lvl8pPr marL="3198232" indent="0">
              <a:buNone/>
              <a:defRPr sz="1600" b="1"/>
            </a:lvl8pPr>
            <a:lvl9pPr marL="3655122"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33" y="2174875"/>
            <a:ext cx="4041775" cy="3951288"/>
          </a:xfrm>
        </p:spPr>
        <p:txBody>
          <a:bodyPr/>
          <a:lstStyle>
            <a:lvl1pPr>
              <a:defRPr sz="2401"/>
            </a:lvl1pPr>
            <a:lvl2pPr>
              <a:defRPr sz="2000"/>
            </a:lvl2pPr>
            <a:lvl3pPr>
              <a:defRPr sz="1801"/>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2"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3" y="273064"/>
            <a:ext cx="5111750" cy="5853113"/>
          </a:xfrm>
        </p:spPr>
        <p:txBody>
          <a:bodyPr/>
          <a:lstStyle>
            <a:lvl1pPr>
              <a:defRPr sz="3200"/>
            </a:lvl1pPr>
            <a:lvl2pPr>
              <a:defRPr sz="2800"/>
            </a:lvl2pPr>
            <a:lvl3pPr>
              <a:defRPr sz="2401"/>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2" y="1435114"/>
            <a:ext cx="3008313" cy="4691063"/>
          </a:xfrm>
        </p:spPr>
        <p:txBody>
          <a:bodyPr/>
          <a:lstStyle>
            <a:lvl1pPr marL="0" indent="0">
              <a:buNone/>
              <a:defRPr sz="1401"/>
            </a:lvl1pPr>
            <a:lvl2pPr marL="456889" indent="0">
              <a:buNone/>
              <a:defRPr sz="1200"/>
            </a:lvl2pPr>
            <a:lvl3pPr marL="913782" indent="0">
              <a:buNone/>
              <a:defRPr sz="1001"/>
            </a:lvl3pPr>
            <a:lvl4pPr marL="1370672" indent="0">
              <a:buNone/>
              <a:defRPr sz="900"/>
            </a:lvl4pPr>
            <a:lvl5pPr marL="1827562" indent="0">
              <a:buNone/>
              <a:defRPr sz="900"/>
            </a:lvl5pPr>
            <a:lvl6pPr marL="2284450" indent="0">
              <a:buNone/>
              <a:defRPr sz="900"/>
            </a:lvl6pPr>
            <a:lvl7pPr marL="2741342" indent="0">
              <a:buNone/>
              <a:defRPr sz="900"/>
            </a:lvl7pPr>
            <a:lvl8pPr marL="3198232" indent="0">
              <a:buNone/>
              <a:defRPr sz="900"/>
            </a:lvl8pPr>
            <a:lvl9pPr marL="3655122"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1"/>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6889" indent="0">
              <a:buNone/>
              <a:defRPr sz="2800"/>
            </a:lvl2pPr>
            <a:lvl3pPr marL="913782" indent="0">
              <a:buNone/>
              <a:defRPr sz="2401"/>
            </a:lvl3pPr>
            <a:lvl4pPr marL="1370672" indent="0">
              <a:buNone/>
              <a:defRPr sz="2000"/>
            </a:lvl4pPr>
            <a:lvl5pPr marL="1827562" indent="0">
              <a:buNone/>
              <a:defRPr sz="2000"/>
            </a:lvl5pPr>
            <a:lvl6pPr marL="2284450" indent="0">
              <a:buNone/>
              <a:defRPr sz="2000"/>
            </a:lvl6pPr>
            <a:lvl7pPr marL="2741342" indent="0">
              <a:buNone/>
              <a:defRPr sz="2000"/>
            </a:lvl7pPr>
            <a:lvl8pPr marL="3198232" indent="0">
              <a:buNone/>
              <a:defRPr sz="2000"/>
            </a:lvl8pPr>
            <a:lvl9pPr marL="3655122"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40"/>
            <a:ext cx="5486400" cy="804862"/>
          </a:xfrm>
        </p:spPr>
        <p:txBody>
          <a:bodyPr/>
          <a:lstStyle>
            <a:lvl1pPr marL="0" indent="0">
              <a:buNone/>
              <a:defRPr sz="1401"/>
            </a:lvl1pPr>
            <a:lvl2pPr marL="456889" indent="0">
              <a:buNone/>
              <a:defRPr sz="1200"/>
            </a:lvl2pPr>
            <a:lvl3pPr marL="913782" indent="0">
              <a:buNone/>
              <a:defRPr sz="1001"/>
            </a:lvl3pPr>
            <a:lvl4pPr marL="1370672" indent="0">
              <a:buNone/>
              <a:defRPr sz="900"/>
            </a:lvl4pPr>
            <a:lvl5pPr marL="1827562" indent="0">
              <a:buNone/>
              <a:defRPr sz="900"/>
            </a:lvl5pPr>
            <a:lvl6pPr marL="2284450" indent="0">
              <a:buNone/>
              <a:defRPr sz="900"/>
            </a:lvl6pPr>
            <a:lvl7pPr marL="2741342" indent="0">
              <a:buNone/>
              <a:defRPr sz="900"/>
            </a:lvl7pPr>
            <a:lvl8pPr marL="3198232" indent="0">
              <a:buNone/>
              <a:defRPr sz="900"/>
            </a:lvl8pPr>
            <a:lvl9pPr marL="3655122"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379" tIns="45689" rIns="91379" bIns="45689"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6"/>
            <a:ext cx="8229600" cy="4525963"/>
          </a:xfrm>
          <a:prstGeom prst="rect">
            <a:avLst/>
          </a:prstGeom>
        </p:spPr>
        <p:txBody>
          <a:bodyPr vert="horz" lIns="91379" tIns="45689" rIns="91379" bIns="45689"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1" y="6356364"/>
            <a:ext cx="2133600" cy="365125"/>
          </a:xfrm>
          <a:prstGeom prst="rect">
            <a:avLst/>
          </a:prstGeom>
        </p:spPr>
        <p:txBody>
          <a:bodyPr vert="horz" lIns="91379" tIns="45689" rIns="91379" bIns="45689" rtlCol="0" anchor="ctr"/>
          <a:lstStyle>
            <a:lvl1pPr algn="l">
              <a:defRPr sz="1200">
                <a:solidFill>
                  <a:schemeClr val="tx1">
                    <a:tint val="75000"/>
                  </a:schemeClr>
                </a:solidFill>
              </a:defRPr>
            </a:lvl1pPr>
          </a:lstStyle>
          <a:p>
            <a:endParaRPr kumimoji="1" lang="ja-JP" altLang="en-US"/>
          </a:p>
        </p:txBody>
      </p:sp>
      <p:sp>
        <p:nvSpPr>
          <p:cNvPr id="5" name="フッター プレースホルダ 4"/>
          <p:cNvSpPr>
            <a:spLocks noGrp="1"/>
          </p:cNvSpPr>
          <p:nvPr>
            <p:ph type="ftr" sz="quarter" idx="3"/>
          </p:nvPr>
        </p:nvSpPr>
        <p:spPr>
          <a:xfrm>
            <a:off x="3124204" y="6356364"/>
            <a:ext cx="2895600" cy="365125"/>
          </a:xfrm>
          <a:prstGeom prst="rect">
            <a:avLst/>
          </a:prstGeom>
        </p:spPr>
        <p:txBody>
          <a:bodyPr vert="horz" lIns="91379" tIns="45689" rIns="91379" bIns="45689"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7010400" y="6483950"/>
            <a:ext cx="2133600" cy="365125"/>
          </a:xfrm>
          <a:prstGeom prst="rect">
            <a:avLst/>
          </a:prstGeom>
        </p:spPr>
        <p:txBody>
          <a:bodyPr vert="horz" lIns="91379" tIns="45689" rIns="91379" bIns="45689" rtlCol="0" anchor="ctr"/>
          <a:lstStyle>
            <a:lvl1pPr algn="r">
              <a:defRPr sz="1200" b="0">
                <a:solidFill>
                  <a:schemeClr val="tx1">
                    <a:tint val="75000"/>
                  </a:schemeClr>
                </a:solidFill>
              </a:defRPr>
            </a:lvl1pPr>
          </a:lstStyle>
          <a:p>
            <a:fld id="{D2D8002D-B5B0-4BAC-B1F6-782DDCCE6D9C}" type="slidenum">
              <a:rPr lang="ja-JP" altLang="en-US" smtClean="0"/>
              <a:pPr/>
              <a:t>‹#›</a:t>
            </a:fld>
            <a:endParaRPr lang="ja-JP" altLang="en-US" b="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3782" rtl="0" eaLnBrk="1" latinLnBrk="0" hangingPunct="1">
        <a:spcBef>
          <a:spcPct val="0"/>
        </a:spcBef>
        <a:buNone/>
        <a:defRPr kumimoji="1" sz="4400" kern="1200">
          <a:solidFill>
            <a:schemeClr val="tx1"/>
          </a:solidFill>
          <a:latin typeface="+mj-lt"/>
          <a:ea typeface="+mj-ea"/>
          <a:cs typeface="+mj-cs"/>
        </a:defRPr>
      </a:lvl1pPr>
    </p:titleStyle>
    <p:bodyStyle>
      <a:lvl1pPr marL="342666" indent="-342666" algn="l" defTabSz="913782"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446" indent="-285556" algn="l" defTabSz="913782"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2226" indent="-228443" algn="l" defTabSz="913782" rtl="0" eaLnBrk="1" latinLnBrk="0" hangingPunct="1">
        <a:spcBef>
          <a:spcPct val="20000"/>
        </a:spcBef>
        <a:buFont typeface="Arial" pitchFamily="34" charset="0"/>
        <a:buChar char="•"/>
        <a:defRPr kumimoji="1" sz="2401" kern="1200">
          <a:solidFill>
            <a:schemeClr val="tx1"/>
          </a:solidFill>
          <a:latin typeface="+mn-lt"/>
          <a:ea typeface="+mn-ea"/>
          <a:cs typeface="+mn-cs"/>
        </a:defRPr>
      </a:lvl3pPr>
      <a:lvl4pPr marL="1599115" indent="-228443" algn="l" defTabSz="913782"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6008" indent="-228443" algn="l" defTabSz="913782"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2896" indent="-228443" algn="l" defTabSz="913782"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69788" indent="-228443" algn="l" defTabSz="913782"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6677" indent="-228443" algn="l" defTabSz="913782"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3567" indent="-228443" algn="l" defTabSz="913782"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3782" rtl="0" eaLnBrk="1" latinLnBrk="0" hangingPunct="1">
        <a:defRPr kumimoji="1" sz="1801" kern="1200">
          <a:solidFill>
            <a:schemeClr val="tx1"/>
          </a:solidFill>
          <a:latin typeface="+mn-lt"/>
          <a:ea typeface="+mn-ea"/>
          <a:cs typeface="+mn-cs"/>
        </a:defRPr>
      </a:lvl1pPr>
      <a:lvl2pPr marL="456889" algn="l" defTabSz="913782" rtl="0" eaLnBrk="1" latinLnBrk="0" hangingPunct="1">
        <a:defRPr kumimoji="1" sz="1801" kern="1200">
          <a:solidFill>
            <a:schemeClr val="tx1"/>
          </a:solidFill>
          <a:latin typeface="+mn-lt"/>
          <a:ea typeface="+mn-ea"/>
          <a:cs typeface="+mn-cs"/>
        </a:defRPr>
      </a:lvl2pPr>
      <a:lvl3pPr marL="913782" algn="l" defTabSz="913782" rtl="0" eaLnBrk="1" latinLnBrk="0" hangingPunct="1">
        <a:defRPr kumimoji="1" sz="1801" kern="1200">
          <a:solidFill>
            <a:schemeClr val="tx1"/>
          </a:solidFill>
          <a:latin typeface="+mn-lt"/>
          <a:ea typeface="+mn-ea"/>
          <a:cs typeface="+mn-cs"/>
        </a:defRPr>
      </a:lvl3pPr>
      <a:lvl4pPr marL="1370672" algn="l" defTabSz="913782" rtl="0" eaLnBrk="1" latinLnBrk="0" hangingPunct="1">
        <a:defRPr kumimoji="1" sz="1801" kern="1200">
          <a:solidFill>
            <a:schemeClr val="tx1"/>
          </a:solidFill>
          <a:latin typeface="+mn-lt"/>
          <a:ea typeface="+mn-ea"/>
          <a:cs typeface="+mn-cs"/>
        </a:defRPr>
      </a:lvl4pPr>
      <a:lvl5pPr marL="1827562" algn="l" defTabSz="913782" rtl="0" eaLnBrk="1" latinLnBrk="0" hangingPunct="1">
        <a:defRPr kumimoji="1" sz="1801" kern="1200">
          <a:solidFill>
            <a:schemeClr val="tx1"/>
          </a:solidFill>
          <a:latin typeface="+mn-lt"/>
          <a:ea typeface="+mn-ea"/>
          <a:cs typeface="+mn-cs"/>
        </a:defRPr>
      </a:lvl5pPr>
      <a:lvl6pPr marL="2284450" algn="l" defTabSz="913782" rtl="0" eaLnBrk="1" latinLnBrk="0" hangingPunct="1">
        <a:defRPr kumimoji="1" sz="1801" kern="1200">
          <a:solidFill>
            <a:schemeClr val="tx1"/>
          </a:solidFill>
          <a:latin typeface="+mn-lt"/>
          <a:ea typeface="+mn-ea"/>
          <a:cs typeface="+mn-cs"/>
        </a:defRPr>
      </a:lvl6pPr>
      <a:lvl7pPr marL="2741342" algn="l" defTabSz="913782" rtl="0" eaLnBrk="1" latinLnBrk="0" hangingPunct="1">
        <a:defRPr kumimoji="1" sz="1801" kern="1200">
          <a:solidFill>
            <a:schemeClr val="tx1"/>
          </a:solidFill>
          <a:latin typeface="+mn-lt"/>
          <a:ea typeface="+mn-ea"/>
          <a:cs typeface="+mn-cs"/>
        </a:defRPr>
      </a:lvl7pPr>
      <a:lvl8pPr marL="3198232" algn="l" defTabSz="913782" rtl="0" eaLnBrk="1" latinLnBrk="0" hangingPunct="1">
        <a:defRPr kumimoji="1" sz="1801" kern="1200">
          <a:solidFill>
            <a:schemeClr val="tx1"/>
          </a:solidFill>
          <a:latin typeface="+mn-lt"/>
          <a:ea typeface="+mn-ea"/>
          <a:cs typeface="+mn-cs"/>
        </a:defRPr>
      </a:lvl8pPr>
      <a:lvl9pPr marL="3655122" algn="l" defTabSz="913782" rtl="0" eaLnBrk="1" latinLnBrk="0" hangingPunct="1">
        <a:defRPr kumimoji="1" sz="1801"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xml" Type="http://schemas.openxmlformats.org/officeDocument/2006/relationships/notesSlide"/></Relationships>
</file>

<file path=ppt/slides/_rels/slide5.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3.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4.xml" Type="http://schemas.openxmlformats.org/officeDocument/2006/relationships/notesSlide"/></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タイトル 1"/>
          <p:cNvSpPr>
            <a:spLocks noGrp="1"/>
          </p:cNvSpPr>
          <p:nvPr>
            <p:ph type="title"/>
          </p:nvPr>
        </p:nvSpPr>
        <p:spPr/>
        <p:txBody>
          <a:bodyPr/>
          <a:lstStyle/>
          <a:p>
            <a:r>
              <a:rPr lang="ja-JP" altLang="en-US"/>
              <a:t>概要資料について</a:t>
            </a:r>
            <a:br>
              <a:rPr lang="en-US" altLang="ja-JP"/>
            </a:br>
            <a:r>
              <a:rPr lang="en-US" altLang="ja-JP" sz="2495"/>
              <a:t>※</a:t>
            </a:r>
            <a:r>
              <a:rPr lang="ja-JP" altLang="en-US" sz="2495"/>
              <a:t>本スライドは消去して提出してください。</a:t>
            </a:r>
            <a:endParaRPr lang="ja-JP" altLang="en-US"/>
          </a:p>
        </p:txBody>
      </p:sp>
      <p:sp>
        <p:nvSpPr>
          <p:cNvPr id="4099" name="コンテンツ プレースホルダー 2"/>
          <p:cNvSpPr>
            <a:spLocks noGrp="1"/>
          </p:cNvSpPr>
          <p:nvPr>
            <p:ph idx="1"/>
          </p:nvPr>
        </p:nvSpPr>
        <p:spPr/>
        <p:txBody>
          <a:bodyPr/>
          <a:lstStyle/>
          <a:p>
            <a:r>
              <a:rPr lang="ja-JP" altLang="en-US" sz="1604" dirty="0"/>
              <a:t>本資料は審査において特に重要です。</a:t>
            </a:r>
            <a:endParaRPr lang="en-US" altLang="ja-JP" sz="1604" dirty="0"/>
          </a:p>
          <a:p>
            <a:r>
              <a:rPr lang="ja-JP" altLang="en-US" sz="1604" dirty="0"/>
              <a:t>赤字・</a:t>
            </a:r>
            <a:r>
              <a:rPr lang="ja-JP" altLang="ja-JP" sz="1604" dirty="0"/>
              <a:t>斜体の部分は</a:t>
            </a:r>
            <a:r>
              <a:rPr lang="ja-JP" altLang="en-US" sz="1604" dirty="0"/>
              <a:t>すべて</a:t>
            </a:r>
            <a:r>
              <a:rPr lang="ja-JP" altLang="ja-JP" sz="1604" dirty="0"/>
              <a:t>削除して下さい。</a:t>
            </a:r>
            <a:r>
              <a:rPr lang="ja-JP" altLang="en-US" sz="1604" dirty="0"/>
              <a:t>赤字・斜体の文言をそのまま使いたい場合は、赤字を黒字にし、斜体から戻し、提出資料に赤字や斜体がないようにして下さい。</a:t>
            </a:r>
            <a:endParaRPr lang="en-US" altLang="ja-JP" sz="1604" dirty="0"/>
          </a:p>
          <a:p>
            <a:r>
              <a:rPr lang="ja-JP" altLang="ja-JP" sz="1604" dirty="0"/>
              <a:t>サンプルの構成（ページ構成、枠取り等）を崩さないようにしてください。</a:t>
            </a:r>
          </a:p>
          <a:p>
            <a:r>
              <a:rPr lang="ja-JP" altLang="ja-JP" sz="1604" dirty="0"/>
              <a:t>文字ポイント数は</a:t>
            </a:r>
            <a:r>
              <a:rPr lang="en-US" altLang="ja-JP" sz="1604" dirty="0"/>
              <a:t>10.5</a:t>
            </a:r>
            <a:r>
              <a:rPr lang="ja-JP" altLang="ja-JP" sz="1604" dirty="0"/>
              <a:t>ポイント以上（図表中の文字は小さすぎない範囲で任意の大きさ）とします。</a:t>
            </a:r>
          </a:p>
          <a:p>
            <a:r>
              <a:rPr lang="en-US" altLang="ja-JP" sz="1604" dirty="0"/>
              <a:t>Microsoft PowerPoint 2010</a:t>
            </a:r>
            <a:r>
              <a:rPr lang="ja-JP" altLang="en-US" sz="1604" dirty="0"/>
              <a:t>以降</a:t>
            </a:r>
            <a:r>
              <a:rPr lang="ja-JP" altLang="ja-JP" sz="1604" dirty="0"/>
              <a:t>を使用して作成してください。</a:t>
            </a:r>
          </a:p>
          <a:p>
            <a:r>
              <a:rPr lang="en-US" altLang="ja-JP" sz="1604" dirty="0"/>
              <a:t>PDF</a:t>
            </a:r>
            <a:r>
              <a:rPr lang="ja-JP" altLang="ja-JP" sz="1604" dirty="0"/>
              <a:t>等</a:t>
            </a:r>
            <a:r>
              <a:rPr lang="ja-JP" altLang="en-US" sz="1604" dirty="0"/>
              <a:t>へ</a:t>
            </a:r>
            <a:r>
              <a:rPr lang="ja-JP" altLang="ja-JP" sz="1604" dirty="0"/>
              <a:t>変換せず、</a:t>
            </a:r>
            <a:r>
              <a:rPr lang="en-US" altLang="ja-JP" sz="1604" dirty="0"/>
              <a:t>PowerPoint</a:t>
            </a:r>
            <a:r>
              <a:rPr lang="ja-JP" altLang="en-US" sz="1604" dirty="0"/>
              <a:t>ファイル</a:t>
            </a:r>
            <a:r>
              <a:rPr lang="ja-JP" altLang="ja-JP" sz="1604" dirty="0"/>
              <a:t>で提出してください。</a:t>
            </a:r>
          </a:p>
          <a:p>
            <a:r>
              <a:rPr lang="ja-JP" altLang="ja-JP" sz="1604" dirty="0"/>
              <a:t>添付ファイルが</a:t>
            </a:r>
            <a:r>
              <a:rPr lang="en-US" altLang="ja-JP" sz="1604" dirty="0"/>
              <a:t>10MB</a:t>
            </a:r>
            <a:r>
              <a:rPr lang="ja-JP" altLang="ja-JP" sz="1604" dirty="0"/>
              <a:t>を超える</a:t>
            </a:r>
            <a:r>
              <a:rPr lang="ja-JP" altLang="en-US" sz="1604" dirty="0"/>
              <a:t>メール</a:t>
            </a:r>
            <a:r>
              <a:rPr lang="ja-JP" altLang="ja-JP" sz="1604" dirty="0"/>
              <a:t>は受信できませんので、その</a:t>
            </a:r>
            <a:r>
              <a:rPr lang="ja-JP" altLang="en-US" sz="1604" dirty="0"/>
              <a:t>場合</a:t>
            </a:r>
            <a:r>
              <a:rPr lang="ja-JP" altLang="ja-JP" sz="1604" dirty="0"/>
              <a:t>は</a:t>
            </a:r>
            <a:r>
              <a:rPr lang="ja-JP" altLang="en-US" sz="1604" dirty="0"/>
              <a:t>環境省事務局へご連絡</a:t>
            </a:r>
            <a:r>
              <a:rPr lang="ja-JP" altLang="ja-JP" sz="1604" dirty="0"/>
              <a:t>ください。</a:t>
            </a:r>
            <a:endParaRPr lang="en-US" altLang="ja-JP" sz="1604" dirty="0"/>
          </a:p>
          <a:p>
            <a:r>
              <a:rPr lang="ja-JP" altLang="en-US" sz="1604" dirty="0"/>
              <a:t>経費については、すべて税抜で記載してください。</a:t>
            </a:r>
            <a:endParaRPr lang="ja-JP" altLang="ja-JP" sz="1604" dirty="0"/>
          </a:p>
        </p:txBody>
      </p:sp>
      <p:sp>
        <p:nvSpPr>
          <p:cNvPr id="2" name="スライド番号プレースホルダー 1">
            <a:extLst>
              <a:ext uri="{FF2B5EF4-FFF2-40B4-BE49-F238E27FC236}">
                <a16:creationId xmlns:a16="http://schemas.microsoft.com/office/drawing/2014/main" id="{D10B4DB0-3749-DB5F-CDC3-D586525B4D6E}"/>
              </a:ext>
            </a:extLst>
          </p:cNvPr>
          <p:cNvSpPr>
            <a:spLocks noGrp="1"/>
          </p:cNvSpPr>
          <p:nvPr>
            <p:ph type="sldNum" sz="quarter" idx="12"/>
          </p:nvPr>
        </p:nvSpPr>
        <p:spPr/>
        <p:txBody>
          <a:bodyPr/>
          <a:lstStyle/>
          <a:p>
            <a:fld id="{D2D8002D-B5B0-4BAC-B1F6-782DDCCE6D9C}" type="slidenum">
              <a:rPr kumimoji="1" lang="ja-JP" altLang="en-US" smtClean="0"/>
              <a:t>1</a:t>
            </a:fld>
            <a:endParaRPr kumimoji="1" lang="ja-JP" altLang="en-US"/>
          </a:p>
        </p:txBody>
      </p:sp>
    </p:spTree>
    <p:extLst>
      <p:ext uri="{BB962C8B-B14F-4D97-AF65-F5344CB8AC3E}">
        <p14:creationId xmlns:p14="http://schemas.microsoft.com/office/powerpoint/2010/main" val="6526497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タイトル 1"/>
          <p:cNvSpPr>
            <a:spLocks noGrp="1"/>
          </p:cNvSpPr>
          <p:nvPr>
            <p:ph type="ctrTitle"/>
          </p:nvPr>
        </p:nvSpPr>
        <p:spPr>
          <a:xfrm>
            <a:off x="251520" y="977940"/>
            <a:ext cx="8640960" cy="938892"/>
          </a:xfrm>
        </p:spPr>
        <p:txBody>
          <a:bodyPr>
            <a:noAutofit/>
          </a:bodyPr>
          <a:lstStyle/>
          <a:p>
            <a:r>
              <a:rPr lang="ja-JP" altLang="en-US" sz="2400" dirty="0">
                <a:ea typeface="Meiryo UI" pitchFamily="50" charset="-128"/>
                <a:cs typeface="Meiryo UI" pitchFamily="50" charset="-128"/>
              </a:rPr>
              <a:t>令和８年度浮体式洋上風力導入と地域ビジネス促進事業（うちエネルギーの地産地消を目指す地域における計画策定支援事業）</a:t>
            </a:r>
          </a:p>
        </p:txBody>
      </p:sp>
      <p:sp>
        <p:nvSpPr>
          <p:cNvPr id="3" name="サブタイトル 2"/>
          <p:cNvSpPr>
            <a:spLocks noGrp="1"/>
          </p:cNvSpPr>
          <p:nvPr>
            <p:ph type="subTitle" idx="1"/>
          </p:nvPr>
        </p:nvSpPr>
        <p:spPr>
          <a:xfrm>
            <a:off x="1578776" y="2604200"/>
            <a:ext cx="7200335" cy="848628"/>
          </a:xfrm>
          <a:solidFill>
            <a:schemeClr val="accent5">
              <a:lumMod val="20000"/>
              <a:lumOff val="80000"/>
            </a:schemeClr>
          </a:solidFill>
        </p:spPr>
        <p:style>
          <a:lnRef idx="2">
            <a:schemeClr val="dk1"/>
          </a:lnRef>
          <a:fillRef idx="1">
            <a:schemeClr val="lt1"/>
          </a:fillRef>
          <a:effectRef idx="0">
            <a:schemeClr val="dk1"/>
          </a:effectRef>
          <a:fontRef idx="minor">
            <a:schemeClr val="dk1"/>
          </a:fontRef>
        </p:style>
        <p:txBody>
          <a:bodyPr anchor="ctr">
            <a:noAutofit/>
          </a:bodyPr>
          <a:lstStyle/>
          <a:p>
            <a:pPr algn="l">
              <a:lnSpc>
                <a:spcPct val="110000"/>
              </a:lnSpc>
              <a:defRPr/>
            </a:pPr>
            <a:r>
              <a:rPr lang="ja-JP" altLang="en-US" sz="2000" b="1" dirty="0">
                <a:solidFill>
                  <a:schemeClr val="tx1"/>
                </a:solidFill>
                <a:latin typeface="ＭＳ Ｐゴシック" pitchFamily="50" charset="-128"/>
                <a:ea typeface="Meiryo UI" pitchFamily="50" charset="-128"/>
                <a:cs typeface="Meiryo UI" pitchFamily="50" charset="-128"/>
              </a:rPr>
              <a:t>（申請書に記載した独自の課題名を記載してください）</a:t>
            </a:r>
            <a:endParaRPr lang="en-US" altLang="ja-JP" sz="2000" b="1" dirty="0">
              <a:solidFill>
                <a:schemeClr val="tx1"/>
              </a:solidFill>
              <a:latin typeface="ＭＳ Ｐゴシック" pitchFamily="50" charset="-128"/>
              <a:ea typeface="Meiryo UI" pitchFamily="50" charset="-128"/>
              <a:cs typeface="Meiryo UI" pitchFamily="50" charset="-128"/>
            </a:endParaRPr>
          </a:p>
        </p:txBody>
      </p:sp>
      <p:sp>
        <p:nvSpPr>
          <p:cNvPr id="26628" name="テキスト ボックス 4"/>
          <p:cNvSpPr txBox="1">
            <a:spLocks noChangeArrowheads="1"/>
          </p:cNvSpPr>
          <p:nvPr/>
        </p:nvSpPr>
        <p:spPr bwMode="auto">
          <a:xfrm>
            <a:off x="538969" y="2843901"/>
            <a:ext cx="1008612" cy="3693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43" tIns="45671" rIns="91343" bIns="45671">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r>
              <a:rPr lang="ja-JP" altLang="en-US" sz="1801" dirty="0">
                <a:latin typeface="ＭＳ Ｐゴシック" pitchFamily="50" charset="-128"/>
                <a:ea typeface="Meiryo UI" pitchFamily="50" charset="-128"/>
                <a:cs typeface="Meiryo UI" pitchFamily="50" charset="-128"/>
              </a:rPr>
              <a:t>課題名</a:t>
            </a:r>
          </a:p>
        </p:txBody>
      </p:sp>
      <p:sp>
        <p:nvSpPr>
          <p:cNvPr id="26629" name="テキスト ボックス 5"/>
          <p:cNvSpPr txBox="1">
            <a:spLocks noChangeArrowheads="1"/>
          </p:cNvSpPr>
          <p:nvPr/>
        </p:nvSpPr>
        <p:spPr bwMode="auto">
          <a:xfrm>
            <a:off x="251027" y="4077617"/>
            <a:ext cx="1584505" cy="3693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343" tIns="45671" rIns="91343" bIns="45671">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r>
              <a:rPr lang="ja-JP" altLang="en-US" sz="1801" dirty="0">
                <a:latin typeface="ＭＳ Ｐゴシック" pitchFamily="50" charset="-128"/>
                <a:ea typeface="Meiryo UI" pitchFamily="50" charset="-128"/>
                <a:cs typeface="Meiryo UI" pitchFamily="50" charset="-128"/>
              </a:rPr>
              <a:t>代表事業者</a:t>
            </a:r>
          </a:p>
        </p:txBody>
      </p:sp>
      <p:sp>
        <p:nvSpPr>
          <p:cNvPr id="26630" name="サブタイトル 2"/>
          <p:cNvSpPr txBox="1">
            <a:spLocks/>
          </p:cNvSpPr>
          <p:nvPr/>
        </p:nvSpPr>
        <p:spPr bwMode="auto">
          <a:xfrm>
            <a:off x="1882513" y="4041327"/>
            <a:ext cx="6839611" cy="5953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43" tIns="45671" rIns="91343" bIns="45671"/>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spcBef>
                <a:spcPct val="20000"/>
              </a:spcBef>
              <a:buFont typeface="Arial" charset="0"/>
              <a:buNone/>
            </a:pPr>
            <a:r>
              <a:rPr lang="ja-JP" altLang="en-US" sz="2401" dirty="0">
                <a:latin typeface="ＭＳ Ｐゴシック" pitchFamily="50" charset="-128"/>
                <a:ea typeface="Meiryo UI" pitchFamily="50" charset="-128"/>
                <a:cs typeface="Meiryo UI" pitchFamily="50" charset="-128"/>
              </a:rPr>
              <a:t>自治体名・企業名など</a:t>
            </a:r>
          </a:p>
        </p:txBody>
      </p:sp>
      <p:sp>
        <p:nvSpPr>
          <p:cNvPr id="26631" name="サブタイトル 2"/>
          <p:cNvSpPr txBox="1">
            <a:spLocks/>
          </p:cNvSpPr>
          <p:nvPr/>
        </p:nvSpPr>
        <p:spPr bwMode="auto">
          <a:xfrm>
            <a:off x="1908304" y="5084545"/>
            <a:ext cx="6839611" cy="5760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43" tIns="45671" rIns="91343" bIns="45671"/>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spcBef>
                <a:spcPct val="20000"/>
              </a:spcBef>
              <a:buFont typeface="Arial" charset="0"/>
              <a:buNone/>
            </a:pPr>
            <a:r>
              <a:rPr lang="ja-JP" altLang="en-US" sz="2401">
                <a:latin typeface="ＭＳ Ｐゴシック" pitchFamily="50" charset="-128"/>
                <a:ea typeface="Meiryo UI" pitchFamily="50" charset="-128"/>
                <a:cs typeface="Meiryo UI" pitchFamily="50" charset="-128"/>
              </a:rPr>
              <a:t>　</a:t>
            </a:r>
          </a:p>
        </p:txBody>
      </p:sp>
      <p:sp>
        <p:nvSpPr>
          <p:cNvPr id="26632" name="テキスト ボックス 9"/>
          <p:cNvSpPr txBox="1">
            <a:spLocks noChangeArrowheads="1"/>
          </p:cNvSpPr>
          <p:nvPr/>
        </p:nvSpPr>
        <p:spPr bwMode="auto">
          <a:xfrm>
            <a:off x="251805" y="5031336"/>
            <a:ext cx="1584356" cy="369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43" tIns="45671" rIns="91343" bIns="45671">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r>
              <a:rPr lang="ja-JP" altLang="en-US" sz="1801" dirty="0">
                <a:latin typeface="ＭＳ Ｐゴシック" pitchFamily="50" charset="-128"/>
                <a:ea typeface="Meiryo UI" pitchFamily="50" charset="-128"/>
                <a:cs typeface="Meiryo UI" pitchFamily="50" charset="-128"/>
              </a:rPr>
              <a:t>実施予定年度</a:t>
            </a:r>
          </a:p>
        </p:txBody>
      </p:sp>
      <p:sp>
        <p:nvSpPr>
          <p:cNvPr id="26633" name="サブタイトル 2"/>
          <p:cNvSpPr txBox="1">
            <a:spLocks/>
          </p:cNvSpPr>
          <p:nvPr/>
        </p:nvSpPr>
        <p:spPr bwMode="auto">
          <a:xfrm>
            <a:off x="1908857" y="4979633"/>
            <a:ext cx="6839611" cy="4726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43" tIns="45671" rIns="91343" bIns="45671"/>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spcBef>
                <a:spcPct val="20000"/>
              </a:spcBef>
              <a:buFont typeface="Arial" charset="0"/>
              <a:buNone/>
            </a:pPr>
            <a:r>
              <a:rPr lang="ja-JP" altLang="en-US" sz="2401" dirty="0">
                <a:latin typeface="+mn-lt"/>
                <a:ea typeface="Meiryo UI" pitchFamily="50" charset="-128"/>
                <a:cs typeface="Meiryo UI" pitchFamily="50" charset="-128"/>
              </a:rPr>
              <a:t>令和８年度　～　○○年度　（○ヶ年事業）　</a:t>
            </a:r>
          </a:p>
        </p:txBody>
      </p:sp>
      <p:sp>
        <p:nvSpPr>
          <p:cNvPr id="13" name="テキスト ボックス 12"/>
          <p:cNvSpPr txBox="1"/>
          <p:nvPr/>
        </p:nvSpPr>
        <p:spPr>
          <a:xfrm>
            <a:off x="7594034" y="312339"/>
            <a:ext cx="1120873" cy="361655"/>
          </a:xfrm>
          <a:prstGeom prst="rect">
            <a:avLst/>
          </a:prstGeom>
          <a:noFill/>
          <a:ln>
            <a:solidFill>
              <a:schemeClr val="tx1"/>
            </a:solidFill>
          </a:ln>
        </p:spPr>
        <p:txBody>
          <a:bodyPr wrap="square" lIns="83711" tIns="41855" rIns="83711" bIns="41855">
            <a:spAutoFit/>
          </a:bodyPr>
          <a:lstStyle/>
          <a:p>
            <a:pPr algn="ctr">
              <a:defRPr/>
            </a:pPr>
            <a:r>
              <a:rPr lang="ja-JP" altLang="en-US" sz="1801" dirty="0">
                <a:latin typeface="+mj-ea"/>
                <a:ea typeface="+mj-ea"/>
              </a:rPr>
              <a:t>概要資料</a:t>
            </a:r>
            <a:endParaRPr lang="ja-JP" altLang="en-US" sz="1801" dirty="0">
              <a:solidFill>
                <a:srgbClr val="FF0000"/>
              </a:solidFill>
              <a:latin typeface="+mj-ea"/>
              <a:ea typeface="+mj-ea"/>
            </a:endParaRPr>
          </a:p>
        </p:txBody>
      </p:sp>
      <p:sp>
        <p:nvSpPr>
          <p:cNvPr id="12" name="テキスト ボックス 9"/>
          <p:cNvSpPr txBox="1">
            <a:spLocks noChangeArrowheads="1"/>
          </p:cNvSpPr>
          <p:nvPr/>
        </p:nvSpPr>
        <p:spPr bwMode="auto">
          <a:xfrm>
            <a:off x="251805" y="5940093"/>
            <a:ext cx="1584356" cy="3693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43" tIns="45671" rIns="91343" bIns="45671">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r>
              <a:rPr lang="ja-JP" altLang="en-US" sz="1801" dirty="0">
                <a:latin typeface="ＭＳ Ｐゴシック" pitchFamily="50" charset="-128"/>
                <a:ea typeface="Meiryo UI" pitchFamily="50" charset="-128"/>
                <a:cs typeface="Meiryo UI" pitchFamily="50" charset="-128"/>
              </a:rPr>
              <a:t>提出日</a:t>
            </a:r>
          </a:p>
        </p:txBody>
      </p:sp>
      <p:sp>
        <p:nvSpPr>
          <p:cNvPr id="14" name="サブタイトル 2"/>
          <p:cNvSpPr txBox="1">
            <a:spLocks/>
          </p:cNvSpPr>
          <p:nvPr/>
        </p:nvSpPr>
        <p:spPr bwMode="auto">
          <a:xfrm>
            <a:off x="1908304" y="5940093"/>
            <a:ext cx="6839611" cy="4006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43" tIns="45671" rIns="91343" bIns="45671"/>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spcBef>
                <a:spcPct val="20000"/>
              </a:spcBef>
              <a:buFont typeface="Arial" charset="0"/>
              <a:buNone/>
            </a:pPr>
            <a:r>
              <a:rPr lang="ja-JP" altLang="en-US" sz="2401" dirty="0">
                <a:latin typeface="+mn-lt"/>
                <a:ea typeface="Meiryo UI" pitchFamily="50" charset="-128"/>
                <a:cs typeface="Meiryo UI" pitchFamily="50" charset="-128"/>
              </a:rPr>
              <a:t>令和８年○月○日　</a:t>
            </a:r>
          </a:p>
        </p:txBody>
      </p:sp>
      <p:sp>
        <p:nvSpPr>
          <p:cNvPr id="2" name="スライド番号プレースホルダー 1">
            <a:extLst>
              <a:ext uri="{FF2B5EF4-FFF2-40B4-BE49-F238E27FC236}">
                <a16:creationId xmlns:a16="http://schemas.microsoft.com/office/drawing/2014/main" id="{0EEF6E14-C159-6F09-3D6C-16BADEF1F8EC}"/>
              </a:ext>
            </a:extLst>
          </p:cNvPr>
          <p:cNvSpPr>
            <a:spLocks noGrp="1"/>
          </p:cNvSpPr>
          <p:nvPr>
            <p:ph type="sldNum" sz="quarter" idx="12"/>
          </p:nvPr>
        </p:nvSpPr>
        <p:spPr/>
        <p:txBody>
          <a:bodyPr/>
          <a:lstStyle/>
          <a:p>
            <a:fld id="{D2D8002D-B5B0-4BAC-B1F6-782DDCCE6D9C}" type="slidenum">
              <a:rPr kumimoji="1" lang="ja-JP" altLang="en-US" smtClean="0"/>
              <a:t>2</a:t>
            </a:fld>
            <a:endParaRPr kumimoji="1" lang="ja-JP" altLang="en-US"/>
          </a:p>
        </p:txBody>
      </p:sp>
    </p:spTree>
    <p:extLst>
      <p:ext uri="{BB962C8B-B14F-4D97-AF65-F5344CB8AC3E}">
        <p14:creationId xmlns:p14="http://schemas.microsoft.com/office/powerpoint/2010/main" val="12103202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7"/>
          <p:cNvSpPr>
            <a:spLocks noChangeArrowheads="1"/>
          </p:cNvSpPr>
          <p:nvPr/>
        </p:nvSpPr>
        <p:spPr bwMode="auto">
          <a:xfrm>
            <a:off x="216167" y="125008"/>
            <a:ext cx="8964345" cy="6688800"/>
          </a:xfrm>
          <a:prstGeom prst="roundRect">
            <a:avLst>
              <a:gd name="adj" fmla="val 0"/>
            </a:avLst>
          </a:prstGeom>
          <a:solidFill>
            <a:srgbClr val="FFFFFF">
              <a:alpha val="0"/>
            </a:srgbClr>
          </a:solidFill>
          <a:ln w="19050">
            <a:solidFill>
              <a:schemeClr val="tx1"/>
            </a:solidFill>
            <a:round/>
            <a:headEnd/>
            <a:tailEnd/>
          </a:ln>
        </p:spPr>
        <p:txBody>
          <a:bodyPr wrap="none" lIns="83721" tIns="41860" rIns="83721" bIns="41860" anchor="ctr"/>
          <a:lstStyle>
            <a:lvl1pPr eaLnBrk="0" hangingPunct="0">
              <a:spcBef>
                <a:spcPct val="20000"/>
              </a:spcBef>
              <a:buChar char="•"/>
              <a:defRPr kumimoji="1" sz="3500">
                <a:solidFill>
                  <a:schemeClr val="tx1"/>
                </a:solidFill>
                <a:latin typeface="Arial" charset="0"/>
                <a:ea typeface="ＭＳ Ｐゴシック" pitchFamily="50" charset="-128"/>
              </a:defRPr>
            </a:lvl1pPr>
            <a:lvl2pPr marL="742950" indent="-285750" eaLnBrk="0" hangingPunct="0">
              <a:spcBef>
                <a:spcPct val="20000"/>
              </a:spcBef>
              <a:buChar char="–"/>
              <a:defRPr kumimoji="1" sz="3100">
                <a:solidFill>
                  <a:schemeClr val="tx1"/>
                </a:solidFill>
                <a:latin typeface="Arial" charset="0"/>
                <a:ea typeface="ＭＳ Ｐゴシック" pitchFamily="50" charset="-128"/>
              </a:defRPr>
            </a:lvl2pPr>
            <a:lvl3pPr marL="1143000" indent="-228600" eaLnBrk="0" hangingPunct="0">
              <a:spcBef>
                <a:spcPct val="20000"/>
              </a:spcBef>
              <a:buChar char="•"/>
              <a:defRPr kumimoji="1" sz="2600">
                <a:solidFill>
                  <a:schemeClr val="tx1"/>
                </a:solidFill>
                <a:latin typeface="Arial" charset="0"/>
                <a:ea typeface="ＭＳ Ｐゴシック" pitchFamily="50" charset="-128"/>
              </a:defRPr>
            </a:lvl3pPr>
            <a:lvl4pPr marL="1600200" indent="-228600" eaLnBrk="0" hangingPunct="0">
              <a:spcBef>
                <a:spcPct val="20000"/>
              </a:spcBef>
              <a:buChar char="–"/>
              <a:defRPr kumimoji="1" sz="2200">
                <a:solidFill>
                  <a:schemeClr val="tx1"/>
                </a:solidFill>
                <a:latin typeface="Arial" charset="0"/>
                <a:ea typeface="ＭＳ Ｐゴシック" pitchFamily="50" charset="-128"/>
              </a:defRPr>
            </a:lvl4pPr>
            <a:lvl5pPr marL="2057400" indent="-228600" eaLnBrk="0" hangingPunct="0">
              <a:spcBef>
                <a:spcPct val="20000"/>
              </a:spcBef>
              <a:buChar char="»"/>
              <a:defRPr kumimoji="1" sz="22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9pPr>
          </a:lstStyle>
          <a:p>
            <a:pPr eaLnBrk="1" fontAlgn="base" hangingPunct="1">
              <a:spcBef>
                <a:spcPct val="0"/>
              </a:spcBef>
              <a:spcAft>
                <a:spcPct val="0"/>
              </a:spcAft>
              <a:buFontTx/>
              <a:buNone/>
            </a:pPr>
            <a:endParaRPr lang="ja-JP" altLang="en-US" sz="1600" dirty="0"/>
          </a:p>
        </p:txBody>
      </p:sp>
      <p:sp>
        <p:nvSpPr>
          <p:cNvPr id="3089" name="Rectangle 32"/>
          <p:cNvSpPr>
            <a:spLocks noChangeArrowheads="1"/>
          </p:cNvSpPr>
          <p:nvPr/>
        </p:nvSpPr>
        <p:spPr bwMode="auto">
          <a:xfrm>
            <a:off x="5" y="52347"/>
            <a:ext cx="238327" cy="330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3721" tIns="41860" rIns="83721" bIns="41860" anchor="ctr">
            <a:spAutoFit/>
          </a:bodyPr>
          <a:lstStyle>
            <a:lvl1pPr indent="68263" eaLnBrk="0" hangingPunct="0">
              <a:spcBef>
                <a:spcPct val="20000"/>
              </a:spcBef>
              <a:buChar char="•"/>
              <a:defRPr kumimoji="1" sz="3500">
                <a:solidFill>
                  <a:schemeClr val="tx1"/>
                </a:solidFill>
                <a:latin typeface="Arial" charset="0"/>
                <a:ea typeface="ＭＳ Ｐゴシック" pitchFamily="50" charset="-128"/>
              </a:defRPr>
            </a:lvl1pPr>
            <a:lvl2pPr marL="742950" indent="-285750" eaLnBrk="0" hangingPunct="0">
              <a:spcBef>
                <a:spcPct val="20000"/>
              </a:spcBef>
              <a:buChar char="–"/>
              <a:defRPr kumimoji="1" sz="3100">
                <a:solidFill>
                  <a:schemeClr val="tx1"/>
                </a:solidFill>
                <a:latin typeface="Arial" charset="0"/>
                <a:ea typeface="ＭＳ Ｐゴシック" pitchFamily="50" charset="-128"/>
              </a:defRPr>
            </a:lvl2pPr>
            <a:lvl3pPr marL="1143000" indent="-228600" eaLnBrk="0" hangingPunct="0">
              <a:spcBef>
                <a:spcPct val="20000"/>
              </a:spcBef>
              <a:buChar char="•"/>
              <a:defRPr kumimoji="1" sz="2600">
                <a:solidFill>
                  <a:schemeClr val="tx1"/>
                </a:solidFill>
                <a:latin typeface="Arial" charset="0"/>
                <a:ea typeface="ＭＳ Ｐゴシック" pitchFamily="50" charset="-128"/>
              </a:defRPr>
            </a:lvl3pPr>
            <a:lvl4pPr marL="1600200" indent="-228600" eaLnBrk="0" hangingPunct="0">
              <a:spcBef>
                <a:spcPct val="20000"/>
              </a:spcBef>
              <a:buChar char="–"/>
              <a:defRPr kumimoji="1" sz="2200">
                <a:solidFill>
                  <a:schemeClr val="tx1"/>
                </a:solidFill>
                <a:latin typeface="Arial" charset="0"/>
                <a:ea typeface="ＭＳ Ｐゴシック" pitchFamily="50" charset="-128"/>
              </a:defRPr>
            </a:lvl4pPr>
            <a:lvl5pPr marL="2057400" indent="-228600" eaLnBrk="0" hangingPunct="0">
              <a:spcBef>
                <a:spcPct val="20000"/>
              </a:spcBef>
              <a:buChar char="»"/>
              <a:defRPr kumimoji="1" sz="22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9pPr>
          </a:lstStyle>
          <a:p>
            <a:pPr fontAlgn="base">
              <a:spcBef>
                <a:spcPct val="0"/>
              </a:spcBef>
              <a:spcAft>
                <a:spcPct val="0"/>
              </a:spcAft>
              <a:buFontTx/>
              <a:buNone/>
            </a:pPr>
            <a:endParaRPr lang="ja-JP" altLang="ja-JP" sz="1600"/>
          </a:p>
        </p:txBody>
      </p:sp>
      <p:sp>
        <p:nvSpPr>
          <p:cNvPr id="3090" name="Rectangle 37"/>
          <p:cNvSpPr>
            <a:spLocks noChangeArrowheads="1"/>
          </p:cNvSpPr>
          <p:nvPr/>
        </p:nvSpPr>
        <p:spPr bwMode="auto">
          <a:xfrm>
            <a:off x="60837" y="270062"/>
            <a:ext cx="169142" cy="330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3721" tIns="41860" rIns="83721" bIns="41860" anchor="ctr">
            <a:spAutoFit/>
          </a:bodyPr>
          <a:lstStyle>
            <a:lvl1pPr eaLnBrk="0" hangingPunct="0">
              <a:spcBef>
                <a:spcPct val="20000"/>
              </a:spcBef>
              <a:buChar char="•"/>
              <a:defRPr kumimoji="1" sz="3500">
                <a:solidFill>
                  <a:schemeClr val="tx1"/>
                </a:solidFill>
                <a:latin typeface="Arial" charset="0"/>
                <a:ea typeface="ＭＳ Ｐゴシック" pitchFamily="50" charset="-128"/>
              </a:defRPr>
            </a:lvl1pPr>
            <a:lvl2pPr marL="742950" indent="-285750" eaLnBrk="0" hangingPunct="0">
              <a:spcBef>
                <a:spcPct val="20000"/>
              </a:spcBef>
              <a:buChar char="–"/>
              <a:defRPr kumimoji="1" sz="3100">
                <a:solidFill>
                  <a:schemeClr val="tx1"/>
                </a:solidFill>
                <a:latin typeface="Arial" charset="0"/>
                <a:ea typeface="ＭＳ Ｐゴシック" pitchFamily="50" charset="-128"/>
              </a:defRPr>
            </a:lvl2pPr>
            <a:lvl3pPr marL="1143000" indent="-228600" eaLnBrk="0" hangingPunct="0">
              <a:spcBef>
                <a:spcPct val="20000"/>
              </a:spcBef>
              <a:buChar char="•"/>
              <a:defRPr kumimoji="1" sz="2600">
                <a:solidFill>
                  <a:schemeClr val="tx1"/>
                </a:solidFill>
                <a:latin typeface="Arial" charset="0"/>
                <a:ea typeface="ＭＳ Ｐゴシック" pitchFamily="50" charset="-128"/>
              </a:defRPr>
            </a:lvl3pPr>
            <a:lvl4pPr marL="1600200" indent="-228600" eaLnBrk="0" hangingPunct="0">
              <a:spcBef>
                <a:spcPct val="20000"/>
              </a:spcBef>
              <a:buChar char="–"/>
              <a:defRPr kumimoji="1" sz="2200">
                <a:solidFill>
                  <a:schemeClr val="tx1"/>
                </a:solidFill>
                <a:latin typeface="Arial" charset="0"/>
                <a:ea typeface="ＭＳ Ｐゴシック" pitchFamily="50" charset="-128"/>
              </a:defRPr>
            </a:lvl4pPr>
            <a:lvl5pPr marL="2057400" indent="-228600" eaLnBrk="0" hangingPunct="0">
              <a:spcBef>
                <a:spcPct val="20000"/>
              </a:spcBef>
              <a:buChar char="»"/>
              <a:defRPr kumimoji="1" sz="22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9pPr>
          </a:lstStyle>
          <a:p>
            <a:pPr eaLnBrk="1" fontAlgn="base" hangingPunct="1">
              <a:spcBef>
                <a:spcPct val="0"/>
              </a:spcBef>
              <a:spcAft>
                <a:spcPct val="0"/>
              </a:spcAft>
              <a:buFontTx/>
              <a:buNone/>
            </a:pPr>
            <a:endParaRPr lang="ja-JP" altLang="en-US" sz="1600"/>
          </a:p>
        </p:txBody>
      </p:sp>
      <p:sp>
        <p:nvSpPr>
          <p:cNvPr id="15" name="テキスト ボックス 14"/>
          <p:cNvSpPr txBox="1"/>
          <p:nvPr/>
        </p:nvSpPr>
        <p:spPr>
          <a:xfrm>
            <a:off x="89826" y="116424"/>
            <a:ext cx="1728647" cy="369337"/>
          </a:xfrm>
          <a:prstGeom prst="rect">
            <a:avLst/>
          </a:prstGeom>
        </p:spPr>
        <p:style>
          <a:lnRef idx="2">
            <a:schemeClr val="dk1"/>
          </a:lnRef>
          <a:fillRef idx="1">
            <a:schemeClr val="lt1"/>
          </a:fillRef>
          <a:effectRef idx="0">
            <a:schemeClr val="dk1"/>
          </a:effectRef>
          <a:fontRef idx="minor">
            <a:schemeClr val="dk1"/>
          </a:fontRef>
        </p:style>
        <p:txBody>
          <a:bodyPr lIns="91319" tIns="45659" rIns="91319" bIns="45659">
            <a:spAutoFit/>
          </a:bodyPr>
          <a:lstStyle>
            <a:lvl1pPr defTabSz="996950" eaLnBrk="0" hangingPunct="0">
              <a:defRPr kumimoji="1">
                <a:solidFill>
                  <a:schemeClr val="tx1"/>
                </a:solidFill>
                <a:latin typeface="Arial" charset="0"/>
                <a:ea typeface="ＭＳ Ｐゴシック" pitchFamily="50" charset="-128"/>
              </a:defRPr>
            </a:lvl1pPr>
            <a:lvl2pPr marL="742950" indent="-285750" defTabSz="996950" eaLnBrk="0" hangingPunct="0">
              <a:defRPr kumimoji="1">
                <a:solidFill>
                  <a:schemeClr val="tx1"/>
                </a:solidFill>
                <a:latin typeface="Arial" charset="0"/>
                <a:ea typeface="ＭＳ Ｐゴシック" pitchFamily="50" charset="-128"/>
              </a:defRPr>
            </a:lvl2pPr>
            <a:lvl3pPr marL="1143000" indent="-228600" defTabSz="996950" eaLnBrk="0" hangingPunct="0">
              <a:defRPr kumimoji="1">
                <a:solidFill>
                  <a:schemeClr val="tx1"/>
                </a:solidFill>
                <a:latin typeface="Arial" charset="0"/>
                <a:ea typeface="ＭＳ Ｐゴシック" pitchFamily="50" charset="-128"/>
              </a:defRPr>
            </a:lvl3pPr>
            <a:lvl4pPr marL="1600200" indent="-228600" defTabSz="996950" eaLnBrk="0" hangingPunct="0">
              <a:defRPr kumimoji="1">
                <a:solidFill>
                  <a:schemeClr val="tx1"/>
                </a:solidFill>
                <a:latin typeface="Arial" charset="0"/>
                <a:ea typeface="ＭＳ Ｐゴシック" pitchFamily="50" charset="-128"/>
              </a:defRPr>
            </a:lvl4pPr>
            <a:lvl5pPr marL="2057400" indent="-228600" defTabSz="996950" eaLnBrk="0" hangingPunct="0">
              <a:defRPr kumimoji="1">
                <a:solidFill>
                  <a:schemeClr val="tx1"/>
                </a:solidFill>
                <a:latin typeface="Arial" charset="0"/>
                <a:ea typeface="ＭＳ Ｐゴシック" pitchFamily="50" charset="-128"/>
              </a:defRPr>
            </a:lvl5pPr>
            <a:lvl6pPr marL="2514600" indent="-228600" defTabSz="99695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defTabSz="99695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defTabSz="99695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defTabSz="99695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r>
              <a:rPr lang="ja-JP" altLang="en-US" sz="1801" dirty="0">
                <a:latin typeface="ＭＳ Ｐゴシック" pitchFamily="50" charset="-128"/>
                <a:ea typeface="Meiryo UI" pitchFamily="50" charset="-128"/>
                <a:cs typeface="Meiryo UI" pitchFamily="50" charset="-128"/>
              </a:rPr>
              <a:t>事業の概要</a:t>
            </a:r>
          </a:p>
        </p:txBody>
      </p:sp>
      <p:sp>
        <p:nvSpPr>
          <p:cNvPr id="20" name="Text Box 14"/>
          <p:cNvSpPr txBox="1">
            <a:spLocks noChangeArrowheads="1"/>
          </p:cNvSpPr>
          <p:nvPr/>
        </p:nvSpPr>
        <p:spPr bwMode="auto">
          <a:xfrm>
            <a:off x="298133" y="548687"/>
            <a:ext cx="4245416" cy="1673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5156" tIns="47579" rIns="95156" bIns="47579">
            <a:spAutoFit/>
          </a:bodyPr>
          <a:lstStyle>
            <a:lvl1pPr defTabSz="952500" eaLnBrk="0" hangingPunct="0">
              <a:spcBef>
                <a:spcPct val="20000"/>
              </a:spcBef>
              <a:buChar char="•"/>
              <a:defRPr kumimoji="1" sz="3500">
                <a:solidFill>
                  <a:schemeClr val="tx1"/>
                </a:solidFill>
                <a:latin typeface="Arial" charset="0"/>
                <a:ea typeface="ＭＳ Ｐゴシック" pitchFamily="50" charset="-128"/>
              </a:defRPr>
            </a:lvl1pPr>
            <a:lvl2pPr marL="742950" indent="-285750" defTabSz="952500" eaLnBrk="0" hangingPunct="0">
              <a:spcBef>
                <a:spcPct val="20000"/>
              </a:spcBef>
              <a:buChar char="–"/>
              <a:defRPr kumimoji="1" sz="3100">
                <a:solidFill>
                  <a:schemeClr val="tx1"/>
                </a:solidFill>
                <a:latin typeface="Arial" charset="0"/>
                <a:ea typeface="ＭＳ Ｐゴシック" pitchFamily="50" charset="-128"/>
              </a:defRPr>
            </a:lvl2pPr>
            <a:lvl3pPr marL="1143000" indent="-228600" defTabSz="952500" eaLnBrk="0" hangingPunct="0">
              <a:spcBef>
                <a:spcPct val="20000"/>
              </a:spcBef>
              <a:buChar char="•"/>
              <a:defRPr kumimoji="1" sz="2600">
                <a:solidFill>
                  <a:schemeClr val="tx1"/>
                </a:solidFill>
                <a:latin typeface="Arial" charset="0"/>
                <a:ea typeface="ＭＳ Ｐゴシック" pitchFamily="50" charset="-128"/>
              </a:defRPr>
            </a:lvl3pPr>
            <a:lvl4pPr marL="1600200" indent="-228600" defTabSz="952500" eaLnBrk="0" hangingPunct="0">
              <a:spcBef>
                <a:spcPct val="20000"/>
              </a:spcBef>
              <a:buChar char="–"/>
              <a:defRPr kumimoji="1" sz="2200">
                <a:solidFill>
                  <a:schemeClr val="tx1"/>
                </a:solidFill>
                <a:latin typeface="Arial" charset="0"/>
                <a:ea typeface="ＭＳ Ｐゴシック" pitchFamily="50" charset="-128"/>
              </a:defRPr>
            </a:lvl4pPr>
            <a:lvl5pPr marL="2057400" indent="-228600" defTabSz="952500" eaLnBrk="0" hangingPunct="0">
              <a:spcBef>
                <a:spcPct val="20000"/>
              </a:spcBef>
              <a:buChar char="»"/>
              <a:defRPr kumimoji="1" sz="2200">
                <a:solidFill>
                  <a:schemeClr val="tx1"/>
                </a:solidFill>
                <a:latin typeface="Arial" charset="0"/>
                <a:ea typeface="ＭＳ Ｐゴシック"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9pPr>
          </a:lstStyle>
          <a:p>
            <a:pPr eaLnBrk="1" hangingPunct="1">
              <a:spcBef>
                <a:spcPct val="0"/>
              </a:spcBef>
              <a:buFontTx/>
              <a:buNone/>
            </a:pPr>
            <a:r>
              <a:rPr lang="ja-JP" altLang="en-US" sz="1100" b="1" dirty="0">
                <a:latin typeface="Century" pitchFamily="18" charset="0"/>
              </a:rPr>
              <a:t>①</a:t>
            </a:r>
            <a:r>
              <a:rPr lang="en-US" altLang="ja-JP" sz="1100" b="1" dirty="0">
                <a:latin typeface="Century" pitchFamily="18" charset="0"/>
              </a:rPr>
              <a:t>【</a:t>
            </a:r>
            <a:r>
              <a:rPr lang="ja-JP" altLang="en-US" sz="1100" b="1" dirty="0">
                <a:latin typeface="Century" pitchFamily="18" charset="0"/>
              </a:rPr>
              <a:t>事業の目的と概要</a:t>
            </a:r>
            <a:r>
              <a:rPr lang="en-US" altLang="ja-JP" sz="1100" b="1" dirty="0">
                <a:latin typeface="Century" pitchFamily="18" charset="0"/>
              </a:rPr>
              <a:t>】</a:t>
            </a:r>
          </a:p>
          <a:p>
            <a:pPr algn="just" eaLnBrk="1" hangingPunct="1">
              <a:spcBef>
                <a:spcPct val="0"/>
              </a:spcBef>
              <a:buNone/>
            </a:pPr>
            <a:r>
              <a:rPr lang="ja-JP" altLang="en-US" sz="900" i="1" dirty="0">
                <a:solidFill>
                  <a:srgbClr val="FF0000"/>
                </a:solidFill>
                <a:latin typeface="Century" pitchFamily="18" charset="0"/>
              </a:rPr>
              <a:t>・事業概要の目的と、浮体式洋上風力発電によるエネルギーの地産地消を目指すに当たって必要な各種調査や当該地域における事業性・二酸化炭素削減効果の見通しなどを検討の上、どのように脱炭素化ビジネスの形成、ひいては第６次環境基本計画で掲げる地域循環共生圏の構築促進に結びつくかを記載してください。記載に当たっては、国内及び海外の動向や各種の骨子、その意義（新規性・実用性・発展性）等を踏まえ、平易な表現で、分かりやすく端的に記載してください</a:t>
            </a:r>
            <a:r>
              <a:rPr lang="ja-JP" altLang="en-US" sz="900" dirty="0">
                <a:solidFill>
                  <a:srgbClr val="FF0000"/>
                </a:solidFill>
                <a:latin typeface="Century" pitchFamily="18" charset="0"/>
              </a:rPr>
              <a:t>。</a:t>
            </a:r>
            <a:endParaRPr lang="en-US" altLang="ja-JP" sz="900" dirty="0">
              <a:solidFill>
                <a:srgbClr val="FF0000"/>
              </a:solidFill>
              <a:latin typeface="Century" pitchFamily="18" charset="0"/>
            </a:endParaRPr>
          </a:p>
          <a:p>
            <a:pPr algn="just" eaLnBrk="1" hangingPunct="1">
              <a:spcBef>
                <a:spcPct val="0"/>
              </a:spcBef>
              <a:buNone/>
            </a:pPr>
            <a:r>
              <a:rPr lang="ja-JP" altLang="en-US" sz="900" i="1" dirty="0">
                <a:solidFill>
                  <a:srgbClr val="FF0000"/>
                </a:solidFill>
                <a:latin typeface="Century" pitchFamily="18" charset="0"/>
              </a:rPr>
              <a:t>・</a:t>
            </a:r>
            <a:r>
              <a:rPr lang="ja-JP" altLang="en-US" sz="900" i="1" dirty="0">
                <a:solidFill>
                  <a:srgbClr val="FF0000"/>
                </a:solidFill>
              </a:rPr>
              <a:t>風力発電の想定区域（周辺を含む）に関する環境保全等の法令等による指定の状況・自然的状況等について、環境アセスメントデータベース（</a:t>
            </a:r>
            <a:r>
              <a:rPr lang="en-US" altLang="ja-JP" sz="900" i="1" dirty="0">
                <a:solidFill>
                  <a:srgbClr val="FF0000"/>
                </a:solidFill>
              </a:rPr>
              <a:t>EADAS</a:t>
            </a:r>
            <a:r>
              <a:rPr lang="ja-JP" altLang="en-US" sz="900" i="1" dirty="0">
                <a:solidFill>
                  <a:srgbClr val="FF0000"/>
                </a:solidFill>
              </a:rPr>
              <a:t>）等により確認し、表に記載してください（申請書記載要領参照）。</a:t>
            </a:r>
            <a:endParaRPr lang="en-US" altLang="ja-JP" sz="900" i="1" dirty="0">
              <a:solidFill>
                <a:srgbClr val="FF0000"/>
              </a:solidFill>
            </a:endParaRPr>
          </a:p>
          <a:p>
            <a:pPr algn="just" eaLnBrk="1" hangingPunct="1">
              <a:spcBef>
                <a:spcPct val="0"/>
              </a:spcBef>
              <a:buFontTx/>
              <a:buNone/>
            </a:pPr>
            <a:endParaRPr lang="en-US" altLang="ja-JP" sz="1050" dirty="0">
              <a:solidFill>
                <a:srgbClr val="FF0000"/>
              </a:solidFill>
              <a:latin typeface="Century" pitchFamily="18" charset="0"/>
            </a:endParaRPr>
          </a:p>
        </p:txBody>
      </p:sp>
      <p:sp>
        <p:nvSpPr>
          <p:cNvPr id="18" name="Text Box 14"/>
          <p:cNvSpPr txBox="1">
            <a:spLocks noChangeArrowheads="1"/>
          </p:cNvSpPr>
          <p:nvPr/>
        </p:nvSpPr>
        <p:spPr bwMode="auto">
          <a:xfrm>
            <a:off x="4671025" y="233374"/>
            <a:ext cx="4392488" cy="68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5156" tIns="47579" rIns="95156" bIns="47579">
            <a:spAutoFit/>
          </a:bodyPr>
          <a:lstStyle>
            <a:lvl1pPr defTabSz="952500" eaLnBrk="0" hangingPunct="0">
              <a:spcBef>
                <a:spcPct val="20000"/>
              </a:spcBef>
              <a:buChar char="•"/>
              <a:defRPr kumimoji="1" sz="3500">
                <a:solidFill>
                  <a:schemeClr val="tx1"/>
                </a:solidFill>
                <a:latin typeface="Arial" charset="0"/>
                <a:ea typeface="ＭＳ Ｐゴシック" pitchFamily="50" charset="-128"/>
              </a:defRPr>
            </a:lvl1pPr>
            <a:lvl2pPr marL="742950" indent="-285750" defTabSz="952500" eaLnBrk="0" hangingPunct="0">
              <a:spcBef>
                <a:spcPct val="20000"/>
              </a:spcBef>
              <a:buChar char="–"/>
              <a:defRPr kumimoji="1" sz="3100">
                <a:solidFill>
                  <a:schemeClr val="tx1"/>
                </a:solidFill>
                <a:latin typeface="Arial" charset="0"/>
                <a:ea typeface="ＭＳ Ｐゴシック" pitchFamily="50" charset="-128"/>
              </a:defRPr>
            </a:lvl2pPr>
            <a:lvl3pPr marL="1143000" indent="-228600" defTabSz="952500" eaLnBrk="0" hangingPunct="0">
              <a:spcBef>
                <a:spcPct val="20000"/>
              </a:spcBef>
              <a:buChar char="•"/>
              <a:defRPr kumimoji="1" sz="2600">
                <a:solidFill>
                  <a:schemeClr val="tx1"/>
                </a:solidFill>
                <a:latin typeface="Arial" charset="0"/>
                <a:ea typeface="ＭＳ Ｐゴシック" pitchFamily="50" charset="-128"/>
              </a:defRPr>
            </a:lvl3pPr>
            <a:lvl4pPr marL="1600200" indent="-228600" defTabSz="952500" eaLnBrk="0" hangingPunct="0">
              <a:spcBef>
                <a:spcPct val="20000"/>
              </a:spcBef>
              <a:buChar char="–"/>
              <a:defRPr kumimoji="1" sz="2200">
                <a:solidFill>
                  <a:schemeClr val="tx1"/>
                </a:solidFill>
                <a:latin typeface="Arial" charset="0"/>
                <a:ea typeface="ＭＳ Ｐゴシック" pitchFamily="50" charset="-128"/>
              </a:defRPr>
            </a:lvl4pPr>
            <a:lvl5pPr marL="2057400" indent="-228600" defTabSz="952500" eaLnBrk="0" hangingPunct="0">
              <a:spcBef>
                <a:spcPct val="20000"/>
              </a:spcBef>
              <a:buChar char="»"/>
              <a:defRPr kumimoji="1" sz="2200">
                <a:solidFill>
                  <a:schemeClr val="tx1"/>
                </a:solidFill>
                <a:latin typeface="Arial" charset="0"/>
                <a:ea typeface="ＭＳ Ｐゴシック"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9pPr>
          </a:lstStyle>
          <a:p>
            <a:pPr>
              <a:buNone/>
            </a:pPr>
            <a:r>
              <a:rPr lang="ja-JP" altLang="en-US" sz="1100" b="1" dirty="0">
                <a:latin typeface="Century" pitchFamily="18" charset="0"/>
              </a:rPr>
              <a:t>③</a:t>
            </a:r>
            <a:r>
              <a:rPr lang="en-US" altLang="ja-JP" sz="1100" b="1" dirty="0">
                <a:latin typeface="Century" pitchFamily="18" charset="0"/>
              </a:rPr>
              <a:t>【</a:t>
            </a:r>
            <a:r>
              <a:rPr lang="ja-JP" altLang="en-US" sz="1100" b="1" dirty="0">
                <a:latin typeface="Century" pitchFamily="18" charset="0"/>
              </a:rPr>
              <a:t>地産地消を目指すに当たって必要な調査</a:t>
            </a:r>
            <a:r>
              <a:rPr lang="en-US" altLang="ja-JP" sz="1100" b="1" dirty="0">
                <a:latin typeface="Century" pitchFamily="18" charset="0"/>
              </a:rPr>
              <a:t>】</a:t>
            </a:r>
          </a:p>
          <a:p>
            <a:pPr algn="just" eaLnBrk="1" hangingPunct="1">
              <a:spcBef>
                <a:spcPct val="0"/>
              </a:spcBef>
              <a:buFontTx/>
              <a:buNone/>
            </a:pPr>
            <a:r>
              <a:rPr lang="ja-JP" altLang="en-US" sz="900" i="1" dirty="0">
                <a:solidFill>
                  <a:srgbClr val="FF0000"/>
                </a:solidFill>
              </a:rPr>
              <a:t>・地域が浮体式洋上風力発電によるエネルギーの地産地消を目指すに当たって必要な各種調査やその手法について簡易的に記載ください。その際、地元関係者との合意形成や公的機関によるイニシアティブの取り方や現状等について併せて記載してください。</a:t>
            </a:r>
            <a:endParaRPr lang="en-US" altLang="ja-JP" sz="900" i="1" dirty="0">
              <a:solidFill>
                <a:srgbClr val="FF0000"/>
              </a:solidFill>
            </a:endParaRPr>
          </a:p>
        </p:txBody>
      </p:sp>
      <p:sp>
        <p:nvSpPr>
          <p:cNvPr id="21" name="Text Box 14"/>
          <p:cNvSpPr txBox="1">
            <a:spLocks noChangeArrowheads="1"/>
          </p:cNvSpPr>
          <p:nvPr/>
        </p:nvSpPr>
        <p:spPr bwMode="auto">
          <a:xfrm>
            <a:off x="4671025" y="3534709"/>
            <a:ext cx="4392488" cy="819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5156" tIns="47579" rIns="95156" bIns="47579">
            <a:spAutoFit/>
          </a:bodyPr>
          <a:lstStyle>
            <a:lvl1pPr defTabSz="952500" eaLnBrk="0" hangingPunct="0">
              <a:spcBef>
                <a:spcPct val="20000"/>
              </a:spcBef>
              <a:buChar char="•"/>
              <a:defRPr kumimoji="1" sz="3500">
                <a:solidFill>
                  <a:schemeClr val="tx1"/>
                </a:solidFill>
                <a:latin typeface="Arial" charset="0"/>
                <a:ea typeface="ＭＳ Ｐゴシック" pitchFamily="50" charset="-128"/>
              </a:defRPr>
            </a:lvl1pPr>
            <a:lvl2pPr marL="742950" indent="-285750" defTabSz="952500" eaLnBrk="0" hangingPunct="0">
              <a:spcBef>
                <a:spcPct val="20000"/>
              </a:spcBef>
              <a:buChar char="–"/>
              <a:defRPr kumimoji="1" sz="3100">
                <a:solidFill>
                  <a:schemeClr val="tx1"/>
                </a:solidFill>
                <a:latin typeface="Arial" charset="0"/>
                <a:ea typeface="ＭＳ Ｐゴシック" pitchFamily="50" charset="-128"/>
              </a:defRPr>
            </a:lvl2pPr>
            <a:lvl3pPr marL="1143000" indent="-228600" defTabSz="952500" eaLnBrk="0" hangingPunct="0">
              <a:spcBef>
                <a:spcPct val="20000"/>
              </a:spcBef>
              <a:buChar char="•"/>
              <a:defRPr kumimoji="1" sz="2600">
                <a:solidFill>
                  <a:schemeClr val="tx1"/>
                </a:solidFill>
                <a:latin typeface="Arial" charset="0"/>
                <a:ea typeface="ＭＳ Ｐゴシック" pitchFamily="50" charset="-128"/>
              </a:defRPr>
            </a:lvl3pPr>
            <a:lvl4pPr marL="1600200" indent="-228600" defTabSz="952500" eaLnBrk="0" hangingPunct="0">
              <a:spcBef>
                <a:spcPct val="20000"/>
              </a:spcBef>
              <a:buChar char="–"/>
              <a:defRPr kumimoji="1" sz="2200">
                <a:solidFill>
                  <a:schemeClr val="tx1"/>
                </a:solidFill>
                <a:latin typeface="Arial" charset="0"/>
                <a:ea typeface="ＭＳ Ｐゴシック" pitchFamily="50" charset="-128"/>
              </a:defRPr>
            </a:lvl4pPr>
            <a:lvl5pPr marL="2057400" indent="-228600" defTabSz="952500" eaLnBrk="0" hangingPunct="0">
              <a:spcBef>
                <a:spcPct val="20000"/>
              </a:spcBef>
              <a:buChar char="»"/>
              <a:defRPr kumimoji="1" sz="2200">
                <a:solidFill>
                  <a:schemeClr val="tx1"/>
                </a:solidFill>
                <a:latin typeface="Arial" charset="0"/>
                <a:ea typeface="ＭＳ Ｐゴシック"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9pPr>
          </a:lstStyle>
          <a:p>
            <a:pPr>
              <a:buNone/>
            </a:pPr>
            <a:r>
              <a:rPr lang="ja-JP" altLang="en-US" sz="1100" b="1" dirty="0">
                <a:latin typeface="Century" pitchFamily="18" charset="0"/>
              </a:rPr>
              <a:t>④</a:t>
            </a:r>
            <a:r>
              <a:rPr lang="en-US" altLang="ja-JP" sz="1100" b="1" dirty="0">
                <a:latin typeface="Century" pitchFamily="18" charset="0"/>
              </a:rPr>
              <a:t>【</a:t>
            </a:r>
            <a:r>
              <a:rPr lang="ja-JP" altLang="en-US" sz="1100" b="1" dirty="0">
                <a:latin typeface="Century" pitchFamily="18" charset="0"/>
              </a:rPr>
              <a:t>事業性の検証等</a:t>
            </a:r>
            <a:r>
              <a:rPr lang="en-US" altLang="ja-JP" sz="1100" b="1" dirty="0">
                <a:latin typeface="Century" pitchFamily="18" charset="0"/>
              </a:rPr>
              <a:t>】</a:t>
            </a:r>
          </a:p>
          <a:p>
            <a:pPr eaLnBrk="1" hangingPunct="1">
              <a:spcBef>
                <a:spcPct val="0"/>
              </a:spcBef>
              <a:buFontTx/>
              <a:buNone/>
            </a:pPr>
            <a:r>
              <a:rPr lang="ja-JP" altLang="en-US" sz="900" i="1" dirty="0">
                <a:solidFill>
                  <a:srgbClr val="FF0000"/>
                </a:solidFill>
              </a:rPr>
              <a:t>・浮体式洋上風力発電によるエネルギーの地産地消を目指す地域における事業性・二酸化炭素削減効果等について簡潔に記載してください。</a:t>
            </a:r>
            <a:endParaRPr lang="en-US" altLang="ja-JP" sz="900" i="1" dirty="0">
              <a:solidFill>
                <a:srgbClr val="FF0000"/>
              </a:solidFill>
            </a:endParaRPr>
          </a:p>
          <a:p>
            <a:pPr eaLnBrk="1" hangingPunct="1">
              <a:spcBef>
                <a:spcPct val="0"/>
              </a:spcBef>
              <a:buFontTx/>
              <a:buNone/>
            </a:pPr>
            <a:r>
              <a:rPr lang="ja-JP" altLang="en-US" sz="900" i="1" dirty="0">
                <a:solidFill>
                  <a:srgbClr val="FF0000"/>
                </a:solidFill>
              </a:rPr>
              <a:t>・供給側及び需要側のエネルギー活用方法等を含む実現可能な地域ビジネスのあり方についも記載してください。</a:t>
            </a:r>
            <a:endParaRPr lang="en-US" altLang="ja-JP" sz="900" i="1" dirty="0">
              <a:solidFill>
                <a:srgbClr val="FF0000"/>
              </a:solidFill>
            </a:endParaRPr>
          </a:p>
        </p:txBody>
      </p:sp>
      <p:sp>
        <p:nvSpPr>
          <p:cNvPr id="96" name="Text Box 11"/>
          <p:cNvSpPr txBox="1">
            <a:spLocks noChangeArrowheads="1"/>
          </p:cNvSpPr>
          <p:nvPr/>
        </p:nvSpPr>
        <p:spPr bwMode="auto">
          <a:xfrm>
            <a:off x="1912442" y="188640"/>
            <a:ext cx="1795462" cy="254000"/>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en-US" altLang="ja-JP" sz="1050" i="1" dirty="0"/>
              <a:t>※</a:t>
            </a:r>
            <a:r>
              <a:rPr lang="ja-JP" altLang="en-US" sz="1050" i="1" dirty="0"/>
              <a:t>　本頁は１頁に収めること。</a:t>
            </a:r>
          </a:p>
        </p:txBody>
      </p:sp>
      <p:sp>
        <p:nvSpPr>
          <p:cNvPr id="110" name="Text Box 14"/>
          <p:cNvSpPr txBox="1">
            <a:spLocks noChangeArrowheads="1"/>
          </p:cNvSpPr>
          <p:nvPr/>
        </p:nvSpPr>
        <p:spPr bwMode="auto">
          <a:xfrm>
            <a:off x="269682" y="3140968"/>
            <a:ext cx="4248472" cy="10686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5156" tIns="47579" rIns="95156" bIns="47579">
            <a:spAutoFit/>
          </a:bodyPr>
          <a:lstStyle>
            <a:lvl1pPr defTabSz="952500" eaLnBrk="0" hangingPunct="0">
              <a:spcBef>
                <a:spcPct val="20000"/>
              </a:spcBef>
              <a:buChar char="•"/>
              <a:defRPr kumimoji="1" sz="3500">
                <a:solidFill>
                  <a:schemeClr val="tx1"/>
                </a:solidFill>
                <a:latin typeface="Arial" charset="0"/>
                <a:ea typeface="ＭＳ Ｐゴシック" pitchFamily="50" charset="-128"/>
              </a:defRPr>
            </a:lvl1pPr>
            <a:lvl2pPr marL="742950" indent="-285750" defTabSz="952500" eaLnBrk="0" hangingPunct="0">
              <a:spcBef>
                <a:spcPct val="20000"/>
              </a:spcBef>
              <a:buChar char="–"/>
              <a:defRPr kumimoji="1" sz="3100">
                <a:solidFill>
                  <a:schemeClr val="tx1"/>
                </a:solidFill>
                <a:latin typeface="Arial" charset="0"/>
                <a:ea typeface="ＭＳ Ｐゴシック" pitchFamily="50" charset="-128"/>
              </a:defRPr>
            </a:lvl2pPr>
            <a:lvl3pPr marL="1143000" indent="-228600" defTabSz="952500" eaLnBrk="0" hangingPunct="0">
              <a:spcBef>
                <a:spcPct val="20000"/>
              </a:spcBef>
              <a:buChar char="•"/>
              <a:defRPr kumimoji="1" sz="2600">
                <a:solidFill>
                  <a:schemeClr val="tx1"/>
                </a:solidFill>
                <a:latin typeface="Arial" charset="0"/>
                <a:ea typeface="ＭＳ Ｐゴシック" pitchFamily="50" charset="-128"/>
              </a:defRPr>
            </a:lvl3pPr>
            <a:lvl4pPr marL="1600200" indent="-228600" defTabSz="952500" eaLnBrk="0" hangingPunct="0">
              <a:spcBef>
                <a:spcPct val="20000"/>
              </a:spcBef>
              <a:buChar char="–"/>
              <a:defRPr kumimoji="1" sz="2200">
                <a:solidFill>
                  <a:schemeClr val="tx1"/>
                </a:solidFill>
                <a:latin typeface="Arial" charset="0"/>
                <a:ea typeface="ＭＳ Ｐゴシック" pitchFamily="50" charset="-128"/>
              </a:defRPr>
            </a:lvl4pPr>
            <a:lvl5pPr marL="2057400" indent="-228600" defTabSz="952500" eaLnBrk="0" hangingPunct="0">
              <a:spcBef>
                <a:spcPct val="20000"/>
              </a:spcBef>
              <a:buChar char="»"/>
              <a:defRPr kumimoji="1" sz="2200">
                <a:solidFill>
                  <a:schemeClr val="tx1"/>
                </a:solidFill>
                <a:latin typeface="Arial" charset="0"/>
                <a:ea typeface="ＭＳ Ｐゴシック"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9pPr>
          </a:lstStyle>
          <a:p>
            <a:pPr eaLnBrk="1" hangingPunct="1">
              <a:spcBef>
                <a:spcPct val="0"/>
              </a:spcBef>
              <a:buFontTx/>
              <a:buNone/>
            </a:pPr>
            <a:r>
              <a:rPr lang="ja-JP" altLang="en-US" sz="1100" b="1" dirty="0">
                <a:latin typeface="Century" pitchFamily="18" charset="0"/>
              </a:rPr>
              <a:t>②</a:t>
            </a:r>
            <a:r>
              <a:rPr lang="en-US" altLang="ja-JP" sz="1100" b="1" dirty="0">
                <a:latin typeface="Century" pitchFamily="18" charset="0"/>
              </a:rPr>
              <a:t>【</a:t>
            </a:r>
            <a:r>
              <a:rPr lang="ja-JP" altLang="en-US" sz="1100" b="1" dirty="0">
                <a:latin typeface="Century" pitchFamily="18" charset="0"/>
              </a:rPr>
              <a:t>実施体制</a:t>
            </a:r>
            <a:r>
              <a:rPr lang="en-US" altLang="ja-JP" sz="1100" b="1" dirty="0">
                <a:latin typeface="Century" pitchFamily="18" charset="0"/>
              </a:rPr>
              <a:t>】</a:t>
            </a:r>
          </a:p>
          <a:p>
            <a:pPr algn="just" eaLnBrk="1" hangingPunct="1">
              <a:lnSpc>
                <a:spcPct val="90000"/>
              </a:lnSpc>
              <a:buNone/>
              <a:defRPr/>
            </a:pPr>
            <a:r>
              <a:rPr lang="ja-JP" altLang="en-US" sz="900" i="1" dirty="0">
                <a:solidFill>
                  <a:srgbClr val="FF0000"/>
                </a:solidFill>
                <a:latin typeface="Century" panose="02040604050505020304" pitchFamily="18" charset="0"/>
              </a:rPr>
              <a:t>・</a:t>
            </a:r>
            <a:r>
              <a:rPr lang="ja-JP" altLang="ja-JP" sz="900" i="1" dirty="0">
                <a:solidFill>
                  <a:srgbClr val="FF0000"/>
                </a:solidFill>
              </a:rPr>
              <a:t>実施体制について、各</a:t>
            </a:r>
            <a:r>
              <a:rPr lang="ja-JP" altLang="en-US" sz="900" i="1" dirty="0">
                <a:solidFill>
                  <a:srgbClr val="FF0000"/>
                </a:solidFill>
              </a:rPr>
              <a:t>事業者</a:t>
            </a:r>
            <a:r>
              <a:rPr lang="ja-JP" altLang="ja-JP" sz="900" i="1" dirty="0">
                <a:solidFill>
                  <a:srgbClr val="FF0000"/>
                </a:solidFill>
              </a:rPr>
              <a:t>が</a:t>
            </a:r>
            <a:r>
              <a:rPr lang="ja-JP" altLang="en-US" sz="900" i="1" dirty="0">
                <a:solidFill>
                  <a:srgbClr val="FF0000"/>
                </a:solidFill>
              </a:rPr>
              <a:t>取り組む事業内容</a:t>
            </a:r>
            <a:r>
              <a:rPr lang="ja-JP" altLang="ja-JP" sz="900" i="1" dirty="0">
                <a:solidFill>
                  <a:srgbClr val="FF0000"/>
                </a:solidFill>
              </a:rPr>
              <a:t>及び分担業務</a:t>
            </a:r>
            <a:r>
              <a:rPr lang="ja-JP" altLang="en-US" sz="900" i="1" dirty="0">
                <a:solidFill>
                  <a:srgbClr val="FF0000"/>
                </a:solidFill>
              </a:rPr>
              <a:t>を</a:t>
            </a:r>
            <a:r>
              <a:rPr lang="ja-JP" altLang="ja-JP" sz="900" i="1" dirty="0">
                <a:solidFill>
                  <a:srgbClr val="FF0000"/>
                </a:solidFill>
              </a:rPr>
              <a:t>関連</a:t>
            </a:r>
            <a:r>
              <a:rPr lang="ja-JP" altLang="en-US" sz="900" i="1" dirty="0">
                <a:solidFill>
                  <a:srgbClr val="FF0000"/>
                </a:solidFill>
              </a:rPr>
              <a:t>する</a:t>
            </a:r>
            <a:r>
              <a:rPr lang="ja-JP" altLang="ja-JP" sz="900" i="1" dirty="0">
                <a:solidFill>
                  <a:srgbClr val="FF0000"/>
                </a:solidFill>
              </a:rPr>
              <a:t>分野の知見・過去の業績と</a:t>
            </a:r>
            <a:r>
              <a:rPr lang="ja-JP" altLang="en-US" sz="900" i="1" dirty="0">
                <a:solidFill>
                  <a:srgbClr val="FF0000"/>
                </a:solidFill>
              </a:rPr>
              <a:t>とも</a:t>
            </a:r>
            <a:r>
              <a:rPr lang="ja-JP" altLang="ja-JP" sz="900" i="1" dirty="0">
                <a:solidFill>
                  <a:srgbClr val="FF0000"/>
                </a:solidFill>
              </a:rPr>
              <a:t>に</a:t>
            </a:r>
            <a:r>
              <a:rPr lang="ja-JP" altLang="en-US" sz="900" i="1" dirty="0">
                <a:solidFill>
                  <a:srgbClr val="FF0000"/>
                </a:solidFill>
              </a:rPr>
              <a:t>記入例を参考に</a:t>
            </a:r>
            <a:r>
              <a:rPr lang="ja-JP" altLang="ja-JP" sz="900" i="1" dirty="0">
                <a:solidFill>
                  <a:srgbClr val="FF0000"/>
                </a:solidFill>
              </a:rPr>
              <a:t>簡潔に記載してください。</a:t>
            </a:r>
            <a:r>
              <a:rPr lang="ja-JP" altLang="en-US" sz="900" i="1" dirty="0">
                <a:solidFill>
                  <a:srgbClr val="FF0000"/>
                </a:solidFill>
              </a:rPr>
              <a:t>基本的に共同事業者までで問題ありませんが、対象地域の提供者等の共同事業者以外の主要な関係者がいれば、協力者として記載してください。また、各種法令に基づく区域を利用する場合、当該区域の管理者と調整しているかどうかも表に記載してください。</a:t>
            </a:r>
            <a:endParaRPr lang="en-US" altLang="ja-JP" sz="900" i="1" dirty="0">
              <a:solidFill>
                <a:srgbClr val="FF0000"/>
              </a:solidFill>
            </a:endParaRPr>
          </a:p>
          <a:p>
            <a:pPr algn="just" eaLnBrk="1" hangingPunct="1">
              <a:lnSpc>
                <a:spcPct val="90000"/>
              </a:lnSpc>
              <a:buNone/>
              <a:defRPr/>
            </a:pPr>
            <a:r>
              <a:rPr lang="ja-JP" altLang="en-US" sz="900" i="1" dirty="0">
                <a:solidFill>
                  <a:srgbClr val="FF0000"/>
                </a:solidFill>
              </a:rPr>
              <a:t>（記入例）</a:t>
            </a:r>
            <a:endParaRPr lang="en-US" altLang="ja-JP" sz="900" i="1" dirty="0">
              <a:solidFill>
                <a:srgbClr val="FF0000"/>
              </a:solidFill>
            </a:endParaRPr>
          </a:p>
        </p:txBody>
      </p:sp>
      <p:sp>
        <p:nvSpPr>
          <p:cNvPr id="29" name="角丸四角形 28"/>
          <p:cNvSpPr/>
          <p:nvPr/>
        </p:nvSpPr>
        <p:spPr bwMode="auto">
          <a:xfrm>
            <a:off x="257213" y="514271"/>
            <a:ext cx="4286336" cy="2625804"/>
          </a:xfrm>
          <a:prstGeom prst="roundRect">
            <a:avLst>
              <a:gd name="adj" fmla="val 1536"/>
            </a:avLst>
          </a:prstGeom>
          <a:noFill/>
          <a:ln w="6350" cap="flat" cmpd="sng" algn="ctr">
            <a:solidFill>
              <a:schemeClr val="tx1"/>
            </a:solidFill>
            <a:prstDash val="lgDash"/>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a:ln>
                <a:noFill/>
              </a:ln>
              <a:solidFill>
                <a:schemeClr val="tx1"/>
              </a:solidFill>
              <a:effectLst/>
              <a:latin typeface="Arial" charset="0"/>
              <a:ea typeface="ＭＳ Ｐゴシック" pitchFamily="50" charset="-128"/>
            </a:endParaRPr>
          </a:p>
        </p:txBody>
      </p:sp>
      <p:sp>
        <p:nvSpPr>
          <p:cNvPr id="30" name="角丸四角形 29"/>
          <p:cNvSpPr/>
          <p:nvPr/>
        </p:nvSpPr>
        <p:spPr bwMode="auto">
          <a:xfrm>
            <a:off x="257213" y="3171825"/>
            <a:ext cx="4286336" cy="3569542"/>
          </a:xfrm>
          <a:prstGeom prst="roundRect">
            <a:avLst>
              <a:gd name="adj" fmla="val 1536"/>
            </a:avLst>
          </a:prstGeom>
          <a:noFill/>
          <a:ln w="6350" cap="flat" cmpd="sng" algn="ctr">
            <a:solidFill>
              <a:schemeClr val="tx1"/>
            </a:solidFill>
            <a:prstDash val="lgDash"/>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a:ln>
                <a:noFill/>
              </a:ln>
              <a:solidFill>
                <a:schemeClr val="tx1"/>
              </a:solidFill>
              <a:effectLst/>
              <a:latin typeface="Arial" charset="0"/>
              <a:ea typeface="ＭＳ Ｐゴシック" pitchFamily="50" charset="-128"/>
            </a:endParaRPr>
          </a:p>
        </p:txBody>
      </p:sp>
      <p:sp>
        <p:nvSpPr>
          <p:cNvPr id="31" name="角丸四角形 30"/>
          <p:cNvSpPr/>
          <p:nvPr/>
        </p:nvSpPr>
        <p:spPr bwMode="auto">
          <a:xfrm>
            <a:off x="4671025" y="188640"/>
            <a:ext cx="4392488" cy="3240360"/>
          </a:xfrm>
          <a:prstGeom prst="roundRect">
            <a:avLst>
              <a:gd name="adj" fmla="val 1536"/>
            </a:avLst>
          </a:prstGeom>
          <a:noFill/>
          <a:ln w="6350" cap="flat" cmpd="sng" algn="ctr">
            <a:solidFill>
              <a:schemeClr val="tx1"/>
            </a:solidFill>
            <a:prstDash val="lgDash"/>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a:ln>
                <a:noFill/>
              </a:ln>
              <a:solidFill>
                <a:schemeClr val="tx1"/>
              </a:solidFill>
              <a:effectLst/>
              <a:latin typeface="Arial" charset="0"/>
              <a:ea typeface="ＭＳ Ｐゴシック" pitchFamily="50" charset="-128"/>
            </a:endParaRPr>
          </a:p>
        </p:txBody>
      </p:sp>
      <p:sp>
        <p:nvSpPr>
          <p:cNvPr id="32" name="角丸四角形 31"/>
          <p:cNvSpPr/>
          <p:nvPr/>
        </p:nvSpPr>
        <p:spPr bwMode="auto">
          <a:xfrm>
            <a:off x="4671025" y="3501008"/>
            <a:ext cx="4392488" cy="3024336"/>
          </a:xfrm>
          <a:prstGeom prst="roundRect">
            <a:avLst>
              <a:gd name="adj" fmla="val 1536"/>
            </a:avLst>
          </a:prstGeom>
          <a:noFill/>
          <a:ln w="6350" cap="flat" cmpd="sng" algn="ctr">
            <a:solidFill>
              <a:schemeClr val="tx1"/>
            </a:solidFill>
            <a:prstDash val="lgDash"/>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a:ln>
                <a:noFill/>
              </a:ln>
              <a:solidFill>
                <a:schemeClr val="tx1"/>
              </a:solidFill>
              <a:effectLst/>
              <a:latin typeface="Arial" charset="0"/>
              <a:ea typeface="ＭＳ Ｐゴシック" pitchFamily="50" charset="-128"/>
            </a:endParaRPr>
          </a:p>
        </p:txBody>
      </p:sp>
      <p:grpSp>
        <p:nvGrpSpPr>
          <p:cNvPr id="34" name="グループ化 33"/>
          <p:cNvGrpSpPr/>
          <p:nvPr/>
        </p:nvGrpSpPr>
        <p:grpSpPr bwMode="auto">
          <a:xfrm>
            <a:off x="295077" y="4126932"/>
            <a:ext cx="4276923" cy="1894356"/>
            <a:chOff x="1" y="30356"/>
            <a:chExt cx="4487294" cy="1895830"/>
          </a:xfrm>
        </p:grpSpPr>
        <p:sp>
          <p:nvSpPr>
            <p:cNvPr id="35" name="Text Box 46"/>
            <p:cNvSpPr txBox="1">
              <a:spLocks noChangeArrowheads="1"/>
            </p:cNvSpPr>
            <p:nvPr/>
          </p:nvSpPr>
          <p:spPr bwMode="auto">
            <a:xfrm>
              <a:off x="187306" y="228619"/>
              <a:ext cx="620805" cy="299191"/>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5213" tIns="47605" rIns="95213" bIns="47605" anchor="ctr" anchorCtr="1">
              <a:spAutoFit/>
            </a:bodyPr>
            <a:lstStyle/>
            <a:p>
              <a:pPr>
                <a:spcAft>
                  <a:spcPts val="0"/>
                </a:spcAft>
              </a:pPr>
              <a:r>
                <a:rPr lang="ja-JP" sz="800" i="1" kern="1200">
                  <a:solidFill>
                    <a:srgbClr val="000000"/>
                  </a:solidFill>
                  <a:effectLst/>
                  <a:latin typeface="Century" panose="02040604050505020304" pitchFamily="18" charset="0"/>
                  <a:ea typeface="游明朝" panose="02020400000000000000" pitchFamily="18" charset="-128"/>
                  <a:cs typeface="Times New Roman" panose="02020603050405020304" pitchFamily="18" charset="0"/>
                </a:rPr>
                <a:t>（Ａ）</a:t>
              </a:r>
              <a:endParaRPr lang="ja-JP" sz="120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36" name="Text Box 48"/>
            <p:cNvSpPr txBox="1">
              <a:spLocks noChangeArrowheads="1"/>
            </p:cNvSpPr>
            <p:nvPr/>
          </p:nvSpPr>
          <p:spPr bwMode="auto">
            <a:xfrm>
              <a:off x="2312755" y="238143"/>
              <a:ext cx="754042" cy="299191"/>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5213" tIns="47605" rIns="95213" bIns="47605" anchor="ctr" anchorCtr="1">
              <a:spAutoFit/>
            </a:bodyPr>
            <a:lstStyle/>
            <a:p>
              <a:pPr algn="ctr">
                <a:spcAft>
                  <a:spcPts val="0"/>
                </a:spcAft>
              </a:pPr>
              <a:r>
                <a:rPr lang="ja-JP" sz="800" i="1" kern="1200">
                  <a:solidFill>
                    <a:srgbClr val="000000"/>
                  </a:solidFill>
                  <a:effectLst/>
                  <a:latin typeface="Century" panose="02040604050505020304" pitchFamily="18" charset="0"/>
                  <a:ea typeface="游明朝" panose="02020400000000000000" pitchFamily="18" charset="-128"/>
                  <a:cs typeface="Times New Roman" panose="02020603050405020304" pitchFamily="18" charset="0"/>
                </a:rPr>
                <a:t>（Ｂ）</a:t>
              </a:r>
              <a:endParaRPr lang="ja-JP" sz="120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cxnSp>
          <p:nvCxnSpPr>
            <p:cNvPr id="37" name="AutoShape 51"/>
            <p:cNvCxnSpPr>
              <a:cxnSpLocks noChangeShapeType="1"/>
            </p:cNvCxnSpPr>
            <p:nvPr/>
          </p:nvCxnSpPr>
          <p:spPr bwMode="auto">
            <a:xfrm>
              <a:off x="817562" y="344629"/>
              <a:ext cx="1495425" cy="1390650"/>
            </a:xfrm>
            <a:prstGeom prst="bentConnector3">
              <a:avLst>
                <a:gd name="adj1" fmla="val 50000"/>
              </a:avLst>
            </a:prstGeom>
            <a:noFill/>
            <a:ln w="12700">
              <a:solidFill>
                <a:schemeClr val="tx1"/>
              </a:solidFill>
              <a:miter lim="800000"/>
              <a:headEnd/>
              <a:tailEnd/>
            </a:ln>
            <a:extLst>
              <a:ext uri="{909E8E84-426E-40DD-AFC4-6F175D3DCCD1}">
                <a14:hiddenFill xmlns:a14="http://schemas.microsoft.com/office/drawing/2010/main">
                  <a:noFill/>
                </a14:hiddenFill>
              </a:ext>
            </a:extLst>
          </p:spPr>
        </p:cxnSp>
        <p:sp>
          <p:nvSpPr>
            <p:cNvPr id="38" name="Text Box 52"/>
            <p:cNvSpPr txBox="1">
              <a:spLocks noChangeArrowheads="1"/>
            </p:cNvSpPr>
            <p:nvPr/>
          </p:nvSpPr>
          <p:spPr bwMode="auto">
            <a:xfrm>
              <a:off x="125508" y="30356"/>
              <a:ext cx="739936" cy="2194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5213" tIns="47605" rIns="95213" bIns="47605" anchor="ctr" anchorCtr="1">
              <a:spAutoFit/>
            </a:bodyPr>
            <a:lstStyle/>
            <a:p>
              <a:pPr algn="ctr">
                <a:spcAft>
                  <a:spcPts val="0"/>
                </a:spcAft>
              </a:pPr>
              <a:r>
                <a:rPr lang="ja-JP" altLang="en-US" sz="800" i="1" dirty="0">
                  <a:solidFill>
                    <a:srgbClr val="000000"/>
                  </a:solidFill>
                  <a:latin typeface="Century" panose="02040604050505020304" pitchFamily="18" charset="0"/>
                  <a:ea typeface="游明朝" panose="02020400000000000000" pitchFamily="18" charset="-128"/>
                  <a:cs typeface="Times New Roman" panose="02020603050405020304" pitchFamily="18" charset="0"/>
                </a:rPr>
                <a:t>代表事業者</a:t>
              </a:r>
              <a:endParaRPr lang="ja-JP" sz="12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39" name="Text Box 53"/>
            <p:cNvSpPr txBox="1">
              <a:spLocks noChangeArrowheads="1"/>
            </p:cNvSpPr>
            <p:nvPr/>
          </p:nvSpPr>
          <p:spPr bwMode="auto">
            <a:xfrm>
              <a:off x="2310987" y="32075"/>
              <a:ext cx="739936" cy="2194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5213" tIns="47605" rIns="95213" bIns="47605" anchor="ctr" anchorCtr="1">
              <a:spAutoFit/>
            </a:bodyPr>
            <a:lstStyle/>
            <a:p>
              <a:pPr algn="ctr">
                <a:spcAft>
                  <a:spcPts val="0"/>
                </a:spcAft>
              </a:pPr>
              <a:r>
                <a:rPr lang="ja-JP" sz="800" i="1" kern="1200" dirty="0">
                  <a:solidFill>
                    <a:srgbClr val="000000"/>
                  </a:solidFill>
                  <a:effectLst/>
                  <a:latin typeface="Century" panose="02040604050505020304" pitchFamily="18" charset="0"/>
                  <a:ea typeface="游明朝" panose="02020400000000000000" pitchFamily="18" charset="-128"/>
                  <a:cs typeface="Times New Roman" panose="02020603050405020304" pitchFamily="18" charset="0"/>
                </a:rPr>
                <a:t>共同</a:t>
              </a:r>
              <a:r>
                <a:rPr lang="ja-JP" altLang="en-US" sz="800" i="1" kern="1200" dirty="0">
                  <a:solidFill>
                    <a:srgbClr val="000000"/>
                  </a:solidFill>
                  <a:effectLst/>
                  <a:latin typeface="Century" panose="02040604050505020304" pitchFamily="18" charset="0"/>
                  <a:ea typeface="游明朝" panose="02020400000000000000" pitchFamily="18" charset="-128"/>
                  <a:cs typeface="Times New Roman" panose="02020603050405020304" pitchFamily="18" charset="0"/>
                </a:rPr>
                <a:t>事業者</a:t>
              </a:r>
              <a:endParaRPr lang="ja-JP" sz="12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40" name="Text Box 218"/>
            <p:cNvSpPr txBox="1">
              <a:spLocks noChangeArrowheads="1"/>
            </p:cNvSpPr>
            <p:nvPr/>
          </p:nvSpPr>
          <p:spPr bwMode="auto">
            <a:xfrm>
              <a:off x="2319104" y="957172"/>
              <a:ext cx="744715" cy="299191"/>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5213" tIns="47605" rIns="95213" bIns="47605" anchor="ctr" anchorCtr="1">
              <a:spAutoFit/>
            </a:bodyPr>
            <a:lstStyle/>
            <a:p>
              <a:pPr algn="ctr">
                <a:spcAft>
                  <a:spcPts val="0"/>
                </a:spcAft>
              </a:pPr>
              <a:r>
                <a:rPr lang="ja-JP" sz="800" i="1" kern="1200">
                  <a:solidFill>
                    <a:srgbClr val="000000"/>
                  </a:solidFill>
                  <a:effectLst/>
                  <a:latin typeface="Century" panose="02040604050505020304" pitchFamily="18" charset="0"/>
                  <a:ea typeface="游明朝" panose="02020400000000000000" pitchFamily="18" charset="-128"/>
                  <a:cs typeface="Times New Roman" panose="02020603050405020304" pitchFamily="18" charset="0"/>
                </a:rPr>
                <a:t>（Ｃ）</a:t>
              </a:r>
              <a:endParaRPr lang="ja-JP" sz="120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41" name="Text Box 219"/>
            <p:cNvSpPr txBox="1">
              <a:spLocks noChangeArrowheads="1"/>
            </p:cNvSpPr>
            <p:nvPr/>
          </p:nvSpPr>
          <p:spPr bwMode="auto">
            <a:xfrm>
              <a:off x="2330216" y="1626995"/>
              <a:ext cx="754042" cy="299191"/>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5213" tIns="47605" rIns="95213" bIns="47605" anchor="ctr" anchorCtr="1">
              <a:spAutoFit/>
            </a:bodyPr>
            <a:lstStyle/>
            <a:p>
              <a:pPr algn="ctr">
                <a:spcAft>
                  <a:spcPts val="0"/>
                </a:spcAft>
              </a:pPr>
              <a:r>
                <a:rPr lang="ja-JP" sz="800" i="1" kern="1200">
                  <a:solidFill>
                    <a:srgbClr val="000000"/>
                  </a:solidFill>
                  <a:effectLst/>
                  <a:latin typeface="Century" panose="02040604050505020304" pitchFamily="18" charset="0"/>
                  <a:ea typeface="游明朝" panose="02020400000000000000" pitchFamily="18" charset="-128"/>
                  <a:cs typeface="Times New Roman" panose="02020603050405020304" pitchFamily="18" charset="0"/>
                </a:rPr>
                <a:t>（Ｄ）</a:t>
              </a:r>
              <a:endParaRPr lang="ja-JP" sz="120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cxnSp>
          <p:nvCxnSpPr>
            <p:cNvPr id="42" name="AutoShape 222"/>
            <p:cNvCxnSpPr>
              <a:cxnSpLocks noChangeShapeType="1"/>
            </p:cNvCxnSpPr>
            <p:nvPr/>
          </p:nvCxnSpPr>
          <p:spPr bwMode="auto">
            <a:xfrm>
              <a:off x="817562" y="338279"/>
              <a:ext cx="1495425" cy="728662"/>
            </a:xfrm>
            <a:prstGeom prst="bentConnector3">
              <a:avLst>
                <a:gd name="adj1" fmla="val 50000"/>
              </a:avLst>
            </a:prstGeom>
            <a:noFill/>
            <a:ln w="12700">
              <a:solidFill>
                <a:schemeClr val="tx1"/>
              </a:solidFill>
              <a:miter lim="800000"/>
              <a:headEnd/>
              <a:tailEnd/>
            </a:ln>
            <a:extLst>
              <a:ext uri="{909E8E84-426E-40DD-AFC4-6F175D3DCCD1}">
                <a14:hiddenFill xmlns:a14="http://schemas.microsoft.com/office/drawing/2010/main">
                  <a:noFill/>
                </a14:hiddenFill>
              </a:ext>
            </a:extLst>
          </p:spPr>
        </p:cxnSp>
        <p:sp>
          <p:nvSpPr>
            <p:cNvPr id="43" name="Text Box 271"/>
            <p:cNvSpPr txBox="1">
              <a:spLocks noChangeArrowheads="1"/>
            </p:cNvSpPr>
            <p:nvPr/>
          </p:nvSpPr>
          <p:spPr bwMode="auto">
            <a:xfrm>
              <a:off x="2287018" y="741467"/>
              <a:ext cx="739936" cy="2194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5213" tIns="47605" rIns="95213" bIns="47605" anchor="ctr" anchorCtr="1">
              <a:spAutoFit/>
            </a:bodyPr>
            <a:lstStyle/>
            <a:p>
              <a:pPr algn="ctr">
                <a:spcAft>
                  <a:spcPts val="0"/>
                </a:spcAft>
              </a:pPr>
              <a:r>
                <a:rPr lang="ja-JP" sz="800" i="1" kern="1200" dirty="0">
                  <a:solidFill>
                    <a:srgbClr val="000000"/>
                  </a:solidFill>
                  <a:effectLst/>
                  <a:latin typeface="Century" panose="02040604050505020304" pitchFamily="18" charset="0"/>
                  <a:ea typeface="游明朝" panose="02020400000000000000" pitchFamily="18" charset="-128"/>
                  <a:cs typeface="Times New Roman" panose="02020603050405020304" pitchFamily="18" charset="0"/>
                </a:rPr>
                <a:t>共同</a:t>
              </a:r>
              <a:r>
                <a:rPr lang="ja-JP" altLang="en-US" sz="800" i="1" kern="1200" dirty="0">
                  <a:solidFill>
                    <a:srgbClr val="000000"/>
                  </a:solidFill>
                  <a:effectLst/>
                  <a:latin typeface="Century" panose="02040604050505020304" pitchFamily="18" charset="0"/>
                  <a:ea typeface="游明朝" panose="02020400000000000000" pitchFamily="18" charset="-128"/>
                  <a:cs typeface="Times New Roman" panose="02020603050405020304" pitchFamily="18" charset="0"/>
                </a:rPr>
                <a:t>事業者</a:t>
              </a:r>
              <a:endParaRPr lang="ja-JP" sz="12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44" name="Text Box 272"/>
            <p:cNvSpPr txBox="1">
              <a:spLocks noChangeArrowheads="1"/>
            </p:cNvSpPr>
            <p:nvPr/>
          </p:nvSpPr>
          <p:spPr bwMode="auto">
            <a:xfrm>
              <a:off x="2420436" y="1393727"/>
              <a:ext cx="492232" cy="280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5213" tIns="47605" rIns="95213" bIns="47605" anchor="ctr" anchorCtr="1">
              <a:spAutoFit/>
            </a:bodyPr>
            <a:lstStyle/>
            <a:p>
              <a:pPr algn="ctr">
                <a:spcAft>
                  <a:spcPts val="0"/>
                </a:spcAft>
              </a:pPr>
              <a:r>
                <a:rPr lang="ja-JP" sz="800" i="1" kern="1200">
                  <a:solidFill>
                    <a:srgbClr val="000000"/>
                  </a:solidFill>
                  <a:effectLst/>
                  <a:latin typeface="Century" panose="02040604050505020304" pitchFamily="18" charset="0"/>
                  <a:ea typeface="游明朝" panose="02020400000000000000" pitchFamily="18" charset="-128"/>
                  <a:cs typeface="Times New Roman" panose="02020603050405020304" pitchFamily="18" charset="0"/>
                </a:rPr>
                <a:t>協力者</a:t>
              </a:r>
              <a:endParaRPr lang="ja-JP" sz="120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45" name="Text Box 217"/>
            <p:cNvSpPr txBox="1">
              <a:spLocks noChangeArrowheads="1"/>
            </p:cNvSpPr>
            <p:nvPr/>
          </p:nvSpPr>
          <p:spPr bwMode="auto">
            <a:xfrm>
              <a:off x="1" y="607890"/>
              <a:ext cx="1435448" cy="465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lIns="95213" tIns="47605" rIns="95213" bIns="47605" anchor="ctr" anchorCtr="1">
              <a:spAutoFit/>
            </a:bodyPr>
            <a:lstStyle/>
            <a:p>
              <a:pPr>
                <a:spcAft>
                  <a:spcPts val="0"/>
                </a:spcAft>
              </a:pPr>
              <a:r>
                <a:rPr lang="ja-JP" sz="800" i="1" kern="1200" dirty="0">
                  <a:solidFill>
                    <a:srgbClr val="000000"/>
                  </a:solidFill>
                  <a:effectLst/>
                  <a:latin typeface="Century" panose="02040604050505020304" pitchFamily="18" charset="0"/>
                  <a:ea typeface="游明朝" panose="02020400000000000000" pitchFamily="18" charset="-128"/>
                  <a:cs typeface="Times New Roman" panose="02020603050405020304" pitchFamily="18" charset="0"/>
                </a:rPr>
                <a:t>（総括</a:t>
              </a:r>
              <a:r>
                <a:rPr lang="ja-JP" altLang="en-US" sz="800" i="1" dirty="0">
                  <a:solidFill>
                    <a:srgbClr val="000000"/>
                  </a:solidFill>
                  <a:latin typeface="Century" panose="02040604050505020304" pitchFamily="18" charset="0"/>
                  <a:ea typeface="游明朝" panose="02020400000000000000" pitchFamily="18" charset="-128"/>
                  <a:cs typeface="Times New Roman" panose="02020603050405020304" pitchFamily="18" charset="0"/>
                </a:rPr>
                <a:t>、対象地域、等</a:t>
              </a:r>
              <a:r>
                <a:rPr lang="ja-JP" sz="800" i="1" kern="1200" dirty="0">
                  <a:solidFill>
                    <a:srgbClr val="000000"/>
                  </a:solidFill>
                  <a:effectLst/>
                  <a:latin typeface="Century" panose="02040604050505020304" pitchFamily="18" charset="0"/>
                  <a:ea typeface="游明朝" panose="02020400000000000000" pitchFamily="18" charset="-128"/>
                  <a:cs typeface="Times New Roman" panose="02020603050405020304" pitchFamily="18" charset="0"/>
                </a:rPr>
                <a:t>）</a:t>
              </a:r>
              <a:endParaRPr lang="ja-JP" sz="12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a:p>
              <a:pPr>
                <a:spcAft>
                  <a:spcPts val="0"/>
                </a:spcAft>
              </a:pPr>
              <a:r>
                <a:rPr lang="ja-JP" altLang="en-US" sz="800" i="1" dirty="0">
                  <a:solidFill>
                    <a:srgbClr val="000000"/>
                  </a:solidFill>
                  <a:latin typeface="Century" panose="02040604050505020304" pitchFamily="18" charset="0"/>
                  <a:ea typeface="游明朝" panose="02020400000000000000" pitchFamily="18" charset="-128"/>
                  <a:cs typeface="Times New Roman" panose="02020603050405020304" pitchFamily="18" charset="0"/>
                </a:rPr>
                <a:t>対象地域として</a:t>
              </a:r>
              <a:r>
                <a:rPr lang="ja-JP" sz="800" i="1" kern="1200" dirty="0">
                  <a:solidFill>
                    <a:srgbClr val="000000"/>
                  </a:solidFill>
                  <a:effectLst/>
                  <a:latin typeface="Century" panose="02040604050505020304" pitchFamily="18" charset="0"/>
                  <a:ea typeface="游明朝" panose="02020400000000000000" pitchFamily="18" charset="-128"/>
                  <a:cs typeface="Times New Roman" panose="02020603050405020304" pitchFamily="18" charset="0"/>
                </a:rPr>
                <a:t>適した○○地区をフィールド</a:t>
              </a:r>
              <a:endParaRPr lang="ja-JP" sz="12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46" name="Text Box 224"/>
            <p:cNvSpPr txBox="1">
              <a:spLocks noChangeArrowheads="1"/>
            </p:cNvSpPr>
            <p:nvPr/>
          </p:nvSpPr>
          <p:spPr bwMode="auto">
            <a:xfrm>
              <a:off x="3039756" y="152496"/>
              <a:ext cx="1447539" cy="649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lIns="95213" tIns="47605" rIns="95213" bIns="47605" anchor="ctr" anchorCtr="1">
              <a:spAutoFit/>
            </a:bodyPr>
            <a:lstStyle/>
            <a:p>
              <a:pPr>
                <a:spcAft>
                  <a:spcPts val="0"/>
                </a:spcAft>
              </a:pPr>
              <a:r>
                <a:rPr lang="ja-JP" sz="800" i="1" kern="1200">
                  <a:solidFill>
                    <a:srgbClr val="000000"/>
                  </a:solidFill>
                  <a:effectLst/>
                  <a:latin typeface="Century" panose="02040604050505020304" pitchFamily="18" charset="0"/>
                  <a:ea typeface="游明朝" panose="02020400000000000000" pitchFamily="18" charset="-128"/>
                  <a:cs typeface="Times New Roman" panose="02020603050405020304" pitchFamily="18" charset="0"/>
                </a:rPr>
                <a:t>（調査</a:t>
              </a:r>
              <a:r>
                <a:rPr lang="en-US" sz="800" i="1" kern="1200">
                  <a:solidFill>
                    <a:srgbClr val="000000"/>
                  </a:solidFill>
                  <a:effectLst/>
                  <a:latin typeface="Century" panose="02040604050505020304" pitchFamily="18" charset="0"/>
                  <a:ea typeface="游明朝" panose="02020400000000000000" pitchFamily="18" charset="-128"/>
                  <a:cs typeface="Times New Roman" panose="02020603050405020304" pitchFamily="18" charset="0"/>
                </a:rPr>
                <a:t>a</a:t>
              </a:r>
              <a:r>
                <a:rPr lang="ja-JP" sz="800" i="1" kern="1200">
                  <a:solidFill>
                    <a:srgbClr val="000000"/>
                  </a:solidFill>
                  <a:effectLst/>
                  <a:latin typeface="Century" panose="02040604050505020304" pitchFamily="18" charset="0"/>
                  <a:ea typeface="游明朝" panose="02020400000000000000" pitchFamily="18" charset="-128"/>
                  <a:cs typeface="Times New Roman" panose="02020603050405020304" pitchFamily="18" charset="0"/>
                </a:rPr>
                <a:t>の検討・実施）</a:t>
              </a:r>
              <a:endParaRPr lang="ja-JP" sz="120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a:p>
              <a:pPr>
                <a:spcAft>
                  <a:spcPts val="0"/>
                </a:spcAft>
              </a:pPr>
              <a:r>
                <a:rPr lang="ja-JP" sz="800" i="1" kern="1200">
                  <a:solidFill>
                    <a:srgbClr val="000000"/>
                  </a:solidFill>
                  <a:effectLst/>
                  <a:latin typeface="Century" panose="02040604050505020304" pitchFamily="18" charset="0"/>
                  <a:ea typeface="游明朝" panose="02020400000000000000" pitchFamily="18" charset="-128"/>
                  <a:cs typeface="Times New Roman" panose="02020603050405020304" pitchFamily="18" charset="0"/>
                </a:rPr>
                <a:t>○○分野について○年間の業務実績あり</a:t>
              </a:r>
              <a:endParaRPr lang="ja-JP" sz="120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47" name="Text Box 225"/>
            <p:cNvSpPr txBox="1">
              <a:spLocks noChangeArrowheads="1"/>
            </p:cNvSpPr>
            <p:nvPr/>
          </p:nvSpPr>
          <p:spPr bwMode="auto">
            <a:xfrm>
              <a:off x="3039690" y="839685"/>
              <a:ext cx="1430218" cy="649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lIns="95213" tIns="47605" rIns="95213" bIns="47605" anchor="ctr" anchorCtr="1">
              <a:spAutoFit/>
            </a:bodyPr>
            <a:lstStyle/>
            <a:p>
              <a:pPr>
                <a:spcAft>
                  <a:spcPts val="0"/>
                </a:spcAft>
              </a:pPr>
              <a:r>
                <a:rPr lang="ja-JP" sz="800" i="1" kern="1200" dirty="0">
                  <a:solidFill>
                    <a:srgbClr val="000000"/>
                  </a:solidFill>
                  <a:effectLst/>
                  <a:latin typeface="Century" panose="02040604050505020304" pitchFamily="18" charset="0"/>
                  <a:ea typeface="游明朝" panose="02020400000000000000" pitchFamily="18" charset="-128"/>
                  <a:cs typeface="Times New Roman" panose="02020603050405020304" pitchFamily="18" charset="0"/>
                </a:rPr>
                <a:t>（調査</a:t>
              </a:r>
              <a:r>
                <a:rPr lang="en-US" sz="800" i="1" kern="1200" dirty="0">
                  <a:solidFill>
                    <a:srgbClr val="000000"/>
                  </a:solidFill>
                  <a:effectLst/>
                  <a:latin typeface="Century" panose="02040604050505020304" pitchFamily="18" charset="0"/>
                  <a:ea typeface="游明朝" panose="02020400000000000000" pitchFamily="18" charset="-128"/>
                  <a:cs typeface="Times New Roman" panose="02020603050405020304" pitchFamily="18" charset="0"/>
                </a:rPr>
                <a:t>b</a:t>
              </a:r>
              <a:r>
                <a:rPr lang="ja-JP" sz="800" i="1" kern="1200" dirty="0">
                  <a:solidFill>
                    <a:srgbClr val="000000"/>
                  </a:solidFill>
                  <a:effectLst/>
                  <a:latin typeface="Century" panose="02040604050505020304" pitchFamily="18" charset="0"/>
                  <a:ea typeface="游明朝" panose="02020400000000000000" pitchFamily="18" charset="-128"/>
                  <a:cs typeface="Times New Roman" panose="02020603050405020304" pitchFamily="18" charset="0"/>
                </a:rPr>
                <a:t>の検討・実施）</a:t>
              </a:r>
              <a:endParaRPr lang="ja-JP" sz="12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a:p>
              <a:pPr>
                <a:spcAft>
                  <a:spcPts val="0"/>
                </a:spcAft>
              </a:pPr>
              <a:r>
                <a:rPr lang="ja-JP" sz="800" i="1" kern="1200" dirty="0">
                  <a:solidFill>
                    <a:srgbClr val="000000"/>
                  </a:solidFill>
                  <a:effectLst/>
                  <a:latin typeface="Century" panose="02040604050505020304" pitchFamily="18" charset="0"/>
                  <a:ea typeface="游明朝" panose="02020400000000000000" pitchFamily="18" charset="-128"/>
                  <a:cs typeface="Times New Roman" panose="02020603050405020304" pitchFamily="18" charset="0"/>
                </a:rPr>
                <a:t>○○分野について○年間の業務実績あり</a:t>
              </a:r>
              <a:endParaRPr lang="ja-JP" sz="12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cxnSp>
          <p:nvCxnSpPr>
            <p:cNvPr id="48" name="Line 270"/>
            <p:cNvCxnSpPr/>
            <p:nvPr/>
          </p:nvCxnSpPr>
          <p:spPr bwMode="auto">
            <a:xfrm>
              <a:off x="847725" y="338279"/>
              <a:ext cx="1465262" cy="95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cxnSp>
      </p:grpSp>
      <p:sp>
        <p:nvSpPr>
          <p:cNvPr id="7" name="スライド番号プレースホルダー 6">
            <a:extLst>
              <a:ext uri="{FF2B5EF4-FFF2-40B4-BE49-F238E27FC236}">
                <a16:creationId xmlns:a16="http://schemas.microsoft.com/office/drawing/2014/main" id="{F70F5AF9-3453-6CEC-2F58-887F300A2E8B}"/>
              </a:ext>
            </a:extLst>
          </p:cNvPr>
          <p:cNvSpPr>
            <a:spLocks noGrp="1"/>
          </p:cNvSpPr>
          <p:nvPr>
            <p:ph type="sldNum" sz="quarter" idx="12"/>
          </p:nvPr>
        </p:nvSpPr>
        <p:spPr/>
        <p:txBody>
          <a:bodyPr/>
          <a:lstStyle/>
          <a:p>
            <a:fld id="{D2D8002D-B5B0-4BAC-B1F6-782DDCCE6D9C}" type="slidenum">
              <a:rPr kumimoji="1" lang="ja-JP" altLang="en-US" smtClean="0"/>
              <a:t>3</a:t>
            </a:fld>
            <a:endParaRPr kumimoji="1" lang="ja-JP" altLang="en-US"/>
          </a:p>
        </p:txBody>
      </p:sp>
      <p:graphicFrame>
        <p:nvGraphicFramePr>
          <p:cNvPr id="8" name="表 7">
            <a:extLst>
              <a:ext uri="{FF2B5EF4-FFF2-40B4-BE49-F238E27FC236}">
                <a16:creationId xmlns:a16="http://schemas.microsoft.com/office/drawing/2014/main" id="{D2CC77DA-EC10-87BE-4BAE-862DFA980D54}"/>
              </a:ext>
            </a:extLst>
          </p:cNvPr>
          <p:cNvGraphicFramePr>
            <a:graphicFrameLocks noGrp="1"/>
          </p:cNvGraphicFramePr>
          <p:nvPr>
            <p:extLst>
              <p:ext uri="{D42A27DB-BD31-4B8C-83A1-F6EECF244321}">
                <p14:modId xmlns:p14="http://schemas.microsoft.com/office/powerpoint/2010/main" val="192355997"/>
              </p:ext>
            </p:extLst>
          </p:nvPr>
        </p:nvGraphicFramePr>
        <p:xfrm>
          <a:off x="366366" y="6084780"/>
          <a:ext cx="4105894" cy="620395"/>
        </p:xfrm>
        <a:graphic>
          <a:graphicData uri="http://schemas.openxmlformats.org/drawingml/2006/table">
            <a:tbl>
              <a:tblPr firstRow="1" firstCol="1" bandRow="1"/>
              <a:tblGrid>
                <a:gridCol w="1339468">
                  <a:extLst>
                    <a:ext uri="{9D8B030D-6E8A-4147-A177-3AD203B41FA5}">
                      <a16:colId xmlns:a16="http://schemas.microsoft.com/office/drawing/2014/main" val="3364028101"/>
                    </a:ext>
                  </a:extLst>
                </a:gridCol>
                <a:gridCol w="1339057">
                  <a:extLst>
                    <a:ext uri="{9D8B030D-6E8A-4147-A177-3AD203B41FA5}">
                      <a16:colId xmlns:a16="http://schemas.microsoft.com/office/drawing/2014/main" val="2193763594"/>
                    </a:ext>
                  </a:extLst>
                </a:gridCol>
                <a:gridCol w="1427369">
                  <a:extLst>
                    <a:ext uri="{9D8B030D-6E8A-4147-A177-3AD203B41FA5}">
                      <a16:colId xmlns:a16="http://schemas.microsoft.com/office/drawing/2014/main" val="1183208850"/>
                    </a:ext>
                  </a:extLst>
                </a:gridCol>
              </a:tblGrid>
              <a:tr h="93095">
                <a:tc gridSpan="3">
                  <a:txBody>
                    <a:bodyPr/>
                    <a:lstStyle/>
                    <a:p>
                      <a:pPr indent="265430" algn="ctr" latinLnBrk="1">
                        <a:lnSpc>
                          <a:spcPts val="1075"/>
                        </a:lnSpc>
                        <a:buNone/>
                      </a:pPr>
                      <a:r>
                        <a:rPr lang="ja-JP" sz="900" b="0" spc="2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本計画策定事業実施区域に該当する法令</a:t>
                      </a:r>
                      <a:endParaRPr lang="ja-JP" sz="900" b="0" spc="-2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222729120"/>
                  </a:ext>
                </a:extLst>
              </a:tr>
              <a:tr h="93095">
                <a:tc>
                  <a:txBody>
                    <a:bodyPr/>
                    <a:lstStyle/>
                    <a:p>
                      <a:pPr algn="ctr" latinLnBrk="1">
                        <a:lnSpc>
                          <a:spcPts val="1075"/>
                        </a:lnSpc>
                        <a:buNone/>
                      </a:pPr>
                      <a:r>
                        <a:rPr lang="ja-JP" sz="900" b="0" spc="20">
                          <a:effectLst/>
                          <a:latin typeface="ＭＳ Ｐゴシック" panose="020B0600070205080204" pitchFamily="50" charset="-128"/>
                          <a:ea typeface="ＭＳ Ｐゴシック" panose="020B0600070205080204" pitchFamily="50" charset="-128"/>
                          <a:cs typeface="Times New Roman" panose="02020603050405020304" pitchFamily="18" charset="0"/>
                        </a:rPr>
                        <a:t>該当する法令</a:t>
                      </a:r>
                      <a:endParaRPr lang="ja-JP" sz="900" b="0" spc="-2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latinLnBrk="1">
                        <a:lnSpc>
                          <a:spcPts val="1075"/>
                        </a:lnSpc>
                        <a:buNone/>
                      </a:pPr>
                      <a:r>
                        <a:rPr lang="ja-JP" sz="900" b="0" spc="20">
                          <a:effectLst/>
                          <a:latin typeface="ＭＳ Ｐゴシック" panose="020B0600070205080204" pitchFamily="50" charset="-128"/>
                          <a:ea typeface="ＭＳ Ｐゴシック" panose="020B0600070205080204" pitchFamily="50" charset="-128"/>
                          <a:cs typeface="Times New Roman" panose="02020603050405020304" pitchFamily="18" charset="0"/>
                        </a:rPr>
                        <a:t>調整先</a:t>
                      </a:r>
                      <a:endParaRPr lang="ja-JP" sz="900" b="0" spc="-2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latinLnBrk="1">
                        <a:lnSpc>
                          <a:spcPts val="1075"/>
                        </a:lnSpc>
                        <a:buNone/>
                      </a:pPr>
                      <a:r>
                        <a:rPr lang="ja-JP" sz="900" b="0" spc="20">
                          <a:effectLst/>
                          <a:latin typeface="ＭＳ Ｐゴシック" panose="020B0600070205080204" pitchFamily="50" charset="-128"/>
                          <a:ea typeface="ＭＳ Ｐゴシック" panose="020B0600070205080204" pitchFamily="50" charset="-128"/>
                          <a:cs typeface="Times New Roman" panose="02020603050405020304" pitchFamily="18" charset="0"/>
                        </a:rPr>
                        <a:t>調整状況</a:t>
                      </a:r>
                      <a:endParaRPr lang="ja-JP" sz="900" b="0" spc="-2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40874562"/>
                  </a:ext>
                </a:extLst>
              </a:tr>
              <a:tr h="93095">
                <a:tc>
                  <a:txBody>
                    <a:bodyPr/>
                    <a:lstStyle/>
                    <a:p>
                      <a:pPr algn="just" latinLnBrk="1">
                        <a:lnSpc>
                          <a:spcPts val="1075"/>
                        </a:lnSpc>
                        <a:buNone/>
                      </a:pPr>
                      <a:r>
                        <a:rPr lang="en-US" sz="900" b="0" i="1" spc="20" dirty="0">
                          <a:solidFill>
                            <a:srgbClr val="FF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endParaRPr lang="ja-JP" sz="900" b="0" spc="-2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latinLnBrk="1">
                        <a:lnSpc>
                          <a:spcPts val="1075"/>
                        </a:lnSpc>
                        <a:buNone/>
                      </a:pPr>
                      <a:r>
                        <a:rPr lang="en-US" sz="900" b="0" i="1" spc="20">
                          <a:solidFill>
                            <a:srgbClr val="FF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endParaRPr lang="ja-JP" sz="900" b="0" spc="-2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latinLnBrk="1">
                        <a:lnSpc>
                          <a:spcPts val="1075"/>
                        </a:lnSpc>
                        <a:buNone/>
                      </a:pPr>
                      <a:r>
                        <a:rPr lang="en-US" sz="900" b="0" i="1" spc="2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endParaRPr lang="ja-JP" sz="900" b="0" spc="-2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01196444"/>
                  </a:ext>
                </a:extLst>
              </a:tr>
              <a:tr h="93095">
                <a:tc>
                  <a:txBody>
                    <a:bodyPr/>
                    <a:lstStyle/>
                    <a:p>
                      <a:pPr algn="just" latinLnBrk="1">
                        <a:lnSpc>
                          <a:spcPts val="1075"/>
                        </a:lnSpc>
                        <a:buNone/>
                      </a:pPr>
                      <a:r>
                        <a:rPr lang="en-US" sz="900" b="0" i="1" spc="20">
                          <a:solidFill>
                            <a:srgbClr val="FF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endParaRPr lang="ja-JP" sz="900" b="0" spc="-2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latinLnBrk="1">
                        <a:lnSpc>
                          <a:spcPts val="1075"/>
                        </a:lnSpc>
                        <a:buNone/>
                      </a:pPr>
                      <a:r>
                        <a:rPr lang="en-US" sz="900" b="0" i="1" spc="20">
                          <a:solidFill>
                            <a:srgbClr val="FF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endParaRPr lang="ja-JP" sz="900" b="0" spc="-2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latinLnBrk="1">
                        <a:lnSpc>
                          <a:spcPts val="1075"/>
                        </a:lnSpc>
                        <a:buNone/>
                      </a:pPr>
                      <a:r>
                        <a:rPr lang="en-US" sz="900" b="0" i="1" spc="2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endParaRPr lang="ja-JP" sz="900" b="0" spc="-2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8001183"/>
                  </a:ext>
                </a:extLst>
              </a:tr>
              <a:tr h="93095">
                <a:tc>
                  <a:txBody>
                    <a:bodyPr/>
                    <a:lstStyle/>
                    <a:p>
                      <a:pPr algn="just" latinLnBrk="1">
                        <a:lnSpc>
                          <a:spcPts val="1075"/>
                        </a:lnSpc>
                        <a:buNone/>
                      </a:pPr>
                      <a:r>
                        <a:rPr lang="en-US" sz="900" b="0" i="1" spc="20">
                          <a:solidFill>
                            <a:srgbClr val="FF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endParaRPr lang="ja-JP" sz="900" b="0" spc="-2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latinLnBrk="1">
                        <a:lnSpc>
                          <a:spcPts val="1075"/>
                        </a:lnSpc>
                        <a:buNone/>
                      </a:pPr>
                      <a:r>
                        <a:rPr lang="en-US" sz="900" b="0" i="1" spc="20">
                          <a:solidFill>
                            <a:srgbClr val="FF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endParaRPr lang="ja-JP" sz="900" b="0" spc="-2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latinLnBrk="1">
                        <a:lnSpc>
                          <a:spcPts val="1075"/>
                        </a:lnSpc>
                        <a:buNone/>
                      </a:pPr>
                      <a:r>
                        <a:rPr lang="en-US" sz="900" b="0" i="1" spc="2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endParaRPr lang="ja-JP" sz="900" b="0" spc="-2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4819755"/>
                  </a:ext>
                </a:extLst>
              </a:tr>
            </a:tbl>
          </a:graphicData>
        </a:graphic>
      </p:graphicFrame>
      <p:graphicFrame>
        <p:nvGraphicFramePr>
          <p:cNvPr id="2" name="表 1">
            <a:extLst>
              <a:ext uri="{FF2B5EF4-FFF2-40B4-BE49-F238E27FC236}">
                <a16:creationId xmlns:a16="http://schemas.microsoft.com/office/drawing/2014/main" id="{99054C0E-813A-3FED-DDF0-D1270199BB81}"/>
              </a:ext>
            </a:extLst>
          </p:cNvPr>
          <p:cNvGraphicFramePr>
            <a:graphicFrameLocks noGrp="1"/>
          </p:cNvGraphicFramePr>
          <p:nvPr>
            <p:extLst>
              <p:ext uri="{D42A27DB-BD31-4B8C-83A1-F6EECF244321}">
                <p14:modId xmlns:p14="http://schemas.microsoft.com/office/powerpoint/2010/main" val="3290733860"/>
              </p:ext>
            </p:extLst>
          </p:nvPr>
        </p:nvGraphicFramePr>
        <p:xfrm>
          <a:off x="394941" y="2010624"/>
          <a:ext cx="4105894" cy="1058336"/>
        </p:xfrm>
        <a:graphic>
          <a:graphicData uri="http://schemas.openxmlformats.org/drawingml/2006/table">
            <a:tbl>
              <a:tblPr firstRow="1" firstCol="1" bandRow="1"/>
              <a:tblGrid>
                <a:gridCol w="1512168">
                  <a:extLst>
                    <a:ext uri="{9D8B030D-6E8A-4147-A177-3AD203B41FA5}">
                      <a16:colId xmlns:a16="http://schemas.microsoft.com/office/drawing/2014/main" val="867319608"/>
                    </a:ext>
                  </a:extLst>
                </a:gridCol>
                <a:gridCol w="2593726">
                  <a:extLst>
                    <a:ext uri="{9D8B030D-6E8A-4147-A177-3AD203B41FA5}">
                      <a16:colId xmlns:a16="http://schemas.microsoft.com/office/drawing/2014/main" val="2283789335"/>
                    </a:ext>
                  </a:extLst>
                </a:gridCol>
              </a:tblGrid>
              <a:tr h="98564">
                <a:tc gridSpan="2">
                  <a:txBody>
                    <a:bodyPr/>
                    <a:lstStyle/>
                    <a:p>
                      <a:pPr indent="265430" algn="ctr" latinLnBrk="1">
                        <a:lnSpc>
                          <a:spcPts val="1075"/>
                        </a:lnSpc>
                        <a:buNone/>
                      </a:pPr>
                      <a:r>
                        <a:rPr lang="ja-JP" sz="900" b="0" spc="2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風力発電の想定区域</a:t>
                      </a:r>
                      <a:r>
                        <a:rPr lang="ja-JP" altLang="en-US" sz="900" b="0" spc="2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（周辺を含む）</a:t>
                      </a:r>
                      <a:r>
                        <a:rPr lang="ja-JP" sz="900" b="0" spc="2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に関する自然的状況等</a:t>
                      </a:r>
                      <a:endParaRPr lang="ja-JP" sz="900" b="0" spc="-2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2175840418"/>
                  </a:ext>
                </a:extLst>
              </a:tr>
              <a:tr h="98564">
                <a:tc>
                  <a:txBody>
                    <a:bodyPr/>
                    <a:lstStyle/>
                    <a:p>
                      <a:pPr algn="ctr" latinLnBrk="1">
                        <a:lnSpc>
                          <a:spcPts val="1075"/>
                        </a:lnSpc>
                        <a:buNone/>
                      </a:pPr>
                      <a:r>
                        <a:rPr lang="ja-JP" sz="900" b="0" spc="2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該当する自然的状況等</a:t>
                      </a:r>
                      <a:endParaRPr lang="ja-JP" sz="900" b="0" spc="-2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latinLnBrk="1">
                        <a:lnSpc>
                          <a:spcPts val="1075"/>
                        </a:lnSpc>
                        <a:buNone/>
                      </a:pPr>
                      <a:r>
                        <a:rPr lang="ja-JP" sz="900" b="0" spc="2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確認状況</a:t>
                      </a:r>
                      <a:endParaRPr lang="ja-JP" sz="900" b="0" spc="-2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05317003"/>
                  </a:ext>
                </a:extLst>
              </a:tr>
              <a:tr h="320508">
                <a:tc>
                  <a:txBody>
                    <a:bodyPr/>
                    <a:lstStyle/>
                    <a:p>
                      <a:pPr algn="just" latinLnBrk="1">
                        <a:lnSpc>
                          <a:spcPts val="1075"/>
                        </a:lnSpc>
                        <a:buNone/>
                      </a:pPr>
                      <a:r>
                        <a:rPr lang="ja-JP" sz="900" b="0" i="1" spc="20" dirty="0">
                          <a:solidFill>
                            <a:srgbClr val="FF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国立公園</a:t>
                      </a:r>
                      <a:endParaRPr lang="ja-JP" sz="900" b="0" spc="-2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latinLnBrk="1">
                        <a:lnSpc>
                          <a:spcPts val="1075"/>
                        </a:lnSpc>
                        <a:buNone/>
                      </a:pPr>
                      <a:r>
                        <a:rPr lang="ja-JP" sz="900" b="0" i="1" spc="20" dirty="0">
                          <a:solidFill>
                            <a:srgbClr val="FF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想定する区域の東側の外縁から</a:t>
                      </a:r>
                      <a:r>
                        <a:rPr lang="en-US" sz="900" b="0" i="1" spc="20" dirty="0">
                          <a:solidFill>
                            <a:srgbClr val="FF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5</a:t>
                      </a:r>
                      <a:r>
                        <a:rPr lang="ja-JP" sz="900" b="0" i="1" spc="20" dirty="0">
                          <a:solidFill>
                            <a:srgbClr val="FF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㎞先に○○国立公園が指定されている。</a:t>
                      </a:r>
                      <a:endParaRPr lang="ja-JP" sz="900" b="0" spc="-2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latinLnBrk="1">
                        <a:lnSpc>
                          <a:spcPts val="1075"/>
                        </a:lnSpc>
                        <a:buNone/>
                      </a:pPr>
                      <a:r>
                        <a:rPr lang="ja-JP" sz="900" b="0" i="1" spc="20" dirty="0">
                          <a:solidFill>
                            <a:srgbClr val="FF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（管理者との調整状況（あれば））</a:t>
                      </a:r>
                      <a:endParaRPr lang="ja-JP" sz="900" b="0" spc="-2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43341809"/>
                  </a:ext>
                </a:extLst>
              </a:tr>
              <a:tr h="406699">
                <a:tc>
                  <a:txBody>
                    <a:bodyPr/>
                    <a:lstStyle/>
                    <a:p>
                      <a:pPr algn="just" latinLnBrk="1">
                        <a:lnSpc>
                          <a:spcPts val="1075"/>
                        </a:lnSpc>
                        <a:buNone/>
                      </a:pPr>
                      <a:r>
                        <a:rPr lang="ja-JP" sz="900" b="0" i="1" spc="20" dirty="0">
                          <a:solidFill>
                            <a:srgbClr val="FF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風力発電における鳥類のセンシティビティマップ（海域版）の注意喚起レベル</a:t>
                      </a:r>
                      <a:endParaRPr lang="ja-JP" sz="900" b="0" spc="-2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latinLnBrk="1">
                        <a:lnSpc>
                          <a:spcPts val="1075"/>
                        </a:lnSpc>
                        <a:buNone/>
                      </a:pPr>
                      <a:r>
                        <a:rPr lang="ja-JP" sz="900" b="0" i="1" spc="20" dirty="0">
                          <a:solidFill>
                            <a:srgbClr val="FF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・想定する区域において、注意喚起レベル</a:t>
                      </a:r>
                      <a:r>
                        <a:rPr lang="en-US" sz="900" b="0" i="1" spc="20" dirty="0">
                          <a:solidFill>
                            <a:srgbClr val="FF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3</a:t>
                      </a:r>
                      <a:r>
                        <a:rPr lang="ja-JP" sz="900" b="0" i="1" spc="20" dirty="0">
                          <a:solidFill>
                            <a:srgbClr val="FF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及び</a:t>
                      </a:r>
                      <a:r>
                        <a:rPr lang="en-US" sz="900" b="0" i="1" spc="20" dirty="0">
                          <a:solidFill>
                            <a:srgbClr val="FF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2</a:t>
                      </a:r>
                      <a:r>
                        <a:rPr lang="ja-JP" sz="900" b="0" i="1" spc="20" dirty="0">
                          <a:solidFill>
                            <a:srgbClr val="FF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が重なっている。</a:t>
                      </a:r>
                      <a:endParaRPr lang="ja-JP" sz="900" b="0" spc="-2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just" latinLnBrk="1">
                        <a:lnSpc>
                          <a:spcPts val="1075"/>
                        </a:lnSpc>
                        <a:buNone/>
                      </a:pPr>
                      <a:r>
                        <a:rPr lang="ja-JP" sz="900" b="0" i="1" spc="20" dirty="0">
                          <a:solidFill>
                            <a:srgbClr val="FF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（管理者との調整状況（あれば））</a:t>
                      </a:r>
                      <a:endParaRPr lang="ja-JP" sz="900" b="0" spc="-2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30387941"/>
                  </a:ext>
                </a:extLst>
              </a:tr>
            </a:tbl>
          </a:graphicData>
        </a:graphic>
      </p:graphicFrame>
    </p:spTree>
    <p:extLst>
      <p:ext uri="{BB962C8B-B14F-4D97-AF65-F5344CB8AC3E}">
        <p14:creationId xmlns:p14="http://schemas.microsoft.com/office/powerpoint/2010/main" val="31077514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AutoShape 27"/>
          <p:cNvSpPr>
            <a:spLocks noChangeArrowheads="1"/>
          </p:cNvSpPr>
          <p:nvPr/>
        </p:nvSpPr>
        <p:spPr bwMode="auto">
          <a:xfrm>
            <a:off x="89826" y="124842"/>
            <a:ext cx="8964345" cy="6688534"/>
          </a:xfrm>
          <a:prstGeom prst="roundRect">
            <a:avLst>
              <a:gd name="adj" fmla="val 0"/>
            </a:avLst>
          </a:prstGeom>
          <a:solidFill>
            <a:srgbClr val="FFFFFF">
              <a:alpha val="0"/>
            </a:srgbClr>
          </a:solidFill>
          <a:ln w="19050">
            <a:solidFill>
              <a:schemeClr val="tx1"/>
            </a:solidFill>
            <a:round/>
            <a:headEnd/>
            <a:tailEnd/>
          </a:ln>
        </p:spPr>
        <p:txBody>
          <a:bodyPr wrap="none" lIns="83721" tIns="41860" rIns="83721" bIns="41860" anchor="ctr"/>
          <a:lstStyle>
            <a:lvl1pPr eaLnBrk="0" hangingPunct="0">
              <a:spcBef>
                <a:spcPct val="20000"/>
              </a:spcBef>
              <a:buChar char="•"/>
              <a:defRPr kumimoji="1" sz="3500">
                <a:solidFill>
                  <a:schemeClr val="tx1"/>
                </a:solidFill>
                <a:latin typeface="Arial" charset="0"/>
                <a:ea typeface="ＭＳ Ｐゴシック" pitchFamily="50" charset="-128"/>
              </a:defRPr>
            </a:lvl1pPr>
            <a:lvl2pPr marL="742950" indent="-285750" eaLnBrk="0" hangingPunct="0">
              <a:spcBef>
                <a:spcPct val="20000"/>
              </a:spcBef>
              <a:buChar char="–"/>
              <a:defRPr kumimoji="1" sz="3100">
                <a:solidFill>
                  <a:schemeClr val="tx1"/>
                </a:solidFill>
                <a:latin typeface="Arial" charset="0"/>
                <a:ea typeface="ＭＳ Ｐゴシック" pitchFamily="50" charset="-128"/>
              </a:defRPr>
            </a:lvl2pPr>
            <a:lvl3pPr marL="1143000" indent="-228600" eaLnBrk="0" hangingPunct="0">
              <a:spcBef>
                <a:spcPct val="20000"/>
              </a:spcBef>
              <a:buChar char="•"/>
              <a:defRPr kumimoji="1" sz="2600">
                <a:solidFill>
                  <a:schemeClr val="tx1"/>
                </a:solidFill>
                <a:latin typeface="Arial" charset="0"/>
                <a:ea typeface="ＭＳ Ｐゴシック" pitchFamily="50" charset="-128"/>
              </a:defRPr>
            </a:lvl3pPr>
            <a:lvl4pPr marL="1600200" indent="-228600" eaLnBrk="0" hangingPunct="0">
              <a:spcBef>
                <a:spcPct val="20000"/>
              </a:spcBef>
              <a:buChar char="–"/>
              <a:defRPr kumimoji="1" sz="2200">
                <a:solidFill>
                  <a:schemeClr val="tx1"/>
                </a:solidFill>
                <a:latin typeface="Arial" charset="0"/>
                <a:ea typeface="ＭＳ Ｐゴシック" pitchFamily="50" charset="-128"/>
              </a:defRPr>
            </a:lvl4pPr>
            <a:lvl5pPr marL="2057400" indent="-228600" eaLnBrk="0" hangingPunct="0">
              <a:spcBef>
                <a:spcPct val="20000"/>
              </a:spcBef>
              <a:buChar char="»"/>
              <a:defRPr kumimoji="1" sz="22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9pPr>
          </a:lstStyle>
          <a:p>
            <a:pPr eaLnBrk="1" fontAlgn="base" hangingPunct="1">
              <a:spcBef>
                <a:spcPct val="0"/>
              </a:spcBef>
              <a:spcAft>
                <a:spcPct val="0"/>
              </a:spcAft>
              <a:buFontTx/>
              <a:buNone/>
            </a:pPr>
            <a:endParaRPr lang="ja-JP" altLang="en-US" sz="1600" dirty="0"/>
          </a:p>
        </p:txBody>
      </p:sp>
      <p:sp>
        <p:nvSpPr>
          <p:cNvPr id="3089" name="Rectangle 32"/>
          <p:cNvSpPr>
            <a:spLocks noChangeArrowheads="1"/>
          </p:cNvSpPr>
          <p:nvPr/>
        </p:nvSpPr>
        <p:spPr bwMode="auto">
          <a:xfrm>
            <a:off x="5" y="52347"/>
            <a:ext cx="238327" cy="330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3721" tIns="41860" rIns="83721" bIns="41860" anchor="ctr">
            <a:spAutoFit/>
          </a:bodyPr>
          <a:lstStyle>
            <a:lvl1pPr indent="68263" eaLnBrk="0" hangingPunct="0">
              <a:spcBef>
                <a:spcPct val="20000"/>
              </a:spcBef>
              <a:buChar char="•"/>
              <a:defRPr kumimoji="1" sz="3500">
                <a:solidFill>
                  <a:schemeClr val="tx1"/>
                </a:solidFill>
                <a:latin typeface="Arial" charset="0"/>
                <a:ea typeface="ＭＳ Ｐゴシック" pitchFamily="50" charset="-128"/>
              </a:defRPr>
            </a:lvl1pPr>
            <a:lvl2pPr marL="742950" indent="-285750" eaLnBrk="0" hangingPunct="0">
              <a:spcBef>
                <a:spcPct val="20000"/>
              </a:spcBef>
              <a:buChar char="–"/>
              <a:defRPr kumimoji="1" sz="3100">
                <a:solidFill>
                  <a:schemeClr val="tx1"/>
                </a:solidFill>
                <a:latin typeface="Arial" charset="0"/>
                <a:ea typeface="ＭＳ Ｐゴシック" pitchFamily="50" charset="-128"/>
              </a:defRPr>
            </a:lvl2pPr>
            <a:lvl3pPr marL="1143000" indent="-228600" eaLnBrk="0" hangingPunct="0">
              <a:spcBef>
                <a:spcPct val="20000"/>
              </a:spcBef>
              <a:buChar char="•"/>
              <a:defRPr kumimoji="1" sz="2600">
                <a:solidFill>
                  <a:schemeClr val="tx1"/>
                </a:solidFill>
                <a:latin typeface="Arial" charset="0"/>
                <a:ea typeface="ＭＳ Ｐゴシック" pitchFamily="50" charset="-128"/>
              </a:defRPr>
            </a:lvl3pPr>
            <a:lvl4pPr marL="1600200" indent="-228600" eaLnBrk="0" hangingPunct="0">
              <a:spcBef>
                <a:spcPct val="20000"/>
              </a:spcBef>
              <a:buChar char="–"/>
              <a:defRPr kumimoji="1" sz="2200">
                <a:solidFill>
                  <a:schemeClr val="tx1"/>
                </a:solidFill>
                <a:latin typeface="Arial" charset="0"/>
                <a:ea typeface="ＭＳ Ｐゴシック" pitchFamily="50" charset="-128"/>
              </a:defRPr>
            </a:lvl4pPr>
            <a:lvl5pPr marL="2057400" indent="-228600" eaLnBrk="0" hangingPunct="0">
              <a:spcBef>
                <a:spcPct val="20000"/>
              </a:spcBef>
              <a:buChar char="»"/>
              <a:defRPr kumimoji="1" sz="22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9pPr>
          </a:lstStyle>
          <a:p>
            <a:pPr fontAlgn="base">
              <a:spcBef>
                <a:spcPct val="0"/>
              </a:spcBef>
              <a:spcAft>
                <a:spcPct val="0"/>
              </a:spcAft>
              <a:buFontTx/>
              <a:buNone/>
            </a:pPr>
            <a:endParaRPr lang="ja-JP" altLang="ja-JP" sz="1600">
              <a:solidFill>
                <a:srgbClr val="000000"/>
              </a:solidFill>
            </a:endParaRPr>
          </a:p>
        </p:txBody>
      </p:sp>
      <p:sp>
        <p:nvSpPr>
          <p:cNvPr id="3090" name="Rectangle 37"/>
          <p:cNvSpPr>
            <a:spLocks noChangeArrowheads="1"/>
          </p:cNvSpPr>
          <p:nvPr/>
        </p:nvSpPr>
        <p:spPr bwMode="auto">
          <a:xfrm>
            <a:off x="9284982" y="270062"/>
            <a:ext cx="169142" cy="330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3721" tIns="41860" rIns="83721" bIns="41860" anchor="ctr">
            <a:spAutoFit/>
          </a:bodyPr>
          <a:lstStyle>
            <a:lvl1pPr eaLnBrk="0" hangingPunct="0">
              <a:spcBef>
                <a:spcPct val="20000"/>
              </a:spcBef>
              <a:buChar char="•"/>
              <a:defRPr kumimoji="1" sz="3500">
                <a:solidFill>
                  <a:schemeClr val="tx1"/>
                </a:solidFill>
                <a:latin typeface="Arial" charset="0"/>
                <a:ea typeface="ＭＳ Ｐゴシック" pitchFamily="50" charset="-128"/>
              </a:defRPr>
            </a:lvl1pPr>
            <a:lvl2pPr marL="742950" indent="-285750" eaLnBrk="0" hangingPunct="0">
              <a:spcBef>
                <a:spcPct val="20000"/>
              </a:spcBef>
              <a:buChar char="–"/>
              <a:defRPr kumimoji="1" sz="3100">
                <a:solidFill>
                  <a:schemeClr val="tx1"/>
                </a:solidFill>
                <a:latin typeface="Arial" charset="0"/>
                <a:ea typeface="ＭＳ Ｐゴシック" pitchFamily="50" charset="-128"/>
              </a:defRPr>
            </a:lvl2pPr>
            <a:lvl3pPr marL="1143000" indent="-228600" eaLnBrk="0" hangingPunct="0">
              <a:spcBef>
                <a:spcPct val="20000"/>
              </a:spcBef>
              <a:buChar char="•"/>
              <a:defRPr kumimoji="1" sz="2600">
                <a:solidFill>
                  <a:schemeClr val="tx1"/>
                </a:solidFill>
                <a:latin typeface="Arial" charset="0"/>
                <a:ea typeface="ＭＳ Ｐゴシック" pitchFamily="50" charset="-128"/>
              </a:defRPr>
            </a:lvl3pPr>
            <a:lvl4pPr marL="1600200" indent="-228600" eaLnBrk="0" hangingPunct="0">
              <a:spcBef>
                <a:spcPct val="20000"/>
              </a:spcBef>
              <a:buChar char="–"/>
              <a:defRPr kumimoji="1" sz="2200">
                <a:solidFill>
                  <a:schemeClr val="tx1"/>
                </a:solidFill>
                <a:latin typeface="Arial" charset="0"/>
                <a:ea typeface="ＭＳ Ｐゴシック" pitchFamily="50" charset="-128"/>
              </a:defRPr>
            </a:lvl4pPr>
            <a:lvl5pPr marL="2057400" indent="-228600" eaLnBrk="0" hangingPunct="0">
              <a:spcBef>
                <a:spcPct val="20000"/>
              </a:spcBef>
              <a:buChar char="»"/>
              <a:defRPr kumimoji="1" sz="22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9pPr>
          </a:lstStyle>
          <a:p>
            <a:pPr eaLnBrk="1" fontAlgn="base" hangingPunct="1">
              <a:spcBef>
                <a:spcPct val="0"/>
              </a:spcBef>
              <a:spcAft>
                <a:spcPct val="0"/>
              </a:spcAft>
              <a:buFontTx/>
              <a:buNone/>
            </a:pPr>
            <a:endParaRPr lang="ja-JP" altLang="en-US" sz="1600">
              <a:solidFill>
                <a:srgbClr val="000000"/>
              </a:solidFill>
            </a:endParaRPr>
          </a:p>
        </p:txBody>
      </p:sp>
      <p:sp>
        <p:nvSpPr>
          <p:cNvPr id="15" name="テキスト ボックス 14"/>
          <p:cNvSpPr txBox="1"/>
          <p:nvPr/>
        </p:nvSpPr>
        <p:spPr>
          <a:xfrm>
            <a:off x="89826" y="117572"/>
            <a:ext cx="2232236" cy="369337"/>
          </a:xfrm>
          <a:prstGeom prst="rect">
            <a:avLst/>
          </a:prstGeom>
        </p:spPr>
        <p:style>
          <a:lnRef idx="2">
            <a:schemeClr val="dk1"/>
          </a:lnRef>
          <a:fillRef idx="1">
            <a:schemeClr val="lt1"/>
          </a:fillRef>
          <a:effectRef idx="0">
            <a:schemeClr val="dk1"/>
          </a:effectRef>
          <a:fontRef idx="minor">
            <a:schemeClr val="dk1"/>
          </a:fontRef>
        </p:style>
        <p:txBody>
          <a:bodyPr wrap="square" lIns="91319" tIns="45659" rIns="91319" bIns="45659">
            <a:spAutoFit/>
          </a:bodyPr>
          <a:lstStyle>
            <a:lvl1pPr defTabSz="996950" eaLnBrk="0" hangingPunct="0">
              <a:defRPr kumimoji="1">
                <a:solidFill>
                  <a:schemeClr val="tx1"/>
                </a:solidFill>
                <a:latin typeface="Arial" charset="0"/>
                <a:ea typeface="ＭＳ Ｐゴシック" pitchFamily="50" charset="-128"/>
              </a:defRPr>
            </a:lvl1pPr>
            <a:lvl2pPr marL="742950" indent="-285750" defTabSz="996950" eaLnBrk="0" hangingPunct="0">
              <a:defRPr kumimoji="1">
                <a:solidFill>
                  <a:schemeClr val="tx1"/>
                </a:solidFill>
                <a:latin typeface="Arial" charset="0"/>
                <a:ea typeface="ＭＳ Ｐゴシック" pitchFamily="50" charset="-128"/>
              </a:defRPr>
            </a:lvl2pPr>
            <a:lvl3pPr marL="1143000" indent="-228600" defTabSz="996950" eaLnBrk="0" hangingPunct="0">
              <a:defRPr kumimoji="1">
                <a:solidFill>
                  <a:schemeClr val="tx1"/>
                </a:solidFill>
                <a:latin typeface="Arial" charset="0"/>
                <a:ea typeface="ＭＳ Ｐゴシック" pitchFamily="50" charset="-128"/>
              </a:defRPr>
            </a:lvl3pPr>
            <a:lvl4pPr marL="1600200" indent="-228600" defTabSz="996950" eaLnBrk="0" hangingPunct="0">
              <a:defRPr kumimoji="1">
                <a:solidFill>
                  <a:schemeClr val="tx1"/>
                </a:solidFill>
                <a:latin typeface="Arial" charset="0"/>
                <a:ea typeface="ＭＳ Ｐゴシック" pitchFamily="50" charset="-128"/>
              </a:defRPr>
            </a:lvl4pPr>
            <a:lvl5pPr marL="2057400" indent="-228600" defTabSz="996950" eaLnBrk="0" hangingPunct="0">
              <a:defRPr kumimoji="1">
                <a:solidFill>
                  <a:schemeClr val="tx1"/>
                </a:solidFill>
                <a:latin typeface="Arial" charset="0"/>
                <a:ea typeface="ＭＳ Ｐゴシック" pitchFamily="50" charset="-128"/>
              </a:defRPr>
            </a:lvl5pPr>
            <a:lvl6pPr marL="2514600" indent="-228600" defTabSz="99695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defTabSz="99695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defTabSz="99695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defTabSz="99695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r>
              <a:rPr lang="ja-JP" altLang="en-US" sz="1801" dirty="0">
                <a:solidFill>
                  <a:srgbClr val="000000"/>
                </a:solidFill>
                <a:latin typeface="ＭＳ Ｐゴシック" pitchFamily="50" charset="-128"/>
                <a:ea typeface="Meiryo UI" pitchFamily="50" charset="-128"/>
                <a:cs typeface="Meiryo UI" pitchFamily="50" charset="-128"/>
              </a:rPr>
              <a:t>本事業における調査 </a:t>
            </a:r>
          </a:p>
        </p:txBody>
      </p:sp>
      <p:sp>
        <p:nvSpPr>
          <p:cNvPr id="192" name="Text Box 14"/>
          <p:cNvSpPr txBox="1">
            <a:spLocks noChangeArrowheads="1"/>
          </p:cNvSpPr>
          <p:nvPr/>
        </p:nvSpPr>
        <p:spPr bwMode="auto">
          <a:xfrm>
            <a:off x="107504" y="548680"/>
            <a:ext cx="4320480" cy="673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5156" tIns="47579" rIns="95156" bIns="47579">
            <a:spAutoFit/>
          </a:bodyPr>
          <a:lstStyle>
            <a:lvl1pPr defTabSz="952500" eaLnBrk="0" hangingPunct="0">
              <a:spcBef>
                <a:spcPct val="20000"/>
              </a:spcBef>
              <a:buChar char="•"/>
              <a:defRPr kumimoji="1" sz="3500">
                <a:solidFill>
                  <a:schemeClr val="tx1"/>
                </a:solidFill>
                <a:latin typeface="Arial" charset="0"/>
                <a:ea typeface="ＭＳ Ｐゴシック" pitchFamily="50" charset="-128"/>
              </a:defRPr>
            </a:lvl1pPr>
            <a:lvl2pPr marL="742950" indent="-285750" defTabSz="952500" eaLnBrk="0" hangingPunct="0">
              <a:spcBef>
                <a:spcPct val="20000"/>
              </a:spcBef>
              <a:buChar char="–"/>
              <a:defRPr kumimoji="1" sz="3100">
                <a:solidFill>
                  <a:schemeClr val="tx1"/>
                </a:solidFill>
                <a:latin typeface="Arial" charset="0"/>
                <a:ea typeface="ＭＳ Ｐゴシック" pitchFamily="50" charset="-128"/>
              </a:defRPr>
            </a:lvl2pPr>
            <a:lvl3pPr marL="1143000" indent="-228600" defTabSz="952500" eaLnBrk="0" hangingPunct="0">
              <a:spcBef>
                <a:spcPct val="20000"/>
              </a:spcBef>
              <a:buChar char="•"/>
              <a:defRPr kumimoji="1" sz="2600">
                <a:solidFill>
                  <a:schemeClr val="tx1"/>
                </a:solidFill>
                <a:latin typeface="Arial" charset="0"/>
                <a:ea typeface="ＭＳ Ｐゴシック" pitchFamily="50" charset="-128"/>
              </a:defRPr>
            </a:lvl3pPr>
            <a:lvl4pPr marL="1600200" indent="-228600" defTabSz="952500" eaLnBrk="0" hangingPunct="0">
              <a:spcBef>
                <a:spcPct val="20000"/>
              </a:spcBef>
              <a:buChar char="–"/>
              <a:defRPr kumimoji="1" sz="2200">
                <a:solidFill>
                  <a:schemeClr val="tx1"/>
                </a:solidFill>
                <a:latin typeface="Arial" charset="0"/>
                <a:ea typeface="ＭＳ Ｐゴシック" pitchFamily="50" charset="-128"/>
              </a:defRPr>
            </a:lvl4pPr>
            <a:lvl5pPr marL="2057400" indent="-228600" defTabSz="952500" eaLnBrk="0" hangingPunct="0">
              <a:spcBef>
                <a:spcPct val="20000"/>
              </a:spcBef>
              <a:buChar char="»"/>
              <a:defRPr kumimoji="1" sz="2200">
                <a:solidFill>
                  <a:schemeClr val="tx1"/>
                </a:solidFill>
                <a:latin typeface="Arial" charset="0"/>
                <a:ea typeface="ＭＳ Ｐゴシック"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9pPr>
          </a:lstStyle>
          <a:p>
            <a:pPr eaLnBrk="1" hangingPunct="1">
              <a:spcBef>
                <a:spcPct val="0"/>
              </a:spcBef>
              <a:buFontTx/>
              <a:buNone/>
            </a:pPr>
            <a:r>
              <a:rPr lang="ja-JP" altLang="en-US" sz="1050" b="1" dirty="0">
                <a:latin typeface="Century" pitchFamily="18" charset="0"/>
              </a:rPr>
              <a:t>①</a:t>
            </a:r>
            <a:r>
              <a:rPr lang="en-US" altLang="ja-JP" sz="1050" b="1" dirty="0">
                <a:latin typeface="Century" pitchFamily="18" charset="0"/>
              </a:rPr>
              <a:t>【</a:t>
            </a:r>
            <a:r>
              <a:rPr lang="ja-JP" altLang="en-US" sz="1050" b="1" dirty="0">
                <a:latin typeface="Century" pitchFamily="18" charset="0"/>
              </a:rPr>
              <a:t>本事業における調査手法の概要</a:t>
            </a:r>
            <a:r>
              <a:rPr lang="en-US" altLang="ja-JP" sz="1050" b="1" dirty="0">
                <a:latin typeface="Century" pitchFamily="18" charset="0"/>
              </a:rPr>
              <a:t>】</a:t>
            </a:r>
          </a:p>
          <a:p>
            <a:pPr algn="just" eaLnBrk="1" hangingPunct="1">
              <a:spcBef>
                <a:spcPct val="0"/>
              </a:spcBef>
              <a:buNone/>
            </a:pPr>
            <a:r>
              <a:rPr lang="ja-JP" altLang="en-US" sz="900" i="1" dirty="0">
                <a:solidFill>
                  <a:srgbClr val="FF0000"/>
                </a:solidFill>
              </a:rPr>
              <a:t>・本事業で調査を実施する浮体式洋上風力発電によってエネルギーの地産地消を目指す地域について、場所がわかる図を用いて記載してください。</a:t>
            </a:r>
            <a:endParaRPr lang="en-US" altLang="ja-JP" sz="900" i="1" dirty="0">
              <a:solidFill>
                <a:srgbClr val="FF0000"/>
              </a:solidFill>
            </a:endParaRPr>
          </a:p>
          <a:p>
            <a:pPr algn="just" eaLnBrk="1" hangingPunct="1">
              <a:spcBef>
                <a:spcPct val="0"/>
              </a:spcBef>
              <a:buNone/>
            </a:pPr>
            <a:r>
              <a:rPr lang="ja-JP" altLang="en-US" sz="900" i="1" dirty="0">
                <a:solidFill>
                  <a:srgbClr val="FF0000"/>
                </a:solidFill>
              </a:rPr>
              <a:t>・本事業における調査事項とその内容について表などを用いて記載してください。</a:t>
            </a:r>
            <a:endParaRPr lang="en-US" altLang="ja-JP" sz="900" i="1" dirty="0">
              <a:solidFill>
                <a:srgbClr val="FF0000"/>
              </a:solidFill>
            </a:endParaRPr>
          </a:p>
        </p:txBody>
      </p:sp>
      <p:sp>
        <p:nvSpPr>
          <p:cNvPr id="14" name="Text Box 14"/>
          <p:cNvSpPr txBox="1">
            <a:spLocks noChangeArrowheads="1"/>
          </p:cNvSpPr>
          <p:nvPr/>
        </p:nvSpPr>
        <p:spPr bwMode="auto">
          <a:xfrm>
            <a:off x="179513" y="3032831"/>
            <a:ext cx="4248472" cy="5346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5156" tIns="47579" rIns="95156" bIns="47579">
            <a:spAutoFit/>
          </a:bodyPr>
          <a:lstStyle>
            <a:lvl1pPr defTabSz="952500" eaLnBrk="0" hangingPunct="0">
              <a:spcBef>
                <a:spcPct val="20000"/>
              </a:spcBef>
              <a:buChar char="•"/>
              <a:defRPr kumimoji="1" sz="3500">
                <a:solidFill>
                  <a:schemeClr val="tx1"/>
                </a:solidFill>
                <a:latin typeface="Arial" charset="0"/>
                <a:ea typeface="ＭＳ Ｐゴシック" pitchFamily="50" charset="-128"/>
              </a:defRPr>
            </a:lvl1pPr>
            <a:lvl2pPr marL="742950" indent="-285750" defTabSz="952500" eaLnBrk="0" hangingPunct="0">
              <a:spcBef>
                <a:spcPct val="20000"/>
              </a:spcBef>
              <a:buChar char="–"/>
              <a:defRPr kumimoji="1" sz="3100">
                <a:solidFill>
                  <a:schemeClr val="tx1"/>
                </a:solidFill>
                <a:latin typeface="Arial" charset="0"/>
                <a:ea typeface="ＭＳ Ｐゴシック" pitchFamily="50" charset="-128"/>
              </a:defRPr>
            </a:lvl2pPr>
            <a:lvl3pPr marL="1143000" indent="-228600" defTabSz="952500" eaLnBrk="0" hangingPunct="0">
              <a:spcBef>
                <a:spcPct val="20000"/>
              </a:spcBef>
              <a:buChar char="•"/>
              <a:defRPr kumimoji="1" sz="2600">
                <a:solidFill>
                  <a:schemeClr val="tx1"/>
                </a:solidFill>
                <a:latin typeface="Arial" charset="0"/>
                <a:ea typeface="ＭＳ Ｐゴシック" pitchFamily="50" charset="-128"/>
              </a:defRPr>
            </a:lvl3pPr>
            <a:lvl4pPr marL="1600200" indent="-228600" defTabSz="952500" eaLnBrk="0" hangingPunct="0">
              <a:spcBef>
                <a:spcPct val="20000"/>
              </a:spcBef>
              <a:buChar char="–"/>
              <a:defRPr kumimoji="1" sz="2200">
                <a:solidFill>
                  <a:schemeClr val="tx1"/>
                </a:solidFill>
                <a:latin typeface="Arial" charset="0"/>
                <a:ea typeface="ＭＳ Ｐゴシック" pitchFamily="50" charset="-128"/>
              </a:defRPr>
            </a:lvl4pPr>
            <a:lvl5pPr marL="2057400" indent="-228600" defTabSz="952500" eaLnBrk="0" hangingPunct="0">
              <a:spcBef>
                <a:spcPct val="20000"/>
              </a:spcBef>
              <a:buChar char="»"/>
              <a:defRPr kumimoji="1" sz="2200">
                <a:solidFill>
                  <a:schemeClr val="tx1"/>
                </a:solidFill>
                <a:latin typeface="Arial" charset="0"/>
                <a:ea typeface="ＭＳ Ｐゴシック"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9pPr>
          </a:lstStyle>
          <a:p>
            <a:pPr eaLnBrk="1" hangingPunct="1">
              <a:spcBef>
                <a:spcPct val="0"/>
              </a:spcBef>
              <a:buFontTx/>
              <a:buNone/>
            </a:pPr>
            <a:r>
              <a:rPr lang="ja-JP" altLang="en-US" sz="1050" b="1" dirty="0">
                <a:latin typeface="Century" pitchFamily="18" charset="0"/>
              </a:rPr>
              <a:t>②</a:t>
            </a:r>
            <a:r>
              <a:rPr lang="en-US" altLang="ja-JP" sz="1050" b="1" dirty="0">
                <a:latin typeface="Century" pitchFamily="18" charset="0"/>
              </a:rPr>
              <a:t>【</a:t>
            </a:r>
            <a:r>
              <a:rPr lang="ja-JP" altLang="en-US" sz="1050" b="1" dirty="0">
                <a:latin typeface="Century" pitchFamily="18" charset="0"/>
              </a:rPr>
              <a:t>○○調査について</a:t>
            </a:r>
            <a:r>
              <a:rPr lang="en-US" altLang="ja-JP" sz="1050" b="1" dirty="0">
                <a:latin typeface="Century" pitchFamily="18" charset="0"/>
              </a:rPr>
              <a:t>】</a:t>
            </a:r>
          </a:p>
          <a:p>
            <a:pPr algn="just" eaLnBrk="1" hangingPunct="1">
              <a:spcBef>
                <a:spcPct val="0"/>
              </a:spcBef>
              <a:buFontTx/>
              <a:buNone/>
            </a:pPr>
            <a:r>
              <a:rPr lang="ja-JP" altLang="en-US" sz="900" i="1" dirty="0">
                <a:solidFill>
                  <a:srgbClr val="FF0000"/>
                </a:solidFill>
              </a:rPr>
              <a:t>・①で記載した調査内容について、項目毎に図などを用いて具体的に記載してください。</a:t>
            </a:r>
            <a:endParaRPr lang="en-US" altLang="ja-JP" sz="900" i="1" dirty="0">
              <a:solidFill>
                <a:srgbClr val="FF0000"/>
              </a:solidFill>
            </a:endParaRPr>
          </a:p>
        </p:txBody>
      </p:sp>
      <p:sp>
        <p:nvSpPr>
          <p:cNvPr id="16" name="Text Box 14"/>
          <p:cNvSpPr txBox="1">
            <a:spLocks noChangeArrowheads="1"/>
          </p:cNvSpPr>
          <p:nvPr/>
        </p:nvSpPr>
        <p:spPr bwMode="auto">
          <a:xfrm>
            <a:off x="4572000" y="4077072"/>
            <a:ext cx="4464496" cy="68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5156" tIns="47579" rIns="95156" bIns="47579">
            <a:spAutoFit/>
          </a:bodyPr>
          <a:lstStyle>
            <a:lvl1pPr defTabSz="952500" eaLnBrk="0" hangingPunct="0">
              <a:spcBef>
                <a:spcPct val="20000"/>
              </a:spcBef>
              <a:buChar char="•"/>
              <a:defRPr kumimoji="1" sz="3500">
                <a:solidFill>
                  <a:schemeClr val="tx1"/>
                </a:solidFill>
                <a:latin typeface="Arial" charset="0"/>
                <a:ea typeface="ＭＳ Ｐゴシック" pitchFamily="50" charset="-128"/>
              </a:defRPr>
            </a:lvl1pPr>
            <a:lvl2pPr marL="742950" indent="-285750" defTabSz="952500" eaLnBrk="0" hangingPunct="0">
              <a:spcBef>
                <a:spcPct val="20000"/>
              </a:spcBef>
              <a:buChar char="–"/>
              <a:defRPr kumimoji="1" sz="3100">
                <a:solidFill>
                  <a:schemeClr val="tx1"/>
                </a:solidFill>
                <a:latin typeface="Arial" charset="0"/>
                <a:ea typeface="ＭＳ Ｐゴシック" pitchFamily="50" charset="-128"/>
              </a:defRPr>
            </a:lvl2pPr>
            <a:lvl3pPr marL="1143000" indent="-228600" defTabSz="952500" eaLnBrk="0" hangingPunct="0">
              <a:spcBef>
                <a:spcPct val="20000"/>
              </a:spcBef>
              <a:buChar char="•"/>
              <a:defRPr kumimoji="1" sz="2600">
                <a:solidFill>
                  <a:schemeClr val="tx1"/>
                </a:solidFill>
                <a:latin typeface="Arial" charset="0"/>
                <a:ea typeface="ＭＳ Ｐゴシック" pitchFamily="50" charset="-128"/>
              </a:defRPr>
            </a:lvl3pPr>
            <a:lvl4pPr marL="1600200" indent="-228600" defTabSz="952500" eaLnBrk="0" hangingPunct="0">
              <a:spcBef>
                <a:spcPct val="20000"/>
              </a:spcBef>
              <a:buChar char="–"/>
              <a:defRPr kumimoji="1" sz="2200">
                <a:solidFill>
                  <a:schemeClr val="tx1"/>
                </a:solidFill>
                <a:latin typeface="Arial" charset="0"/>
                <a:ea typeface="ＭＳ Ｐゴシック" pitchFamily="50" charset="-128"/>
              </a:defRPr>
            </a:lvl4pPr>
            <a:lvl5pPr marL="2057400" indent="-228600" defTabSz="952500" eaLnBrk="0" hangingPunct="0">
              <a:spcBef>
                <a:spcPct val="20000"/>
              </a:spcBef>
              <a:buChar char="»"/>
              <a:defRPr kumimoji="1" sz="2200">
                <a:solidFill>
                  <a:schemeClr val="tx1"/>
                </a:solidFill>
                <a:latin typeface="Arial" charset="0"/>
                <a:ea typeface="ＭＳ Ｐゴシック"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9pPr>
          </a:lstStyle>
          <a:p>
            <a:pPr eaLnBrk="1" hangingPunct="1">
              <a:spcBef>
                <a:spcPct val="0"/>
              </a:spcBef>
              <a:buFontTx/>
              <a:buNone/>
            </a:pPr>
            <a:r>
              <a:rPr lang="en-US" altLang="ja-JP" sz="1100" b="1" dirty="0">
                <a:latin typeface="Century" pitchFamily="18" charset="0"/>
              </a:rPr>
              <a:t>※【</a:t>
            </a:r>
            <a:r>
              <a:rPr lang="ja-JP" altLang="en-US" sz="1100" b="1" dirty="0">
                <a:latin typeface="Century" pitchFamily="18" charset="0"/>
              </a:rPr>
              <a:t>地元への説明・協議等</a:t>
            </a:r>
            <a:r>
              <a:rPr lang="en-US" altLang="ja-JP" sz="1100" b="1" dirty="0">
                <a:latin typeface="Century" pitchFamily="18" charset="0"/>
              </a:rPr>
              <a:t>】</a:t>
            </a:r>
          </a:p>
          <a:p>
            <a:pPr algn="just" eaLnBrk="1" hangingPunct="1">
              <a:spcBef>
                <a:spcPct val="0"/>
              </a:spcBef>
              <a:buFontTx/>
              <a:buNone/>
            </a:pPr>
            <a:r>
              <a:rPr lang="ja-JP" altLang="en-US" sz="900" i="1" dirty="0">
                <a:solidFill>
                  <a:srgbClr val="FF0000"/>
                </a:solidFill>
              </a:rPr>
              <a:t>・協議会の設置や運営、頻度などについて具体的に記載してください。なお、地元関係者に対して調査進捗等をどのように報告等を行うかも含めて記載してください。</a:t>
            </a:r>
            <a:endParaRPr lang="en-US" altLang="ja-JP" sz="900" i="1" dirty="0">
              <a:solidFill>
                <a:srgbClr val="FF0000"/>
              </a:solidFill>
            </a:endParaRPr>
          </a:p>
          <a:p>
            <a:pPr algn="just" eaLnBrk="1" hangingPunct="1">
              <a:spcBef>
                <a:spcPct val="0"/>
              </a:spcBef>
              <a:buFontTx/>
              <a:buNone/>
            </a:pPr>
            <a:r>
              <a:rPr lang="ja-JP" altLang="en-US" sz="900" i="1" dirty="0">
                <a:solidFill>
                  <a:srgbClr val="FF0000"/>
                </a:solidFill>
              </a:rPr>
              <a:t>・</a:t>
            </a:r>
            <a:r>
              <a:rPr lang="en-US" altLang="ja-JP" sz="900" i="1" dirty="0">
                <a:solidFill>
                  <a:srgbClr val="FF0000"/>
                </a:solidFill>
              </a:rPr>
              <a:t>※</a:t>
            </a:r>
            <a:r>
              <a:rPr lang="ja-JP" altLang="en-US" sz="900" i="1" dirty="0">
                <a:solidFill>
                  <a:srgbClr val="FF0000"/>
                </a:solidFill>
              </a:rPr>
              <a:t>には、②以降で説明した調査項目を記載した次の番号を記載してください。</a:t>
            </a:r>
            <a:endParaRPr lang="en-US" altLang="ja-JP" sz="900" i="1" dirty="0">
              <a:solidFill>
                <a:srgbClr val="FF0000"/>
              </a:solidFill>
            </a:endParaRPr>
          </a:p>
        </p:txBody>
      </p:sp>
      <p:sp>
        <p:nvSpPr>
          <p:cNvPr id="23" name="Text Box 11"/>
          <p:cNvSpPr txBox="1">
            <a:spLocks noChangeArrowheads="1"/>
          </p:cNvSpPr>
          <p:nvPr/>
        </p:nvSpPr>
        <p:spPr bwMode="auto">
          <a:xfrm>
            <a:off x="2488506" y="188640"/>
            <a:ext cx="1795462" cy="254000"/>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en-US" altLang="ja-JP" sz="1050" i="1" dirty="0"/>
              <a:t>※</a:t>
            </a:r>
            <a:r>
              <a:rPr lang="ja-JP" altLang="en-US" sz="1050" i="1" dirty="0"/>
              <a:t>　本頁は１頁に収めること。</a:t>
            </a:r>
          </a:p>
        </p:txBody>
      </p:sp>
      <p:sp>
        <p:nvSpPr>
          <p:cNvPr id="18" name="角丸四角形 17"/>
          <p:cNvSpPr/>
          <p:nvPr/>
        </p:nvSpPr>
        <p:spPr bwMode="auto">
          <a:xfrm>
            <a:off x="141648" y="514271"/>
            <a:ext cx="4286336" cy="2338665"/>
          </a:xfrm>
          <a:prstGeom prst="roundRect">
            <a:avLst>
              <a:gd name="adj" fmla="val 1536"/>
            </a:avLst>
          </a:prstGeom>
          <a:noFill/>
          <a:ln w="6350" cap="flat" cmpd="sng" algn="ctr">
            <a:solidFill>
              <a:schemeClr val="tx1"/>
            </a:solidFill>
            <a:prstDash val="lgDash"/>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a:ln>
                <a:noFill/>
              </a:ln>
              <a:solidFill>
                <a:schemeClr val="tx1"/>
              </a:solidFill>
              <a:effectLst/>
              <a:latin typeface="Arial" charset="0"/>
              <a:ea typeface="ＭＳ Ｐゴシック" pitchFamily="50" charset="-128"/>
            </a:endParaRPr>
          </a:p>
        </p:txBody>
      </p:sp>
      <p:sp>
        <p:nvSpPr>
          <p:cNvPr id="20" name="角丸四角形 19"/>
          <p:cNvSpPr/>
          <p:nvPr/>
        </p:nvSpPr>
        <p:spPr bwMode="auto">
          <a:xfrm>
            <a:off x="141648" y="2924944"/>
            <a:ext cx="4286336" cy="3744416"/>
          </a:xfrm>
          <a:prstGeom prst="roundRect">
            <a:avLst>
              <a:gd name="adj" fmla="val 1536"/>
            </a:avLst>
          </a:prstGeom>
          <a:noFill/>
          <a:ln w="6350" cap="flat" cmpd="sng" algn="ctr">
            <a:solidFill>
              <a:schemeClr val="tx1"/>
            </a:solidFill>
            <a:prstDash val="lgDash"/>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a:ln>
                <a:noFill/>
              </a:ln>
              <a:solidFill>
                <a:schemeClr val="tx1"/>
              </a:solidFill>
              <a:effectLst/>
              <a:latin typeface="Arial" charset="0"/>
              <a:ea typeface="ＭＳ Ｐゴシック" pitchFamily="50" charset="-128"/>
            </a:endParaRPr>
          </a:p>
        </p:txBody>
      </p:sp>
      <p:sp>
        <p:nvSpPr>
          <p:cNvPr id="26" name="Text Box 14"/>
          <p:cNvSpPr txBox="1">
            <a:spLocks noChangeArrowheads="1"/>
          </p:cNvSpPr>
          <p:nvPr/>
        </p:nvSpPr>
        <p:spPr bwMode="auto">
          <a:xfrm>
            <a:off x="4609864" y="188640"/>
            <a:ext cx="4398951" cy="5346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5156" tIns="47579" rIns="95156" bIns="47579">
            <a:spAutoFit/>
          </a:bodyPr>
          <a:lstStyle>
            <a:lvl1pPr defTabSz="952500" eaLnBrk="0" hangingPunct="0">
              <a:spcBef>
                <a:spcPct val="20000"/>
              </a:spcBef>
              <a:buChar char="•"/>
              <a:defRPr kumimoji="1" sz="3500">
                <a:solidFill>
                  <a:schemeClr val="tx1"/>
                </a:solidFill>
                <a:latin typeface="Arial" charset="0"/>
                <a:ea typeface="ＭＳ Ｐゴシック" pitchFamily="50" charset="-128"/>
              </a:defRPr>
            </a:lvl1pPr>
            <a:lvl2pPr marL="742950" indent="-285750" defTabSz="952500" eaLnBrk="0" hangingPunct="0">
              <a:spcBef>
                <a:spcPct val="20000"/>
              </a:spcBef>
              <a:buChar char="–"/>
              <a:defRPr kumimoji="1" sz="3100">
                <a:solidFill>
                  <a:schemeClr val="tx1"/>
                </a:solidFill>
                <a:latin typeface="Arial" charset="0"/>
                <a:ea typeface="ＭＳ Ｐゴシック" pitchFamily="50" charset="-128"/>
              </a:defRPr>
            </a:lvl2pPr>
            <a:lvl3pPr marL="1143000" indent="-228600" defTabSz="952500" eaLnBrk="0" hangingPunct="0">
              <a:spcBef>
                <a:spcPct val="20000"/>
              </a:spcBef>
              <a:buChar char="•"/>
              <a:defRPr kumimoji="1" sz="2600">
                <a:solidFill>
                  <a:schemeClr val="tx1"/>
                </a:solidFill>
                <a:latin typeface="Arial" charset="0"/>
                <a:ea typeface="ＭＳ Ｐゴシック" pitchFamily="50" charset="-128"/>
              </a:defRPr>
            </a:lvl3pPr>
            <a:lvl4pPr marL="1600200" indent="-228600" defTabSz="952500" eaLnBrk="0" hangingPunct="0">
              <a:spcBef>
                <a:spcPct val="20000"/>
              </a:spcBef>
              <a:buChar char="–"/>
              <a:defRPr kumimoji="1" sz="2200">
                <a:solidFill>
                  <a:schemeClr val="tx1"/>
                </a:solidFill>
                <a:latin typeface="Arial" charset="0"/>
                <a:ea typeface="ＭＳ Ｐゴシック" pitchFamily="50" charset="-128"/>
              </a:defRPr>
            </a:lvl4pPr>
            <a:lvl5pPr marL="2057400" indent="-228600" defTabSz="952500" eaLnBrk="0" hangingPunct="0">
              <a:spcBef>
                <a:spcPct val="20000"/>
              </a:spcBef>
              <a:buChar char="»"/>
              <a:defRPr kumimoji="1" sz="2200">
                <a:solidFill>
                  <a:schemeClr val="tx1"/>
                </a:solidFill>
                <a:latin typeface="Arial" charset="0"/>
                <a:ea typeface="ＭＳ Ｐゴシック"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9pPr>
          </a:lstStyle>
          <a:p>
            <a:pPr eaLnBrk="1" hangingPunct="1">
              <a:spcBef>
                <a:spcPct val="0"/>
              </a:spcBef>
              <a:buFontTx/>
              <a:buNone/>
            </a:pPr>
            <a:r>
              <a:rPr lang="ja-JP" altLang="en-US" sz="1050" b="1" dirty="0">
                <a:latin typeface="Century" pitchFamily="18" charset="0"/>
              </a:rPr>
              <a:t>③（以降）</a:t>
            </a:r>
            <a:r>
              <a:rPr lang="en-US" altLang="ja-JP" sz="1050" b="1" dirty="0">
                <a:latin typeface="Century" pitchFamily="18" charset="0"/>
              </a:rPr>
              <a:t>【</a:t>
            </a:r>
            <a:r>
              <a:rPr lang="ja-JP" altLang="en-US" sz="1050" b="1" dirty="0">
                <a:latin typeface="Century" pitchFamily="18" charset="0"/>
              </a:rPr>
              <a:t>○○調査について</a:t>
            </a:r>
            <a:r>
              <a:rPr lang="en-US" altLang="ja-JP" sz="1050" b="1" dirty="0">
                <a:latin typeface="Century" pitchFamily="18" charset="0"/>
              </a:rPr>
              <a:t>】</a:t>
            </a:r>
          </a:p>
          <a:p>
            <a:pPr algn="just" eaLnBrk="1" hangingPunct="1">
              <a:spcBef>
                <a:spcPct val="0"/>
              </a:spcBef>
              <a:buFontTx/>
              <a:buNone/>
            </a:pPr>
            <a:r>
              <a:rPr lang="ja-JP" altLang="en-US" sz="900" i="1" dirty="0">
                <a:solidFill>
                  <a:srgbClr val="FF0000"/>
                </a:solidFill>
              </a:rPr>
              <a:t>・①で記載した調査内容について、項目毎に図などを用いて具体的に記載してください。</a:t>
            </a:r>
            <a:endParaRPr lang="en-US" altLang="ja-JP" sz="900" i="1" dirty="0">
              <a:solidFill>
                <a:srgbClr val="FF0000"/>
              </a:solidFill>
            </a:endParaRPr>
          </a:p>
          <a:p>
            <a:pPr algn="just" eaLnBrk="1" hangingPunct="1">
              <a:spcBef>
                <a:spcPct val="0"/>
              </a:spcBef>
              <a:buFontTx/>
              <a:buNone/>
            </a:pPr>
            <a:r>
              <a:rPr lang="ja-JP" altLang="en-US" sz="900" i="1" dirty="0">
                <a:solidFill>
                  <a:srgbClr val="FF0000"/>
                </a:solidFill>
              </a:rPr>
              <a:t>・必要な調査毎に大項目（○番号）をコピーして記載してください。</a:t>
            </a:r>
          </a:p>
        </p:txBody>
      </p:sp>
      <p:sp>
        <p:nvSpPr>
          <p:cNvPr id="27" name="角丸四角形 26"/>
          <p:cNvSpPr/>
          <p:nvPr/>
        </p:nvSpPr>
        <p:spPr bwMode="auto">
          <a:xfrm>
            <a:off x="4572000" y="188640"/>
            <a:ext cx="4430352" cy="3816424"/>
          </a:xfrm>
          <a:prstGeom prst="roundRect">
            <a:avLst>
              <a:gd name="adj" fmla="val 1536"/>
            </a:avLst>
          </a:prstGeom>
          <a:noFill/>
          <a:ln w="6350" cap="flat" cmpd="sng" algn="ctr">
            <a:solidFill>
              <a:schemeClr val="tx1"/>
            </a:solidFill>
            <a:prstDash val="lgDash"/>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a:ln>
                <a:noFill/>
              </a:ln>
              <a:solidFill>
                <a:schemeClr val="tx1"/>
              </a:solidFill>
              <a:effectLst/>
              <a:latin typeface="Arial" charset="0"/>
              <a:ea typeface="ＭＳ Ｐゴシック" pitchFamily="50" charset="-128"/>
            </a:endParaRPr>
          </a:p>
        </p:txBody>
      </p:sp>
      <p:sp>
        <p:nvSpPr>
          <p:cNvPr id="29" name="角丸四角形 28"/>
          <p:cNvSpPr/>
          <p:nvPr/>
        </p:nvSpPr>
        <p:spPr bwMode="auto">
          <a:xfrm>
            <a:off x="4572000" y="4077072"/>
            <a:ext cx="4430352" cy="2592288"/>
          </a:xfrm>
          <a:prstGeom prst="roundRect">
            <a:avLst>
              <a:gd name="adj" fmla="val 1536"/>
            </a:avLst>
          </a:prstGeom>
          <a:noFill/>
          <a:ln w="6350" cap="flat" cmpd="sng" algn="ctr">
            <a:solidFill>
              <a:schemeClr val="tx1"/>
            </a:solidFill>
            <a:prstDash val="lgDash"/>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a:ln>
                <a:noFill/>
              </a:ln>
              <a:solidFill>
                <a:schemeClr val="tx1"/>
              </a:solidFill>
              <a:effectLst/>
              <a:latin typeface="Arial" charset="0"/>
              <a:ea typeface="ＭＳ Ｐゴシック" pitchFamily="50" charset="-128"/>
            </a:endParaRPr>
          </a:p>
        </p:txBody>
      </p:sp>
      <p:sp>
        <p:nvSpPr>
          <p:cNvPr id="3" name="スライド番号プレースホルダー 2">
            <a:extLst>
              <a:ext uri="{FF2B5EF4-FFF2-40B4-BE49-F238E27FC236}">
                <a16:creationId xmlns:a16="http://schemas.microsoft.com/office/drawing/2014/main" id="{5019A2F0-86AF-2470-C5D6-8E554BBE1C0A}"/>
              </a:ext>
            </a:extLst>
          </p:cNvPr>
          <p:cNvSpPr>
            <a:spLocks noGrp="1"/>
          </p:cNvSpPr>
          <p:nvPr>
            <p:ph type="sldNum" sz="quarter" idx="12"/>
          </p:nvPr>
        </p:nvSpPr>
        <p:spPr>
          <a:xfrm>
            <a:off x="6948264" y="6483950"/>
            <a:ext cx="2133600" cy="365125"/>
          </a:xfrm>
        </p:spPr>
        <p:txBody>
          <a:bodyPr/>
          <a:lstStyle/>
          <a:p>
            <a:fld id="{D2D8002D-B5B0-4BAC-B1F6-782DDCCE6D9C}" type="slidenum">
              <a:rPr kumimoji="1" lang="ja-JP" altLang="en-US" smtClean="0"/>
              <a:t>4</a:t>
            </a:fld>
            <a:endParaRPr kumimoji="1" lang="ja-JP" altLang="en-US"/>
          </a:p>
        </p:txBody>
      </p:sp>
    </p:spTree>
    <p:extLst>
      <p:ext uri="{BB962C8B-B14F-4D97-AF65-F5344CB8AC3E}">
        <p14:creationId xmlns:p14="http://schemas.microsoft.com/office/powerpoint/2010/main" val="23381034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AutoShape 27"/>
          <p:cNvSpPr>
            <a:spLocks noChangeArrowheads="1"/>
          </p:cNvSpPr>
          <p:nvPr/>
        </p:nvSpPr>
        <p:spPr bwMode="auto">
          <a:xfrm>
            <a:off x="89826" y="96957"/>
            <a:ext cx="8964345" cy="6688534"/>
          </a:xfrm>
          <a:prstGeom prst="roundRect">
            <a:avLst>
              <a:gd name="adj" fmla="val 0"/>
            </a:avLst>
          </a:prstGeom>
          <a:solidFill>
            <a:srgbClr val="FFFFFF">
              <a:alpha val="0"/>
            </a:srgbClr>
          </a:solidFill>
          <a:ln w="19050">
            <a:solidFill>
              <a:schemeClr val="tx1"/>
            </a:solidFill>
            <a:round/>
            <a:headEnd/>
            <a:tailEnd/>
          </a:ln>
        </p:spPr>
        <p:txBody>
          <a:bodyPr wrap="none" lIns="83721" tIns="41860" rIns="83721" bIns="41860" anchor="ctr"/>
          <a:lstStyle>
            <a:lvl1pPr eaLnBrk="0" hangingPunct="0">
              <a:spcBef>
                <a:spcPct val="20000"/>
              </a:spcBef>
              <a:buChar char="•"/>
              <a:defRPr kumimoji="1" sz="3500">
                <a:solidFill>
                  <a:schemeClr val="tx1"/>
                </a:solidFill>
                <a:latin typeface="Arial" charset="0"/>
                <a:ea typeface="ＭＳ Ｐゴシック" pitchFamily="50" charset="-128"/>
              </a:defRPr>
            </a:lvl1pPr>
            <a:lvl2pPr marL="742950" indent="-285750" eaLnBrk="0" hangingPunct="0">
              <a:spcBef>
                <a:spcPct val="20000"/>
              </a:spcBef>
              <a:buChar char="–"/>
              <a:defRPr kumimoji="1" sz="3100">
                <a:solidFill>
                  <a:schemeClr val="tx1"/>
                </a:solidFill>
                <a:latin typeface="Arial" charset="0"/>
                <a:ea typeface="ＭＳ Ｐゴシック" pitchFamily="50" charset="-128"/>
              </a:defRPr>
            </a:lvl2pPr>
            <a:lvl3pPr marL="1143000" indent="-228600" eaLnBrk="0" hangingPunct="0">
              <a:spcBef>
                <a:spcPct val="20000"/>
              </a:spcBef>
              <a:buChar char="•"/>
              <a:defRPr kumimoji="1" sz="2600">
                <a:solidFill>
                  <a:schemeClr val="tx1"/>
                </a:solidFill>
                <a:latin typeface="Arial" charset="0"/>
                <a:ea typeface="ＭＳ Ｐゴシック" pitchFamily="50" charset="-128"/>
              </a:defRPr>
            </a:lvl3pPr>
            <a:lvl4pPr marL="1600200" indent="-228600" eaLnBrk="0" hangingPunct="0">
              <a:spcBef>
                <a:spcPct val="20000"/>
              </a:spcBef>
              <a:buChar char="–"/>
              <a:defRPr kumimoji="1" sz="2200">
                <a:solidFill>
                  <a:schemeClr val="tx1"/>
                </a:solidFill>
                <a:latin typeface="Arial" charset="0"/>
                <a:ea typeface="ＭＳ Ｐゴシック" pitchFamily="50" charset="-128"/>
              </a:defRPr>
            </a:lvl4pPr>
            <a:lvl5pPr marL="2057400" indent="-228600" eaLnBrk="0" hangingPunct="0">
              <a:spcBef>
                <a:spcPct val="20000"/>
              </a:spcBef>
              <a:buChar char="»"/>
              <a:defRPr kumimoji="1" sz="22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9pPr>
          </a:lstStyle>
          <a:p>
            <a:pPr eaLnBrk="1" fontAlgn="base" hangingPunct="1">
              <a:spcBef>
                <a:spcPct val="0"/>
              </a:spcBef>
              <a:spcAft>
                <a:spcPct val="0"/>
              </a:spcAft>
              <a:buFontTx/>
              <a:buNone/>
            </a:pPr>
            <a:endParaRPr lang="ja-JP" altLang="en-US" sz="1600" dirty="0"/>
          </a:p>
        </p:txBody>
      </p:sp>
      <p:sp>
        <p:nvSpPr>
          <p:cNvPr id="3089" name="Rectangle 32"/>
          <p:cNvSpPr>
            <a:spLocks noChangeArrowheads="1"/>
          </p:cNvSpPr>
          <p:nvPr/>
        </p:nvSpPr>
        <p:spPr bwMode="auto">
          <a:xfrm>
            <a:off x="5" y="52347"/>
            <a:ext cx="238327" cy="330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3721" tIns="41860" rIns="83721" bIns="41860" anchor="ctr">
            <a:spAutoFit/>
          </a:bodyPr>
          <a:lstStyle>
            <a:lvl1pPr indent="68263" eaLnBrk="0" hangingPunct="0">
              <a:spcBef>
                <a:spcPct val="20000"/>
              </a:spcBef>
              <a:buChar char="•"/>
              <a:defRPr kumimoji="1" sz="3500">
                <a:solidFill>
                  <a:schemeClr val="tx1"/>
                </a:solidFill>
                <a:latin typeface="Arial" charset="0"/>
                <a:ea typeface="ＭＳ Ｐゴシック" pitchFamily="50" charset="-128"/>
              </a:defRPr>
            </a:lvl1pPr>
            <a:lvl2pPr marL="742950" indent="-285750" eaLnBrk="0" hangingPunct="0">
              <a:spcBef>
                <a:spcPct val="20000"/>
              </a:spcBef>
              <a:buChar char="–"/>
              <a:defRPr kumimoji="1" sz="3100">
                <a:solidFill>
                  <a:schemeClr val="tx1"/>
                </a:solidFill>
                <a:latin typeface="Arial" charset="0"/>
                <a:ea typeface="ＭＳ Ｐゴシック" pitchFamily="50" charset="-128"/>
              </a:defRPr>
            </a:lvl2pPr>
            <a:lvl3pPr marL="1143000" indent="-228600" eaLnBrk="0" hangingPunct="0">
              <a:spcBef>
                <a:spcPct val="20000"/>
              </a:spcBef>
              <a:buChar char="•"/>
              <a:defRPr kumimoji="1" sz="2600">
                <a:solidFill>
                  <a:schemeClr val="tx1"/>
                </a:solidFill>
                <a:latin typeface="Arial" charset="0"/>
                <a:ea typeface="ＭＳ Ｐゴシック" pitchFamily="50" charset="-128"/>
              </a:defRPr>
            </a:lvl3pPr>
            <a:lvl4pPr marL="1600200" indent="-228600" eaLnBrk="0" hangingPunct="0">
              <a:spcBef>
                <a:spcPct val="20000"/>
              </a:spcBef>
              <a:buChar char="–"/>
              <a:defRPr kumimoji="1" sz="2200">
                <a:solidFill>
                  <a:schemeClr val="tx1"/>
                </a:solidFill>
                <a:latin typeface="Arial" charset="0"/>
                <a:ea typeface="ＭＳ Ｐゴシック" pitchFamily="50" charset="-128"/>
              </a:defRPr>
            </a:lvl4pPr>
            <a:lvl5pPr marL="2057400" indent="-228600" eaLnBrk="0" hangingPunct="0">
              <a:spcBef>
                <a:spcPct val="20000"/>
              </a:spcBef>
              <a:buChar char="»"/>
              <a:defRPr kumimoji="1" sz="22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9pPr>
          </a:lstStyle>
          <a:p>
            <a:pPr fontAlgn="base">
              <a:spcBef>
                <a:spcPct val="0"/>
              </a:spcBef>
              <a:spcAft>
                <a:spcPct val="0"/>
              </a:spcAft>
              <a:buFontTx/>
              <a:buNone/>
            </a:pPr>
            <a:endParaRPr lang="ja-JP" altLang="ja-JP" sz="1600">
              <a:solidFill>
                <a:srgbClr val="000000"/>
              </a:solidFill>
            </a:endParaRPr>
          </a:p>
        </p:txBody>
      </p:sp>
      <p:sp>
        <p:nvSpPr>
          <p:cNvPr id="3090" name="Rectangle 37"/>
          <p:cNvSpPr>
            <a:spLocks noChangeArrowheads="1"/>
          </p:cNvSpPr>
          <p:nvPr/>
        </p:nvSpPr>
        <p:spPr bwMode="auto">
          <a:xfrm>
            <a:off x="60837" y="270062"/>
            <a:ext cx="169142" cy="330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3721" tIns="41860" rIns="83721" bIns="41860" anchor="ctr">
            <a:spAutoFit/>
          </a:bodyPr>
          <a:lstStyle>
            <a:lvl1pPr eaLnBrk="0" hangingPunct="0">
              <a:spcBef>
                <a:spcPct val="20000"/>
              </a:spcBef>
              <a:buChar char="•"/>
              <a:defRPr kumimoji="1" sz="3500">
                <a:solidFill>
                  <a:schemeClr val="tx1"/>
                </a:solidFill>
                <a:latin typeface="Arial" charset="0"/>
                <a:ea typeface="ＭＳ Ｐゴシック" pitchFamily="50" charset="-128"/>
              </a:defRPr>
            </a:lvl1pPr>
            <a:lvl2pPr marL="742950" indent="-285750" eaLnBrk="0" hangingPunct="0">
              <a:spcBef>
                <a:spcPct val="20000"/>
              </a:spcBef>
              <a:buChar char="–"/>
              <a:defRPr kumimoji="1" sz="3100">
                <a:solidFill>
                  <a:schemeClr val="tx1"/>
                </a:solidFill>
                <a:latin typeface="Arial" charset="0"/>
                <a:ea typeface="ＭＳ Ｐゴシック" pitchFamily="50" charset="-128"/>
              </a:defRPr>
            </a:lvl2pPr>
            <a:lvl3pPr marL="1143000" indent="-228600" eaLnBrk="0" hangingPunct="0">
              <a:spcBef>
                <a:spcPct val="20000"/>
              </a:spcBef>
              <a:buChar char="•"/>
              <a:defRPr kumimoji="1" sz="2600">
                <a:solidFill>
                  <a:schemeClr val="tx1"/>
                </a:solidFill>
                <a:latin typeface="Arial" charset="0"/>
                <a:ea typeface="ＭＳ Ｐゴシック" pitchFamily="50" charset="-128"/>
              </a:defRPr>
            </a:lvl3pPr>
            <a:lvl4pPr marL="1600200" indent="-228600" eaLnBrk="0" hangingPunct="0">
              <a:spcBef>
                <a:spcPct val="20000"/>
              </a:spcBef>
              <a:buChar char="–"/>
              <a:defRPr kumimoji="1" sz="2200">
                <a:solidFill>
                  <a:schemeClr val="tx1"/>
                </a:solidFill>
                <a:latin typeface="Arial" charset="0"/>
                <a:ea typeface="ＭＳ Ｐゴシック" pitchFamily="50" charset="-128"/>
              </a:defRPr>
            </a:lvl4pPr>
            <a:lvl5pPr marL="2057400" indent="-228600" eaLnBrk="0" hangingPunct="0">
              <a:spcBef>
                <a:spcPct val="20000"/>
              </a:spcBef>
              <a:buChar char="»"/>
              <a:defRPr kumimoji="1" sz="22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9pPr>
          </a:lstStyle>
          <a:p>
            <a:pPr eaLnBrk="1" fontAlgn="base" hangingPunct="1">
              <a:spcBef>
                <a:spcPct val="0"/>
              </a:spcBef>
              <a:spcAft>
                <a:spcPct val="0"/>
              </a:spcAft>
              <a:buFontTx/>
              <a:buNone/>
            </a:pPr>
            <a:endParaRPr lang="ja-JP" altLang="en-US" sz="1600">
              <a:solidFill>
                <a:srgbClr val="000000"/>
              </a:solidFill>
            </a:endParaRPr>
          </a:p>
        </p:txBody>
      </p:sp>
      <p:sp>
        <p:nvSpPr>
          <p:cNvPr id="15" name="テキスト ボックス 14"/>
          <p:cNvSpPr txBox="1"/>
          <p:nvPr/>
        </p:nvSpPr>
        <p:spPr>
          <a:xfrm>
            <a:off x="89826" y="100173"/>
            <a:ext cx="1961894" cy="369337"/>
          </a:xfrm>
          <a:prstGeom prst="rect">
            <a:avLst/>
          </a:prstGeom>
        </p:spPr>
        <p:style>
          <a:lnRef idx="2">
            <a:schemeClr val="dk1"/>
          </a:lnRef>
          <a:fillRef idx="1">
            <a:schemeClr val="lt1"/>
          </a:fillRef>
          <a:effectRef idx="0">
            <a:schemeClr val="dk1"/>
          </a:effectRef>
          <a:fontRef idx="minor">
            <a:schemeClr val="dk1"/>
          </a:fontRef>
        </p:style>
        <p:txBody>
          <a:bodyPr wrap="square" lIns="91319" tIns="45659" rIns="91319" bIns="45659">
            <a:spAutoFit/>
          </a:bodyPr>
          <a:lstStyle>
            <a:lvl1pPr defTabSz="996950" eaLnBrk="0" hangingPunct="0">
              <a:defRPr kumimoji="1">
                <a:solidFill>
                  <a:schemeClr val="tx1"/>
                </a:solidFill>
                <a:latin typeface="Arial" charset="0"/>
                <a:ea typeface="ＭＳ Ｐゴシック" pitchFamily="50" charset="-128"/>
              </a:defRPr>
            </a:lvl1pPr>
            <a:lvl2pPr marL="742950" indent="-285750" defTabSz="996950" eaLnBrk="0" hangingPunct="0">
              <a:defRPr kumimoji="1">
                <a:solidFill>
                  <a:schemeClr val="tx1"/>
                </a:solidFill>
                <a:latin typeface="Arial" charset="0"/>
                <a:ea typeface="ＭＳ Ｐゴシック" pitchFamily="50" charset="-128"/>
              </a:defRPr>
            </a:lvl2pPr>
            <a:lvl3pPr marL="1143000" indent="-228600" defTabSz="996950" eaLnBrk="0" hangingPunct="0">
              <a:defRPr kumimoji="1">
                <a:solidFill>
                  <a:schemeClr val="tx1"/>
                </a:solidFill>
                <a:latin typeface="Arial" charset="0"/>
                <a:ea typeface="ＭＳ Ｐゴシック" pitchFamily="50" charset="-128"/>
              </a:defRPr>
            </a:lvl3pPr>
            <a:lvl4pPr marL="1600200" indent="-228600" defTabSz="996950" eaLnBrk="0" hangingPunct="0">
              <a:defRPr kumimoji="1">
                <a:solidFill>
                  <a:schemeClr val="tx1"/>
                </a:solidFill>
                <a:latin typeface="Arial" charset="0"/>
                <a:ea typeface="ＭＳ Ｐゴシック" pitchFamily="50" charset="-128"/>
              </a:defRPr>
            </a:lvl4pPr>
            <a:lvl5pPr marL="2057400" indent="-228600" defTabSz="996950" eaLnBrk="0" hangingPunct="0">
              <a:defRPr kumimoji="1">
                <a:solidFill>
                  <a:schemeClr val="tx1"/>
                </a:solidFill>
                <a:latin typeface="Arial" charset="0"/>
                <a:ea typeface="ＭＳ Ｐゴシック" pitchFamily="50" charset="-128"/>
              </a:defRPr>
            </a:lvl5pPr>
            <a:lvl6pPr marL="2514600" indent="-228600" defTabSz="99695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defTabSz="99695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defTabSz="99695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defTabSz="99695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r>
              <a:rPr lang="ja-JP" altLang="en-US" sz="1801" dirty="0">
                <a:solidFill>
                  <a:srgbClr val="000000"/>
                </a:solidFill>
                <a:latin typeface="ＭＳ Ｐゴシック" pitchFamily="50" charset="-128"/>
                <a:ea typeface="Meiryo UI" pitchFamily="50" charset="-128"/>
                <a:cs typeface="Meiryo UI" pitchFamily="50" charset="-128"/>
              </a:rPr>
              <a:t>事業性の検証等</a:t>
            </a:r>
          </a:p>
        </p:txBody>
      </p:sp>
      <p:sp>
        <p:nvSpPr>
          <p:cNvPr id="42" name="Text Box 11"/>
          <p:cNvSpPr txBox="1">
            <a:spLocks noChangeArrowheads="1"/>
          </p:cNvSpPr>
          <p:nvPr/>
        </p:nvSpPr>
        <p:spPr bwMode="auto">
          <a:xfrm>
            <a:off x="2272482" y="150368"/>
            <a:ext cx="1795462" cy="254000"/>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en-US" altLang="ja-JP" sz="1050" i="1" dirty="0"/>
              <a:t>※</a:t>
            </a:r>
            <a:r>
              <a:rPr lang="ja-JP" altLang="en-US" sz="1050" i="1" dirty="0"/>
              <a:t>　本頁は１頁に収めること。</a:t>
            </a:r>
          </a:p>
        </p:txBody>
      </p:sp>
      <p:sp>
        <p:nvSpPr>
          <p:cNvPr id="46" name="角丸四角形 45"/>
          <p:cNvSpPr/>
          <p:nvPr/>
        </p:nvSpPr>
        <p:spPr bwMode="auto">
          <a:xfrm>
            <a:off x="141648" y="514271"/>
            <a:ext cx="4502360" cy="2914729"/>
          </a:xfrm>
          <a:prstGeom prst="roundRect">
            <a:avLst>
              <a:gd name="adj" fmla="val 1536"/>
            </a:avLst>
          </a:prstGeom>
          <a:noFill/>
          <a:ln w="6350" cap="flat" cmpd="sng" algn="ctr">
            <a:solidFill>
              <a:schemeClr val="tx1"/>
            </a:solidFill>
            <a:prstDash val="lgDash"/>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a:ln>
                <a:noFill/>
              </a:ln>
              <a:solidFill>
                <a:schemeClr val="tx1"/>
              </a:solidFill>
              <a:effectLst/>
              <a:latin typeface="Arial" charset="0"/>
              <a:ea typeface="ＭＳ Ｐゴシック" pitchFamily="50" charset="-128"/>
            </a:endParaRPr>
          </a:p>
        </p:txBody>
      </p:sp>
      <p:sp>
        <p:nvSpPr>
          <p:cNvPr id="48" name="テキスト ボックス 22"/>
          <p:cNvSpPr txBox="1">
            <a:spLocks noChangeArrowheads="1"/>
          </p:cNvSpPr>
          <p:nvPr/>
        </p:nvSpPr>
        <p:spPr bwMode="auto">
          <a:xfrm>
            <a:off x="123960" y="554529"/>
            <a:ext cx="4520048" cy="1207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lnSpc>
                <a:spcPct val="90000"/>
              </a:lnSpc>
              <a:buFontTx/>
              <a:buNone/>
              <a:defRPr/>
            </a:pPr>
            <a:r>
              <a:rPr lang="ja-JP" altLang="en-US" sz="1050" b="1" dirty="0">
                <a:latin typeface="Century" panose="02040604050505020304" pitchFamily="18" charset="0"/>
              </a:rPr>
              <a:t>①</a:t>
            </a:r>
            <a:r>
              <a:rPr lang="en-US" altLang="ja-JP" sz="1050" b="1" dirty="0">
                <a:latin typeface="Century" panose="02040604050505020304" pitchFamily="18" charset="0"/>
              </a:rPr>
              <a:t>【</a:t>
            </a:r>
            <a:r>
              <a:rPr lang="ja-JP" altLang="en-US" sz="1050" b="1" dirty="0">
                <a:latin typeface="Century" panose="02040604050505020304" pitchFamily="18" charset="0"/>
              </a:rPr>
              <a:t>事業性の概要・イメージ</a:t>
            </a:r>
            <a:r>
              <a:rPr lang="en-US" altLang="ja-JP" sz="1050" b="1" dirty="0">
                <a:latin typeface="Century" panose="02040604050505020304" pitchFamily="18" charset="0"/>
              </a:rPr>
              <a:t>】</a:t>
            </a:r>
          </a:p>
          <a:p>
            <a:pPr algn="just" eaLnBrk="1" hangingPunct="1">
              <a:spcBef>
                <a:spcPct val="0"/>
              </a:spcBef>
              <a:buNone/>
            </a:pPr>
            <a:r>
              <a:rPr lang="ja-JP" altLang="en-US" sz="900" i="1" dirty="0">
                <a:solidFill>
                  <a:srgbClr val="FF0000"/>
                </a:solidFill>
              </a:rPr>
              <a:t>・浮体式洋上風力発電によるエネルギーの地産地消を目指す地域における浮体式洋上風力発電の導入に向けた事業計画について、運転制御設備等を組み合わせた形で導入計画を策定し期間や規模、場所を含め具体的に記載してください。</a:t>
            </a:r>
            <a:endParaRPr lang="en-US" altLang="ja-JP" sz="900" i="1" dirty="0">
              <a:solidFill>
                <a:srgbClr val="FF0000"/>
              </a:solidFill>
            </a:endParaRPr>
          </a:p>
          <a:p>
            <a:pPr algn="just" eaLnBrk="1" hangingPunct="1">
              <a:spcBef>
                <a:spcPct val="0"/>
              </a:spcBef>
              <a:buNone/>
            </a:pPr>
            <a:r>
              <a:rPr lang="ja-JP" altLang="en-US" sz="900" i="1" dirty="0">
                <a:solidFill>
                  <a:srgbClr val="FF0000"/>
                </a:solidFill>
              </a:rPr>
              <a:t>・導入計画の策定にあたっては、供給側及び需要側のエネルギー活用方法等を含む実現可能な地域ビジネスのあり方についても記載してください。</a:t>
            </a:r>
            <a:endParaRPr lang="en-US" altLang="ja-JP" sz="900" i="1" dirty="0">
              <a:solidFill>
                <a:srgbClr val="FF0000"/>
              </a:solidFill>
            </a:endParaRPr>
          </a:p>
          <a:p>
            <a:pPr algn="just" eaLnBrk="1" hangingPunct="1">
              <a:spcBef>
                <a:spcPct val="0"/>
              </a:spcBef>
              <a:buNone/>
            </a:pPr>
            <a:r>
              <a:rPr lang="ja-JP" altLang="en-US" sz="900" i="1" dirty="0">
                <a:solidFill>
                  <a:srgbClr val="FF0000"/>
                </a:solidFill>
              </a:rPr>
              <a:t>・浮体式洋上風力発電によるエネルギーの地産地消を目指す地域における事業化イメージを図や表などで記載してください。</a:t>
            </a:r>
            <a:endParaRPr lang="en-US" altLang="ja-JP" sz="900" i="1" dirty="0">
              <a:solidFill>
                <a:srgbClr val="FF0000"/>
              </a:solidFill>
            </a:endParaRPr>
          </a:p>
        </p:txBody>
      </p:sp>
      <p:sp>
        <p:nvSpPr>
          <p:cNvPr id="43" name="Rectangle 38"/>
          <p:cNvSpPr>
            <a:spLocks noChangeArrowheads="1"/>
          </p:cNvSpPr>
          <p:nvPr/>
        </p:nvSpPr>
        <p:spPr bwMode="auto">
          <a:xfrm>
            <a:off x="4521503" y="1163924"/>
            <a:ext cx="169142" cy="330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3721" tIns="41860" rIns="83721" bIns="41860" anchor="ctr">
            <a:spAutoFit/>
          </a:bodyPr>
          <a:lstStyle>
            <a:lvl1pPr eaLnBrk="0" hangingPunct="0">
              <a:spcBef>
                <a:spcPct val="20000"/>
              </a:spcBef>
              <a:buChar char="•"/>
              <a:defRPr kumimoji="1" sz="3500">
                <a:solidFill>
                  <a:schemeClr val="tx1"/>
                </a:solidFill>
                <a:latin typeface="Arial" charset="0"/>
                <a:ea typeface="ＭＳ Ｐゴシック" pitchFamily="50" charset="-128"/>
              </a:defRPr>
            </a:lvl1pPr>
            <a:lvl2pPr marL="742950" indent="-285750" eaLnBrk="0" hangingPunct="0">
              <a:spcBef>
                <a:spcPct val="20000"/>
              </a:spcBef>
              <a:buChar char="–"/>
              <a:defRPr kumimoji="1" sz="3100">
                <a:solidFill>
                  <a:schemeClr val="tx1"/>
                </a:solidFill>
                <a:latin typeface="Arial" charset="0"/>
                <a:ea typeface="ＭＳ Ｐゴシック" pitchFamily="50" charset="-128"/>
              </a:defRPr>
            </a:lvl2pPr>
            <a:lvl3pPr marL="1143000" indent="-228600" eaLnBrk="0" hangingPunct="0">
              <a:spcBef>
                <a:spcPct val="20000"/>
              </a:spcBef>
              <a:buChar char="•"/>
              <a:defRPr kumimoji="1" sz="2600">
                <a:solidFill>
                  <a:schemeClr val="tx1"/>
                </a:solidFill>
                <a:latin typeface="Arial" charset="0"/>
                <a:ea typeface="ＭＳ Ｐゴシック" pitchFamily="50" charset="-128"/>
              </a:defRPr>
            </a:lvl3pPr>
            <a:lvl4pPr marL="1600200" indent="-228600" eaLnBrk="0" hangingPunct="0">
              <a:spcBef>
                <a:spcPct val="20000"/>
              </a:spcBef>
              <a:buChar char="–"/>
              <a:defRPr kumimoji="1" sz="2200">
                <a:solidFill>
                  <a:schemeClr val="tx1"/>
                </a:solidFill>
                <a:latin typeface="Arial" charset="0"/>
                <a:ea typeface="ＭＳ Ｐゴシック" pitchFamily="50" charset="-128"/>
              </a:defRPr>
            </a:lvl4pPr>
            <a:lvl5pPr marL="2057400" indent="-228600" eaLnBrk="0" hangingPunct="0">
              <a:spcBef>
                <a:spcPct val="20000"/>
              </a:spcBef>
              <a:buChar char="»"/>
              <a:defRPr kumimoji="1" sz="22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9pPr>
          </a:lstStyle>
          <a:p>
            <a:pPr fontAlgn="base">
              <a:spcBef>
                <a:spcPct val="0"/>
              </a:spcBef>
              <a:spcAft>
                <a:spcPct val="0"/>
              </a:spcAft>
              <a:buFontTx/>
              <a:buNone/>
            </a:pPr>
            <a:endParaRPr lang="ja-JP" altLang="ja-JP" sz="1600"/>
          </a:p>
        </p:txBody>
      </p:sp>
      <p:sp>
        <p:nvSpPr>
          <p:cNvPr id="24" name="Rectangle 215"/>
          <p:cNvSpPr>
            <a:spLocks noChangeArrowheads="1"/>
          </p:cNvSpPr>
          <p:nvPr/>
        </p:nvSpPr>
        <p:spPr bwMode="auto">
          <a:xfrm>
            <a:off x="179512" y="3501008"/>
            <a:ext cx="8712968" cy="1080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779" tIns="49890" rIns="99779" bIns="49890"/>
          <a:lstStyle>
            <a:lvl1pPr marL="82550" indent="-8255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lnSpc>
                <a:spcPct val="90000"/>
              </a:lnSpc>
              <a:buFontTx/>
              <a:buNone/>
              <a:defRPr/>
            </a:pPr>
            <a:r>
              <a:rPr lang="ja-JP" altLang="en-US" sz="1050" b="1" dirty="0">
                <a:latin typeface="Century" panose="02040604050505020304" pitchFamily="18" charset="0"/>
              </a:rPr>
              <a:t>③</a:t>
            </a:r>
            <a:r>
              <a:rPr lang="en-US" altLang="ja-JP" sz="1050" b="1" dirty="0">
                <a:latin typeface="Century" panose="02040604050505020304" pitchFamily="18" charset="0"/>
              </a:rPr>
              <a:t>【</a:t>
            </a:r>
            <a:r>
              <a:rPr lang="ja-JP" altLang="en-US" sz="1050" b="1" dirty="0">
                <a:latin typeface="Century" panose="02040604050505020304" pitchFamily="18" charset="0"/>
              </a:rPr>
              <a:t>実施スケジュール</a:t>
            </a:r>
            <a:r>
              <a:rPr lang="en-US" altLang="ja-JP" sz="1050" b="1" dirty="0">
                <a:latin typeface="Century" panose="02040604050505020304" pitchFamily="18" charset="0"/>
              </a:rPr>
              <a:t>】</a:t>
            </a:r>
          </a:p>
          <a:p>
            <a:pPr marL="0" indent="0" algn="just">
              <a:lnSpc>
                <a:spcPct val="90000"/>
              </a:lnSpc>
              <a:buNone/>
              <a:defRPr/>
            </a:pPr>
            <a:r>
              <a:rPr lang="ja-JP" altLang="en-US" sz="900" i="1" dirty="0">
                <a:solidFill>
                  <a:srgbClr val="FF0000"/>
                </a:solidFill>
              </a:rPr>
              <a:t>・浮体式洋上風力発電によるエネルギーの地産地消を目指す地域における浮体式洋上風力発電の導入に向けたスケジュール及び想定される項目を簡潔に記載してください。</a:t>
            </a:r>
            <a:endParaRPr lang="en-US" altLang="ja-JP" sz="900" i="1" dirty="0">
              <a:solidFill>
                <a:srgbClr val="FF0000"/>
              </a:solidFill>
            </a:endParaRPr>
          </a:p>
          <a:p>
            <a:pPr marL="0" indent="0" algn="just">
              <a:lnSpc>
                <a:spcPct val="90000"/>
              </a:lnSpc>
              <a:buNone/>
              <a:defRPr/>
            </a:pPr>
            <a:r>
              <a:rPr lang="ja-JP" altLang="en-US" sz="900" i="1" dirty="0">
                <a:solidFill>
                  <a:srgbClr val="FF0000"/>
                </a:solidFill>
              </a:rPr>
              <a:t>・提案事業による、当該区域における事業化・本格普及の見込み時期及びそれらに至るまでに必要なステップ、経済的優位性等を記載してください。</a:t>
            </a:r>
            <a:endParaRPr lang="en-US" altLang="ja-JP" sz="900" i="1" dirty="0">
              <a:solidFill>
                <a:srgbClr val="FF0000"/>
              </a:solidFill>
            </a:endParaRPr>
          </a:p>
          <a:p>
            <a:pPr marL="0" indent="0" algn="just">
              <a:lnSpc>
                <a:spcPct val="90000"/>
              </a:lnSpc>
              <a:buNone/>
              <a:defRPr/>
            </a:pPr>
            <a:r>
              <a:rPr lang="ja-JP" altLang="en-US" sz="900" i="1" dirty="0">
                <a:solidFill>
                  <a:srgbClr val="FF0000"/>
                </a:solidFill>
                <a:latin typeface="+mn-ea"/>
                <a:ea typeface="+mn-ea"/>
              </a:rPr>
              <a:t>・また、それに係る費用や想定される主な作業についても簡潔に記載してください。</a:t>
            </a:r>
            <a:endParaRPr lang="en-US" altLang="ja-JP" sz="1050" i="1" dirty="0">
              <a:latin typeface="+mn-ea"/>
              <a:ea typeface="+mn-ea"/>
            </a:endParaRPr>
          </a:p>
          <a:p>
            <a:pPr eaLnBrk="1" hangingPunct="1">
              <a:lnSpc>
                <a:spcPct val="90000"/>
              </a:lnSpc>
              <a:buFontTx/>
              <a:buNone/>
              <a:defRPr/>
            </a:pPr>
            <a:endParaRPr lang="ja-JP" altLang="en-US" sz="1050" i="1" dirty="0">
              <a:solidFill>
                <a:srgbClr val="FF0000"/>
              </a:solidFill>
              <a:latin typeface="Century" panose="02040604050505020304" pitchFamily="18" charset="0"/>
            </a:endParaRPr>
          </a:p>
        </p:txBody>
      </p:sp>
      <p:sp>
        <p:nvSpPr>
          <p:cNvPr id="26" name="角丸四角形 25"/>
          <p:cNvSpPr/>
          <p:nvPr/>
        </p:nvSpPr>
        <p:spPr bwMode="auto">
          <a:xfrm>
            <a:off x="141648" y="3501008"/>
            <a:ext cx="8750832" cy="3096344"/>
          </a:xfrm>
          <a:prstGeom prst="roundRect">
            <a:avLst>
              <a:gd name="adj" fmla="val 1536"/>
            </a:avLst>
          </a:prstGeom>
          <a:noFill/>
          <a:ln w="6350" cap="flat" cmpd="sng" algn="ctr">
            <a:solidFill>
              <a:schemeClr val="tx1"/>
            </a:solidFill>
            <a:prstDash val="lgDash"/>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a:ln>
                <a:noFill/>
              </a:ln>
              <a:solidFill>
                <a:schemeClr val="tx1"/>
              </a:solidFill>
              <a:effectLst/>
              <a:latin typeface="Arial" charset="0"/>
              <a:ea typeface="ＭＳ Ｐゴシック" pitchFamily="50" charset="-128"/>
            </a:endParaRPr>
          </a:p>
        </p:txBody>
      </p:sp>
      <p:sp>
        <p:nvSpPr>
          <p:cNvPr id="13" name="Rectangle 215"/>
          <p:cNvSpPr>
            <a:spLocks noChangeArrowheads="1"/>
          </p:cNvSpPr>
          <p:nvPr/>
        </p:nvSpPr>
        <p:spPr bwMode="auto">
          <a:xfrm>
            <a:off x="4716016" y="188640"/>
            <a:ext cx="4176464" cy="9394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779" tIns="49890" rIns="99779" bIns="49890"/>
          <a:lstStyle>
            <a:lvl1pPr marL="82550" indent="-8255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lnSpc>
                <a:spcPct val="90000"/>
              </a:lnSpc>
              <a:buFontTx/>
              <a:buNone/>
              <a:defRPr/>
            </a:pPr>
            <a:r>
              <a:rPr lang="ja-JP" altLang="en-US" sz="1050" b="1" dirty="0">
                <a:latin typeface="Century" panose="02040604050505020304" pitchFamily="18" charset="0"/>
              </a:rPr>
              <a:t>②</a:t>
            </a:r>
            <a:r>
              <a:rPr lang="en-US" altLang="ja-JP" sz="1050" b="1" dirty="0">
                <a:latin typeface="Century" panose="02040604050505020304" pitchFamily="18" charset="0"/>
              </a:rPr>
              <a:t>【CO2</a:t>
            </a:r>
            <a:r>
              <a:rPr lang="ja-JP" altLang="en-US" sz="1050" b="1" dirty="0">
                <a:latin typeface="Century" panose="02040604050505020304" pitchFamily="18" charset="0"/>
              </a:rPr>
              <a:t>削減効果</a:t>
            </a:r>
            <a:r>
              <a:rPr lang="en-US" altLang="ja-JP" sz="1050" b="1" dirty="0">
                <a:latin typeface="Century" panose="02040604050505020304" pitchFamily="18" charset="0"/>
              </a:rPr>
              <a:t>】</a:t>
            </a:r>
          </a:p>
          <a:p>
            <a:pPr marL="0" indent="0">
              <a:lnSpc>
                <a:spcPct val="90000"/>
              </a:lnSpc>
              <a:buNone/>
              <a:defRPr/>
            </a:pPr>
            <a:r>
              <a:rPr lang="ja-JP" altLang="en-US" sz="900" i="1" dirty="0">
                <a:solidFill>
                  <a:srgbClr val="FF0000"/>
                </a:solidFill>
              </a:rPr>
              <a:t>・提案事業において</a:t>
            </a:r>
            <a:r>
              <a:rPr lang="en-US" altLang="ja-JP" sz="900" i="1" dirty="0">
                <a:solidFill>
                  <a:srgbClr val="FF0000"/>
                </a:solidFill>
              </a:rPr>
              <a:t>2035</a:t>
            </a:r>
            <a:r>
              <a:rPr lang="ja-JP" altLang="en-US" sz="900" i="1" dirty="0">
                <a:solidFill>
                  <a:srgbClr val="FF0000"/>
                </a:solidFill>
              </a:rPr>
              <a:t>年度及び</a:t>
            </a:r>
            <a:r>
              <a:rPr lang="en-US" altLang="ja-JP" sz="900" i="1" dirty="0">
                <a:solidFill>
                  <a:srgbClr val="FF0000"/>
                </a:solidFill>
              </a:rPr>
              <a:t>2040</a:t>
            </a:r>
            <a:r>
              <a:rPr lang="ja-JP" altLang="en-US" sz="900" i="1">
                <a:solidFill>
                  <a:srgbClr val="FF0000"/>
                </a:solidFill>
              </a:rPr>
              <a:t>年度に</a:t>
            </a:r>
            <a:r>
              <a:rPr lang="ja-JP" altLang="en-US" sz="900" i="1" dirty="0">
                <a:solidFill>
                  <a:srgbClr val="FF0000"/>
                </a:solidFill>
              </a:rPr>
              <a:t>期待される</a:t>
            </a:r>
            <a:r>
              <a:rPr lang="en-US" altLang="ja-JP" sz="900" i="1" dirty="0">
                <a:solidFill>
                  <a:srgbClr val="FF0000"/>
                </a:solidFill>
              </a:rPr>
              <a:t>CO2</a:t>
            </a:r>
            <a:r>
              <a:rPr lang="ja-JP" altLang="en-US" sz="900" i="1" dirty="0">
                <a:solidFill>
                  <a:srgbClr val="FF0000"/>
                </a:solidFill>
              </a:rPr>
              <a:t>削減効果を記載すること。</a:t>
            </a:r>
            <a:endParaRPr lang="en-US" altLang="ja-JP" sz="1050" i="1" dirty="0">
              <a:latin typeface="+mn-ea"/>
              <a:ea typeface="+mn-ea"/>
            </a:endParaRPr>
          </a:p>
          <a:p>
            <a:pPr eaLnBrk="1" hangingPunct="1">
              <a:lnSpc>
                <a:spcPct val="90000"/>
              </a:lnSpc>
              <a:buFontTx/>
              <a:buNone/>
              <a:defRPr/>
            </a:pPr>
            <a:endParaRPr lang="ja-JP" altLang="en-US" sz="1050" i="1" dirty="0">
              <a:solidFill>
                <a:srgbClr val="FF0000"/>
              </a:solidFill>
              <a:latin typeface="Century" panose="02040604050505020304" pitchFamily="18" charset="0"/>
            </a:endParaRPr>
          </a:p>
        </p:txBody>
      </p:sp>
      <p:sp>
        <p:nvSpPr>
          <p:cNvPr id="16" name="角丸四角形 15"/>
          <p:cNvSpPr/>
          <p:nvPr/>
        </p:nvSpPr>
        <p:spPr bwMode="auto">
          <a:xfrm>
            <a:off x="4707628" y="116632"/>
            <a:ext cx="4184852" cy="3315731"/>
          </a:xfrm>
          <a:prstGeom prst="roundRect">
            <a:avLst>
              <a:gd name="adj" fmla="val 1536"/>
            </a:avLst>
          </a:prstGeom>
          <a:noFill/>
          <a:ln w="6350" cap="flat" cmpd="sng" algn="ctr">
            <a:solidFill>
              <a:schemeClr val="tx1"/>
            </a:solidFill>
            <a:prstDash val="lgDash"/>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a:ln>
                <a:noFill/>
              </a:ln>
              <a:solidFill>
                <a:schemeClr val="tx1"/>
              </a:solidFill>
              <a:effectLst/>
              <a:latin typeface="Arial" charset="0"/>
              <a:ea typeface="ＭＳ Ｐゴシック" pitchFamily="50" charset="-128"/>
            </a:endParaRPr>
          </a:p>
        </p:txBody>
      </p:sp>
      <p:sp>
        <p:nvSpPr>
          <p:cNvPr id="4" name="スライド番号プレースホルダー 3">
            <a:extLst>
              <a:ext uri="{FF2B5EF4-FFF2-40B4-BE49-F238E27FC236}">
                <a16:creationId xmlns:a16="http://schemas.microsoft.com/office/drawing/2014/main" id="{A1F70F43-282E-D3B0-3C18-9A25F96D36D0}"/>
              </a:ext>
            </a:extLst>
          </p:cNvPr>
          <p:cNvSpPr>
            <a:spLocks noGrp="1"/>
          </p:cNvSpPr>
          <p:nvPr>
            <p:ph type="sldNum" sz="quarter" idx="12"/>
          </p:nvPr>
        </p:nvSpPr>
        <p:spPr>
          <a:xfrm>
            <a:off x="6948264" y="6483950"/>
            <a:ext cx="2133600" cy="365125"/>
          </a:xfrm>
        </p:spPr>
        <p:txBody>
          <a:bodyPr/>
          <a:lstStyle/>
          <a:p>
            <a:fld id="{D2D8002D-B5B0-4BAC-B1F6-782DDCCE6D9C}" type="slidenum">
              <a:rPr kumimoji="1" lang="ja-JP" altLang="en-US" smtClean="0"/>
              <a:t>5</a:t>
            </a:fld>
            <a:endParaRPr kumimoji="1" lang="ja-JP" altLang="en-US"/>
          </a:p>
        </p:txBody>
      </p:sp>
    </p:spTree>
    <p:extLst>
      <p:ext uri="{BB962C8B-B14F-4D97-AF65-F5344CB8AC3E}">
        <p14:creationId xmlns:p14="http://schemas.microsoft.com/office/powerpoint/2010/main" val="8610370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AutoShape 27"/>
          <p:cNvSpPr>
            <a:spLocks noChangeArrowheads="1"/>
          </p:cNvSpPr>
          <p:nvPr/>
        </p:nvSpPr>
        <p:spPr bwMode="auto">
          <a:xfrm>
            <a:off x="89826" y="100173"/>
            <a:ext cx="8964345" cy="6688534"/>
          </a:xfrm>
          <a:prstGeom prst="roundRect">
            <a:avLst>
              <a:gd name="adj" fmla="val 0"/>
            </a:avLst>
          </a:prstGeom>
          <a:solidFill>
            <a:srgbClr val="FFFFFF">
              <a:alpha val="0"/>
            </a:srgbClr>
          </a:solidFill>
          <a:ln w="19050">
            <a:solidFill>
              <a:schemeClr val="tx1"/>
            </a:solidFill>
            <a:round/>
            <a:headEnd/>
            <a:tailEnd/>
          </a:ln>
        </p:spPr>
        <p:txBody>
          <a:bodyPr wrap="none" lIns="83721" tIns="41860" rIns="83721" bIns="41860" anchor="ctr"/>
          <a:lstStyle>
            <a:lvl1pPr eaLnBrk="0" hangingPunct="0">
              <a:spcBef>
                <a:spcPct val="20000"/>
              </a:spcBef>
              <a:buChar char="•"/>
              <a:defRPr kumimoji="1" sz="3500">
                <a:solidFill>
                  <a:schemeClr val="tx1"/>
                </a:solidFill>
                <a:latin typeface="Arial" charset="0"/>
                <a:ea typeface="ＭＳ Ｐゴシック" pitchFamily="50" charset="-128"/>
              </a:defRPr>
            </a:lvl1pPr>
            <a:lvl2pPr marL="742950" indent="-285750" eaLnBrk="0" hangingPunct="0">
              <a:spcBef>
                <a:spcPct val="20000"/>
              </a:spcBef>
              <a:buChar char="–"/>
              <a:defRPr kumimoji="1" sz="3100">
                <a:solidFill>
                  <a:schemeClr val="tx1"/>
                </a:solidFill>
                <a:latin typeface="Arial" charset="0"/>
                <a:ea typeface="ＭＳ Ｐゴシック" pitchFamily="50" charset="-128"/>
              </a:defRPr>
            </a:lvl2pPr>
            <a:lvl3pPr marL="1143000" indent="-228600" eaLnBrk="0" hangingPunct="0">
              <a:spcBef>
                <a:spcPct val="20000"/>
              </a:spcBef>
              <a:buChar char="•"/>
              <a:defRPr kumimoji="1" sz="2600">
                <a:solidFill>
                  <a:schemeClr val="tx1"/>
                </a:solidFill>
                <a:latin typeface="Arial" charset="0"/>
                <a:ea typeface="ＭＳ Ｐゴシック" pitchFamily="50" charset="-128"/>
              </a:defRPr>
            </a:lvl3pPr>
            <a:lvl4pPr marL="1600200" indent="-228600" eaLnBrk="0" hangingPunct="0">
              <a:spcBef>
                <a:spcPct val="20000"/>
              </a:spcBef>
              <a:buChar char="–"/>
              <a:defRPr kumimoji="1" sz="2200">
                <a:solidFill>
                  <a:schemeClr val="tx1"/>
                </a:solidFill>
                <a:latin typeface="Arial" charset="0"/>
                <a:ea typeface="ＭＳ Ｐゴシック" pitchFamily="50" charset="-128"/>
              </a:defRPr>
            </a:lvl4pPr>
            <a:lvl5pPr marL="2057400" indent="-228600" eaLnBrk="0" hangingPunct="0">
              <a:spcBef>
                <a:spcPct val="20000"/>
              </a:spcBef>
              <a:buChar char="»"/>
              <a:defRPr kumimoji="1" sz="22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9pPr>
          </a:lstStyle>
          <a:p>
            <a:pPr eaLnBrk="1" fontAlgn="base" hangingPunct="1">
              <a:spcBef>
                <a:spcPct val="0"/>
              </a:spcBef>
              <a:spcAft>
                <a:spcPct val="0"/>
              </a:spcAft>
              <a:buFontTx/>
              <a:buNone/>
            </a:pPr>
            <a:endParaRPr lang="ja-JP" altLang="en-US" sz="1600" dirty="0"/>
          </a:p>
        </p:txBody>
      </p:sp>
      <p:graphicFrame>
        <p:nvGraphicFramePr>
          <p:cNvPr id="6" name="表 5"/>
          <p:cNvGraphicFramePr>
            <a:graphicFrameLocks noGrp="1"/>
          </p:cNvGraphicFramePr>
          <p:nvPr>
            <p:extLst>
              <p:ext uri="{D42A27DB-BD31-4B8C-83A1-F6EECF244321}">
                <p14:modId xmlns:p14="http://schemas.microsoft.com/office/powerpoint/2010/main" val="3514683455"/>
              </p:ext>
            </p:extLst>
          </p:nvPr>
        </p:nvGraphicFramePr>
        <p:xfrm>
          <a:off x="216184" y="908720"/>
          <a:ext cx="8460257" cy="5741844"/>
        </p:xfrm>
        <a:graphic>
          <a:graphicData uri="http://schemas.openxmlformats.org/drawingml/2006/table">
            <a:tbl>
              <a:tblPr>
                <a:tableStyleId>{5C22544A-7EE6-4342-B048-85BDC9FD1C3A}</a:tableStyleId>
              </a:tblPr>
              <a:tblGrid>
                <a:gridCol w="1332697">
                  <a:extLst>
                    <a:ext uri="{9D8B030D-6E8A-4147-A177-3AD203B41FA5}">
                      <a16:colId xmlns:a16="http://schemas.microsoft.com/office/drawing/2014/main" val="20000"/>
                    </a:ext>
                  </a:extLst>
                </a:gridCol>
                <a:gridCol w="647960">
                  <a:extLst>
                    <a:ext uri="{9D8B030D-6E8A-4147-A177-3AD203B41FA5}">
                      <a16:colId xmlns:a16="http://schemas.microsoft.com/office/drawing/2014/main" val="20001"/>
                    </a:ext>
                  </a:extLst>
                </a:gridCol>
                <a:gridCol w="647960">
                  <a:extLst>
                    <a:ext uri="{9D8B030D-6E8A-4147-A177-3AD203B41FA5}">
                      <a16:colId xmlns:a16="http://schemas.microsoft.com/office/drawing/2014/main" val="20002"/>
                    </a:ext>
                  </a:extLst>
                </a:gridCol>
                <a:gridCol w="647960">
                  <a:extLst>
                    <a:ext uri="{9D8B030D-6E8A-4147-A177-3AD203B41FA5}">
                      <a16:colId xmlns:a16="http://schemas.microsoft.com/office/drawing/2014/main" val="20003"/>
                    </a:ext>
                  </a:extLst>
                </a:gridCol>
                <a:gridCol w="647960">
                  <a:extLst>
                    <a:ext uri="{9D8B030D-6E8A-4147-A177-3AD203B41FA5}">
                      <a16:colId xmlns:a16="http://schemas.microsoft.com/office/drawing/2014/main" val="842307351"/>
                    </a:ext>
                  </a:extLst>
                </a:gridCol>
                <a:gridCol w="647960">
                  <a:extLst>
                    <a:ext uri="{9D8B030D-6E8A-4147-A177-3AD203B41FA5}">
                      <a16:colId xmlns:a16="http://schemas.microsoft.com/office/drawing/2014/main" val="62523895"/>
                    </a:ext>
                  </a:extLst>
                </a:gridCol>
                <a:gridCol w="647960">
                  <a:extLst>
                    <a:ext uri="{9D8B030D-6E8A-4147-A177-3AD203B41FA5}">
                      <a16:colId xmlns:a16="http://schemas.microsoft.com/office/drawing/2014/main" val="2127218655"/>
                    </a:ext>
                  </a:extLst>
                </a:gridCol>
                <a:gridCol w="647960">
                  <a:extLst>
                    <a:ext uri="{9D8B030D-6E8A-4147-A177-3AD203B41FA5}">
                      <a16:colId xmlns:a16="http://schemas.microsoft.com/office/drawing/2014/main" val="2994272739"/>
                    </a:ext>
                  </a:extLst>
                </a:gridCol>
                <a:gridCol w="647960">
                  <a:extLst>
                    <a:ext uri="{9D8B030D-6E8A-4147-A177-3AD203B41FA5}">
                      <a16:colId xmlns:a16="http://schemas.microsoft.com/office/drawing/2014/main" val="20005"/>
                    </a:ext>
                  </a:extLst>
                </a:gridCol>
                <a:gridCol w="647960">
                  <a:extLst>
                    <a:ext uri="{9D8B030D-6E8A-4147-A177-3AD203B41FA5}">
                      <a16:colId xmlns:a16="http://schemas.microsoft.com/office/drawing/2014/main" val="2454013997"/>
                    </a:ext>
                  </a:extLst>
                </a:gridCol>
                <a:gridCol w="647960">
                  <a:extLst>
                    <a:ext uri="{9D8B030D-6E8A-4147-A177-3AD203B41FA5}">
                      <a16:colId xmlns:a16="http://schemas.microsoft.com/office/drawing/2014/main" val="3821652069"/>
                    </a:ext>
                  </a:extLst>
                </a:gridCol>
                <a:gridCol w="647960">
                  <a:extLst>
                    <a:ext uri="{9D8B030D-6E8A-4147-A177-3AD203B41FA5}">
                      <a16:colId xmlns:a16="http://schemas.microsoft.com/office/drawing/2014/main" val="20006"/>
                    </a:ext>
                  </a:extLst>
                </a:gridCol>
              </a:tblGrid>
              <a:tr h="157938">
                <a:tc>
                  <a:txBody>
                    <a:bodyPr/>
                    <a:lstStyle/>
                    <a:p>
                      <a:pPr algn="l" fontAlgn="b"/>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3">
                  <a:txBody>
                    <a:bodyPr/>
                    <a:lstStyle/>
                    <a:p>
                      <a:pPr algn="ctr" fontAlgn="ctr"/>
                      <a:r>
                        <a:rPr lang="ja-JP" altLang="en-US" sz="1050" b="0" i="0" u="none" strike="noStrike" dirty="0">
                          <a:effectLst/>
                          <a:latin typeface="ＭＳ Ｐゴシック" panose="020B0600070205080204" pitchFamily="50" charset="-128"/>
                          <a:ea typeface="ＭＳ Ｐゴシック" panose="020B0600070205080204" pitchFamily="50" charset="-128"/>
                        </a:rPr>
                        <a:t>令和８年度</a:t>
                      </a:r>
                    </a:p>
                  </a:txBody>
                  <a:tcPr marL="64159" marR="641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hMerge="1">
                  <a:txBody>
                    <a:bodyPr/>
                    <a:lstStyle/>
                    <a:p>
                      <a:pPr algn="dist" fontAlgn="ctr"/>
                      <a:endParaRPr lang="ja-JP" altLang="en-US" sz="1300" b="0" i="0" u="none" strike="noStrike" dirty="0">
                        <a:effectLst/>
                        <a:latin typeface="ＭＳ Ｐゴシック"/>
                      </a:endParaRPr>
                    </a:p>
                  </a:txBody>
                  <a:tcPr marL="64158" marR="641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9900"/>
                    </a:solidFill>
                  </a:tcPr>
                </a:tc>
                <a:tc hMerge="1">
                  <a:txBody>
                    <a:bodyPr/>
                    <a:lstStyle/>
                    <a:p>
                      <a:pPr algn="dist" fontAlgn="ctr"/>
                      <a:endParaRPr lang="ja-JP" altLang="en-US" sz="1300" b="0" i="0" u="none" strike="noStrike" dirty="0">
                        <a:effectLst/>
                        <a:latin typeface="ＭＳ Ｐゴシック"/>
                      </a:endParaRPr>
                    </a:p>
                  </a:txBody>
                  <a:tcPr marL="64158" marR="6415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9900"/>
                    </a:solidFill>
                  </a:tcPr>
                </a:tc>
                <a:tc gridSpan="4">
                  <a:txBody>
                    <a:bodyPr/>
                    <a:lstStyle/>
                    <a:p>
                      <a:pPr algn="ctr" fontAlgn="ctr"/>
                      <a:r>
                        <a:rPr lang="ja-JP" altLang="en-US" sz="1050" b="0" i="0" u="none" strike="noStrike" dirty="0">
                          <a:effectLst/>
                          <a:latin typeface="ＭＳ Ｐゴシック" panose="020B0600070205080204" pitchFamily="50" charset="-128"/>
                          <a:ea typeface="ＭＳ Ｐゴシック" panose="020B0600070205080204" pitchFamily="50" charset="-128"/>
                        </a:rPr>
                        <a:t>令和９年度</a:t>
                      </a:r>
                    </a:p>
                  </a:txBody>
                  <a:tcPr marL="64159" marR="641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CC"/>
                    </a:solidFill>
                  </a:tcPr>
                </a:tc>
                <a:tc hMerge="1">
                  <a:txBody>
                    <a:bodyPr/>
                    <a:lstStyle/>
                    <a:p>
                      <a:pPr algn="dist" fontAlgn="ctr"/>
                      <a:endParaRPr lang="ja-JP" altLang="en-US" sz="1050" b="0" i="0" u="none" strike="noStrike" dirty="0">
                        <a:effectLst/>
                        <a:latin typeface="ＭＳ Ｐゴシック"/>
                      </a:endParaRPr>
                    </a:p>
                  </a:txBody>
                  <a:tcPr marL="64159" marR="641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hMerge="1">
                  <a:txBody>
                    <a:bodyPr/>
                    <a:lstStyle/>
                    <a:p>
                      <a:pPr algn="dist" fontAlgn="ctr"/>
                      <a:endParaRPr lang="ja-JP" altLang="en-US" sz="1050" b="0" i="0" u="none" strike="noStrike" dirty="0">
                        <a:effectLst/>
                        <a:latin typeface="ＭＳ Ｐゴシック"/>
                      </a:endParaRPr>
                    </a:p>
                  </a:txBody>
                  <a:tcPr marL="64159" marR="641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hMerge="1">
                  <a:txBody>
                    <a:bodyPr/>
                    <a:lstStyle/>
                    <a:p>
                      <a:pPr algn="dist" fontAlgn="ctr"/>
                      <a:endParaRPr lang="ja-JP" altLang="en-US" sz="1050" b="0" i="0" u="none" strike="noStrike" dirty="0">
                        <a:effectLst/>
                        <a:latin typeface="ＭＳ Ｐゴシック"/>
                      </a:endParaRPr>
                    </a:p>
                  </a:txBody>
                  <a:tcPr marL="64159" marR="641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gridSpan="4">
                  <a:txBody>
                    <a:bodyPr/>
                    <a:lstStyle/>
                    <a:p>
                      <a:pPr algn="ctr" fontAlgn="ctr"/>
                      <a:r>
                        <a:rPr lang="ja-JP" altLang="en-US" sz="1050" b="0" i="0" u="none" strike="noStrike" dirty="0">
                          <a:effectLst/>
                          <a:latin typeface="ＭＳ Ｐゴシック" panose="020B0600070205080204" pitchFamily="50" charset="-128"/>
                          <a:ea typeface="ＭＳ Ｐゴシック" panose="020B0600070205080204" pitchFamily="50" charset="-128"/>
                        </a:rPr>
                        <a:t>令和</a:t>
                      </a:r>
                      <a:r>
                        <a:rPr lang="en-US" altLang="ja-JP" sz="1050" b="0" i="0" u="none" strike="noStrike" dirty="0">
                          <a:effectLst/>
                          <a:latin typeface="ＭＳ Ｐゴシック" panose="020B0600070205080204" pitchFamily="50" charset="-128"/>
                          <a:ea typeface="ＭＳ Ｐゴシック" panose="020B0600070205080204" pitchFamily="50" charset="-128"/>
                        </a:rPr>
                        <a:t>10</a:t>
                      </a:r>
                      <a:r>
                        <a:rPr lang="ja-JP" altLang="en-US" sz="1050" b="0" i="0" u="none" strike="noStrike" dirty="0">
                          <a:effectLst/>
                          <a:latin typeface="ＭＳ Ｐゴシック" panose="020B0600070205080204" pitchFamily="50" charset="-128"/>
                          <a:ea typeface="ＭＳ Ｐゴシック" panose="020B0600070205080204" pitchFamily="50" charset="-128"/>
                        </a:rPr>
                        <a:t>年度</a:t>
                      </a:r>
                    </a:p>
                  </a:txBody>
                  <a:tcPr marL="64159" marR="641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FF9FF"/>
                    </a:solidFill>
                  </a:tcPr>
                </a:tc>
                <a:tc hMerge="1">
                  <a:txBody>
                    <a:bodyPr/>
                    <a:lstStyle/>
                    <a:p>
                      <a:endParaRPr kumimoji="1" lang="ja-JP" altLang="en-US"/>
                    </a:p>
                  </a:txBody>
                  <a:tcPr/>
                </a:tc>
                <a:tc hMerge="1">
                  <a:txBody>
                    <a:bodyPr/>
                    <a:lstStyle/>
                    <a:p>
                      <a:endParaRPr kumimoji="1" lang="ja-JP" altLang="en-US"/>
                    </a:p>
                  </a:txBody>
                  <a:tcPr/>
                </a:tc>
                <a:tc hMerge="1">
                  <a:txBody>
                    <a:bodyPr/>
                    <a:lstStyle/>
                    <a:p>
                      <a:pPr algn="dist" fontAlgn="ctr"/>
                      <a:endParaRPr lang="ja-JP" altLang="en-US" sz="1300" b="0" i="0" u="none" strike="noStrike" dirty="0">
                        <a:effectLst/>
                        <a:latin typeface="ＭＳ Ｐゴシック"/>
                      </a:endParaRPr>
                    </a:p>
                  </a:txBody>
                  <a:tcPr marL="64159" marR="641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9900"/>
                    </a:solidFill>
                  </a:tcPr>
                </a:tc>
                <a:extLst>
                  <a:ext uri="{0D108BD9-81ED-4DB2-BD59-A6C34878D82A}">
                    <a16:rowId xmlns:a16="http://schemas.microsoft.com/office/drawing/2014/main" val="10000"/>
                  </a:ext>
                </a:extLst>
              </a:tr>
              <a:tr h="56004">
                <a:tc>
                  <a:txBody>
                    <a:bodyPr/>
                    <a:lstStyle/>
                    <a:p>
                      <a:pPr algn="ctr" fontAlgn="b"/>
                      <a:r>
                        <a:rPr lang="ja-JP" altLang="en-US" sz="1050" u="none" strike="noStrike" dirty="0">
                          <a:effectLst/>
                          <a:latin typeface="ＭＳ Ｐゴシック" panose="020B0600070205080204" pitchFamily="50" charset="-128"/>
                          <a:ea typeface="ＭＳ Ｐゴシック" panose="020B0600070205080204" pitchFamily="50" charset="-128"/>
                        </a:rPr>
                        <a:t>実施期間</a:t>
                      </a:r>
                      <a:endParaRPr lang="en-US" altLang="ja-JP" sz="1050" u="none" strike="noStrike" baseline="0" dirty="0">
                        <a:effectLst/>
                        <a:latin typeface="ＭＳ Ｐゴシック" panose="020B0600070205080204" pitchFamily="50" charset="-128"/>
                        <a:ea typeface="ＭＳ Ｐゴシック" panose="020B0600070205080204" pitchFamily="50" charset="-128"/>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ja-JP" altLang="en-US" sz="1050" b="0" i="0" u="none" strike="noStrike" dirty="0">
                          <a:effectLst/>
                          <a:latin typeface="ＭＳ Ｐゴシック" panose="020B0600070205080204" pitchFamily="50" charset="-128"/>
                          <a:ea typeface="ＭＳ Ｐゴシック" panose="020B0600070205080204" pitchFamily="50" charset="-128"/>
                        </a:rPr>
                        <a:t>２</a:t>
                      </a:r>
                      <a:r>
                        <a:rPr lang="en-US" altLang="ja-JP" sz="1050" b="0" i="0" u="none" strike="noStrike" dirty="0">
                          <a:effectLst/>
                          <a:latin typeface="ＭＳ Ｐゴシック" panose="020B0600070205080204" pitchFamily="50" charset="-128"/>
                          <a:ea typeface="ＭＳ Ｐゴシック" panose="020B0600070205080204" pitchFamily="50" charset="-128"/>
                        </a:rPr>
                        <a:t>Q</a:t>
                      </a: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64159" marR="6415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fontAlgn="ctr"/>
                      <a:r>
                        <a:rPr lang="ja-JP" altLang="en-US" sz="1050" b="0" i="0" u="none" strike="noStrike" dirty="0">
                          <a:effectLst/>
                          <a:latin typeface="ＭＳ Ｐゴシック" panose="020B0600070205080204" pitchFamily="50" charset="-128"/>
                          <a:ea typeface="ＭＳ Ｐゴシック" panose="020B0600070205080204" pitchFamily="50" charset="-128"/>
                        </a:rPr>
                        <a:t>３</a:t>
                      </a:r>
                      <a:r>
                        <a:rPr lang="en-US" altLang="ja-JP" sz="1050" b="0" i="0" u="none" strike="noStrike" dirty="0">
                          <a:effectLst/>
                          <a:latin typeface="ＭＳ Ｐゴシック" panose="020B0600070205080204" pitchFamily="50" charset="-128"/>
                          <a:ea typeface="ＭＳ Ｐゴシック" panose="020B0600070205080204" pitchFamily="50" charset="-128"/>
                        </a:rPr>
                        <a:t>Q</a:t>
                      </a: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64159" marR="6415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fontAlgn="ctr"/>
                      <a:r>
                        <a:rPr lang="ja-JP" altLang="en-US" sz="1050" b="0" i="0" u="none" strike="noStrike" dirty="0">
                          <a:effectLst/>
                          <a:latin typeface="ＭＳ Ｐゴシック" panose="020B0600070205080204" pitchFamily="50" charset="-128"/>
                          <a:ea typeface="ＭＳ Ｐゴシック" panose="020B0600070205080204" pitchFamily="50" charset="-128"/>
                        </a:rPr>
                        <a:t>４</a:t>
                      </a:r>
                      <a:r>
                        <a:rPr lang="en-US" altLang="ja-JP" sz="1050" b="0" i="0" u="none" strike="noStrike" dirty="0">
                          <a:effectLst/>
                          <a:latin typeface="ＭＳ Ｐゴシック" panose="020B0600070205080204" pitchFamily="50" charset="-128"/>
                          <a:ea typeface="ＭＳ Ｐゴシック" panose="020B0600070205080204" pitchFamily="50" charset="-128"/>
                        </a:rPr>
                        <a:t>Q</a:t>
                      </a: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64159" marR="6415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fontAlgn="ctr"/>
                      <a:r>
                        <a:rPr lang="ja-JP" altLang="en-US" sz="1050" b="0" i="0" u="none" strike="noStrike" dirty="0">
                          <a:effectLst/>
                          <a:latin typeface="ＭＳ Ｐゴシック" panose="020B0600070205080204" pitchFamily="50" charset="-128"/>
                          <a:ea typeface="ＭＳ Ｐゴシック" panose="020B0600070205080204" pitchFamily="50" charset="-128"/>
                        </a:rPr>
                        <a:t>１</a:t>
                      </a:r>
                      <a:r>
                        <a:rPr lang="en-US" altLang="ja-JP" sz="1050" b="0" i="0" u="none" strike="noStrike" dirty="0">
                          <a:effectLst/>
                          <a:latin typeface="ＭＳ Ｐゴシック" panose="020B0600070205080204" pitchFamily="50" charset="-128"/>
                          <a:ea typeface="ＭＳ Ｐゴシック" panose="020B0600070205080204" pitchFamily="50" charset="-128"/>
                        </a:rPr>
                        <a:t>Q</a:t>
                      </a: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64159" marR="6415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CC"/>
                    </a:solidFill>
                  </a:tcPr>
                </a:tc>
                <a:tc>
                  <a:txBody>
                    <a:bodyPr/>
                    <a:lstStyle/>
                    <a:p>
                      <a:pPr algn="ctr" fontAlgn="ctr"/>
                      <a:r>
                        <a:rPr lang="ja-JP" altLang="en-US" sz="1050" b="0" i="0" u="none" strike="noStrike" dirty="0">
                          <a:effectLst/>
                          <a:latin typeface="ＭＳ Ｐゴシック" panose="020B0600070205080204" pitchFamily="50" charset="-128"/>
                          <a:ea typeface="ＭＳ Ｐゴシック" panose="020B0600070205080204" pitchFamily="50" charset="-128"/>
                        </a:rPr>
                        <a:t>２</a:t>
                      </a:r>
                      <a:r>
                        <a:rPr lang="en-US" altLang="ja-JP" sz="1050" b="0" i="0" u="none" strike="noStrike" dirty="0">
                          <a:effectLst/>
                          <a:latin typeface="ＭＳ Ｐゴシック" panose="020B0600070205080204" pitchFamily="50" charset="-128"/>
                          <a:ea typeface="ＭＳ Ｐゴシック" panose="020B0600070205080204" pitchFamily="50" charset="-128"/>
                        </a:rPr>
                        <a:t>Q</a:t>
                      </a: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64159" marR="6415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CC"/>
                    </a:solidFill>
                  </a:tcPr>
                </a:tc>
                <a:tc>
                  <a:txBody>
                    <a:bodyPr/>
                    <a:lstStyle/>
                    <a:p>
                      <a:pPr algn="ctr" fontAlgn="ctr"/>
                      <a:r>
                        <a:rPr lang="ja-JP" altLang="en-US" sz="1050" b="0" i="0" u="none" strike="noStrike" dirty="0">
                          <a:effectLst/>
                          <a:latin typeface="ＭＳ Ｐゴシック" panose="020B0600070205080204" pitchFamily="50" charset="-128"/>
                          <a:ea typeface="ＭＳ Ｐゴシック" panose="020B0600070205080204" pitchFamily="50" charset="-128"/>
                        </a:rPr>
                        <a:t>３</a:t>
                      </a:r>
                      <a:r>
                        <a:rPr lang="en-US" altLang="ja-JP" sz="1050" b="0" i="0" u="none" strike="noStrike" dirty="0">
                          <a:effectLst/>
                          <a:latin typeface="ＭＳ Ｐゴシック" panose="020B0600070205080204" pitchFamily="50" charset="-128"/>
                          <a:ea typeface="ＭＳ Ｐゴシック" panose="020B0600070205080204" pitchFamily="50" charset="-128"/>
                        </a:rPr>
                        <a:t>Q</a:t>
                      </a: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64159" marR="6415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CC"/>
                    </a:solidFill>
                  </a:tcPr>
                </a:tc>
                <a:tc>
                  <a:txBody>
                    <a:bodyPr/>
                    <a:lstStyle/>
                    <a:p>
                      <a:pPr algn="ctr" fontAlgn="ctr"/>
                      <a:r>
                        <a:rPr lang="ja-JP" altLang="en-US" sz="1050" b="0" i="0" u="none" strike="noStrike" dirty="0">
                          <a:effectLst/>
                          <a:latin typeface="ＭＳ Ｐゴシック" panose="020B0600070205080204" pitchFamily="50" charset="-128"/>
                          <a:ea typeface="ＭＳ Ｐゴシック" panose="020B0600070205080204" pitchFamily="50" charset="-128"/>
                        </a:rPr>
                        <a:t>４</a:t>
                      </a:r>
                      <a:r>
                        <a:rPr lang="en-US" altLang="ja-JP" sz="1050" b="0" i="0" u="none" strike="noStrike" dirty="0">
                          <a:effectLst/>
                          <a:latin typeface="ＭＳ Ｐゴシック" panose="020B0600070205080204" pitchFamily="50" charset="-128"/>
                          <a:ea typeface="ＭＳ Ｐゴシック" panose="020B0600070205080204" pitchFamily="50" charset="-128"/>
                        </a:rPr>
                        <a:t>Q</a:t>
                      </a: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64159" marR="6415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CC"/>
                    </a:solidFill>
                  </a:tcPr>
                </a:tc>
                <a:tc>
                  <a:txBody>
                    <a:bodyPr/>
                    <a:lstStyle/>
                    <a:p>
                      <a:pPr algn="ctr" fontAlgn="ctr"/>
                      <a:r>
                        <a:rPr lang="ja-JP" altLang="en-US" sz="1050" b="0" i="0" u="none" strike="noStrike" dirty="0">
                          <a:effectLst/>
                          <a:latin typeface="ＭＳ Ｐゴシック" panose="020B0600070205080204" pitchFamily="50" charset="-128"/>
                          <a:ea typeface="ＭＳ Ｐゴシック" panose="020B0600070205080204" pitchFamily="50" charset="-128"/>
                        </a:rPr>
                        <a:t>１</a:t>
                      </a:r>
                      <a:r>
                        <a:rPr lang="en-US" altLang="ja-JP" sz="1050" b="0" i="0" u="none" strike="noStrike" dirty="0">
                          <a:effectLst/>
                          <a:latin typeface="ＭＳ Ｐゴシック" panose="020B0600070205080204" pitchFamily="50" charset="-128"/>
                          <a:ea typeface="ＭＳ Ｐゴシック" panose="020B0600070205080204" pitchFamily="50" charset="-128"/>
                        </a:rPr>
                        <a:t>Q</a:t>
                      </a: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64159" marR="6415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FF9FF"/>
                    </a:solidFill>
                  </a:tcPr>
                </a:tc>
                <a:tc>
                  <a:txBody>
                    <a:bodyPr/>
                    <a:lstStyle/>
                    <a:p>
                      <a:pPr algn="ctr" fontAlgn="ctr"/>
                      <a:r>
                        <a:rPr lang="ja-JP" altLang="en-US" sz="1050" b="0" i="0" u="none" strike="noStrike" dirty="0">
                          <a:effectLst/>
                          <a:latin typeface="ＭＳ Ｐゴシック" panose="020B0600070205080204" pitchFamily="50" charset="-128"/>
                          <a:ea typeface="ＭＳ Ｐゴシック" panose="020B0600070205080204" pitchFamily="50" charset="-128"/>
                        </a:rPr>
                        <a:t>２</a:t>
                      </a:r>
                      <a:r>
                        <a:rPr lang="en-US" altLang="ja-JP" sz="1050" b="0" i="0" u="none" strike="noStrike" dirty="0">
                          <a:effectLst/>
                          <a:latin typeface="ＭＳ Ｐゴシック" panose="020B0600070205080204" pitchFamily="50" charset="-128"/>
                          <a:ea typeface="ＭＳ Ｐゴシック" panose="020B0600070205080204" pitchFamily="50" charset="-128"/>
                        </a:rPr>
                        <a:t>Q</a:t>
                      </a: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64159" marR="6415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FF9FF"/>
                    </a:solidFill>
                  </a:tcPr>
                </a:tc>
                <a:tc>
                  <a:txBody>
                    <a:bodyPr/>
                    <a:lstStyle/>
                    <a:p>
                      <a:pPr algn="ctr" fontAlgn="ctr"/>
                      <a:r>
                        <a:rPr lang="ja-JP" altLang="en-US" sz="1050" b="0" i="0" u="none" strike="noStrike" dirty="0">
                          <a:effectLst/>
                          <a:latin typeface="ＭＳ Ｐゴシック" panose="020B0600070205080204" pitchFamily="50" charset="-128"/>
                          <a:ea typeface="ＭＳ Ｐゴシック" panose="020B0600070205080204" pitchFamily="50" charset="-128"/>
                        </a:rPr>
                        <a:t>３</a:t>
                      </a:r>
                      <a:r>
                        <a:rPr lang="en-US" altLang="ja-JP" sz="1050" b="0" i="0" u="none" strike="noStrike" dirty="0">
                          <a:effectLst/>
                          <a:latin typeface="ＭＳ Ｐゴシック" panose="020B0600070205080204" pitchFamily="50" charset="-128"/>
                          <a:ea typeface="ＭＳ Ｐゴシック" panose="020B0600070205080204" pitchFamily="50" charset="-128"/>
                        </a:rPr>
                        <a:t>Q</a:t>
                      </a: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64159" marR="6415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FF9FF"/>
                    </a:solidFill>
                  </a:tcPr>
                </a:tc>
                <a:tc>
                  <a:txBody>
                    <a:bodyPr/>
                    <a:lstStyle/>
                    <a:p>
                      <a:pPr algn="ctr" fontAlgn="ctr"/>
                      <a:r>
                        <a:rPr lang="ja-JP" altLang="en-US" sz="1050" b="0" i="0" u="none" strike="noStrike" dirty="0">
                          <a:effectLst/>
                          <a:latin typeface="ＭＳ Ｐゴシック" panose="020B0600070205080204" pitchFamily="50" charset="-128"/>
                          <a:ea typeface="ＭＳ Ｐゴシック" panose="020B0600070205080204" pitchFamily="50" charset="-128"/>
                        </a:rPr>
                        <a:t>４</a:t>
                      </a:r>
                      <a:r>
                        <a:rPr lang="en-US" altLang="ja-JP" sz="1050" b="0" i="0" u="none" strike="noStrike" dirty="0">
                          <a:effectLst/>
                          <a:latin typeface="ＭＳ Ｐゴシック" panose="020B0600070205080204" pitchFamily="50" charset="-128"/>
                          <a:ea typeface="ＭＳ Ｐゴシック" panose="020B0600070205080204" pitchFamily="50" charset="-128"/>
                        </a:rPr>
                        <a:t>Q</a:t>
                      </a: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64159" marR="6415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FF9FF"/>
                    </a:solidFill>
                  </a:tcPr>
                </a:tc>
                <a:extLst>
                  <a:ext uri="{0D108BD9-81ED-4DB2-BD59-A6C34878D82A}">
                    <a16:rowId xmlns:a16="http://schemas.microsoft.com/office/drawing/2014/main" val="10001"/>
                  </a:ext>
                </a:extLst>
              </a:tr>
              <a:tr h="157938">
                <a:tc gridSpan="12">
                  <a:txBody>
                    <a:bodyPr/>
                    <a:lstStyle/>
                    <a:p>
                      <a:pPr marL="92075" marR="0" lvl="0" indent="0" algn="l" defTabSz="837409" rtl="0" eaLnBrk="1" fontAlgn="ctr" latinLnBrk="0" hangingPunct="1">
                        <a:lnSpc>
                          <a:spcPct val="100000"/>
                        </a:lnSpc>
                        <a:spcBef>
                          <a:spcPct val="0"/>
                        </a:spcBef>
                        <a:spcAft>
                          <a:spcPct val="0"/>
                        </a:spcAft>
                        <a:buClrTx/>
                        <a:buSzTx/>
                        <a:buFontTx/>
                        <a:buNone/>
                        <a:tabLst/>
                      </a:pPr>
                      <a:r>
                        <a:rPr kumimoji="1" lang="ja-JP" altLang="en-US" sz="1050" b="0" i="0" u="none" strike="noStrike" kern="1200" dirty="0">
                          <a:solidFill>
                            <a:schemeClr val="dk1"/>
                          </a:solidFill>
                          <a:effectLst/>
                          <a:latin typeface="ＭＳ Ｐゴシック" panose="020B0600070205080204" pitchFamily="50" charset="-128"/>
                          <a:ea typeface="ＭＳ Ｐゴシック" panose="020B0600070205080204" pitchFamily="50" charset="-128"/>
                          <a:cs typeface="+mn-cs"/>
                        </a:rPr>
                        <a:t>地産地消を目指すに当たって必要な調査</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hMerge="1">
                  <a:txBody>
                    <a:bodyPr/>
                    <a:lstStyle/>
                    <a:p>
                      <a:pPr algn="ctr" fontAlgn="ctr"/>
                      <a:endParaRPr lang="ja-JP" altLang="en-US" sz="1100" b="0" i="0" u="none" strike="noStrike" dirty="0">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hMerge="1">
                  <a:txBody>
                    <a:bodyPr/>
                    <a:lstStyle/>
                    <a:p>
                      <a:pPr algn="ctr" fontAlgn="ctr"/>
                      <a:endParaRPr lang="ja-JP" altLang="en-US" sz="1100" b="0" i="0" u="none" strike="noStrike" dirty="0">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hMerge="1">
                  <a:txBody>
                    <a:bodyPr/>
                    <a:lstStyle/>
                    <a:p>
                      <a:pPr algn="ctr" fontAlgn="ctr"/>
                      <a:endParaRPr lang="ja-JP" altLang="en-US" sz="1100" b="0" i="0" u="none" strike="noStrike">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lnT w="12700" cap="flat" cmpd="sng" algn="ctr">
                      <a:solidFill>
                        <a:schemeClr val="tx1"/>
                      </a:solidFill>
                      <a:prstDash val="solid"/>
                      <a:round/>
                      <a:headEnd type="none" w="med" len="med"/>
                      <a:tailEnd type="none" w="med" len="med"/>
                    </a:lnT>
                  </a:tcPr>
                </a:tc>
                <a:tc hMerge="1">
                  <a:txBody>
                    <a:bodyPr/>
                    <a:lstStyle/>
                    <a:p>
                      <a:pPr algn="ctr" fontAlgn="ctr"/>
                      <a:endParaRPr lang="ja-JP" altLang="en-US" sz="1100" b="0" i="0" u="none" strike="noStrike">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hMerge="1">
                  <a:txBody>
                    <a:bodyPr/>
                    <a:lstStyle/>
                    <a:p>
                      <a:endParaRPr kumimoji="1" lang="ja-JP" altLang="en-US"/>
                    </a:p>
                  </a:txBody>
                  <a:tcPr/>
                </a:tc>
                <a:tc hMerge="1">
                  <a:txBody>
                    <a:bodyPr/>
                    <a:lstStyle/>
                    <a:p>
                      <a:endParaRPr kumimoji="1" lang="ja-JP" altLang="en-US"/>
                    </a:p>
                  </a:txBody>
                  <a:tcPr/>
                </a:tc>
                <a:tc hMerge="1">
                  <a:txBody>
                    <a:bodyPr/>
                    <a:lstStyle/>
                    <a:p>
                      <a:pPr algn="ctr" fontAlgn="ctr"/>
                      <a:endParaRPr lang="ja-JP" altLang="en-US" sz="1100" b="0" i="0" u="none" strike="noStrike">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1530078690"/>
                  </a:ext>
                </a:extLst>
              </a:tr>
              <a:tr h="1105568">
                <a:tc>
                  <a:txBody>
                    <a:bodyPr/>
                    <a:lstStyle/>
                    <a:p>
                      <a:pPr marL="92075" indent="0" algn="l" defTabSz="837409" rtl="0" eaLnBrk="1" fontAlgn="ctr" latinLnBrk="0" hangingPunct="1"/>
                      <a:r>
                        <a:rPr kumimoji="1" lang="ja-JP" altLang="en-US" sz="1050" b="0" i="1" u="none" strike="noStrike" kern="1200" dirty="0">
                          <a:solidFill>
                            <a:srgbClr val="FF0000"/>
                          </a:solidFill>
                          <a:effectLst/>
                          <a:latin typeface="ＭＳ Ｐゴシック" panose="020B0600070205080204" pitchFamily="50" charset="-128"/>
                          <a:ea typeface="ＭＳ Ｐゴシック" panose="020B0600070205080204" pitchFamily="50" charset="-128"/>
                          <a:cs typeface="+mn-cs"/>
                        </a:rPr>
                        <a:t>基礎調査</a:t>
                      </a:r>
                      <a:endParaRPr kumimoji="1" lang="en-US" altLang="ja-JP" sz="1050" b="0" i="1" u="none" strike="noStrike" kern="1200" dirty="0">
                        <a:solidFill>
                          <a:srgbClr val="FF0000"/>
                        </a:solidFill>
                        <a:effectLst/>
                        <a:latin typeface="ＭＳ Ｐゴシック" panose="020B0600070205080204" pitchFamily="50" charset="-128"/>
                        <a:ea typeface="ＭＳ Ｐゴシック" panose="020B0600070205080204" pitchFamily="50" charset="-128"/>
                        <a:cs typeface="+mn-cs"/>
                      </a:endParaRPr>
                    </a:p>
                    <a:p>
                      <a:pPr marL="92075" indent="0" algn="l" defTabSz="837409" rtl="0" eaLnBrk="1" fontAlgn="ctr" latinLnBrk="0" hangingPunct="1"/>
                      <a:r>
                        <a:rPr kumimoji="1" lang="ja-JP" altLang="en-US" sz="1050" b="0" i="1" u="none" strike="noStrike" kern="1200" dirty="0">
                          <a:solidFill>
                            <a:srgbClr val="FF0000"/>
                          </a:solidFill>
                          <a:effectLst/>
                          <a:latin typeface="ＭＳ Ｐゴシック" panose="020B0600070205080204" pitchFamily="50" charset="-128"/>
                          <a:ea typeface="ＭＳ Ｐゴシック" panose="020B0600070205080204" pitchFamily="50" charset="-128"/>
                          <a:cs typeface="+mn-cs"/>
                        </a:rPr>
                        <a:t>　①鳥類調査</a:t>
                      </a:r>
                      <a:endParaRPr kumimoji="1" lang="en-US" altLang="ja-JP" sz="1050" b="0" i="1" u="none" strike="noStrike" kern="1200" dirty="0">
                        <a:solidFill>
                          <a:srgbClr val="FF0000"/>
                        </a:solidFill>
                        <a:effectLst/>
                        <a:latin typeface="ＭＳ Ｐゴシック" panose="020B0600070205080204" pitchFamily="50" charset="-128"/>
                        <a:ea typeface="ＭＳ Ｐゴシック" panose="020B0600070205080204" pitchFamily="50" charset="-128"/>
                        <a:cs typeface="+mn-cs"/>
                      </a:endParaRPr>
                    </a:p>
                    <a:p>
                      <a:pPr marL="92075" indent="0" algn="l" defTabSz="837409" rtl="0" eaLnBrk="1" fontAlgn="ctr" latinLnBrk="0" hangingPunct="1"/>
                      <a:r>
                        <a:rPr kumimoji="1" lang="ja-JP" altLang="en-US" sz="1050" b="0" i="1" u="none" strike="noStrike" kern="1200" dirty="0">
                          <a:solidFill>
                            <a:srgbClr val="FF0000"/>
                          </a:solidFill>
                          <a:effectLst/>
                          <a:latin typeface="ＭＳ Ｐゴシック" panose="020B0600070205080204" pitchFamily="50" charset="-128"/>
                          <a:ea typeface="ＭＳ Ｐゴシック" panose="020B0600070205080204" pitchFamily="50" charset="-128"/>
                          <a:cs typeface="+mn-cs"/>
                        </a:rPr>
                        <a:t>　②景観調査</a:t>
                      </a:r>
                      <a:endParaRPr kumimoji="1" lang="en-US" altLang="ja-JP" sz="1050" b="0" i="1" u="none" strike="noStrike" kern="1200" dirty="0">
                        <a:solidFill>
                          <a:srgbClr val="FF0000"/>
                        </a:solidFill>
                        <a:effectLst/>
                        <a:latin typeface="ＭＳ Ｐゴシック" panose="020B0600070205080204" pitchFamily="50" charset="-128"/>
                        <a:ea typeface="ＭＳ Ｐゴシック" panose="020B0600070205080204" pitchFamily="50" charset="-128"/>
                        <a:cs typeface="+mn-cs"/>
                      </a:endParaRPr>
                    </a:p>
                    <a:p>
                      <a:pPr marL="92075" indent="0" algn="l" defTabSz="837409" rtl="0" eaLnBrk="1" fontAlgn="ctr" latinLnBrk="0" hangingPunct="1"/>
                      <a:r>
                        <a:rPr kumimoji="1" lang="ja-JP" altLang="en-US" sz="1050" b="0" i="1" u="none" strike="noStrike" kern="1200" dirty="0">
                          <a:solidFill>
                            <a:srgbClr val="FF0000"/>
                          </a:solidFill>
                          <a:effectLst/>
                          <a:latin typeface="ＭＳ Ｐゴシック" panose="020B0600070205080204" pitchFamily="50" charset="-128"/>
                          <a:ea typeface="ＭＳ Ｐゴシック" panose="020B0600070205080204" pitchFamily="50" charset="-128"/>
                          <a:cs typeface="+mn-cs"/>
                        </a:rPr>
                        <a:t>　③文献調査</a:t>
                      </a:r>
                      <a:endParaRPr kumimoji="1" lang="en-US" altLang="ja-JP" sz="1050" b="0" i="1" u="none" strike="noStrike" kern="1200" dirty="0">
                        <a:solidFill>
                          <a:srgbClr val="FF0000"/>
                        </a:solidFill>
                        <a:effectLst/>
                        <a:latin typeface="ＭＳ Ｐゴシック" panose="020B0600070205080204" pitchFamily="50" charset="-128"/>
                        <a:ea typeface="ＭＳ Ｐゴシック" panose="020B0600070205080204" pitchFamily="50" charset="-128"/>
                        <a:cs typeface="+mn-cs"/>
                      </a:endParaRPr>
                    </a:p>
                    <a:p>
                      <a:pPr marL="92075" indent="0" algn="l" defTabSz="837409" rtl="0" eaLnBrk="1" fontAlgn="ctr" latinLnBrk="0" hangingPunct="1"/>
                      <a:r>
                        <a:rPr kumimoji="1" lang="ja-JP" altLang="en-US" sz="1050" b="0" i="1" u="none" strike="noStrike" kern="1200" dirty="0">
                          <a:solidFill>
                            <a:srgbClr val="FF0000"/>
                          </a:solidFill>
                          <a:effectLst/>
                          <a:latin typeface="ＭＳ Ｐゴシック" panose="020B0600070205080204" pitchFamily="50" charset="-128"/>
                          <a:ea typeface="ＭＳ Ｐゴシック" panose="020B0600070205080204" pitchFamily="50" charset="-128"/>
                          <a:cs typeface="+mn-cs"/>
                        </a:rPr>
                        <a:t>　④ヒアリングの実施</a:t>
                      </a:r>
                      <a:endParaRPr kumimoji="1" lang="en-US" altLang="ja-JP" sz="1050" b="0" i="1" u="none" strike="noStrike" kern="1200" dirty="0">
                        <a:solidFill>
                          <a:srgbClr val="FF0000"/>
                        </a:solidFill>
                        <a:effectLst/>
                        <a:latin typeface="ＭＳ Ｐゴシック" panose="020B0600070205080204" pitchFamily="50" charset="-128"/>
                        <a:ea typeface="ＭＳ Ｐゴシック" panose="020B0600070205080204" pitchFamily="50" charset="-128"/>
                        <a:cs typeface="+mn-cs"/>
                      </a:endParaRPr>
                    </a:p>
                    <a:p>
                      <a:pPr marL="92075" indent="0" algn="l" defTabSz="837409" rtl="0" eaLnBrk="1" fontAlgn="ctr" latinLnBrk="0" hangingPunct="1"/>
                      <a:r>
                        <a:rPr kumimoji="1" lang="ja-JP" altLang="en-US" sz="1050" b="0" i="1" u="none" strike="noStrike" kern="1200" dirty="0">
                          <a:solidFill>
                            <a:srgbClr val="FF0000"/>
                          </a:solidFill>
                          <a:effectLst/>
                          <a:latin typeface="ＭＳ Ｐゴシック" panose="020B0600070205080204" pitchFamily="50" charset="-128"/>
                          <a:ea typeface="ＭＳ Ｐゴシック" panose="020B0600070205080204" pitchFamily="50" charset="-128"/>
                          <a:cs typeface="+mn-cs"/>
                        </a:rPr>
                        <a:t>　</a:t>
                      </a:r>
                      <a:r>
                        <a:rPr kumimoji="1" lang="en-US" altLang="ja-JP" sz="1050" b="0" i="1" u="none" strike="noStrike" kern="1200" dirty="0">
                          <a:solidFill>
                            <a:srgbClr val="FF0000"/>
                          </a:solidFill>
                          <a:effectLst/>
                          <a:latin typeface="ＭＳ Ｐゴシック" panose="020B0600070205080204" pitchFamily="50" charset="-128"/>
                          <a:ea typeface="ＭＳ Ｐゴシック" panose="020B0600070205080204" pitchFamily="50" charset="-128"/>
                          <a:cs typeface="+mn-cs"/>
                        </a:rPr>
                        <a:t>…</a:t>
                      </a:r>
                      <a:endParaRPr kumimoji="1" lang="ja-JP" altLang="en-US" sz="1050" b="0" i="1" u="none" strike="noStrike" kern="1200" dirty="0">
                        <a:solidFill>
                          <a:srgbClr val="FF0000"/>
                        </a:solidFill>
                        <a:effectLst/>
                        <a:latin typeface="ＭＳ Ｐゴシック" panose="020B0600070205080204" pitchFamily="50" charset="-128"/>
                        <a:ea typeface="ＭＳ Ｐゴシック" panose="020B0600070205080204" pitchFamily="50" charset="-128"/>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837409" rtl="0" eaLnBrk="1" fontAlgn="ctr" latinLnBrk="0" hangingPunct="1"/>
                      <a:r>
                        <a:rPr kumimoji="1" lang="ja-JP" altLang="en-US" sz="1050" b="0" i="0" u="none" strike="noStrike" kern="1200" dirty="0">
                          <a:solidFill>
                            <a:schemeClr val="dk1"/>
                          </a:solidFill>
                          <a:effectLst/>
                          <a:latin typeface="ＭＳ Ｐゴシック" panose="020B0600070205080204" pitchFamily="50" charset="-128"/>
                          <a:ea typeface="ＭＳ Ｐゴシック" panose="020B0600070205080204" pitchFamily="50" charset="-128"/>
                          <a:cs typeface="+mn-cs"/>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fontAlgn="ct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fontAlgn="ctr"/>
                      <a:r>
                        <a:rPr lang="ja-JP" altLang="en-US" sz="1050" u="none" strike="noStrike" dirty="0">
                          <a:effectLst/>
                          <a:latin typeface="ＭＳ Ｐゴシック" panose="020B0600070205080204" pitchFamily="50" charset="-128"/>
                          <a:ea typeface="ＭＳ Ｐゴシック" panose="020B0600070205080204" pitchFamily="50" charset="-128"/>
                        </a:rPr>
                        <a:t>　</a:t>
                      </a: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fontAlgn="ct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CC"/>
                    </a:solidFill>
                  </a:tcPr>
                </a:tc>
                <a:tc>
                  <a:txBody>
                    <a:bodyPr/>
                    <a:lstStyle/>
                    <a:p>
                      <a:pPr algn="ctr" fontAlgn="ct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CC"/>
                    </a:solidFill>
                  </a:tcPr>
                </a:tc>
                <a:tc>
                  <a:txBody>
                    <a:bodyPr/>
                    <a:lstStyle/>
                    <a:p>
                      <a:pPr algn="ctr" fontAlgn="ct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CC"/>
                    </a:solidFill>
                  </a:tcPr>
                </a:tc>
                <a:tc>
                  <a:txBody>
                    <a:bodyPr/>
                    <a:lstStyle/>
                    <a:p>
                      <a:pPr algn="ctr" fontAlgn="ct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CC"/>
                    </a:solidFill>
                  </a:tcPr>
                </a:tc>
                <a:tc>
                  <a:txBody>
                    <a:bodyPr/>
                    <a:lstStyle/>
                    <a:p>
                      <a:pPr algn="ctr" fontAlgn="ctr"/>
                      <a:r>
                        <a:rPr lang="ja-JP" altLang="en-US" sz="1050" u="none" strike="noStrike" dirty="0">
                          <a:effectLst/>
                          <a:latin typeface="ＭＳ Ｐゴシック" panose="020B0600070205080204" pitchFamily="50" charset="-128"/>
                          <a:ea typeface="ＭＳ Ｐゴシック" panose="020B0600070205080204" pitchFamily="50" charset="-128"/>
                        </a:rPr>
                        <a:t>　</a:t>
                      </a: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FF9FF"/>
                    </a:solidFill>
                  </a:tcPr>
                </a:tc>
                <a:tc>
                  <a:txBody>
                    <a:bodyPr/>
                    <a:lstStyle/>
                    <a:p>
                      <a:pPr algn="ctr" fontAlgn="ct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FF9FF"/>
                    </a:solidFill>
                  </a:tcPr>
                </a:tc>
                <a:tc>
                  <a:txBody>
                    <a:bodyPr/>
                    <a:lstStyle/>
                    <a:p>
                      <a:pPr algn="ctr" fontAlgn="ct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FF9FF"/>
                    </a:solidFill>
                  </a:tcPr>
                </a:tc>
                <a:tc>
                  <a:txBody>
                    <a:bodyPr/>
                    <a:lstStyle/>
                    <a:p>
                      <a:pPr algn="ctr" fontAlgn="ct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FF9FF"/>
                    </a:solidFill>
                  </a:tcPr>
                </a:tc>
                <a:extLst>
                  <a:ext uri="{0D108BD9-81ED-4DB2-BD59-A6C34878D82A}">
                    <a16:rowId xmlns:a16="http://schemas.microsoft.com/office/drawing/2014/main" val="10002"/>
                  </a:ext>
                </a:extLst>
              </a:tr>
              <a:tr h="631753">
                <a:tc>
                  <a:txBody>
                    <a:bodyPr/>
                    <a:lstStyle/>
                    <a:p>
                      <a:pPr algn="l" fontAlgn="ctr"/>
                      <a:endParaRPr lang="en-US" altLang="ja-JP" sz="1050" b="0" i="1" u="none" strike="noStrike" dirty="0">
                        <a:solidFill>
                          <a:srgbClr val="FF0000"/>
                        </a:solidFill>
                        <a:effectLst/>
                        <a:latin typeface="ＭＳ Ｐゴシック" panose="020B0600070205080204" pitchFamily="50" charset="-128"/>
                        <a:ea typeface="ＭＳ Ｐゴシック" panose="020B0600070205080204" pitchFamily="50" charset="-128"/>
                      </a:endParaRPr>
                    </a:p>
                    <a:p>
                      <a:pPr marL="92075" indent="0" algn="l" fontAlgn="ctr"/>
                      <a:r>
                        <a:rPr lang="ja-JP" altLang="en-US" sz="1050" b="0" i="1" u="none" strike="noStrike" dirty="0">
                          <a:solidFill>
                            <a:srgbClr val="FF0000"/>
                          </a:solidFill>
                          <a:effectLst/>
                          <a:latin typeface="ＭＳ Ｐゴシック" panose="020B0600070205080204" pitchFamily="50" charset="-128"/>
                          <a:ea typeface="ＭＳ Ｐゴシック" panose="020B0600070205080204" pitchFamily="50" charset="-128"/>
                        </a:rPr>
                        <a:t>地盤調査</a:t>
                      </a:r>
                      <a:endParaRPr lang="en-US" altLang="ja-JP" sz="1050" b="0" i="1" u="none" strike="noStrike" dirty="0">
                        <a:solidFill>
                          <a:srgbClr val="FF0000"/>
                        </a:solidFill>
                        <a:effectLst/>
                        <a:latin typeface="ＭＳ Ｐゴシック" panose="020B0600070205080204" pitchFamily="50" charset="-128"/>
                        <a:ea typeface="ＭＳ Ｐゴシック" panose="020B0600070205080204" pitchFamily="50" charset="-128"/>
                      </a:endParaRPr>
                    </a:p>
                    <a:p>
                      <a:pPr marL="92075" indent="0" algn="l" fontAlgn="ctr"/>
                      <a:r>
                        <a:rPr lang="ja-JP" altLang="en-US" sz="1050" b="0" i="1" u="none" strike="noStrike" dirty="0">
                          <a:solidFill>
                            <a:srgbClr val="FF0000"/>
                          </a:solidFill>
                          <a:effectLst/>
                          <a:latin typeface="ＭＳ Ｐゴシック" panose="020B0600070205080204" pitchFamily="50" charset="-128"/>
                          <a:ea typeface="ＭＳ Ｐゴシック" panose="020B0600070205080204" pitchFamily="50" charset="-128"/>
                        </a:rPr>
                        <a:t>　①音波調査</a:t>
                      </a:r>
                      <a:endParaRPr lang="en-US" altLang="ja-JP" sz="1050" b="0" i="1" u="none" strike="noStrike" dirty="0">
                        <a:solidFill>
                          <a:srgbClr val="FF0000"/>
                        </a:solidFill>
                        <a:effectLst/>
                        <a:latin typeface="ＭＳ Ｐゴシック" panose="020B0600070205080204" pitchFamily="50" charset="-128"/>
                        <a:ea typeface="ＭＳ Ｐゴシック" panose="020B0600070205080204" pitchFamily="50" charset="-128"/>
                      </a:endParaRPr>
                    </a:p>
                    <a:p>
                      <a:pPr marL="92075" indent="0" algn="l" fontAlgn="ctr"/>
                      <a:r>
                        <a:rPr lang="ja-JP" altLang="en-US" sz="1050" b="0" i="1" u="none" strike="noStrike" dirty="0">
                          <a:solidFill>
                            <a:srgbClr val="FF0000"/>
                          </a:solidFill>
                          <a:effectLst/>
                          <a:latin typeface="ＭＳ Ｐゴシック" panose="020B0600070205080204" pitchFamily="50" charset="-128"/>
                          <a:ea typeface="ＭＳ Ｐゴシック" panose="020B0600070205080204" pitchFamily="50" charset="-128"/>
                        </a:rPr>
                        <a:t>　</a:t>
                      </a:r>
                      <a:r>
                        <a:rPr lang="en-US" altLang="ja-JP" sz="1050" b="0" i="1" u="none" strike="noStrike" dirty="0">
                          <a:solidFill>
                            <a:srgbClr val="FF0000"/>
                          </a:solidFill>
                          <a:effectLst/>
                          <a:latin typeface="ＭＳ Ｐゴシック" panose="020B0600070205080204" pitchFamily="50" charset="-128"/>
                          <a:ea typeface="ＭＳ Ｐゴシック" panose="020B0600070205080204" pitchFamily="50" charset="-128"/>
                        </a:rPr>
                        <a:t>…</a:t>
                      </a:r>
                      <a:endParaRPr lang="ja-JP" altLang="en-US" sz="1050" b="0" i="1" u="none" strike="noStrike" dirty="0">
                        <a:solidFill>
                          <a:srgbClr val="FF0000"/>
                        </a:solidFill>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ja-JP" altLang="en-US" sz="1050" u="none" strike="noStrike" dirty="0">
                          <a:effectLst/>
                          <a:latin typeface="ＭＳ Ｐゴシック" panose="020B0600070205080204" pitchFamily="50" charset="-128"/>
                          <a:ea typeface="ＭＳ Ｐゴシック" panose="020B0600070205080204" pitchFamily="50" charset="-128"/>
                        </a:rPr>
                        <a:t>　</a:t>
                      </a: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fontAlgn="ct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fontAlgn="ctr"/>
                      <a:r>
                        <a:rPr lang="ja-JP" altLang="en-US" sz="1050" u="none" strike="noStrike" dirty="0">
                          <a:effectLst/>
                          <a:latin typeface="ＭＳ Ｐゴシック" panose="020B0600070205080204" pitchFamily="50" charset="-128"/>
                          <a:ea typeface="ＭＳ Ｐゴシック" panose="020B0600070205080204" pitchFamily="50" charset="-128"/>
                        </a:rPr>
                        <a:t>　</a:t>
                      </a: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fontAlgn="ct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CC"/>
                    </a:solidFill>
                  </a:tcPr>
                </a:tc>
                <a:tc>
                  <a:txBody>
                    <a:bodyPr/>
                    <a:lstStyle/>
                    <a:p>
                      <a:pPr algn="ctr" fontAlgn="ct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CC"/>
                    </a:solidFill>
                  </a:tcPr>
                </a:tc>
                <a:tc>
                  <a:txBody>
                    <a:bodyPr/>
                    <a:lstStyle/>
                    <a:p>
                      <a:pPr algn="ctr" fontAlgn="ct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CC"/>
                    </a:solidFill>
                  </a:tcPr>
                </a:tc>
                <a:tc>
                  <a:txBody>
                    <a:bodyPr/>
                    <a:lstStyle/>
                    <a:p>
                      <a:pPr algn="ctr" fontAlgn="ct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CC"/>
                    </a:solidFill>
                  </a:tcPr>
                </a:tc>
                <a:tc>
                  <a:txBody>
                    <a:bodyPr/>
                    <a:lstStyle/>
                    <a:p>
                      <a:pPr algn="ctr" fontAlgn="ctr"/>
                      <a:r>
                        <a:rPr lang="ja-JP" altLang="en-US" sz="1050" u="none" strike="noStrike" dirty="0">
                          <a:effectLst/>
                          <a:latin typeface="ＭＳ Ｐゴシック" panose="020B0600070205080204" pitchFamily="50" charset="-128"/>
                          <a:ea typeface="ＭＳ Ｐゴシック" panose="020B0600070205080204" pitchFamily="50" charset="-128"/>
                        </a:rPr>
                        <a:t>　</a:t>
                      </a: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FF9FF"/>
                    </a:solidFill>
                  </a:tcPr>
                </a:tc>
                <a:tc>
                  <a:txBody>
                    <a:bodyPr/>
                    <a:lstStyle/>
                    <a:p>
                      <a:pPr algn="ctr" fontAlgn="ct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FF9FF"/>
                    </a:solidFill>
                  </a:tcPr>
                </a:tc>
                <a:tc>
                  <a:txBody>
                    <a:bodyPr/>
                    <a:lstStyle/>
                    <a:p>
                      <a:pPr algn="ctr" fontAlgn="ct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FF9FF"/>
                    </a:solidFill>
                  </a:tcPr>
                </a:tc>
                <a:tc>
                  <a:txBody>
                    <a:bodyPr/>
                    <a:lstStyle/>
                    <a:p>
                      <a:pPr algn="ctr" fontAlgn="ct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FF9FF"/>
                    </a:solidFill>
                  </a:tcPr>
                </a:tc>
                <a:extLst>
                  <a:ext uri="{0D108BD9-81ED-4DB2-BD59-A6C34878D82A}">
                    <a16:rowId xmlns:a16="http://schemas.microsoft.com/office/drawing/2014/main" val="10003"/>
                  </a:ext>
                </a:extLst>
              </a:tr>
              <a:tr h="631753">
                <a:tc>
                  <a:txBody>
                    <a:bodyPr/>
                    <a:lstStyle/>
                    <a:p>
                      <a:pPr marL="92075" indent="0" algn="l" fontAlgn="ctr"/>
                      <a:endParaRPr lang="en-US" altLang="ja-JP" sz="1050" b="0" i="1" u="none" strike="noStrike" dirty="0">
                        <a:solidFill>
                          <a:srgbClr val="FF0000"/>
                        </a:solidFill>
                        <a:effectLst/>
                        <a:latin typeface="ＭＳ Ｐゴシック" panose="020B0600070205080204" pitchFamily="50" charset="-128"/>
                        <a:ea typeface="ＭＳ Ｐゴシック" panose="020B0600070205080204" pitchFamily="50" charset="-128"/>
                      </a:endParaRPr>
                    </a:p>
                    <a:p>
                      <a:pPr marL="92075" indent="0" algn="l" fontAlgn="ctr"/>
                      <a:r>
                        <a:rPr lang="ja-JP" altLang="en-US" sz="1050" b="0" i="1" u="none" strike="noStrike" dirty="0">
                          <a:solidFill>
                            <a:srgbClr val="FF0000"/>
                          </a:solidFill>
                          <a:effectLst/>
                          <a:latin typeface="ＭＳ Ｐゴシック" panose="020B0600070205080204" pitchFamily="50" charset="-128"/>
                          <a:ea typeface="ＭＳ Ｐゴシック" panose="020B0600070205080204" pitchFamily="50" charset="-128"/>
                        </a:rPr>
                        <a:t>海象調査</a:t>
                      </a:r>
                      <a:endParaRPr lang="en-US" altLang="ja-JP" sz="1050" b="0" i="1" u="none" strike="noStrike" dirty="0">
                        <a:solidFill>
                          <a:srgbClr val="FF0000"/>
                        </a:solidFill>
                        <a:effectLst/>
                        <a:latin typeface="ＭＳ Ｐゴシック" panose="020B0600070205080204" pitchFamily="50" charset="-128"/>
                        <a:ea typeface="ＭＳ Ｐゴシック" panose="020B0600070205080204" pitchFamily="50" charset="-128"/>
                      </a:endParaRPr>
                    </a:p>
                    <a:p>
                      <a:pPr marL="92075" indent="0" algn="l" fontAlgn="ctr"/>
                      <a:r>
                        <a:rPr lang="ja-JP" altLang="en-US" sz="1050" b="0" i="1" u="none" strike="noStrike" dirty="0">
                          <a:solidFill>
                            <a:srgbClr val="FF0000"/>
                          </a:solidFill>
                          <a:effectLst/>
                          <a:latin typeface="ＭＳ Ｐゴシック" panose="020B0600070205080204" pitchFamily="50" charset="-128"/>
                          <a:ea typeface="ＭＳ Ｐゴシック" panose="020B0600070205080204" pitchFamily="50" charset="-128"/>
                        </a:rPr>
                        <a:t>　①波浪・潮海流調査</a:t>
                      </a:r>
                      <a:endParaRPr lang="en-US" altLang="ja-JP" sz="1050" b="0" i="1" u="none" strike="noStrike" dirty="0">
                        <a:solidFill>
                          <a:srgbClr val="FF0000"/>
                        </a:solidFill>
                        <a:effectLst/>
                        <a:latin typeface="ＭＳ Ｐゴシック" panose="020B0600070205080204" pitchFamily="50" charset="-128"/>
                        <a:ea typeface="ＭＳ Ｐゴシック" panose="020B0600070205080204" pitchFamily="50" charset="-128"/>
                      </a:endParaRPr>
                    </a:p>
                    <a:p>
                      <a:pPr marL="92075" indent="0" algn="l" fontAlgn="ctr"/>
                      <a:r>
                        <a:rPr lang="ja-JP" altLang="en-US" sz="1050" b="0" i="1" u="none" strike="noStrike" dirty="0">
                          <a:solidFill>
                            <a:srgbClr val="FF0000"/>
                          </a:solidFill>
                          <a:effectLst/>
                          <a:latin typeface="ＭＳ Ｐゴシック" panose="020B0600070205080204" pitchFamily="50" charset="-128"/>
                          <a:ea typeface="ＭＳ Ｐゴシック" panose="020B0600070205080204" pitchFamily="50" charset="-128"/>
                        </a:rPr>
                        <a:t>　</a:t>
                      </a:r>
                      <a:r>
                        <a:rPr lang="en-US" altLang="ja-JP" sz="1050" b="0" i="1" u="none" strike="noStrike" dirty="0">
                          <a:solidFill>
                            <a:srgbClr val="FF0000"/>
                          </a:solidFill>
                          <a:effectLst/>
                          <a:latin typeface="ＭＳ Ｐゴシック" panose="020B0600070205080204" pitchFamily="50" charset="-128"/>
                          <a:ea typeface="ＭＳ Ｐゴシック" panose="020B0600070205080204" pitchFamily="50" charset="-128"/>
                        </a:rPr>
                        <a:t>…</a:t>
                      </a:r>
                      <a:endParaRPr lang="ja-JP" altLang="en-US" sz="1050" b="0" i="1" u="none" strike="noStrike" dirty="0">
                        <a:solidFill>
                          <a:srgbClr val="FF0000"/>
                        </a:solidFill>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ja-JP" altLang="en-US" sz="1050" u="none" strike="noStrike" dirty="0">
                          <a:effectLst/>
                          <a:latin typeface="ＭＳ Ｐゴシック" panose="020B0600070205080204" pitchFamily="50" charset="-128"/>
                          <a:ea typeface="ＭＳ Ｐゴシック" panose="020B0600070205080204" pitchFamily="50" charset="-128"/>
                        </a:rPr>
                        <a:t>　</a:t>
                      </a: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fontAlgn="ct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fontAlgn="ctr"/>
                      <a:r>
                        <a:rPr lang="ja-JP" altLang="en-US" sz="1050" u="none" strike="noStrike" dirty="0">
                          <a:effectLst/>
                          <a:latin typeface="ＭＳ Ｐゴシック" panose="020B0600070205080204" pitchFamily="50" charset="-128"/>
                          <a:ea typeface="ＭＳ Ｐゴシック" panose="020B0600070205080204" pitchFamily="50" charset="-128"/>
                        </a:rPr>
                        <a:t>　</a:t>
                      </a: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fontAlgn="ct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CC"/>
                    </a:solidFill>
                  </a:tcPr>
                </a:tc>
                <a:tc>
                  <a:txBody>
                    <a:bodyPr/>
                    <a:lstStyle/>
                    <a:p>
                      <a:pPr algn="ctr" fontAlgn="ct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CC"/>
                    </a:solidFill>
                  </a:tcPr>
                </a:tc>
                <a:tc>
                  <a:txBody>
                    <a:bodyPr/>
                    <a:lstStyle/>
                    <a:p>
                      <a:pPr algn="ctr" fontAlgn="ct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CC"/>
                    </a:solidFill>
                  </a:tcPr>
                </a:tc>
                <a:tc>
                  <a:txBody>
                    <a:bodyPr/>
                    <a:lstStyle/>
                    <a:p>
                      <a:pPr algn="ctr" fontAlgn="ct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CC"/>
                    </a:solidFill>
                  </a:tcPr>
                </a:tc>
                <a:tc>
                  <a:txBody>
                    <a:bodyPr/>
                    <a:lstStyle/>
                    <a:p>
                      <a:pPr algn="ctr" fontAlgn="ctr"/>
                      <a:r>
                        <a:rPr lang="ja-JP" altLang="en-US" sz="1050" u="none" strike="noStrike" dirty="0">
                          <a:effectLst/>
                          <a:latin typeface="ＭＳ Ｐゴシック" panose="020B0600070205080204" pitchFamily="50" charset="-128"/>
                          <a:ea typeface="ＭＳ Ｐゴシック" panose="020B0600070205080204" pitchFamily="50" charset="-128"/>
                        </a:rPr>
                        <a:t>　</a:t>
                      </a: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FF9FF"/>
                    </a:solidFill>
                  </a:tcPr>
                </a:tc>
                <a:tc>
                  <a:txBody>
                    <a:bodyPr/>
                    <a:lstStyle/>
                    <a:p>
                      <a:pPr algn="ctr" fontAlgn="ct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FF9FF"/>
                    </a:solidFill>
                  </a:tcPr>
                </a:tc>
                <a:tc>
                  <a:txBody>
                    <a:bodyPr/>
                    <a:lstStyle/>
                    <a:p>
                      <a:pPr algn="ctr" fontAlgn="ct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FF9FF"/>
                    </a:solidFill>
                  </a:tcPr>
                </a:tc>
                <a:tc>
                  <a:txBody>
                    <a:bodyPr/>
                    <a:lstStyle/>
                    <a:p>
                      <a:pPr algn="ctr" fontAlgn="ct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FF9FF"/>
                    </a:solidFill>
                  </a:tcPr>
                </a:tc>
                <a:extLst>
                  <a:ext uri="{0D108BD9-81ED-4DB2-BD59-A6C34878D82A}">
                    <a16:rowId xmlns:a16="http://schemas.microsoft.com/office/drawing/2014/main" val="10004"/>
                  </a:ext>
                </a:extLst>
              </a:tr>
              <a:tr h="473815">
                <a:tc>
                  <a:txBody>
                    <a:bodyPr/>
                    <a:lstStyle/>
                    <a:p>
                      <a:pPr algn="l" fontAlgn="ctr"/>
                      <a:endParaRPr lang="en-US" altLang="ja-JP" sz="1050" b="0" i="1" u="none" strike="noStrike" dirty="0">
                        <a:solidFill>
                          <a:srgbClr val="FF0000"/>
                        </a:solidFill>
                        <a:effectLst/>
                        <a:latin typeface="ＭＳ Ｐゴシック" panose="020B0600070205080204" pitchFamily="50" charset="-128"/>
                        <a:ea typeface="ＭＳ Ｐゴシック" panose="020B0600070205080204" pitchFamily="50" charset="-128"/>
                      </a:endParaRPr>
                    </a:p>
                    <a:p>
                      <a:pPr marL="92075" indent="0" algn="l" fontAlgn="ctr"/>
                      <a:r>
                        <a:rPr lang="ja-JP" altLang="en-US" sz="1050" b="0" i="1" u="none" strike="noStrike" dirty="0">
                          <a:solidFill>
                            <a:srgbClr val="FF0000"/>
                          </a:solidFill>
                          <a:effectLst/>
                          <a:latin typeface="ＭＳ Ｐゴシック" panose="020B0600070205080204" pitchFamily="50" charset="-128"/>
                          <a:ea typeface="ＭＳ Ｐゴシック" panose="020B0600070205080204" pitchFamily="50" charset="-128"/>
                        </a:rPr>
                        <a:t>浮体風況観測</a:t>
                      </a:r>
                      <a:endParaRPr lang="en-US" altLang="ja-JP" sz="1050" b="0" i="1" u="none" strike="noStrike" dirty="0">
                        <a:solidFill>
                          <a:srgbClr val="FF0000"/>
                        </a:solidFill>
                        <a:effectLst/>
                        <a:latin typeface="ＭＳ Ｐゴシック" panose="020B0600070205080204" pitchFamily="50" charset="-128"/>
                        <a:ea typeface="ＭＳ Ｐゴシック" panose="020B0600070205080204" pitchFamily="50" charset="-128"/>
                      </a:endParaRPr>
                    </a:p>
                    <a:p>
                      <a:pPr algn="l" fontAlgn="ctr"/>
                      <a:r>
                        <a:rPr lang="ja-JP" altLang="en-US" sz="1050" b="0" i="1" u="none" strike="noStrike" dirty="0">
                          <a:solidFill>
                            <a:srgbClr val="FF0000"/>
                          </a:solidFill>
                          <a:effectLst/>
                          <a:latin typeface="ＭＳ Ｐゴシック" panose="020B0600070205080204" pitchFamily="50" charset="-128"/>
                          <a:ea typeface="ＭＳ Ｐゴシック" panose="020B0600070205080204" pitchFamily="50" charset="-128"/>
                        </a:rPr>
                        <a:t>　　</a:t>
                      </a:r>
                      <a:endParaRPr lang="en-US" altLang="ja-JP" sz="1050" b="0" i="1" u="none" strike="noStrike" dirty="0">
                        <a:solidFill>
                          <a:srgbClr val="FF0000"/>
                        </a:solidFill>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50" b="0" i="0" u="none" strike="noStrike">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fontAlgn="ct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fontAlgn="ct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fontAlgn="ct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CC"/>
                    </a:solidFill>
                  </a:tcPr>
                </a:tc>
                <a:tc>
                  <a:txBody>
                    <a:bodyPr/>
                    <a:lstStyle/>
                    <a:p>
                      <a:pPr algn="ctr" fontAlgn="ct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CC"/>
                    </a:solidFill>
                  </a:tcPr>
                </a:tc>
                <a:tc>
                  <a:txBody>
                    <a:bodyPr/>
                    <a:lstStyle/>
                    <a:p>
                      <a:pPr algn="ctr" fontAlgn="ct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CC"/>
                    </a:solidFill>
                  </a:tcPr>
                </a:tc>
                <a:tc>
                  <a:txBody>
                    <a:bodyPr/>
                    <a:lstStyle/>
                    <a:p>
                      <a:pPr algn="ctr" fontAlgn="ct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CC"/>
                    </a:solidFill>
                  </a:tcPr>
                </a:tc>
                <a:tc>
                  <a:txBody>
                    <a:bodyPr/>
                    <a:lstStyle/>
                    <a:p>
                      <a:pPr algn="ctr" fontAlgn="ct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FF9FF"/>
                    </a:solidFill>
                  </a:tcPr>
                </a:tc>
                <a:tc>
                  <a:txBody>
                    <a:bodyPr/>
                    <a:lstStyle/>
                    <a:p>
                      <a:pPr algn="ctr" fontAlgn="ct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FF9FF"/>
                    </a:solidFill>
                  </a:tcPr>
                </a:tc>
                <a:tc>
                  <a:txBody>
                    <a:bodyPr/>
                    <a:lstStyle/>
                    <a:p>
                      <a:pPr algn="ctr" fontAlgn="ct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FF9FF"/>
                    </a:solidFill>
                  </a:tcPr>
                </a:tc>
                <a:tc>
                  <a:txBody>
                    <a:bodyPr/>
                    <a:lstStyle/>
                    <a:p>
                      <a:pPr algn="ctr" fontAlgn="ct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FF9FF"/>
                    </a:solidFill>
                  </a:tcPr>
                </a:tc>
                <a:extLst>
                  <a:ext uri="{0D108BD9-81ED-4DB2-BD59-A6C34878D82A}">
                    <a16:rowId xmlns:a16="http://schemas.microsoft.com/office/drawing/2014/main" val="1709069987"/>
                  </a:ext>
                </a:extLst>
              </a:tr>
              <a:tr h="157938">
                <a:tc gridSpan="12">
                  <a:txBody>
                    <a:bodyPr/>
                    <a:lstStyle/>
                    <a:p>
                      <a:pPr marL="92075" indent="0" algn="l" fontAlgn="ctr"/>
                      <a:r>
                        <a:rPr lang="ja-JP" altLang="en-US" sz="1050" b="0" i="0" u="none" strike="noStrike" dirty="0">
                          <a:effectLst/>
                          <a:latin typeface="ＭＳ Ｐゴシック" panose="020B0600070205080204" pitchFamily="50" charset="-128"/>
                          <a:ea typeface="ＭＳ Ｐゴシック" panose="020B0600070205080204" pitchFamily="50" charset="-128"/>
                        </a:rPr>
                        <a:t>事業性・二酸化炭素削減効果の検証</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hMerge="1">
                  <a:txBody>
                    <a:bodyPr/>
                    <a:lstStyle/>
                    <a:p>
                      <a:pPr algn="ctr" fontAlgn="ctr"/>
                      <a:endParaRPr lang="ja-JP" altLang="en-US" sz="1100" b="0" i="0" u="none" strike="noStrike" dirty="0">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lnT w="12700" cap="flat" cmpd="sng" algn="ctr">
                      <a:solidFill>
                        <a:schemeClr val="tx1"/>
                      </a:solidFill>
                      <a:prstDash val="solid"/>
                      <a:round/>
                      <a:headEnd type="none" w="med" len="med"/>
                      <a:tailEnd type="none" w="med" len="med"/>
                    </a:lnT>
                  </a:tcPr>
                </a:tc>
                <a:tc hMerge="1">
                  <a:txBody>
                    <a:bodyPr/>
                    <a:lstStyle/>
                    <a:p>
                      <a:pPr algn="ctr" fontAlgn="ctr"/>
                      <a:endParaRPr lang="ja-JP" altLang="en-US" sz="1100" b="0" i="0" u="none" strike="noStrike" dirty="0">
                        <a:solidFill>
                          <a:srgbClr val="FF0000"/>
                        </a:solidFill>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596505621"/>
                  </a:ext>
                </a:extLst>
              </a:tr>
              <a:tr h="626927">
                <a:tc>
                  <a:txBody>
                    <a:bodyPr/>
                    <a:lstStyle/>
                    <a:p>
                      <a:pPr marL="92075" indent="0" algn="l" fontAlgn="ctr"/>
                      <a:r>
                        <a:rPr lang="ja-JP" altLang="en-US" sz="1050" b="0" i="1" u="none" strike="noStrike" dirty="0">
                          <a:solidFill>
                            <a:srgbClr val="FF0000"/>
                          </a:solidFill>
                          <a:effectLst/>
                          <a:latin typeface="ＭＳ Ｐゴシック" panose="020B0600070205080204" pitchFamily="50" charset="-128"/>
                          <a:ea typeface="ＭＳ Ｐゴシック" panose="020B0600070205080204" pitchFamily="50" charset="-128"/>
                        </a:rPr>
                        <a:t>　①○○の検討</a:t>
                      </a:r>
                      <a:endParaRPr lang="en-US" altLang="ja-JP" sz="1050" b="0" i="1" u="none" strike="noStrike" dirty="0">
                        <a:solidFill>
                          <a:srgbClr val="FF0000"/>
                        </a:solidFill>
                        <a:effectLst/>
                        <a:latin typeface="ＭＳ Ｐゴシック" panose="020B0600070205080204" pitchFamily="50" charset="-128"/>
                        <a:ea typeface="ＭＳ Ｐゴシック" panose="020B0600070205080204" pitchFamily="50" charset="-128"/>
                      </a:endParaRPr>
                    </a:p>
                    <a:p>
                      <a:pPr marL="92075" indent="0" algn="l" fontAlgn="ctr"/>
                      <a:r>
                        <a:rPr lang="ja-JP" altLang="en-US" sz="1050" b="0" i="1" u="none" strike="noStrike" dirty="0">
                          <a:solidFill>
                            <a:srgbClr val="FF0000"/>
                          </a:solidFill>
                          <a:effectLst/>
                          <a:latin typeface="ＭＳ Ｐゴシック" panose="020B0600070205080204" pitchFamily="50" charset="-128"/>
                          <a:ea typeface="ＭＳ Ｐゴシック" panose="020B0600070205080204" pitchFamily="50" charset="-128"/>
                        </a:rPr>
                        <a:t>　②○○の評価</a:t>
                      </a:r>
                      <a:endParaRPr lang="en-US" altLang="ja-JP" sz="1050" b="0" i="1" u="none" strike="noStrike" dirty="0">
                        <a:solidFill>
                          <a:srgbClr val="FF0000"/>
                        </a:solidFill>
                        <a:effectLst/>
                        <a:latin typeface="ＭＳ Ｐゴシック" panose="020B0600070205080204" pitchFamily="50" charset="-128"/>
                        <a:ea typeface="ＭＳ Ｐゴシック" panose="020B0600070205080204" pitchFamily="50" charset="-128"/>
                      </a:endParaRPr>
                    </a:p>
                    <a:p>
                      <a:pPr marL="92075" indent="0" algn="l" fontAlgn="ctr"/>
                      <a:r>
                        <a:rPr lang="ja-JP" altLang="en-US" sz="1050" b="0" i="1" u="none" strike="noStrike" dirty="0">
                          <a:solidFill>
                            <a:srgbClr val="FF0000"/>
                          </a:solidFill>
                          <a:effectLst/>
                          <a:latin typeface="ＭＳ Ｐゴシック" panose="020B0600070205080204" pitchFamily="50" charset="-128"/>
                          <a:ea typeface="ＭＳ Ｐゴシック" panose="020B0600070205080204" pitchFamily="50" charset="-128"/>
                        </a:rPr>
                        <a:t>　</a:t>
                      </a:r>
                      <a:r>
                        <a:rPr lang="en-US" altLang="ja-JP" sz="1050" b="0" i="1" u="none" strike="noStrike" dirty="0">
                          <a:solidFill>
                            <a:srgbClr val="FF0000"/>
                          </a:solidFill>
                          <a:effectLst/>
                          <a:latin typeface="ＭＳ Ｐゴシック" panose="020B0600070205080204" pitchFamily="50" charset="-128"/>
                          <a:ea typeface="ＭＳ Ｐゴシック" panose="020B0600070205080204" pitchFamily="50" charset="-128"/>
                        </a:rPr>
                        <a:t>…</a:t>
                      </a:r>
                      <a:endParaRPr lang="ja-JP" altLang="en-US" sz="1050" b="0" i="1" u="none" strike="noStrike" dirty="0">
                        <a:solidFill>
                          <a:srgbClr val="FF0000"/>
                        </a:solidFill>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fontAlgn="ct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fontAlgn="ct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fontAlgn="ctr"/>
                      <a:endParaRPr lang="ja-JP" altLang="en-US" sz="1050" b="0" i="0" u="none" strike="noStrike" dirty="0">
                        <a:solidFill>
                          <a:srgbClr val="FF0000"/>
                        </a:solidFill>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CC"/>
                    </a:solidFill>
                  </a:tcPr>
                </a:tc>
                <a:tc>
                  <a:txBody>
                    <a:bodyPr/>
                    <a:lstStyle/>
                    <a:p>
                      <a:pPr algn="ctr" fontAlgn="ctr"/>
                      <a:endParaRPr lang="ja-JP" altLang="en-US" sz="1050" b="0" i="0" u="none" strike="noStrike" dirty="0">
                        <a:solidFill>
                          <a:srgbClr val="FF0000"/>
                        </a:solidFill>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CC"/>
                    </a:solidFill>
                  </a:tcPr>
                </a:tc>
                <a:tc>
                  <a:txBody>
                    <a:bodyPr/>
                    <a:lstStyle/>
                    <a:p>
                      <a:pPr algn="ctr" fontAlgn="ctr"/>
                      <a:endParaRPr lang="ja-JP" altLang="en-US" sz="1050" b="0" i="0" u="none" strike="noStrike" dirty="0">
                        <a:solidFill>
                          <a:srgbClr val="FF0000"/>
                        </a:solidFill>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CC"/>
                    </a:solidFill>
                  </a:tcPr>
                </a:tc>
                <a:tc>
                  <a:txBody>
                    <a:bodyPr/>
                    <a:lstStyle/>
                    <a:p>
                      <a:pPr algn="ctr" fontAlgn="ctr"/>
                      <a:endParaRPr lang="ja-JP" altLang="en-US" sz="1050" b="0" i="0" u="none" strike="noStrike" dirty="0">
                        <a:solidFill>
                          <a:srgbClr val="FF0000"/>
                        </a:solidFill>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CC"/>
                    </a:solidFill>
                  </a:tcPr>
                </a:tc>
                <a:tc>
                  <a:txBody>
                    <a:bodyPr/>
                    <a:lstStyle/>
                    <a:p>
                      <a:pPr algn="ctr" fontAlgn="ctr"/>
                      <a:endParaRPr lang="ja-JP" altLang="en-US" sz="1050" b="0" i="0" u="none" strike="noStrike" dirty="0">
                        <a:solidFill>
                          <a:srgbClr val="FF0000"/>
                        </a:solidFill>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FF9FF"/>
                    </a:solidFill>
                  </a:tcPr>
                </a:tc>
                <a:tc>
                  <a:txBody>
                    <a:bodyPr/>
                    <a:lstStyle/>
                    <a:p>
                      <a:pPr algn="ctr" fontAlgn="ctr"/>
                      <a:endParaRPr lang="ja-JP" altLang="en-US" sz="1050" b="0" i="0" u="none" strike="noStrike" dirty="0">
                        <a:solidFill>
                          <a:srgbClr val="FF0000"/>
                        </a:solidFill>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FF9FF"/>
                    </a:solidFill>
                  </a:tcPr>
                </a:tc>
                <a:tc>
                  <a:txBody>
                    <a:bodyPr/>
                    <a:lstStyle/>
                    <a:p>
                      <a:pPr algn="ctr" fontAlgn="ctr"/>
                      <a:endParaRPr lang="ja-JP" altLang="en-US" sz="1050" b="0" i="0" u="none" strike="noStrike" dirty="0">
                        <a:solidFill>
                          <a:srgbClr val="FF0000"/>
                        </a:solidFill>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FF9FF"/>
                    </a:solidFill>
                  </a:tcPr>
                </a:tc>
                <a:tc>
                  <a:txBody>
                    <a:bodyPr/>
                    <a:lstStyle/>
                    <a:p>
                      <a:pPr algn="ctr" fontAlgn="ctr"/>
                      <a:endParaRPr lang="ja-JP" altLang="en-US" sz="1050" b="0" i="0" u="none" strike="noStrike" dirty="0">
                        <a:solidFill>
                          <a:srgbClr val="FF0000"/>
                        </a:solidFill>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FF9FF"/>
                    </a:solidFill>
                  </a:tcPr>
                </a:tc>
                <a:extLst>
                  <a:ext uri="{0D108BD9-81ED-4DB2-BD59-A6C34878D82A}">
                    <a16:rowId xmlns:a16="http://schemas.microsoft.com/office/drawing/2014/main" val="2039240613"/>
                  </a:ext>
                </a:extLst>
              </a:tr>
              <a:tr h="157938">
                <a:tc gridSpan="12">
                  <a:txBody>
                    <a:bodyPr/>
                    <a:lstStyle/>
                    <a:p>
                      <a:pPr marL="92075" indent="0" algn="l" fontAlgn="ctr"/>
                      <a:r>
                        <a:rPr lang="ja-JP" altLang="en-US" sz="1050" b="0" i="0" u="none" strike="noStrike" dirty="0">
                          <a:effectLst/>
                          <a:latin typeface="ＭＳ Ｐゴシック" panose="020B0600070205080204" pitchFamily="50" charset="-128"/>
                          <a:ea typeface="ＭＳ Ｐゴシック" panose="020B0600070205080204" pitchFamily="50" charset="-128"/>
                        </a:rPr>
                        <a:t>その他費用</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hMerge="1">
                  <a:txBody>
                    <a:bodyPr/>
                    <a:lstStyle/>
                    <a:p>
                      <a:pPr algn="ctr" fontAlgn="ctr"/>
                      <a:endParaRPr lang="ja-JP" altLang="en-US" sz="1100" b="0" i="0" u="none" strike="noStrike" dirty="0">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lnT w="12700" cap="flat" cmpd="sng" algn="ctr">
                      <a:solidFill>
                        <a:schemeClr val="tx1"/>
                      </a:solidFill>
                      <a:prstDash val="solid"/>
                      <a:round/>
                      <a:headEnd type="none" w="med" len="med"/>
                      <a:tailEnd type="none" w="med" len="med"/>
                    </a:lnT>
                  </a:tcPr>
                </a:tc>
                <a:tc hMerge="1">
                  <a:txBody>
                    <a:bodyPr/>
                    <a:lstStyle/>
                    <a:p>
                      <a:pPr algn="ctr" fontAlgn="ctr"/>
                      <a:endParaRPr lang="ja-JP" altLang="en-US" sz="1100" b="0" i="0" u="none" strike="noStrike" dirty="0">
                        <a:solidFill>
                          <a:srgbClr val="FF0000"/>
                        </a:solidFill>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566249498"/>
                  </a:ext>
                </a:extLst>
              </a:tr>
              <a:tr h="468433">
                <a:tc>
                  <a:txBody>
                    <a:bodyPr/>
                    <a:lstStyle/>
                    <a:p>
                      <a:pPr marL="92075" indent="0" algn="l" defTabSz="837409" rtl="0" eaLnBrk="1" fontAlgn="ctr" latinLnBrk="0" hangingPunct="1"/>
                      <a:r>
                        <a:rPr kumimoji="1" lang="ja-JP" altLang="en-US" sz="1050" b="0" i="1" u="none" strike="noStrike" kern="1200" dirty="0">
                          <a:solidFill>
                            <a:srgbClr val="FF0000"/>
                          </a:solidFill>
                          <a:effectLst/>
                          <a:latin typeface="ＭＳ Ｐゴシック" panose="020B0600070205080204" pitchFamily="50" charset="-128"/>
                          <a:ea typeface="ＭＳ Ｐゴシック" panose="020B0600070205080204" pitchFamily="50" charset="-128"/>
                          <a:cs typeface="+mn-cs"/>
                        </a:rPr>
                        <a:t>　①協議会の開催</a:t>
                      </a:r>
                      <a:endParaRPr kumimoji="1" lang="en-US" altLang="ja-JP" sz="1050" b="0" i="1" u="none" strike="noStrike" kern="1200" dirty="0">
                        <a:solidFill>
                          <a:srgbClr val="FF0000"/>
                        </a:solidFill>
                        <a:effectLst/>
                        <a:latin typeface="ＭＳ Ｐゴシック" panose="020B0600070205080204" pitchFamily="50" charset="-128"/>
                        <a:ea typeface="ＭＳ Ｐゴシック" panose="020B0600070205080204" pitchFamily="50" charset="-128"/>
                        <a:cs typeface="+mn-cs"/>
                      </a:endParaRPr>
                    </a:p>
                    <a:p>
                      <a:pPr marL="92075" indent="0" algn="l" defTabSz="837409" rtl="0" eaLnBrk="1" fontAlgn="ctr" latinLnBrk="0" hangingPunct="1"/>
                      <a:r>
                        <a:rPr kumimoji="1" lang="ja-JP" altLang="en-US" sz="1050" b="0" i="1" u="none" strike="noStrike" kern="1200" dirty="0">
                          <a:solidFill>
                            <a:srgbClr val="FF0000"/>
                          </a:solidFill>
                          <a:effectLst/>
                          <a:latin typeface="ＭＳ Ｐゴシック" panose="020B0600070205080204" pitchFamily="50" charset="-128"/>
                          <a:ea typeface="ＭＳ Ｐゴシック" panose="020B0600070205080204" pitchFamily="50" charset="-128"/>
                          <a:cs typeface="+mn-cs"/>
                        </a:rPr>
                        <a:t>　</a:t>
                      </a:r>
                      <a:r>
                        <a:rPr kumimoji="1" lang="en-US" altLang="ja-JP" sz="1050" b="0" i="1" u="none" strike="noStrike" kern="1200" dirty="0">
                          <a:solidFill>
                            <a:srgbClr val="FF0000"/>
                          </a:solidFill>
                          <a:effectLst/>
                          <a:latin typeface="ＭＳ Ｐゴシック" panose="020B0600070205080204" pitchFamily="50" charset="-128"/>
                          <a:ea typeface="ＭＳ Ｐゴシック" panose="020B0600070205080204" pitchFamily="50" charset="-128"/>
                          <a:cs typeface="+mn-cs"/>
                        </a:rPr>
                        <a:t>…</a:t>
                      </a:r>
                      <a:endParaRPr lang="ja-JP" altLang="en-US" sz="1050" b="0" i="1" u="none" strike="noStrike" dirty="0">
                        <a:solidFill>
                          <a:srgbClr val="FF0000"/>
                        </a:solidFill>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fontAlgn="ct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fontAlgn="ctr"/>
                      <a:endParaRPr lang="ja-JP" altLang="en-US" sz="1050" b="0" i="0" u="none" strike="noStrike" dirty="0">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fontAlgn="ctr"/>
                      <a:endParaRPr lang="ja-JP" altLang="en-US" sz="1050" b="0" i="0" u="none" strike="noStrike" dirty="0">
                        <a:solidFill>
                          <a:srgbClr val="FF0000"/>
                        </a:solidFill>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CC"/>
                    </a:solidFill>
                  </a:tcPr>
                </a:tc>
                <a:tc>
                  <a:txBody>
                    <a:bodyPr/>
                    <a:lstStyle/>
                    <a:p>
                      <a:pPr algn="ctr" fontAlgn="ctr"/>
                      <a:endParaRPr lang="ja-JP" altLang="en-US" sz="1050" b="0" i="0" u="none" strike="noStrike" dirty="0">
                        <a:solidFill>
                          <a:srgbClr val="FF0000"/>
                        </a:solidFill>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CC"/>
                    </a:solidFill>
                  </a:tcPr>
                </a:tc>
                <a:tc>
                  <a:txBody>
                    <a:bodyPr/>
                    <a:lstStyle/>
                    <a:p>
                      <a:pPr algn="ctr" fontAlgn="ctr"/>
                      <a:endParaRPr lang="ja-JP" altLang="en-US" sz="1050" b="0" i="0" u="none" strike="noStrike" dirty="0">
                        <a:solidFill>
                          <a:srgbClr val="FF0000"/>
                        </a:solidFill>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CC"/>
                    </a:solidFill>
                  </a:tcPr>
                </a:tc>
                <a:tc>
                  <a:txBody>
                    <a:bodyPr/>
                    <a:lstStyle/>
                    <a:p>
                      <a:pPr algn="ctr" fontAlgn="ctr"/>
                      <a:endParaRPr lang="ja-JP" altLang="en-US" sz="1050" b="0" i="0" u="none" strike="noStrike" dirty="0">
                        <a:solidFill>
                          <a:srgbClr val="FF0000"/>
                        </a:solidFill>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CC"/>
                    </a:solidFill>
                  </a:tcPr>
                </a:tc>
                <a:tc>
                  <a:txBody>
                    <a:bodyPr/>
                    <a:lstStyle/>
                    <a:p>
                      <a:pPr algn="ctr" fontAlgn="ctr"/>
                      <a:endParaRPr lang="ja-JP" altLang="en-US" sz="1050" b="0" i="0" u="none" strike="noStrike" dirty="0">
                        <a:solidFill>
                          <a:srgbClr val="FF0000"/>
                        </a:solidFill>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FF9FF"/>
                    </a:solidFill>
                  </a:tcPr>
                </a:tc>
                <a:tc>
                  <a:txBody>
                    <a:bodyPr/>
                    <a:lstStyle/>
                    <a:p>
                      <a:pPr algn="ctr" fontAlgn="ctr"/>
                      <a:endParaRPr lang="ja-JP" altLang="en-US" sz="1050" b="0" i="0" u="none" strike="noStrike" dirty="0">
                        <a:solidFill>
                          <a:srgbClr val="FF0000"/>
                        </a:solidFill>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FF9FF"/>
                    </a:solidFill>
                  </a:tcPr>
                </a:tc>
                <a:tc>
                  <a:txBody>
                    <a:bodyPr/>
                    <a:lstStyle/>
                    <a:p>
                      <a:pPr algn="ctr" fontAlgn="ctr"/>
                      <a:endParaRPr lang="ja-JP" altLang="en-US" sz="1050" b="0" i="0" u="none" strike="noStrike" dirty="0">
                        <a:solidFill>
                          <a:srgbClr val="FF0000"/>
                        </a:solidFill>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FF9FF"/>
                    </a:solidFill>
                  </a:tcPr>
                </a:tc>
                <a:tc>
                  <a:txBody>
                    <a:bodyPr/>
                    <a:lstStyle/>
                    <a:p>
                      <a:pPr algn="ctr" fontAlgn="ctr"/>
                      <a:endParaRPr lang="ja-JP" altLang="en-US" sz="1050" b="0" i="0" u="none" strike="noStrike" dirty="0">
                        <a:solidFill>
                          <a:srgbClr val="FF0000"/>
                        </a:solidFill>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FF9FF"/>
                    </a:solidFill>
                  </a:tcPr>
                </a:tc>
                <a:extLst>
                  <a:ext uri="{0D108BD9-81ED-4DB2-BD59-A6C34878D82A}">
                    <a16:rowId xmlns:a16="http://schemas.microsoft.com/office/drawing/2014/main" val="376123598"/>
                  </a:ext>
                </a:extLst>
              </a:tr>
              <a:tr h="207304">
                <a:tc>
                  <a:txBody>
                    <a:bodyPr/>
                    <a:lstStyle/>
                    <a:p>
                      <a:pPr algn="ctr" fontAlgn="ctr"/>
                      <a:r>
                        <a:rPr lang="ja-JP" altLang="en-US" sz="1050" b="0" i="0" u="none" strike="noStrike" dirty="0">
                          <a:effectLst/>
                          <a:latin typeface="ＭＳ Ｐゴシック" panose="020B0600070205080204" pitchFamily="50" charset="-128"/>
                          <a:ea typeface="ＭＳ Ｐゴシック" panose="020B0600070205080204" pitchFamily="50" charset="-128"/>
                        </a:rPr>
                        <a:t>補助対象経費合計</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3">
                  <a:txBody>
                    <a:bodyPr/>
                    <a:lstStyle/>
                    <a:p>
                      <a:pPr algn="r" fontAlgn="ctr"/>
                      <a:r>
                        <a:rPr lang="ja-JP" altLang="en-US" sz="1050" b="0" i="0" u="none" strike="noStrike" dirty="0">
                          <a:effectLst/>
                          <a:latin typeface="ＭＳ Ｐゴシック" panose="020B0600070205080204" pitchFamily="50" charset="-128"/>
                          <a:ea typeface="ＭＳ Ｐゴシック" panose="020B0600070205080204" pitchFamily="50" charset="-128"/>
                        </a:rPr>
                        <a:t>○○○千円（税抜）</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fontAlgn="ctr"/>
                      <a:endParaRPr lang="ja-JP" altLang="en-US" sz="1000" b="0" i="0" u="none" strike="noStrike" dirty="0">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hMerge="1">
                  <a:txBody>
                    <a:bodyPr/>
                    <a:lstStyle/>
                    <a:p>
                      <a:pPr algn="ctr" fontAlgn="ctr"/>
                      <a:endParaRPr lang="ja-JP" altLang="en-US" sz="1000" b="0" i="0" u="none" strike="noStrike" dirty="0">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gridSpan="4">
                  <a:txBody>
                    <a:bodyPr/>
                    <a:lstStyle/>
                    <a:p>
                      <a:pPr marL="0" marR="0" lvl="0" indent="0" algn="r" defTabSz="837409" rtl="0" eaLnBrk="1" fontAlgn="ctr"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rPr>
                        <a:t>○○○千円（税抜）</a:t>
                      </a:r>
                      <a:endParaRPr lang="ja-JP" altLang="en-US" sz="1050" b="0" i="0" u="none" strike="noStrike" dirty="0">
                        <a:solidFill>
                          <a:srgbClr val="FF0000"/>
                        </a:solidFill>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fontAlgn="ctr"/>
                      <a:endParaRPr lang="ja-JP" altLang="en-US" sz="1050" b="0" i="0" u="none" strike="noStrike" dirty="0">
                        <a:solidFill>
                          <a:srgbClr val="FF0000"/>
                        </a:solidFill>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fontAlgn="ctr"/>
                      <a:endParaRPr lang="ja-JP" altLang="en-US" sz="1050" b="0" i="0" u="none" strike="noStrike" dirty="0">
                        <a:solidFill>
                          <a:srgbClr val="FF0000"/>
                        </a:solidFill>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fontAlgn="ctr"/>
                      <a:endParaRPr lang="ja-JP" altLang="en-US" sz="1050" b="0" i="0" u="none" strike="noStrike" dirty="0">
                        <a:solidFill>
                          <a:srgbClr val="FF0000"/>
                        </a:solidFill>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4">
                  <a:txBody>
                    <a:bodyPr/>
                    <a:lstStyle/>
                    <a:p>
                      <a:pPr algn="r" fontAlgn="ctr"/>
                      <a:r>
                        <a:rPr lang="ja-JP" altLang="en-US" sz="1050" b="0" i="0" u="none" strike="noStrike" dirty="0">
                          <a:effectLst/>
                          <a:latin typeface="ＭＳ Ｐゴシック" panose="020B0600070205080204" pitchFamily="50" charset="-128"/>
                          <a:ea typeface="ＭＳ Ｐゴシック" panose="020B0600070205080204" pitchFamily="50" charset="-128"/>
                        </a:rPr>
                        <a:t>○○○千円（税抜）</a:t>
                      </a:r>
                      <a:endParaRPr lang="ja-JP" altLang="en-US" sz="1050" b="0" i="0" u="none" strike="noStrike" dirty="0">
                        <a:solidFill>
                          <a:srgbClr val="FF0000"/>
                        </a:solidFill>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pPr algn="ctr" fontAlgn="ctr"/>
                      <a:endParaRPr lang="ja-JP" altLang="en-US" sz="1000" b="0" i="0" u="none" strike="noStrike" dirty="0">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10006"/>
                  </a:ext>
                </a:extLst>
              </a:tr>
              <a:tr h="216024">
                <a:tc>
                  <a:txBody>
                    <a:bodyPr/>
                    <a:lstStyle/>
                    <a:p>
                      <a:pPr algn="ctr" fontAlgn="ctr"/>
                      <a:r>
                        <a:rPr lang="ja-JP" altLang="en-US" sz="1000" b="0" i="0" u="none" strike="noStrike" dirty="0">
                          <a:effectLst/>
                          <a:latin typeface="ＭＳ Ｐゴシック" panose="020B0600070205080204" pitchFamily="50" charset="-128"/>
                          <a:ea typeface="ＭＳ Ｐゴシック" panose="020B0600070205080204" pitchFamily="50" charset="-128"/>
                        </a:rPr>
                        <a:t>補助金所要額</a:t>
                      </a:r>
                      <a:r>
                        <a:rPr lang="en-US" altLang="ja-JP" sz="1000" b="0" i="0" u="none" strike="noStrike" dirty="0">
                          <a:effectLst/>
                          <a:latin typeface="ＭＳ Ｐゴシック" panose="020B0600070205080204" pitchFamily="50" charset="-128"/>
                          <a:ea typeface="ＭＳ Ｐゴシック" panose="020B0600070205080204" pitchFamily="50" charset="-128"/>
                        </a:rPr>
                        <a:t>(1/2</a:t>
                      </a:r>
                      <a:r>
                        <a:rPr lang="ja-JP" altLang="en-US" sz="1000" b="0" i="0" u="none" strike="noStrike" dirty="0">
                          <a:effectLst/>
                          <a:latin typeface="ＭＳ Ｐゴシック" panose="020B0600070205080204" pitchFamily="50" charset="-128"/>
                          <a:ea typeface="ＭＳ Ｐゴシック" panose="020B0600070205080204" pitchFamily="50" charset="-128"/>
                        </a:rPr>
                        <a:t>以内</a:t>
                      </a:r>
                      <a:r>
                        <a:rPr lang="en-US" altLang="ja-JP" sz="1000" b="0" i="0" u="none" strike="noStrike" dirty="0">
                          <a:effectLst/>
                          <a:latin typeface="ＭＳ Ｐゴシック" panose="020B0600070205080204" pitchFamily="50" charset="-128"/>
                          <a:ea typeface="ＭＳ Ｐゴシック" panose="020B0600070205080204" pitchFamily="50" charset="-128"/>
                        </a:rPr>
                        <a:t>)</a:t>
                      </a:r>
                      <a:endParaRPr lang="ja-JP" altLang="en-US" sz="1000" b="0" i="0" u="none" strike="noStrike" dirty="0">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3">
                  <a:txBody>
                    <a:bodyPr/>
                    <a:lstStyle/>
                    <a:p>
                      <a:pPr algn="r" fontAlgn="ctr"/>
                      <a:r>
                        <a:rPr lang="ja-JP" altLang="en-US" sz="1050" b="0" i="0" u="none" strike="noStrike" dirty="0">
                          <a:effectLst/>
                          <a:latin typeface="ＭＳ Ｐゴシック" panose="020B0600070205080204" pitchFamily="50" charset="-128"/>
                          <a:ea typeface="ＭＳ Ｐゴシック" panose="020B0600070205080204" pitchFamily="50" charset="-128"/>
                        </a:rPr>
                        <a:t>○○○千円（税抜）</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fontAlgn="ctr"/>
                      <a:endParaRPr lang="ja-JP" altLang="en-US" sz="1000" b="0" i="0" u="none" strike="noStrike" dirty="0">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pPr algn="ctr" fontAlgn="ctr"/>
                      <a:endParaRPr lang="ja-JP" altLang="en-US" sz="1000" b="0" i="0" u="none" strike="noStrike" dirty="0">
                        <a:effectLst/>
                        <a:latin typeface="ＭＳ Ｐゴシック"/>
                      </a:endParaRPr>
                    </a:p>
                  </a:txBody>
                  <a:tcPr marL="0" marR="0" marT="0" marB="0" anchor="ctr"/>
                </a:tc>
                <a:tc gridSpan="4">
                  <a:txBody>
                    <a:bodyPr/>
                    <a:lstStyle/>
                    <a:p>
                      <a:pPr marL="0" marR="0" lvl="0" indent="0" algn="r" defTabSz="837409" rtl="0" eaLnBrk="1" fontAlgn="ctr"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rPr>
                        <a:t>○○○千円（税抜）</a:t>
                      </a:r>
                      <a:endParaRPr lang="ja-JP" altLang="en-US" sz="1050" b="0" i="0" u="none" strike="noStrike" dirty="0">
                        <a:solidFill>
                          <a:srgbClr val="FF0000"/>
                        </a:solidFill>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fontAlgn="ctr"/>
                      <a:endParaRPr lang="ja-JP" altLang="en-US" sz="1050" b="0" i="0" u="none" strike="noStrike" dirty="0">
                        <a:solidFill>
                          <a:srgbClr val="FF0000"/>
                        </a:solidFill>
                        <a:effectLst/>
                        <a:latin typeface="ＭＳ Ｐゴシック"/>
                      </a:endParaRPr>
                    </a:p>
                  </a:txBody>
                  <a:tcPr marL="0" marR="0" marT="0" marB="0" anchor="ctr"/>
                </a:tc>
                <a:tc hMerge="1">
                  <a:txBody>
                    <a:bodyPr/>
                    <a:lstStyle/>
                    <a:p>
                      <a:pPr algn="ctr" fontAlgn="ctr"/>
                      <a:endParaRPr lang="ja-JP" altLang="en-US" sz="1050" b="0" i="0" u="none" strike="noStrike" dirty="0">
                        <a:solidFill>
                          <a:srgbClr val="FF0000"/>
                        </a:solidFill>
                        <a:effectLst/>
                        <a:latin typeface="ＭＳ Ｐゴシック"/>
                      </a:endParaRPr>
                    </a:p>
                  </a:txBody>
                  <a:tcPr marL="0" marR="0" marT="0" marB="0" anchor="ctr"/>
                </a:tc>
                <a:tc hMerge="1">
                  <a:txBody>
                    <a:bodyPr/>
                    <a:lstStyle/>
                    <a:p>
                      <a:pPr algn="ctr" fontAlgn="ctr"/>
                      <a:endParaRPr lang="ja-JP" altLang="en-US" sz="1050" b="0" i="0" u="none" strike="noStrike" dirty="0">
                        <a:solidFill>
                          <a:srgbClr val="FF0000"/>
                        </a:solidFill>
                        <a:effectLst/>
                        <a:latin typeface="ＭＳ Ｐゴシック"/>
                      </a:endParaRPr>
                    </a:p>
                  </a:txBody>
                  <a:tcPr marL="0" marR="0" marT="0" marB="0" anchor="ctr"/>
                </a:tc>
                <a:tc gridSpan="4">
                  <a:txBody>
                    <a:bodyPr/>
                    <a:lstStyle/>
                    <a:p>
                      <a:pPr algn="r" fontAlgn="ctr"/>
                      <a:r>
                        <a:rPr lang="ja-JP" altLang="en-US" sz="1050" b="0" i="0" u="none" strike="noStrike" dirty="0">
                          <a:effectLst/>
                          <a:latin typeface="ＭＳ Ｐゴシック" panose="020B0600070205080204" pitchFamily="50" charset="-128"/>
                          <a:ea typeface="ＭＳ Ｐゴシック" panose="020B0600070205080204" pitchFamily="50" charset="-128"/>
                        </a:rPr>
                        <a:t>○○○千円（税抜）</a:t>
                      </a:r>
                      <a:endParaRPr lang="ja-JP" altLang="en-US" sz="1050" b="0" i="0" u="none" strike="noStrike" dirty="0">
                        <a:solidFill>
                          <a:srgbClr val="FF0000"/>
                        </a:solidFill>
                        <a:effectLst/>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pPr algn="ctr" fontAlgn="ctr"/>
                      <a:endParaRPr lang="ja-JP" altLang="en-US" sz="1000" b="0" i="0" u="none" strike="noStrike" dirty="0">
                        <a:effectLst/>
                        <a:latin typeface="ＭＳ Ｐゴシック"/>
                      </a:endParaRPr>
                    </a:p>
                  </a:txBody>
                  <a:tcPr marL="0" marR="0" marT="0" marB="0" anchor="ctr"/>
                </a:tc>
                <a:extLst>
                  <a:ext uri="{0D108BD9-81ED-4DB2-BD59-A6C34878D82A}">
                    <a16:rowId xmlns:a16="http://schemas.microsoft.com/office/drawing/2014/main" val="90166615"/>
                  </a:ext>
                </a:extLst>
              </a:tr>
              <a:tr h="278634">
                <a:tc gridSpan="12">
                  <a:txBody>
                    <a:bodyPr/>
                    <a:lstStyle/>
                    <a:p>
                      <a:pPr algn="l" fontAlgn="ctr"/>
                      <a:r>
                        <a:rPr lang="ja-JP" altLang="en-US" sz="1050" b="0" i="0" u="none" strike="noStrike" dirty="0">
                          <a:effectLst/>
                          <a:latin typeface="ＭＳ Ｐゴシック" panose="020B0600070205080204" pitchFamily="50" charset="-128"/>
                          <a:ea typeface="ＭＳ Ｐゴシック" panose="020B0600070205080204" pitchFamily="50" charset="-128"/>
                        </a:rPr>
                        <a:t>　実施期間合計補助対象経費　　　　　　　　　　　　　　　　　　　　　　　　　　　　　　　　　　　　　　　　　　　　　　　　　　　　　　　　　　○○○千円（税抜）</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fontAlgn="ctr"/>
                      <a:endParaRPr lang="ja-JP" altLang="en-US" sz="1100" b="0" i="0" u="none" strike="noStrike" dirty="0">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lnT w="12700" cap="flat" cmpd="sng" algn="ctr">
                      <a:solidFill>
                        <a:schemeClr val="tx1"/>
                      </a:solidFill>
                      <a:prstDash val="solid"/>
                      <a:round/>
                      <a:headEnd type="none" w="med" len="med"/>
                      <a:tailEnd type="none" w="med" len="med"/>
                    </a:lnT>
                  </a:tcPr>
                </a:tc>
                <a:tc hMerge="1">
                  <a:txBody>
                    <a:bodyPr/>
                    <a:lstStyle/>
                    <a:p>
                      <a:pPr algn="ctr" fontAlgn="ctr"/>
                      <a:endParaRPr lang="ja-JP" altLang="en-US" sz="1100" b="0" i="0" u="none" strike="noStrike" dirty="0">
                        <a:solidFill>
                          <a:srgbClr val="FF0000"/>
                        </a:solidFill>
                        <a:effectLst/>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821436372"/>
                  </a:ext>
                </a:extLst>
              </a:tr>
              <a:tr h="278634">
                <a:tc gridSpan="12">
                  <a:txBody>
                    <a:bodyPr/>
                    <a:lstStyle/>
                    <a:p>
                      <a:pPr algn="l" fontAlgn="ctr"/>
                      <a:r>
                        <a:rPr lang="ja-JP" altLang="en-US" sz="1050" b="0" i="0" u="none" strike="noStrike" dirty="0">
                          <a:effectLst/>
                          <a:latin typeface="ＭＳ Ｐゴシック" panose="020B0600070205080204" pitchFamily="50" charset="-128"/>
                          <a:ea typeface="ＭＳ Ｐゴシック" panose="020B0600070205080204" pitchFamily="50" charset="-128"/>
                        </a:rPr>
                        <a:t>　実施期間合計補助金所要額（</a:t>
                      </a:r>
                      <a:r>
                        <a:rPr lang="en-US" altLang="ja-JP" sz="1050" b="0" i="0" u="none" strike="noStrike" dirty="0">
                          <a:effectLst/>
                          <a:latin typeface="ＭＳ Ｐゴシック" panose="020B0600070205080204" pitchFamily="50" charset="-128"/>
                          <a:ea typeface="ＭＳ Ｐゴシック" panose="020B0600070205080204" pitchFamily="50" charset="-128"/>
                        </a:rPr>
                        <a:t>1/2</a:t>
                      </a:r>
                      <a:r>
                        <a:rPr lang="ja-JP" altLang="en-US" sz="1050" b="0" i="0" u="none" strike="noStrike" dirty="0">
                          <a:effectLst/>
                          <a:latin typeface="ＭＳ Ｐゴシック" panose="020B0600070205080204" pitchFamily="50" charset="-128"/>
                          <a:ea typeface="ＭＳ Ｐゴシック" panose="020B0600070205080204" pitchFamily="50" charset="-128"/>
                        </a:rPr>
                        <a:t>以内）　　　　　　　　　　　　　　　　　　　　　　　　　　　　　　　　　　　　　　　　　　　　　　　　　　　 ○○○千円（税抜）</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533700357"/>
                  </a:ext>
                </a:extLst>
              </a:tr>
            </a:tbl>
          </a:graphicData>
        </a:graphic>
      </p:graphicFrame>
      <p:cxnSp>
        <p:nvCxnSpPr>
          <p:cNvPr id="13" name="直線矢印コネクタ 12"/>
          <p:cNvCxnSpPr/>
          <p:nvPr/>
        </p:nvCxnSpPr>
        <p:spPr>
          <a:xfrm>
            <a:off x="1835696" y="1772816"/>
            <a:ext cx="1367924" cy="0"/>
          </a:xfrm>
          <a:prstGeom prst="straightConnector1">
            <a:avLst/>
          </a:prstGeom>
          <a:ln w="19050">
            <a:solidFill>
              <a:schemeClr val="tx1"/>
            </a:solidFill>
            <a:headEnd type="oval" w="med" len="med"/>
            <a:tailEnd type="triangle" w="med" len="med"/>
          </a:ln>
        </p:spPr>
        <p:style>
          <a:lnRef idx="1">
            <a:schemeClr val="dk1"/>
          </a:lnRef>
          <a:fillRef idx="0">
            <a:schemeClr val="dk1"/>
          </a:fillRef>
          <a:effectRef idx="0">
            <a:schemeClr val="dk1"/>
          </a:effectRef>
          <a:fontRef idx="minor">
            <a:schemeClr val="tx1"/>
          </a:fontRef>
        </p:style>
      </p:cxnSp>
      <p:sp>
        <p:nvSpPr>
          <p:cNvPr id="18" name="テキスト ボックス 37"/>
          <p:cNvSpPr txBox="1">
            <a:spLocks noChangeArrowheads="1"/>
          </p:cNvSpPr>
          <p:nvPr/>
        </p:nvSpPr>
        <p:spPr bwMode="auto">
          <a:xfrm>
            <a:off x="2123728" y="1556792"/>
            <a:ext cx="1656184" cy="246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319" tIns="45659" rIns="91319" bIns="45659">
            <a:spAutoFit/>
          </a:bodyPr>
          <a:lstStyle>
            <a:lvl1pPr defTabSz="996950" eaLnBrk="0" hangingPunct="0">
              <a:defRPr kumimoji="1">
                <a:solidFill>
                  <a:schemeClr val="tx1"/>
                </a:solidFill>
                <a:latin typeface="Arial" charset="0"/>
                <a:ea typeface="ＭＳ Ｐゴシック" pitchFamily="50" charset="-128"/>
              </a:defRPr>
            </a:lvl1pPr>
            <a:lvl2pPr marL="742950" indent="-285750" defTabSz="996950" eaLnBrk="0" hangingPunct="0">
              <a:defRPr kumimoji="1">
                <a:solidFill>
                  <a:schemeClr val="tx1"/>
                </a:solidFill>
                <a:latin typeface="Arial" charset="0"/>
                <a:ea typeface="ＭＳ Ｐゴシック" pitchFamily="50" charset="-128"/>
              </a:defRPr>
            </a:lvl2pPr>
            <a:lvl3pPr marL="1143000" indent="-228600" defTabSz="996950" eaLnBrk="0" hangingPunct="0">
              <a:defRPr kumimoji="1">
                <a:solidFill>
                  <a:schemeClr val="tx1"/>
                </a:solidFill>
                <a:latin typeface="Arial" charset="0"/>
                <a:ea typeface="ＭＳ Ｐゴシック" pitchFamily="50" charset="-128"/>
              </a:defRPr>
            </a:lvl3pPr>
            <a:lvl4pPr marL="1600200" indent="-228600" defTabSz="996950" eaLnBrk="0" hangingPunct="0">
              <a:defRPr kumimoji="1">
                <a:solidFill>
                  <a:schemeClr val="tx1"/>
                </a:solidFill>
                <a:latin typeface="Arial" charset="0"/>
                <a:ea typeface="ＭＳ Ｐゴシック" pitchFamily="50" charset="-128"/>
              </a:defRPr>
            </a:lvl4pPr>
            <a:lvl5pPr marL="2057400" indent="-228600" defTabSz="996950" eaLnBrk="0" hangingPunct="0">
              <a:defRPr kumimoji="1">
                <a:solidFill>
                  <a:schemeClr val="tx1"/>
                </a:solidFill>
                <a:latin typeface="Arial" charset="0"/>
                <a:ea typeface="ＭＳ Ｐゴシック" pitchFamily="50" charset="-128"/>
              </a:defRPr>
            </a:lvl5pPr>
            <a:lvl6pPr marL="2514600" indent="-228600" defTabSz="99695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defTabSz="99695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defTabSz="99695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defTabSz="99695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r>
              <a:rPr lang="ja-JP" altLang="en-US" sz="1001" i="1" dirty="0">
                <a:solidFill>
                  <a:srgbClr val="FF0000"/>
                </a:solidFill>
                <a:latin typeface="ＭＳ Ｐゴシック" panose="020B0600070205080204" pitchFamily="50" charset="-128"/>
                <a:cs typeface="Meiryo UI" pitchFamily="50" charset="-128"/>
              </a:rPr>
              <a:t>①○○千円</a:t>
            </a:r>
            <a:endParaRPr lang="en-US" altLang="ja-JP" sz="1001" i="1" dirty="0">
              <a:solidFill>
                <a:srgbClr val="FF0000"/>
              </a:solidFill>
              <a:latin typeface="ＭＳ Ｐゴシック" panose="020B0600070205080204" pitchFamily="50" charset="-128"/>
              <a:cs typeface="Meiryo UI" pitchFamily="50" charset="-128"/>
            </a:endParaRPr>
          </a:p>
        </p:txBody>
      </p:sp>
      <p:cxnSp>
        <p:nvCxnSpPr>
          <p:cNvPr id="15" name="直線矢印コネクタ 14"/>
          <p:cNvCxnSpPr/>
          <p:nvPr/>
        </p:nvCxnSpPr>
        <p:spPr>
          <a:xfrm>
            <a:off x="1979712" y="1972526"/>
            <a:ext cx="1367924" cy="0"/>
          </a:xfrm>
          <a:prstGeom prst="straightConnector1">
            <a:avLst/>
          </a:prstGeom>
          <a:ln w="19050">
            <a:solidFill>
              <a:schemeClr val="tx1"/>
            </a:solidFill>
            <a:headEnd type="oval" w="med" len="med"/>
            <a:tailEnd type="triangle" w="med" len="med"/>
          </a:ln>
        </p:spPr>
        <p:style>
          <a:lnRef idx="1">
            <a:schemeClr val="dk1"/>
          </a:lnRef>
          <a:fillRef idx="0">
            <a:schemeClr val="dk1"/>
          </a:fillRef>
          <a:effectRef idx="0">
            <a:schemeClr val="dk1"/>
          </a:effectRef>
          <a:fontRef idx="minor">
            <a:schemeClr val="tx1"/>
          </a:fontRef>
        </p:style>
      </p:cxnSp>
      <p:sp>
        <p:nvSpPr>
          <p:cNvPr id="16" name="テキスト ボックス 37"/>
          <p:cNvSpPr txBox="1">
            <a:spLocks noChangeArrowheads="1"/>
          </p:cNvSpPr>
          <p:nvPr/>
        </p:nvSpPr>
        <p:spPr bwMode="auto">
          <a:xfrm>
            <a:off x="2123726" y="1772816"/>
            <a:ext cx="1656184" cy="246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319" tIns="45659" rIns="91319" bIns="45659">
            <a:spAutoFit/>
          </a:bodyPr>
          <a:lstStyle>
            <a:lvl1pPr defTabSz="996950" eaLnBrk="0" hangingPunct="0">
              <a:defRPr kumimoji="1">
                <a:solidFill>
                  <a:schemeClr val="tx1"/>
                </a:solidFill>
                <a:latin typeface="Arial" charset="0"/>
                <a:ea typeface="ＭＳ Ｐゴシック" pitchFamily="50" charset="-128"/>
              </a:defRPr>
            </a:lvl1pPr>
            <a:lvl2pPr marL="742950" indent="-285750" defTabSz="996950" eaLnBrk="0" hangingPunct="0">
              <a:defRPr kumimoji="1">
                <a:solidFill>
                  <a:schemeClr val="tx1"/>
                </a:solidFill>
                <a:latin typeface="Arial" charset="0"/>
                <a:ea typeface="ＭＳ Ｐゴシック" pitchFamily="50" charset="-128"/>
              </a:defRPr>
            </a:lvl2pPr>
            <a:lvl3pPr marL="1143000" indent="-228600" defTabSz="996950" eaLnBrk="0" hangingPunct="0">
              <a:defRPr kumimoji="1">
                <a:solidFill>
                  <a:schemeClr val="tx1"/>
                </a:solidFill>
                <a:latin typeface="Arial" charset="0"/>
                <a:ea typeface="ＭＳ Ｐゴシック" pitchFamily="50" charset="-128"/>
              </a:defRPr>
            </a:lvl3pPr>
            <a:lvl4pPr marL="1600200" indent="-228600" defTabSz="996950" eaLnBrk="0" hangingPunct="0">
              <a:defRPr kumimoji="1">
                <a:solidFill>
                  <a:schemeClr val="tx1"/>
                </a:solidFill>
                <a:latin typeface="Arial" charset="0"/>
                <a:ea typeface="ＭＳ Ｐゴシック" pitchFamily="50" charset="-128"/>
              </a:defRPr>
            </a:lvl4pPr>
            <a:lvl5pPr marL="2057400" indent="-228600" defTabSz="996950" eaLnBrk="0" hangingPunct="0">
              <a:defRPr kumimoji="1">
                <a:solidFill>
                  <a:schemeClr val="tx1"/>
                </a:solidFill>
                <a:latin typeface="Arial" charset="0"/>
                <a:ea typeface="ＭＳ Ｐゴシック" pitchFamily="50" charset="-128"/>
              </a:defRPr>
            </a:lvl5pPr>
            <a:lvl6pPr marL="2514600" indent="-228600" defTabSz="99695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defTabSz="99695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defTabSz="99695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defTabSz="99695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r>
              <a:rPr lang="ja-JP" altLang="en-US" sz="1001" i="1" dirty="0">
                <a:solidFill>
                  <a:srgbClr val="FF0000"/>
                </a:solidFill>
                <a:latin typeface="ＭＳ Ｐゴシック" panose="020B0600070205080204" pitchFamily="50" charset="-128"/>
                <a:cs typeface="Meiryo UI" pitchFamily="50" charset="-128"/>
              </a:rPr>
              <a:t>②○○千円</a:t>
            </a:r>
            <a:endParaRPr lang="en-US" altLang="ja-JP" sz="1001" i="1" dirty="0">
              <a:solidFill>
                <a:srgbClr val="FF0000"/>
              </a:solidFill>
              <a:latin typeface="ＭＳ Ｐゴシック" panose="020B0600070205080204" pitchFamily="50" charset="-128"/>
              <a:cs typeface="Meiryo UI" pitchFamily="50" charset="-128"/>
            </a:endParaRPr>
          </a:p>
        </p:txBody>
      </p:sp>
      <p:sp>
        <p:nvSpPr>
          <p:cNvPr id="17" name="テキスト ボックス 16"/>
          <p:cNvSpPr txBox="1"/>
          <p:nvPr/>
        </p:nvSpPr>
        <p:spPr>
          <a:xfrm>
            <a:off x="89826" y="100173"/>
            <a:ext cx="1578685" cy="369337"/>
          </a:xfrm>
          <a:prstGeom prst="rect">
            <a:avLst/>
          </a:prstGeom>
        </p:spPr>
        <p:style>
          <a:lnRef idx="2">
            <a:schemeClr val="dk1"/>
          </a:lnRef>
          <a:fillRef idx="1">
            <a:schemeClr val="lt1"/>
          </a:fillRef>
          <a:effectRef idx="0">
            <a:schemeClr val="dk1"/>
          </a:effectRef>
          <a:fontRef idx="minor">
            <a:schemeClr val="dk1"/>
          </a:fontRef>
        </p:style>
        <p:txBody>
          <a:bodyPr wrap="square" lIns="91319" tIns="45659" rIns="91319" bIns="45659">
            <a:spAutoFit/>
          </a:bodyPr>
          <a:lstStyle>
            <a:lvl1pPr defTabSz="996950" eaLnBrk="0" hangingPunct="0">
              <a:defRPr kumimoji="1">
                <a:solidFill>
                  <a:schemeClr val="tx1"/>
                </a:solidFill>
                <a:latin typeface="Arial" charset="0"/>
                <a:ea typeface="ＭＳ Ｐゴシック" pitchFamily="50" charset="-128"/>
              </a:defRPr>
            </a:lvl1pPr>
            <a:lvl2pPr marL="742950" indent="-285750" defTabSz="996950" eaLnBrk="0" hangingPunct="0">
              <a:defRPr kumimoji="1">
                <a:solidFill>
                  <a:schemeClr val="tx1"/>
                </a:solidFill>
                <a:latin typeface="Arial" charset="0"/>
                <a:ea typeface="ＭＳ Ｐゴシック" pitchFamily="50" charset="-128"/>
              </a:defRPr>
            </a:lvl2pPr>
            <a:lvl3pPr marL="1143000" indent="-228600" defTabSz="996950" eaLnBrk="0" hangingPunct="0">
              <a:defRPr kumimoji="1">
                <a:solidFill>
                  <a:schemeClr val="tx1"/>
                </a:solidFill>
                <a:latin typeface="Arial" charset="0"/>
                <a:ea typeface="ＭＳ Ｐゴシック" pitchFamily="50" charset="-128"/>
              </a:defRPr>
            </a:lvl3pPr>
            <a:lvl4pPr marL="1600200" indent="-228600" defTabSz="996950" eaLnBrk="0" hangingPunct="0">
              <a:defRPr kumimoji="1">
                <a:solidFill>
                  <a:schemeClr val="tx1"/>
                </a:solidFill>
                <a:latin typeface="Arial" charset="0"/>
                <a:ea typeface="ＭＳ Ｐゴシック" pitchFamily="50" charset="-128"/>
              </a:defRPr>
            </a:lvl4pPr>
            <a:lvl5pPr marL="2057400" indent="-228600" defTabSz="996950" eaLnBrk="0" hangingPunct="0">
              <a:defRPr kumimoji="1">
                <a:solidFill>
                  <a:schemeClr val="tx1"/>
                </a:solidFill>
                <a:latin typeface="Arial" charset="0"/>
                <a:ea typeface="ＭＳ Ｐゴシック" pitchFamily="50" charset="-128"/>
              </a:defRPr>
            </a:lvl5pPr>
            <a:lvl6pPr marL="2514600" indent="-228600" defTabSz="99695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defTabSz="99695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defTabSz="99695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defTabSz="99695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r>
              <a:rPr lang="ja-JP" altLang="en-US" sz="1801" dirty="0">
                <a:solidFill>
                  <a:srgbClr val="000000"/>
                </a:solidFill>
                <a:latin typeface="ＭＳ Ｐゴシック" pitchFamily="50" charset="-128"/>
                <a:ea typeface="Meiryo UI" pitchFamily="50" charset="-128"/>
                <a:cs typeface="Meiryo UI" pitchFamily="50" charset="-128"/>
              </a:rPr>
              <a:t>事業計画</a:t>
            </a:r>
          </a:p>
        </p:txBody>
      </p:sp>
      <p:sp>
        <p:nvSpPr>
          <p:cNvPr id="4" name="正方形/長方形 3"/>
          <p:cNvSpPr/>
          <p:nvPr/>
        </p:nvSpPr>
        <p:spPr>
          <a:xfrm>
            <a:off x="216179" y="488971"/>
            <a:ext cx="8748307" cy="230832"/>
          </a:xfrm>
          <a:prstGeom prst="rect">
            <a:avLst/>
          </a:prstGeom>
        </p:spPr>
        <p:txBody>
          <a:bodyPr wrap="square">
            <a:spAutoFit/>
          </a:bodyPr>
          <a:lstStyle/>
          <a:p>
            <a:endParaRPr lang="ja-JP" altLang="en-US" sz="900" i="1" dirty="0">
              <a:solidFill>
                <a:srgbClr val="FF0000"/>
              </a:solidFill>
              <a:latin typeface="ＭＳ Ｐゴシック" pitchFamily="50" charset="-128"/>
              <a:ea typeface="Meiryo UI" pitchFamily="50" charset="-128"/>
              <a:cs typeface="Meiryo UI" pitchFamily="50" charset="-128"/>
            </a:endParaRPr>
          </a:p>
        </p:txBody>
      </p:sp>
      <p:sp>
        <p:nvSpPr>
          <p:cNvPr id="19" name="テキスト ボックス 22"/>
          <p:cNvSpPr txBox="1">
            <a:spLocks noChangeArrowheads="1"/>
          </p:cNvSpPr>
          <p:nvPr/>
        </p:nvSpPr>
        <p:spPr bwMode="auto">
          <a:xfrm>
            <a:off x="216178" y="525017"/>
            <a:ext cx="874830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900" i="1" dirty="0">
                <a:solidFill>
                  <a:srgbClr val="FF0000"/>
                </a:solidFill>
              </a:rPr>
              <a:t>・事業全体のスケジュール及び事業費について、調査項目等ごとに記載してください。調査項目等ごとの事業費は、必要に応じて四季毎などに分けて示すことも可とします。その場合は、細分化した各要素の補助対象経費（税抜）を示してください。各行の幅は適宜変更ください。事業計画が３年未満の場合は、適宜、行を削除して作成ください。</a:t>
            </a:r>
            <a:endParaRPr lang="en-US" altLang="ja-JP" sz="900" i="1" dirty="0">
              <a:solidFill>
                <a:srgbClr val="FF0000"/>
              </a:solidFill>
            </a:endParaRPr>
          </a:p>
        </p:txBody>
      </p:sp>
      <p:sp>
        <p:nvSpPr>
          <p:cNvPr id="21" name="Text Box 11"/>
          <p:cNvSpPr txBox="1">
            <a:spLocks noChangeArrowheads="1"/>
          </p:cNvSpPr>
          <p:nvPr/>
        </p:nvSpPr>
        <p:spPr bwMode="auto">
          <a:xfrm>
            <a:off x="1765943" y="157841"/>
            <a:ext cx="1795462" cy="254000"/>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en-US" altLang="ja-JP" sz="1050" i="1" dirty="0"/>
              <a:t>※</a:t>
            </a:r>
            <a:r>
              <a:rPr lang="ja-JP" altLang="en-US" sz="1050" i="1" dirty="0"/>
              <a:t>　本頁は１頁に収めること。</a:t>
            </a:r>
          </a:p>
        </p:txBody>
      </p:sp>
      <p:sp>
        <p:nvSpPr>
          <p:cNvPr id="3" name="スライド番号プレースホルダー 2">
            <a:extLst>
              <a:ext uri="{FF2B5EF4-FFF2-40B4-BE49-F238E27FC236}">
                <a16:creationId xmlns:a16="http://schemas.microsoft.com/office/drawing/2014/main" id="{8EED6477-E448-9B23-2CBE-3E7689887698}"/>
              </a:ext>
            </a:extLst>
          </p:cNvPr>
          <p:cNvSpPr>
            <a:spLocks noGrp="1"/>
          </p:cNvSpPr>
          <p:nvPr>
            <p:ph type="sldNum" sz="quarter" idx="12"/>
          </p:nvPr>
        </p:nvSpPr>
        <p:spPr>
          <a:xfrm>
            <a:off x="6902896" y="6453336"/>
            <a:ext cx="2133600" cy="365125"/>
          </a:xfrm>
        </p:spPr>
        <p:txBody>
          <a:bodyPr/>
          <a:lstStyle/>
          <a:p>
            <a:fld id="{D2D8002D-B5B0-4BAC-B1F6-782DDCCE6D9C}" type="slidenum">
              <a:rPr kumimoji="1" lang="ja-JP" altLang="en-US" smtClean="0"/>
              <a:t>6</a:t>
            </a:fld>
            <a:endParaRPr kumimoji="1" lang="ja-JP" altLang="en-US"/>
          </a:p>
        </p:txBody>
      </p:sp>
    </p:spTree>
    <p:extLst>
      <p:ext uri="{BB962C8B-B14F-4D97-AF65-F5344CB8AC3E}">
        <p14:creationId xmlns:p14="http://schemas.microsoft.com/office/powerpoint/2010/main" val="28792121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16"/>
          <p:cNvSpPr txBox="1">
            <a:spLocks noChangeArrowheads="1"/>
          </p:cNvSpPr>
          <p:nvPr/>
        </p:nvSpPr>
        <p:spPr bwMode="auto">
          <a:xfrm>
            <a:off x="4" y="44628"/>
            <a:ext cx="5724124" cy="369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367" tIns="45684" rIns="91367" bIns="45684">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4400" eaLnBrk="1" fontAlgn="base" hangingPunct="1">
              <a:spcBef>
                <a:spcPct val="0"/>
              </a:spcBef>
              <a:spcAft>
                <a:spcPct val="0"/>
              </a:spcAft>
              <a:defRPr/>
            </a:pPr>
            <a:r>
              <a:rPr lang="en-US" altLang="ja-JP" sz="1801" dirty="0">
                <a:latin typeface="+mn-ea"/>
                <a:ea typeface="+mn-ea"/>
              </a:rPr>
              <a:t>○</a:t>
            </a:r>
            <a:r>
              <a:rPr lang="ja-JP" altLang="en-US" sz="1801" dirty="0">
                <a:latin typeface="+mn-ea"/>
                <a:ea typeface="+mn-ea"/>
              </a:rPr>
              <a:t>令和●年度の目標と内容</a:t>
            </a:r>
            <a:r>
              <a:rPr lang="ja-JP" altLang="en-US" sz="900" i="1" dirty="0">
                <a:solidFill>
                  <a:srgbClr val="FF0000"/>
                </a:solidFill>
                <a:latin typeface="ＭＳ Ｐゴシック" panose="020B0600070205080204" pitchFamily="50" charset="-128"/>
                <a:cs typeface="Meiryo UI" pitchFamily="50" charset="-128"/>
              </a:rPr>
              <a:t>（</a:t>
            </a:r>
            <a:r>
              <a:rPr lang="en-US" altLang="ja-JP" sz="900" i="1" dirty="0">
                <a:solidFill>
                  <a:srgbClr val="FF0000"/>
                </a:solidFill>
                <a:latin typeface="ＭＳ Ｐゴシック" panose="020B0600070205080204" pitchFamily="50" charset="-128"/>
                <a:cs typeface="Meiryo UI" pitchFamily="50" charset="-128"/>
              </a:rPr>
              <a:t>※</a:t>
            </a:r>
            <a:r>
              <a:rPr lang="ja-JP" altLang="en-US" sz="900" i="1" dirty="0">
                <a:solidFill>
                  <a:srgbClr val="FF0000"/>
                </a:solidFill>
                <a:latin typeface="ＭＳ Ｐゴシック" panose="020B0600070205080204" pitchFamily="50" charset="-128"/>
                <a:cs typeface="Meiryo UI" pitchFamily="50" charset="-128"/>
              </a:rPr>
              <a:t>事業期間に応じてコピーし、年度毎に記載してください。）</a:t>
            </a:r>
          </a:p>
        </p:txBody>
      </p:sp>
      <p:graphicFrame>
        <p:nvGraphicFramePr>
          <p:cNvPr id="6" name="表 5"/>
          <p:cNvGraphicFramePr>
            <a:graphicFrameLocks noGrp="1"/>
          </p:cNvGraphicFramePr>
          <p:nvPr>
            <p:extLst>
              <p:ext uri="{D42A27DB-BD31-4B8C-83A1-F6EECF244321}">
                <p14:modId xmlns:p14="http://schemas.microsoft.com/office/powerpoint/2010/main" val="2373893665"/>
              </p:ext>
            </p:extLst>
          </p:nvPr>
        </p:nvGraphicFramePr>
        <p:xfrm>
          <a:off x="395536" y="836712"/>
          <a:ext cx="8447698" cy="2903196"/>
        </p:xfrm>
        <a:graphic>
          <a:graphicData uri="http://schemas.openxmlformats.org/drawingml/2006/table">
            <a:tbl>
              <a:tblPr/>
              <a:tblGrid>
                <a:gridCol w="792088">
                  <a:extLst>
                    <a:ext uri="{9D8B030D-6E8A-4147-A177-3AD203B41FA5}">
                      <a16:colId xmlns:a16="http://schemas.microsoft.com/office/drawing/2014/main" val="20000"/>
                    </a:ext>
                  </a:extLst>
                </a:gridCol>
                <a:gridCol w="1728192">
                  <a:extLst>
                    <a:ext uri="{9D8B030D-6E8A-4147-A177-3AD203B41FA5}">
                      <a16:colId xmlns:a16="http://schemas.microsoft.com/office/drawing/2014/main" val="20001"/>
                    </a:ext>
                  </a:extLst>
                </a:gridCol>
                <a:gridCol w="2160240">
                  <a:extLst>
                    <a:ext uri="{9D8B030D-6E8A-4147-A177-3AD203B41FA5}">
                      <a16:colId xmlns:a16="http://schemas.microsoft.com/office/drawing/2014/main" val="1406092174"/>
                    </a:ext>
                  </a:extLst>
                </a:gridCol>
                <a:gridCol w="3767178">
                  <a:extLst>
                    <a:ext uri="{9D8B030D-6E8A-4147-A177-3AD203B41FA5}">
                      <a16:colId xmlns:a16="http://schemas.microsoft.com/office/drawing/2014/main" val="20002"/>
                    </a:ext>
                  </a:extLst>
                </a:gridCol>
              </a:tblGrid>
              <a:tr h="542997">
                <a:tc>
                  <a:txBody>
                    <a:bodyPr/>
                    <a:lstStyle/>
                    <a:p>
                      <a:pPr marL="0" marR="0" lvl="0" indent="0" algn="ctr" defTabSz="996950" rtl="0" eaLnBrk="1" fontAlgn="base" latinLnBrk="0" hangingPunct="1">
                        <a:lnSpc>
                          <a:spcPts val="2000"/>
                        </a:lnSpc>
                        <a:spcBef>
                          <a:spcPct val="0"/>
                        </a:spcBef>
                        <a:spcAft>
                          <a:spcPct val="0"/>
                        </a:spcAft>
                        <a:buClrTx/>
                        <a:buSzTx/>
                        <a:buFontTx/>
                        <a:buNone/>
                        <a:tabLst/>
                      </a:pPr>
                      <a:r>
                        <a:rPr kumimoji="1" lang="ja-JP" altLang="en-US" sz="1050" b="1" i="0" u="none" strike="noStrike" cap="none" normalizeH="0" baseline="0" dirty="0">
                          <a:ln>
                            <a:noFill/>
                          </a:ln>
                          <a:solidFill>
                            <a:srgbClr val="FFFFFF"/>
                          </a:solidFill>
                          <a:effectLst/>
                          <a:latin typeface="ＭＳ Ｐゴシック" pitchFamily="50" charset="-128"/>
                          <a:ea typeface="Meiryo UI" pitchFamily="50" charset="-128"/>
                          <a:cs typeface="Meiryo UI" pitchFamily="50" charset="-128"/>
                        </a:rPr>
                        <a:t>要素</a:t>
                      </a:r>
                      <a:endParaRPr kumimoji="1" lang="en-US" altLang="ja-JP" sz="1050" b="1" i="0" u="none" strike="noStrike" cap="none" normalizeH="0" baseline="0" dirty="0">
                        <a:ln>
                          <a:noFill/>
                        </a:ln>
                        <a:solidFill>
                          <a:srgbClr val="FFFFFF"/>
                        </a:solidFill>
                        <a:effectLst/>
                        <a:latin typeface="ＭＳ Ｐゴシック" pitchFamily="50" charset="-128"/>
                        <a:ea typeface="Meiryo UI" pitchFamily="50" charset="-128"/>
                        <a:cs typeface="Meiryo UI" pitchFamily="50" charset="-128"/>
                      </a:endParaRPr>
                    </a:p>
                  </a:txBody>
                  <a:tcPr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96950" rtl="0" eaLnBrk="1" fontAlgn="base" latinLnBrk="0" hangingPunct="1">
                        <a:lnSpc>
                          <a:spcPts val="2000"/>
                        </a:lnSpc>
                        <a:spcBef>
                          <a:spcPct val="0"/>
                        </a:spcBef>
                        <a:spcAft>
                          <a:spcPct val="0"/>
                        </a:spcAft>
                        <a:buClrTx/>
                        <a:buSzTx/>
                        <a:buFontTx/>
                        <a:buNone/>
                        <a:tabLst/>
                      </a:pPr>
                      <a:r>
                        <a:rPr kumimoji="1" lang="ja-JP" altLang="en-US" sz="1050" b="1" i="0" u="none" strike="noStrike" cap="none" normalizeH="0" baseline="0" dirty="0">
                          <a:ln>
                            <a:noFill/>
                          </a:ln>
                          <a:solidFill>
                            <a:srgbClr val="FFFFFF"/>
                          </a:solidFill>
                          <a:effectLst/>
                          <a:latin typeface="ＭＳ Ｐゴシック" pitchFamily="50" charset="-128"/>
                          <a:ea typeface="Meiryo UI" pitchFamily="50" charset="-128"/>
                          <a:cs typeface="Meiryo UI" pitchFamily="50" charset="-128"/>
                        </a:rPr>
                        <a:t>実施項目</a:t>
                      </a:r>
                    </a:p>
                  </a:txBody>
                  <a:tcPr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96950" rtl="0" eaLnBrk="1" fontAlgn="base" latinLnBrk="0" hangingPunct="1">
                        <a:lnSpc>
                          <a:spcPts val="2000"/>
                        </a:lnSpc>
                        <a:spcBef>
                          <a:spcPct val="0"/>
                        </a:spcBef>
                        <a:spcAft>
                          <a:spcPct val="0"/>
                        </a:spcAft>
                        <a:buClrTx/>
                        <a:buSzTx/>
                        <a:buFontTx/>
                        <a:buNone/>
                        <a:tabLst/>
                        <a:defRPr/>
                      </a:pPr>
                      <a:r>
                        <a:rPr kumimoji="1" lang="ja-JP" altLang="en-US" sz="1050" b="1" i="0" u="none" strike="noStrike" cap="none" normalizeH="0" baseline="0" dirty="0">
                          <a:ln>
                            <a:noFill/>
                          </a:ln>
                          <a:solidFill>
                            <a:srgbClr val="FFFFFF"/>
                          </a:solidFill>
                          <a:effectLst/>
                          <a:latin typeface="ＭＳ Ｐゴシック" pitchFamily="50" charset="-128"/>
                          <a:ea typeface="Meiryo UI" pitchFamily="50" charset="-128"/>
                          <a:cs typeface="Meiryo UI" pitchFamily="50" charset="-128"/>
                        </a:rPr>
                        <a:t>令和●年度の目標</a:t>
                      </a:r>
                    </a:p>
                  </a:txBody>
                  <a:tcPr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96950" rtl="0" eaLnBrk="1" fontAlgn="base" latinLnBrk="0" hangingPunct="1">
                        <a:lnSpc>
                          <a:spcPts val="2000"/>
                        </a:lnSpc>
                        <a:spcBef>
                          <a:spcPct val="0"/>
                        </a:spcBef>
                        <a:spcAft>
                          <a:spcPct val="0"/>
                        </a:spcAft>
                        <a:buClrTx/>
                        <a:buSzTx/>
                        <a:buFontTx/>
                        <a:buNone/>
                        <a:tabLst/>
                      </a:pPr>
                      <a:r>
                        <a:rPr kumimoji="1" lang="ja-JP" altLang="en-US" sz="1050" b="1" i="0" u="none" strike="noStrike" cap="none" normalizeH="0" baseline="0" dirty="0">
                          <a:ln>
                            <a:noFill/>
                          </a:ln>
                          <a:solidFill>
                            <a:srgbClr val="FFFFFF"/>
                          </a:solidFill>
                          <a:effectLst/>
                          <a:latin typeface="ＭＳ Ｐゴシック" pitchFamily="50" charset="-128"/>
                          <a:ea typeface="Meiryo UI" pitchFamily="50" charset="-128"/>
                          <a:cs typeface="Meiryo UI" pitchFamily="50" charset="-128"/>
                        </a:rPr>
                        <a:t>計　画　内　容</a:t>
                      </a:r>
                    </a:p>
                  </a:txBody>
                  <a:tcPr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897155">
                <a:tc>
                  <a:txBody>
                    <a:bodyPr/>
                    <a:lstStyle/>
                    <a:p>
                      <a:pPr marL="0" marR="0" lvl="0" indent="0" algn="l" defTabSz="99695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dirty="0">
                          <a:ln>
                            <a:noFill/>
                          </a:ln>
                          <a:solidFill>
                            <a:srgbClr val="000000"/>
                          </a:solidFill>
                          <a:effectLst/>
                          <a:latin typeface="ＭＳ Ｐゴシック" pitchFamily="50" charset="-128"/>
                          <a:ea typeface="Meiryo UI" pitchFamily="50" charset="-128"/>
                          <a:cs typeface="Meiryo UI" pitchFamily="50" charset="-128"/>
                        </a:rPr>
                        <a:t>全体</a:t>
                      </a:r>
                      <a:endParaRPr kumimoji="1" lang="en-US" altLang="ja-JP" sz="1050" b="0" i="0" u="none" strike="noStrike" cap="none" normalizeH="0" baseline="0" dirty="0">
                        <a:ln>
                          <a:noFill/>
                        </a:ln>
                        <a:solidFill>
                          <a:srgbClr val="000000"/>
                        </a:solidFill>
                        <a:effectLst/>
                        <a:latin typeface="ＭＳ Ｐゴシック" pitchFamily="50" charset="-128"/>
                        <a:ea typeface="Meiryo UI" pitchFamily="50" charset="-128"/>
                        <a:cs typeface="Meiryo UI" pitchFamily="50" charset="-128"/>
                      </a:endParaRPr>
                    </a:p>
                    <a:p>
                      <a:pPr marL="0" marR="0" lvl="0" indent="0" algn="l" defTabSz="996950" rtl="0" eaLnBrk="1" fontAlgn="base" latinLnBrk="0" hangingPunct="1">
                        <a:lnSpc>
                          <a:spcPct val="100000"/>
                        </a:lnSpc>
                        <a:spcBef>
                          <a:spcPct val="0"/>
                        </a:spcBef>
                        <a:spcAft>
                          <a:spcPct val="0"/>
                        </a:spcAft>
                        <a:buClrTx/>
                        <a:buSzTx/>
                        <a:buFontTx/>
                        <a:buNone/>
                        <a:tabLst/>
                      </a:pPr>
                      <a:endParaRPr kumimoji="1" lang="en-US" altLang="ja-JP" sz="1050" b="0" i="0" u="none" strike="noStrike" cap="none" normalizeH="0" baseline="0" dirty="0">
                        <a:ln>
                          <a:noFill/>
                        </a:ln>
                        <a:solidFill>
                          <a:srgbClr val="000000"/>
                        </a:solidFill>
                        <a:effectLst/>
                        <a:latin typeface="ＭＳ Ｐゴシック" pitchFamily="50" charset="-128"/>
                        <a:ea typeface="Meiryo UI" pitchFamily="50" charset="-128"/>
                        <a:cs typeface="Meiryo UI" pitchFamily="50" charset="-128"/>
                      </a:endParaRPr>
                    </a:p>
                    <a:p>
                      <a:pPr marL="0" marR="0" lvl="0" indent="0" algn="l" defTabSz="996950" rtl="0" eaLnBrk="1" fontAlgn="base" latinLnBrk="0" hangingPunct="1">
                        <a:lnSpc>
                          <a:spcPct val="100000"/>
                        </a:lnSpc>
                        <a:spcBef>
                          <a:spcPct val="0"/>
                        </a:spcBef>
                        <a:spcAft>
                          <a:spcPct val="0"/>
                        </a:spcAft>
                        <a:buClrTx/>
                        <a:buSzTx/>
                        <a:buFontTx/>
                        <a:buNone/>
                        <a:tabLst/>
                      </a:pPr>
                      <a:endParaRPr kumimoji="1" lang="en-US" altLang="ja-JP" sz="1050" b="0" i="0" u="none" strike="noStrike" cap="none" normalizeH="0" baseline="0" dirty="0">
                        <a:ln>
                          <a:noFill/>
                        </a:ln>
                        <a:solidFill>
                          <a:srgbClr val="000000"/>
                        </a:solidFill>
                        <a:effectLst/>
                        <a:latin typeface="ＭＳ Ｐゴシック" pitchFamily="50" charset="-128"/>
                        <a:ea typeface="Meiryo UI" pitchFamily="50" charset="-128"/>
                        <a:cs typeface="Meiryo UI" pitchFamily="50" charset="-128"/>
                      </a:endParaRPr>
                    </a:p>
                    <a:p>
                      <a:pPr marL="0" marR="0" lvl="0" indent="0" algn="l" defTabSz="996950" rtl="0" eaLnBrk="1" fontAlgn="base" latinLnBrk="0" hangingPunct="1">
                        <a:lnSpc>
                          <a:spcPct val="100000"/>
                        </a:lnSpc>
                        <a:spcBef>
                          <a:spcPct val="0"/>
                        </a:spcBef>
                        <a:spcAft>
                          <a:spcPct val="0"/>
                        </a:spcAft>
                        <a:buClrTx/>
                        <a:buSzTx/>
                        <a:buFontTx/>
                        <a:buNone/>
                        <a:tabLst/>
                      </a:pPr>
                      <a:endParaRPr kumimoji="1" lang="en-US" altLang="ja-JP" sz="1050" b="0" i="0" u="none" strike="noStrike" cap="none" normalizeH="0" baseline="0" dirty="0">
                        <a:ln>
                          <a:noFill/>
                        </a:ln>
                        <a:solidFill>
                          <a:srgbClr val="000000"/>
                        </a:solidFill>
                        <a:effectLst/>
                        <a:latin typeface="ＭＳ Ｐゴシック" pitchFamily="50" charset="-128"/>
                        <a:ea typeface="Meiryo UI" pitchFamily="50" charset="-128"/>
                        <a:cs typeface="Meiryo UI" pitchFamily="50" charset="-128"/>
                      </a:endParaRPr>
                    </a:p>
                  </a:txBody>
                  <a:tcPr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96950" rtl="0" eaLnBrk="1" fontAlgn="base" latinLnBrk="0" hangingPunct="1">
                        <a:lnSpc>
                          <a:spcPct val="100000"/>
                        </a:lnSpc>
                        <a:spcBef>
                          <a:spcPct val="0"/>
                        </a:spcBef>
                        <a:spcAft>
                          <a:spcPct val="0"/>
                        </a:spcAft>
                        <a:buClrTx/>
                        <a:buSzTx/>
                        <a:buFontTx/>
                        <a:buNone/>
                        <a:tabLst/>
                      </a:pPr>
                      <a:r>
                        <a:rPr kumimoji="1" lang="en-US" altLang="ja-JP" sz="900" b="0" i="1" u="none" strike="noStrike" cap="none" normalizeH="0" baseline="0" dirty="0">
                          <a:ln>
                            <a:noFill/>
                          </a:ln>
                          <a:solidFill>
                            <a:srgbClr val="FF0000"/>
                          </a:solidFill>
                          <a:effectLst/>
                          <a:latin typeface="ＭＳ Ｐゴシック" panose="020B0600070205080204" pitchFamily="50" charset="-128"/>
                          <a:ea typeface="ＭＳ Ｐゴシック" panose="020B0600070205080204" pitchFamily="50" charset="-128"/>
                          <a:cs typeface="Meiryo UI" pitchFamily="50" charset="-128"/>
                        </a:rPr>
                        <a:t>【</a:t>
                      </a:r>
                      <a:r>
                        <a:rPr kumimoji="1" lang="ja-JP" altLang="en-US" sz="900" b="0" i="1" u="none" strike="noStrike" cap="none" normalizeH="0" baseline="0" dirty="0">
                          <a:ln>
                            <a:noFill/>
                          </a:ln>
                          <a:solidFill>
                            <a:srgbClr val="FF0000"/>
                          </a:solidFill>
                          <a:effectLst/>
                          <a:latin typeface="ＭＳ Ｐゴシック" panose="020B0600070205080204" pitchFamily="50" charset="-128"/>
                          <a:ea typeface="ＭＳ Ｐゴシック" panose="020B0600070205080204" pitchFamily="50" charset="-128"/>
                          <a:cs typeface="Meiryo UI" pitchFamily="50" charset="-128"/>
                        </a:rPr>
                        <a:t>事業全体としての目標について記載してください</a:t>
                      </a:r>
                      <a:r>
                        <a:rPr kumimoji="1" lang="en-US" altLang="ja-JP" sz="900" b="0" i="1" u="none" strike="noStrike" cap="none" normalizeH="0" baseline="0" dirty="0">
                          <a:ln>
                            <a:noFill/>
                          </a:ln>
                          <a:solidFill>
                            <a:srgbClr val="FF0000"/>
                          </a:solidFill>
                          <a:effectLst/>
                          <a:latin typeface="ＭＳ Ｐゴシック" panose="020B0600070205080204" pitchFamily="50" charset="-128"/>
                          <a:ea typeface="ＭＳ Ｐゴシック" panose="020B0600070205080204" pitchFamily="50" charset="-128"/>
                          <a:cs typeface="Meiryo UI" pitchFamily="50" charset="-128"/>
                        </a:rPr>
                        <a:t>]</a:t>
                      </a:r>
                    </a:p>
                    <a:p>
                      <a:pPr marL="0" marR="0" lvl="0" indent="0" algn="l" defTabSz="996950" rtl="0" eaLnBrk="1" fontAlgn="base" latinLnBrk="0" hangingPunct="1">
                        <a:lnSpc>
                          <a:spcPct val="100000"/>
                        </a:lnSpc>
                        <a:spcBef>
                          <a:spcPct val="0"/>
                        </a:spcBef>
                        <a:spcAft>
                          <a:spcPct val="0"/>
                        </a:spcAft>
                        <a:buClrTx/>
                        <a:buSzTx/>
                        <a:buFontTx/>
                        <a:buNone/>
                        <a:tabLst/>
                      </a:pPr>
                      <a:endParaRPr kumimoji="1" lang="ja-JP" altLang="en-US" sz="900" b="0" i="1" u="none" strike="noStrike" cap="none" normalizeH="0" baseline="0" dirty="0">
                        <a:ln>
                          <a:noFill/>
                        </a:ln>
                        <a:solidFill>
                          <a:srgbClr val="FF0000"/>
                        </a:solidFill>
                        <a:effectLst/>
                        <a:latin typeface="ＭＳ Ｐゴシック" panose="020B0600070205080204" pitchFamily="50" charset="-128"/>
                        <a:ea typeface="ＭＳ Ｐゴシック" panose="020B0600070205080204" pitchFamily="50" charset="-128"/>
                        <a:cs typeface="Meiryo UI" pitchFamily="50" charset="-128"/>
                      </a:endParaRPr>
                    </a:p>
                  </a:txBody>
                  <a:tcPr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900" b="0" i="1" u="none" strike="noStrike" cap="none" normalizeH="0" baseline="0" dirty="0">
                          <a:ln>
                            <a:noFill/>
                          </a:ln>
                          <a:solidFill>
                            <a:srgbClr val="FF0000"/>
                          </a:solidFill>
                          <a:effectLst/>
                          <a:latin typeface="ＭＳ Ｐゴシック" panose="020B0600070205080204" pitchFamily="50" charset="-128"/>
                          <a:ea typeface="ＭＳ Ｐゴシック" panose="020B0600070205080204" pitchFamily="50" charset="-128"/>
                          <a:cs typeface="Meiryo UI" pitchFamily="50" charset="-128"/>
                        </a:rPr>
                        <a:t>【</a:t>
                      </a:r>
                      <a:r>
                        <a:rPr kumimoji="1" lang="ja-JP" altLang="en-US" sz="900" b="0" i="1" u="none" strike="noStrike" cap="none" normalizeH="0" baseline="0" dirty="0">
                          <a:ln>
                            <a:noFill/>
                          </a:ln>
                          <a:solidFill>
                            <a:srgbClr val="FF0000"/>
                          </a:solidFill>
                          <a:effectLst/>
                          <a:latin typeface="ＭＳ Ｐゴシック" panose="020B0600070205080204" pitchFamily="50" charset="-128"/>
                          <a:ea typeface="ＭＳ Ｐゴシック" panose="020B0600070205080204" pitchFamily="50" charset="-128"/>
                          <a:cs typeface="Meiryo UI" pitchFamily="50" charset="-128"/>
                        </a:rPr>
                        <a:t>事業全体としての令和●年度の目標について記載してください</a:t>
                      </a:r>
                      <a:r>
                        <a:rPr kumimoji="1" lang="en-US" altLang="ja-JP" sz="900" b="0" i="1" u="none" strike="noStrike" cap="none" normalizeH="0" baseline="0" dirty="0">
                          <a:ln>
                            <a:noFill/>
                          </a:ln>
                          <a:solidFill>
                            <a:srgbClr val="FF0000"/>
                          </a:solidFill>
                          <a:effectLst/>
                          <a:latin typeface="ＭＳ Ｐゴシック" panose="020B0600070205080204" pitchFamily="50" charset="-128"/>
                          <a:ea typeface="ＭＳ Ｐゴシック" panose="020B0600070205080204" pitchFamily="50" charset="-128"/>
                          <a:cs typeface="Meiryo UI" pitchFamily="50" charset="-128"/>
                        </a:rPr>
                        <a:t>】</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900" b="0" i="1" u="none" strike="noStrike" cap="none" normalizeH="0" baseline="0" dirty="0">
                        <a:ln>
                          <a:noFill/>
                        </a:ln>
                        <a:solidFill>
                          <a:srgbClr val="FF0000"/>
                        </a:solidFill>
                        <a:effectLst/>
                        <a:latin typeface="ＭＳ Ｐゴシック" panose="020B0600070205080204" pitchFamily="50" charset="-128"/>
                        <a:ea typeface="ＭＳ Ｐゴシック" panose="020B0600070205080204" pitchFamily="50" charset="-128"/>
                        <a:cs typeface="Meiryo UI" pitchFamily="50" charset="-128"/>
                      </a:endParaRPr>
                    </a:p>
                  </a:txBody>
                  <a:tcPr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900" b="0" i="1" u="none" strike="noStrike" cap="none" normalizeH="0" baseline="0" dirty="0">
                          <a:ln>
                            <a:noFill/>
                          </a:ln>
                          <a:solidFill>
                            <a:srgbClr val="FF0000"/>
                          </a:solidFill>
                          <a:effectLst/>
                          <a:latin typeface="ＭＳ Ｐゴシック" panose="020B0600070205080204" pitchFamily="50" charset="-128"/>
                          <a:ea typeface="ＭＳ Ｐゴシック" panose="020B0600070205080204" pitchFamily="50" charset="-128"/>
                          <a:cs typeface="Meiryo UI" pitchFamily="50" charset="-128"/>
                        </a:rPr>
                        <a:t>【</a:t>
                      </a:r>
                      <a:r>
                        <a:rPr kumimoji="1" lang="ja-JP" altLang="en-US" sz="900" b="0" i="1" u="none" strike="noStrike" cap="none" normalizeH="0" baseline="0" dirty="0">
                          <a:ln>
                            <a:noFill/>
                          </a:ln>
                          <a:solidFill>
                            <a:srgbClr val="FF0000"/>
                          </a:solidFill>
                          <a:effectLst/>
                          <a:latin typeface="ＭＳ Ｐゴシック" panose="020B0600070205080204" pitchFamily="50" charset="-128"/>
                          <a:ea typeface="ＭＳ Ｐゴシック" panose="020B0600070205080204" pitchFamily="50" charset="-128"/>
                          <a:cs typeface="Meiryo UI" pitchFamily="50" charset="-128"/>
                        </a:rPr>
                        <a:t>実施を予定している全体計画について、できるだけ具体的かつ定量的に記載してください</a:t>
                      </a:r>
                      <a:r>
                        <a:rPr kumimoji="1" lang="en-US" altLang="ja-JP" sz="900" b="0" i="1" u="none" strike="noStrike" cap="none" normalizeH="0" baseline="0" dirty="0">
                          <a:ln>
                            <a:noFill/>
                          </a:ln>
                          <a:solidFill>
                            <a:srgbClr val="FF0000"/>
                          </a:solidFill>
                          <a:effectLst/>
                          <a:latin typeface="ＭＳ Ｐゴシック" panose="020B0600070205080204" pitchFamily="50" charset="-128"/>
                          <a:ea typeface="ＭＳ Ｐゴシック" panose="020B0600070205080204" pitchFamily="50" charset="-128"/>
                          <a:cs typeface="Meiryo UI" pitchFamily="50" charset="-128"/>
                        </a:rPr>
                        <a:t>】</a:t>
                      </a:r>
                      <a:endParaRPr kumimoji="1" lang="ja-JP" altLang="en-US" sz="900" b="0" i="1" u="none" strike="noStrike" cap="none" normalizeH="0" baseline="0" dirty="0">
                        <a:ln>
                          <a:noFill/>
                        </a:ln>
                        <a:solidFill>
                          <a:srgbClr val="FF0000"/>
                        </a:solidFill>
                        <a:effectLst/>
                        <a:latin typeface="ＭＳ Ｐゴシック" panose="020B0600070205080204" pitchFamily="50" charset="-128"/>
                        <a:ea typeface="ＭＳ Ｐゴシック" panose="020B0600070205080204" pitchFamily="50" charset="-128"/>
                        <a:cs typeface="Meiryo UI"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900" b="0" i="1" u="none" strike="noStrike" cap="none" normalizeH="0" baseline="0" dirty="0">
                        <a:ln>
                          <a:noFill/>
                        </a:ln>
                        <a:solidFill>
                          <a:srgbClr val="FF0000"/>
                        </a:solidFill>
                        <a:effectLst/>
                        <a:latin typeface="ＭＳ Ｐゴシック" panose="020B0600070205080204" pitchFamily="50" charset="-128"/>
                        <a:ea typeface="ＭＳ Ｐゴシック" panose="020B0600070205080204" pitchFamily="50" charset="-128"/>
                        <a:cs typeface="Meiryo UI" pitchFamily="50" charset="-128"/>
                      </a:endParaRPr>
                    </a:p>
                  </a:txBody>
                  <a:tcPr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1"/>
                  </a:ext>
                </a:extLst>
              </a:tr>
              <a:tr h="676838">
                <a:tc>
                  <a:txBody>
                    <a:bodyPr/>
                    <a:lstStyle/>
                    <a:p>
                      <a:pPr marL="0" marR="0" lvl="0" indent="0" algn="l" defTabSz="99695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dirty="0">
                          <a:ln>
                            <a:noFill/>
                          </a:ln>
                          <a:solidFill>
                            <a:srgbClr val="000000"/>
                          </a:solidFill>
                          <a:effectLst/>
                          <a:latin typeface="ＭＳ Ｐゴシック" pitchFamily="50" charset="-128"/>
                          <a:ea typeface="Meiryo UI" pitchFamily="50" charset="-128"/>
                          <a:cs typeface="Meiryo UI" pitchFamily="50" charset="-128"/>
                        </a:rPr>
                        <a:t>地産地消を目指すに当たって必要な調査</a:t>
                      </a:r>
                    </a:p>
                  </a:txBody>
                  <a:tcPr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900" b="0" i="1" u="none" strike="noStrike" cap="none" normalizeH="0" baseline="0" dirty="0">
                          <a:ln>
                            <a:noFill/>
                          </a:ln>
                          <a:solidFill>
                            <a:srgbClr val="FF0000"/>
                          </a:solidFill>
                          <a:effectLst/>
                          <a:latin typeface="ＭＳ Ｐゴシック" panose="020B0600070205080204" pitchFamily="50" charset="-128"/>
                          <a:ea typeface="ＭＳ Ｐゴシック" panose="020B0600070205080204" pitchFamily="50" charset="-128"/>
                          <a:cs typeface="Meiryo UI" pitchFamily="50" charset="-128"/>
                        </a:rPr>
                        <a:t>【</a:t>
                      </a:r>
                      <a:r>
                        <a:rPr kumimoji="1" lang="ja-JP" altLang="en-US" sz="900" b="0" i="1" u="none" strike="noStrike" cap="none" normalizeH="0" baseline="0" dirty="0">
                          <a:ln>
                            <a:noFill/>
                          </a:ln>
                          <a:solidFill>
                            <a:srgbClr val="FF0000"/>
                          </a:solidFill>
                          <a:effectLst/>
                          <a:latin typeface="ＭＳ Ｐゴシック" panose="020B0600070205080204" pitchFamily="50" charset="-128"/>
                          <a:ea typeface="ＭＳ Ｐゴシック" panose="020B0600070205080204" pitchFamily="50" charset="-128"/>
                          <a:cs typeface="Meiryo UI" pitchFamily="50" charset="-128"/>
                        </a:rPr>
                        <a:t>実施内容についていくつかの項目に分けて記載してください</a:t>
                      </a:r>
                      <a:r>
                        <a:rPr kumimoji="1" lang="en-US" altLang="ja-JP" sz="900" b="0" i="1" u="none" strike="noStrike" cap="none" normalizeH="0" baseline="0" dirty="0">
                          <a:ln>
                            <a:noFill/>
                          </a:ln>
                          <a:solidFill>
                            <a:srgbClr val="FF0000"/>
                          </a:solidFill>
                          <a:effectLst/>
                          <a:latin typeface="ＭＳ Ｐゴシック" panose="020B0600070205080204" pitchFamily="50" charset="-128"/>
                          <a:ea typeface="ＭＳ Ｐゴシック" panose="020B0600070205080204" pitchFamily="50" charset="-128"/>
                          <a:cs typeface="Meiryo UI" pitchFamily="50" charset="-128"/>
                        </a:rPr>
                        <a:t>】</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900" b="0" i="1" u="none" strike="noStrike" cap="none" normalizeH="0" baseline="0" dirty="0">
                        <a:ln>
                          <a:noFill/>
                        </a:ln>
                        <a:solidFill>
                          <a:srgbClr val="FF0000"/>
                        </a:solidFill>
                        <a:effectLst/>
                        <a:latin typeface="ＭＳ Ｐゴシック" panose="020B0600070205080204" pitchFamily="50" charset="-128"/>
                        <a:ea typeface="ＭＳ Ｐゴシック" panose="020B0600070205080204" pitchFamily="50" charset="-128"/>
                        <a:cs typeface="Meiryo UI" pitchFamily="50" charset="-128"/>
                      </a:endParaRPr>
                    </a:p>
                  </a:txBody>
                  <a:tcPr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900" b="0" i="1" u="none" strike="noStrike" cap="none" normalizeH="0" baseline="0" dirty="0">
                          <a:ln>
                            <a:noFill/>
                          </a:ln>
                          <a:solidFill>
                            <a:srgbClr val="FF0000"/>
                          </a:solidFill>
                          <a:effectLst/>
                          <a:latin typeface="ＭＳ Ｐゴシック" panose="020B0600070205080204" pitchFamily="50" charset="-128"/>
                          <a:ea typeface="ＭＳ Ｐゴシック" panose="020B0600070205080204" pitchFamily="50" charset="-128"/>
                          <a:cs typeface="Meiryo UI" pitchFamily="50" charset="-128"/>
                        </a:rPr>
                        <a:t>【</a:t>
                      </a:r>
                      <a:r>
                        <a:rPr kumimoji="1" lang="ja-JP" altLang="en-US" sz="900" b="0" i="1" u="none" strike="noStrike" cap="none" normalizeH="0" baseline="0" dirty="0">
                          <a:ln>
                            <a:noFill/>
                          </a:ln>
                          <a:solidFill>
                            <a:srgbClr val="FF0000"/>
                          </a:solidFill>
                          <a:effectLst/>
                          <a:latin typeface="ＭＳ Ｐゴシック" panose="020B0600070205080204" pitchFamily="50" charset="-128"/>
                          <a:ea typeface="ＭＳ Ｐゴシック" panose="020B0600070205080204" pitchFamily="50" charset="-128"/>
                          <a:cs typeface="Meiryo UI" pitchFamily="50" charset="-128"/>
                        </a:rPr>
                        <a:t>令和●年度の目標について、記載してください</a:t>
                      </a:r>
                      <a:r>
                        <a:rPr kumimoji="1" lang="en-US" altLang="ja-JP" sz="900" b="0" i="1" u="none" strike="noStrike" cap="none" normalizeH="0" baseline="0" dirty="0">
                          <a:ln>
                            <a:noFill/>
                          </a:ln>
                          <a:solidFill>
                            <a:srgbClr val="FF0000"/>
                          </a:solidFill>
                          <a:effectLst/>
                          <a:latin typeface="ＭＳ Ｐゴシック" panose="020B0600070205080204" pitchFamily="50" charset="-128"/>
                          <a:ea typeface="ＭＳ Ｐゴシック" panose="020B0600070205080204" pitchFamily="50" charset="-128"/>
                          <a:cs typeface="Meiryo UI" pitchFamily="50" charset="-128"/>
                        </a:rPr>
                        <a:t>】</a:t>
                      </a:r>
                      <a:endParaRPr kumimoji="1" lang="ja-JP" altLang="en-US" sz="900" b="0" i="1" u="none" strike="noStrike" cap="none" normalizeH="0" baseline="0" dirty="0">
                        <a:ln>
                          <a:noFill/>
                        </a:ln>
                        <a:solidFill>
                          <a:srgbClr val="FF0000"/>
                        </a:solidFill>
                        <a:effectLst/>
                        <a:latin typeface="ＭＳ Ｐゴシック" panose="020B0600070205080204" pitchFamily="50" charset="-128"/>
                        <a:ea typeface="ＭＳ Ｐゴシック" panose="020B0600070205080204" pitchFamily="50" charset="-128"/>
                        <a:cs typeface="Meiryo UI"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900" b="0" i="1" u="none" strike="noStrike" cap="none" normalizeH="0" baseline="0" dirty="0">
                        <a:ln>
                          <a:noFill/>
                        </a:ln>
                        <a:solidFill>
                          <a:srgbClr val="FF0000"/>
                        </a:solidFill>
                        <a:effectLst/>
                        <a:latin typeface="ＭＳ Ｐゴシック" panose="020B0600070205080204" pitchFamily="50" charset="-128"/>
                        <a:ea typeface="ＭＳ Ｐゴシック" panose="020B0600070205080204" pitchFamily="50" charset="-128"/>
                        <a:cs typeface="Meiryo UI" pitchFamily="50" charset="-128"/>
                      </a:endParaRPr>
                    </a:p>
                  </a:txBody>
                  <a:tcPr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900" b="0" i="1" u="none" strike="noStrike" cap="none" normalizeH="0" baseline="0" dirty="0">
                          <a:ln>
                            <a:noFill/>
                          </a:ln>
                          <a:solidFill>
                            <a:srgbClr val="FF0000"/>
                          </a:solidFill>
                          <a:effectLst/>
                          <a:latin typeface="ＭＳ Ｐゴシック" panose="020B0600070205080204" pitchFamily="50" charset="-128"/>
                          <a:ea typeface="ＭＳ Ｐゴシック" panose="020B0600070205080204" pitchFamily="50" charset="-128"/>
                          <a:cs typeface="Meiryo UI" pitchFamily="50" charset="-128"/>
                        </a:rPr>
                        <a:t>【</a:t>
                      </a:r>
                      <a:r>
                        <a:rPr kumimoji="1" lang="ja-JP" altLang="en-US" sz="900" b="0" i="1" u="none" strike="noStrike" cap="none" normalizeH="0" baseline="0" dirty="0">
                          <a:ln>
                            <a:noFill/>
                          </a:ln>
                          <a:solidFill>
                            <a:srgbClr val="FF0000"/>
                          </a:solidFill>
                          <a:effectLst/>
                          <a:latin typeface="ＭＳ Ｐゴシック" panose="020B0600070205080204" pitchFamily="50" charset="-128"/>
                          <a:ea typeface="ＭＳ Ｐゴシック" panose="020B0600070205080204" pitchFamily="50" charset="-128"/>
                          <a:cs typeface="Meiryo UI" pitchFamily="50" charset="-128"/>
                        </a:rPr>
                        <a:t>実施計画について、できるだけ具体的かつ定量的に記載してください</a:t>
                      </a:r>
                      <a:r>
                        <a:rPr kumimoji="1" lang="en-US" altLang="ja-JP" sz="900" b="0" i="1" u="none" strike="noStrike" cap="none" normalizeH="0" baseline="0" dirty="0">
                          <a:ln>
                            <a:noFill/>
                          </a:ln>
                          <a:solidFill>
                            <a:srgbClr val="FF0000"/>
                          </a:solidFill>
                          <a:effectLst/>
                          <a:latin typeface="ＭＳ Ｐゴシック" panose="020B0600070205080204" pitchFamily="50" charset="-128"/>
                          <a:ea typeface="ＭＳ Ｐゴシック" panose="020B0600070205080204" pitchFamily="50" charset="-128"/>
                          <a:cs typeface="Meiryo UI" pitchFamily="50" charset="-128"/>
                        </a:rPr>
                        <a:t>】</a:t>
                      </a:r>
                      <a:endParaRPr kumimoji="1" lang="ja-JP" altLang="en-US" sz="900" b="0" i="1" u="none" strike="noStrike" cap="none" normalizeH="0" baseline="0" dirty="0">
                        <a:ln>
                          <a:noFill/>
                        </a:ln>
                        <a:solidFill>
                          <a:srgbClr val="FF0000"/>
                        </a:solidFill>
                        <a:effectLst/>
                        <a:latin typeface="ＭＳ Ｐゴシック" panose="020B0600070205080204" pitchFamily="50" charset="-128"/>
                        <a:ea typeface="ＭＳ Ｐゴシック" panose="020B0600070205080204" pitchFamily="50" charset="-128"/>
                        <a:cs typeface="Meiryo UI"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900" b="0" i="1" u="none" strike="noStrike" cap="none" normalizeH="0" baseline="0" dirty="0">
                        <a:ln>
                          <a:noFill/>
                        </a:ln>
                        <a:solidFill>
                          <a:srgbClr val="FF0000"/>
                        </a:solidFill>
                        <a:effectLst/>
                        <a:latin typeface="ＭＳ Ｐゴシック" panose="020B0600070205080204" pitchFamily="50" charset="-128"/>
                        <a:ea typeface="ＭＳ Ｐゴシック" panose="020B0600070205080204" pitchFamily="50" charset="-128"/>
                        <a:cs typeface="Meiryo UI" pitchFamily="50" charset="-128"/>
                      </a:endParaRPr>
                    </a:p>
                  </a:txBody>
                  <a:tcPr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586991073"/>
                  </a:ext>
                </a:extLst>
              </a:tr>
              <a:tr h="676838">
                <a:tc>
                  <a:txBody>
                    <a:bodyPr/>
                    <a:lstStyle/>
                    <a:p>
                      <a:pPr marL="0" marR="0" lvl="0" indent="0" algn="l" defTabSz="996950" rtl="0" eaLnBrk="1" fontAlgn="base" latinLnBrk="0" hangingPunct="1">
                        <a:lnSpc>
                          <a:spcPct val="100000"/>
                        </a:lnSpc>
                        <a:spcBef>
                          <a:spcPct val="0"/>
                        </a:spcBef>
                        <a:spcAft>
                          <a:spcPct val="0"/>
                        </a:spcAft>
                        <a:buClrTx/>
                        <a:buSzTx/>
                        <a:buFontTx/>
                        <a:buNone/>
                        <a:tabLst/>
                        <a:defRPr/>
                      </a:pPr>
                      <a:r>
                        <a:rPr kumimoji="1" lang="ja-JP" altLang="en-US" sz="1050" b="0" i="0" u="none" strike="noStrike" cap="none" normalizeH="0" baseline="0" dirty="0">
                          <a:ln>
                            <a:noFill/>
                          </a:ln>
                          <a:solidFill>
                            <a:srgbClr val="000000"/>
                          </a:solidFill>
                          <a:effectLst/>
                          <a:latin typeface="ＭＳ Ｐゴシック" pitchFamily="50" charset="-128"/>
                          <a:ea typeface="Meiryo UI" pitchFamily="50" charset="-128"/>
                          <a:cs typeface="Meiryo UI" pitchFamily="50" charset="-128"/>
                        </a:rPr>
                        <a:t>事業性・二酸化炭素削減効果の検証</a:t>
                      </a:r>
                    </a:p>
                  </a:txBody>
                  <a:tcPr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900" b="0" i="1" u="none" strike="noStrike" cap="none" normalizeH="0" baseline="0" dirty="0">
                          <a:ln>
                            <a:noFill/>
                          </a:ln>
                          <a:solidFill>
                            <a:srgbClr val="FF0000"/>
                          </a:solidFill>
                          <a:effectLst/>
                          <a:latin typeface="ＭＳ Ｐゴシック" panose="020B0600070205080204" pitchFamily="50" charset="-128"/>
                          <a:ea typeface="ＭＳ Ｐゴシック" panose="020B0600070205080204" pitchFamily="50" charset="-128"/>
                          <a:cs typeface="Meiryo UI" pitchFamily="50" charset="-128"/>
                        </a:rPr>
                        <a:t>【</a:t>
                      </a:r>
                      <a:r>
                        <a:rPr kumimoji="1" lang="ja-JP" altLang="en-US" sz="900" b="0" i="1" u="none" strike="noStrike" cap="none" normalizeH="0" baseline="0" dirty="0">
                          <a:ln>
                            <a:noFill/>
                          </a:ln>
                          <a:solidFill>
                            <a:srgbClr val="FF0000"/>
                          </a:solidFill>
                          <a:effectLst/>
                          <a:latin typeface="ＭＳ Ｐゴシック" panose="020B0600070205080204" pitchFamily="50" charset="-128"/>
                          <a:ea typeface="ＭＳ Ｐゴシック" panose="020B0600070205080204" pitchFamily="50" charset="-128"/>
                          <a:cs typeface="Meiryo UI" pitchFamily="50" charset="-128"/>
                        </a:rPr>
                        <a:t>実施内容についていくつかの項目に分けて記載してください</a:t>
                      </a:r>
                      <a:r>
                        <a:rPr kumimoji="1" lang="en-US" altLang="ja-JP" sz="900" b="0" i="1" u="none" strike="noStrike" cap="none" normalizeH="0" baseline="0" dirty="0">
                          <a:ln>
                            <a:noFill/>
                          </a:ln>
                          <a:solidFill>
                            <a:srgbClr val="FF0000"/>
                          </a:solidFill>
                          <a:effectLst/>
                          <a:latin typeface="ＭＳ Ｐゴシック" panose="020B0600070205080204" pitchFamily="50" charset="-128"/>
                          <a:ea typeface="ＭＳ Ｐゴシック" panose="020B0600070205080204" pitchFamily="50" charset="-128"/>
                          <a:cs typeface="Meiryo UI" pitchFamily="50" charset="-128"/>
                        </a:rPr>
                        <a:t>】</a:t>
                      </a:r>
                    </a:p>
                  </a:txBody>
                  <a:tcPr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900" b="0" i="1" u="none" strike="noStrike" cap="none" normalizeH="0" baseline="0">
                          <a:ln>
                            <a:noFill/>
                          </a:ln>
                          <a:solidFill>
                            <a:srgbClr val="FF0000"/>
                          </a:solidFill>
                          <a:effectLst/>
                          <a:latin typeface="ＭＳ Ｐゴシック" panose="020B0600070205080204" pitchFamily="50" charset="-128"/>
                          <a:ea typeface="ＭＳ Ｐゴシック" panose="020B0600070205080204" pitchFamily="50" charset="-128"/>
                          <a:cs typeface="Meiryo UI" pitchFamily="50" charset="-128"/>
                        </a:rPr>
                        <a:t>【</a:t>
                      </a:r>
                      <a:r>
                        <a:rPr kumimoji="1" lang="ja-JP" altLang="en-US" sz="900" b="0" i="1" u="none" strike="noStrike" cap="none" normalizeH="0" baseline="0">
                          <a:ln>
                            <a:noFill/>
                          </a:ln>
                          <a:solidFill>
                            <a:srgbClr val="FF0000"/>
                          </a:solidFill>
                          <a:effectLst/>
                          <a:latin typeface="ＭＳ Ｐゴシック" panose="020B0600070205080204" pitchFamily="50" charset="-128"/>
                          <a:ea typeface="ＭＳ Ｐゴシック" panose="020B0600070205080204" pitchFamily="50" charset="-128"/>
                          <a:cs typeface="Meiryo UI" pitchFamily="50" charset="-128"/>
                        </a:rPr>
                        <a:t>令和●年度の</a:t>
                      </a:r>
                      <a:r>
                        <a:rPr kumimoji="1" lang="ja-JP" altLang="en-US" sz="900" b="0" i="1" u="none" strike="noStrike" cap="none" normalizeH="0" baseline="0" dirty="0">
                          <a:ln>
                            <a:noFill/>
                          </a:ln>
                          <a:solidFill>
                            <a:srgbClr val="FF0000"/>
                          </a:solidFill>
                          <a:effectLst/>
                          <a:latin typeface="ＭＳ Ｐゴシック" panose="020B0600070205080204" pitchFamily="50" charset="-128"/>
                          <a:ea typeface="ＭＳ Ｐゴシック" panose="020B0600070205080204" pitchFamily="50" charset="-128"/>
                          <a:cs typeface="Meiryo UI" pitchFamily="50" charset="-128"/>
                        </a:rPr>
                        <a:t>目標について、記載してください</a:t>
                      </a:r>
                      <a:r>
                        <a:rPr kumimoji="1" lang="en-US" altLang="ja-JP" sz="900" b="0" i="1" u="none" strike="noStrike" cap="none" normalizeH="0" baseline="0" dirty="0">
                          <a:ln>
                            <a:noFill/>
                          </a:ln>
                          <a:solidFill>
                            <a:srgbClr val="FF0000"/>
                          </a:solidFill>
                          <a:effectLst/>
                          <a:latin typeface="ＭＳ Ｐゴシック" panose="020B0600070205080204" pitchFamily="50" charset="-128"/>
                          <a:ea typeface="ＭＳ Ｐゴシック" panose="020B0600070205080204" pitchFamily="50" charset="-128"/>
                          <a:cs typeface="Meiryo UI" pitchFamily="50" charset="-128"/>
                        </a:rPr>
                        <a:t>】</a:t>
                      </a:r>
                      <a:endParaRPr kumimoji="1" lang="ja-JP" altLang="en-US" sz="900" b="0" i="1" u="none" strike="noStrike" cap="none" normalizeH="0" baseline="0" dirty="0">
                        <a:ln>
                          <a:noFill/>
                        </a:ln>
                        <a:solidFill>
                          <a:srgbClr val="FF0000"/>
                        </a:solidFill>
                        <a:effectLst/>
                        <a:latin typeface="ＭＳ Ｐゴシック" panose="020B0600070205080204" pitchFamily="50" charset="-128"/>
                        <a:ea typeface="ＭＳ Ｐゴシック" panose="020B0600070205080204" pitchFamily="50" charset="-128"/>
                        <a:cs typeface="Meiryo UI"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900" b="0" i="1" u="none" strike="noStrike" cap="none" normalizeH="0" baseline="0" dirty="0">
                        <a:ln>
                          <a:noFill/>
                        </a:ln>
                        <a:solidFill>
                          <a:srgbClr val="FF0000"/>
                        </a:solidFill>
                        <a:effectLst/>
                        <a:latin typeface="ＭＳ Ｐゴシック" panose="020B0600070205080204" pitchFamily="50" charset="-128"/>
                        <a:ea typeface="ＭＳ Ｐゴシック" panose="020B0600070205080204" pitchFamily="50" charset="-128"/>
                        <a:cs typeface="Meiryo UI" pitchFamily="50" charset="-128"/>
                      </a:endParaRPr>
                    </a:p>
                  </a:txBody>
                  <a:tcPr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900" b="0" i="1" u="none" strike="noStrike" cap="none" normalizeH="0" baseline="0" dirty="0">
                          <a:ln>
                            <a:noFill/>
                          </a:ln>
                          <a:solidFill>
                            <a:srgbClr val="FF0000"/>
                          </a:solidFill>
                          <a:effectLst/>
                          <a:latin typeface="ＭＳ Ｐゴシック" panose="020B0600070205080204" pitchFamily="50" charset="-128"/>
                          <a:ea typeface="ＭＳ Ｐゴシック" panose="020B0600070205080204" pitchFamily="50" charset="-128"/>
                          <a:cs typeface="Meiryo UI" pitchFamily="50" charset="-128"/>
                        </a:rPr>
                        <a:t>【</a:t>
                      </a:r>
                      <a:r>
                        <a:rPr kumimoji="1" lang="ja-JP" altLang="en-US" sz="900" b="0" i="1" u="none" strike="noStrike" cap="none" normalizeH="0" baseline="0" dirty="0">
                          <a:ln>
                            <a:noFill/>
                          </a:ln>
                          <a:solidFill>
                            <a:srgbClr val="FF0000"/>
                          </a:solidFill>
                          <a:effectLst/>
                          <a:latin typeface="ＭＳ Ｐゴシック" panose="020B0600070205080204" pitchFamily="50" charset="-128"/>
                          <a:ea typeface="ＭＳ Ｐゴシック" panose="020B0600070205080204" pitchFamily="50" charset="-128"/>
                          <a:cs typeface="Meiryo UI" pitchFamily="50" charset="-128"/>
                        </a:rPr>
                        <a:t>実施計画について、できるだけ具体的かつ定量的に記載してください</a:t>
                      </a:r>
                      <a:r>
                        <a:rPr kumimoji="1" lang="en-US" altLang="ja-JP" sz="900" b="0" i="1" u="none" strike="noStrike" cap="none" normalizeH="0" baseline="0" dirty="0">
                          <a:ln>
                            <a:noFill/>
                          </a:ln>
                          <a:solidFill>
                            <a:srgbClr val="FF0000"/>
                          </a:solidFill>
                          <a:effectLst/>
                          <a:latin typeface="ＭＳ Ｐゴシック" panose="020B0600070205080204" pitchFamily="50" charset="-128"/>
                          <a:ea typeface="ＭＳ Ｐゴシック" panose="020B0600070205080204" pitchFamily="50" charset="-128"/>
                          <a:cs typeface="Meiryo UI" pitchFamily="50" charset="-128"/>
                        </a:rPr>
                        <a:t>】</a:t>
                      </a:r>
                      <a:endParaRPr kumimoji="1" lang="ja-JP" altLang="en-US" sz="900" b="0" i="1" u="none" strike="noStrike" cap="none" normalizeH="0" baseline="0" dirty="0">
                        <a:ln>
                          <a:noFill/>
                        </a:ln>
                        <a:solidFill>
                          <a:srgbClr val="FF0000"/>
                        </a:solidFill>
                        <a:effectLst/>
                        <a:latin typeface="ＭＳ Ｐゴシック" panose="020B0600070205080204" pitchFamily="50" charset="-128"/>
                        <a:ea typeface="ＭＳ Ｐゴシック" panose="020B0600070205080204" pitchFamily="50" charset="-128"/>
                        <a:cs typeface="Meiryo UI"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900" b="0" i="1" u="none" strike="noStrike" cap="none" normalizeH="0" baseline="0" dirty="0">
                        <a:ln>
                          <a:noFill/>
                        </a:ln>
                        <a:solidFill>
                          <a:srgbClr val="FF0000"/>
                        </a:solidFill>
                        <a:effectLst/>
                        <a:latin typeface="ＭＳ Ｐゴシック" panose="020B0600070205080204" pitchFamily="50" charset="-128"/>
                        <a:ea typeface="ＭＳ Ｐゴシック" panose="020B0600070205080204" pitchFamily="50" charset="-128"/>
                        <a:cs typeface="Meiryo UI" pitchFamily="50" charset="-128"/>
                      </a:endParaRPr>
                    </a:p>
                  </a:txBody>
                  <a:tcPr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2905631102"/>
                  </a:ext>
                </a:extLst>
              </a:tr>
            </a:tbl>
          </a:graphicData>
        </a:graphic>
      </p:graphicFrame>
      <p:sp>
        <p:nvSpPr>
          <p:cNvPr id="8" name="Text Box 11"/>
          <p:cNvSpPr txBox="1">
            <a:spLocks noChangeArrowheads="1"/>
          </p:cNvSpPr>
          <p:nvPr/>
        </p:nvSpPr>
        <p:spPr bwMode="auto">
          <a:xfrm>
            <a:off x="6940562" y="140326"/>
            <a:ext cx="1795462" cy="254000"/>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en-US" altLang="ja-JP" sz="1050" i="1" dirty="0"/>
              <a:t>※</a:t>
            </a:r>
            <a:r>
              <a:rPr lang="ja-JP" altLang="en-US" sz="1050" i="1" dirty="0"/>
              <a:t>　本頁は１頁に収めること。</a:t>
            </a:r>
          </a:p>
        </p:txBody>
      </p:sp>
      <p:sp>
        <p:nvSpPr>
          <p:cNvPr id="2" name="スライド番号プレースホルダー 1">
            <a:extLst>
              <a:ext uri="{FF2B5EF4-FFF2-40B4-BE49-F238E27FC236}">
                <a16:creationId xmlns:a16="http://schemas.microsoft.com/office/drawing/2014/main" id="{EDEFBA16-21C4-8785-04F0-660014930414}"/>
              </a:ext>
            </a:extLst>
          </p:cNvPr>
          <p:cNvSpPr>
            <a:spLocks noGrp="1"/>
          </p:cNvSpPr>
          <p:nvPr>
            <p:ph type="sldNum" sz="quarter" idx="12"/>
          </p:nvPr>
        </p:nvSpPr>
        <p:spPr/>
        <p:txBody>
          <a:bodyPr/>
          <a:lstStyle/>
          <a:p>
            <a:fld id="{D2D8002D-B5B0-4BAC-B1F6-782DDCCE6D9C}" type="slidenum">
              <a:rPr kumimoji="1" lang="ja-JP" altLang="en-US" smtClean="0"/>
              <a:t>7</a:t>
            </a:fld>
            <a:endParaRPr kumimoji="1" lang="ja-JP" altLang="en-US"/>
          </a:p>
        </p:txBody>
      </p:sp>
    </p:spTree>
    <p:extLst>
      <p:ext uri="{BB962C8B-B14F-4D97-AF65-F5344CB8AC3E}">
        <p14:creationId xmlns:p14="http://schemas.microsoft.com/office/powerpoint/2010/main" val="7334470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7"/>
          <p:cNvSpPr>
            <a:spLocks noChangeArrowheads="1"/>
          </p:cNvSpPr>
          <p:nvPr/>
        </p:nvSpPr>
        <p:spPr bwMode="auto">
          <a:xfrm>
            <a:off x="89826" y="100173"/>
            <a:ext cx="8964345" cy="6688534"/>
          </a:xfrm>
          <a:prstGeom prst="roundRect">
            <a:avLst>
              <a:gd name="adj" fmla="val 0"/>
            </a:avLst>
          </a:prstGeom>
          <a:solidFill>
            <a:srgbClr val="FFFFFF">
              <a:alpha val="0"/>
            </a:srgbClr>
          </a:solidFill>
          <a:ln w="19050">
            <a:solidFill>
              <a:schemeClr val="tx1"/>
            </a:solidFill>
            <a:round/>
            <a:headEnd/>
            <a:tailEnd/>
          </a:ln>
        </p:spPr>
        <p:txBody>
          <a:bodyPr wrap="none" lIns="83721" tIns="41860" rIns="83721" bIns="41860" anchor="ctr"/>
          <a:lstStyle>
            <a:lvl1pPr eaLnBrk="0" hangingPunct="0">
              <a:spcBef>
                <a:spcPct val="20000"/>
              </a:spcBef>
              <a:buChar char="•"/>
              <a:defRPr kumimoji="1" sz="3500">
                <a:solidFill>
                  <a:schemeClr val="tx1"/>
                </a:solidFill>
                <a:latin typeface="Arial" charset="0"/>
                <a:ea typeface="ＭＳ Ｐゴシック" pitchFamily="50" charset="-128"/>
              </a:defRPr>
            </a:lvl1pPr>
            <a:lvl2pPr marL="742950" indent="-285750" eaLnBrk="0" hangingPunct="0">
              <a:spcBef>
                <a:spcPct val="20000"/>
              </a:spcBef>
              <a:buChar char="–"/>
              <a:defRPr kumimoji="1" sz="3100">
                <a:solidFill>
                  <a:schemeClr val="tx1"/>
                </a:solidFill>
                <a:latin typeface="Arial" charset="0"/>
                <a:ea typeface="ＭＳ Ｐゴシック" pitchFamily="50" charset="-128"/>
              </a:defRPr>
            </a:lvl2pPr>
            <a:lvl3pPr marL="1143000" indent="-228600" eaLnBrk="0" hangingPunct="0">
              <a:spcBef>
                <a:spcPct val="20000"/>
              </a:spcBef>
              <a:buChar char="•"/>
              <a:defRPr kumimoji="1" sz="2600">
                <a:solidFill>
                  <a:schemeClr val="tx1"/>
                </a:solidFill>
                <a:latin typeface="Arial" charset="0"/>
                <a:ea typeface="ＭＳ Ｐゴシック" pitchFamily="50" charset="-128"/>
              </a:defRPr>
            </a:lvl3pPr>
            <a:lvl4pPr marL="1600200" indent="-228600" eaLnBrk="0" hangingPunct="0">
              <a:spcBef>
                <a:spcPct val="20000"/>
              </a:spcBef>
              <a:buChar char="–"/>
              <a:defRPr kumimoji="1" sz="2200">
                <a:solidFill>
                  <a:schemeClr val="tx1"/>
                </a:solidFill>
                <a:latin typeface="Arial" charset="0"/>
                <a:ea typeface="ＭＳ Ｐゴシック" pitchFamily="50" charset="-128"/>
              </a:defRPr>
            </a:lvl4pPr>
            <a:lvl5pPr marL="2057400" indent="-228600" eaLnBrk="0" hangingPunct="0">
              <a:spcBef>
                <a:spcPct val="20000"/>
              </a:spcBef>
              <a:buChar char="»"/>
              <a:defRPr kumimoji="1" sz="22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9pPr>
          </a:lstStyle>
          <a:p>
            <a:pPr eaLnBrk="1" fontAlgn="base" hangingPunct="1">
              <a:spcBef>
                <a:spcPct val="0"/>
              </a:spcBef>
              <a:spcAft>
                <a:spcPct val="0"/>
              </a:spcAft>
              <a:buFontTx/>
              <a:buNone/>
            </a:pPr>
            <a:endParaRPr lang="ja-JP" altLang="en-US" sz="1600" dirty="0"/>
          </a:p>
        </p:txBody>
      </p:sp>
      <p:sp>
        <p:nvSpPr>
          <p:cNvPr id="6" name="テキスト ボックス 5"/>
          <p:cNvSpPr txBox="1"/>
          <p:nvPr/>
        </p:nvSpPr>
        <p:spPr>
          <a:xfrm>
            <a:off x="89110" y="100173"/>
            <a:ext cx="4770922" cy="369387"/>
          </a:xfrm>
          <a:prstGeom prst="rect">
            <a:avLst/>
          </a:prstGeom>
        </p:spPr>
        <p:style>
          <a:lnRef idx="2">
            <a:schemeClr val="dk1"/>
          </a:lnRef>
          <a:fillRef idx="1">
            <a:schemeClr val="lt1"/>
          </a:fillRef>
          <a:effectRef idx="0">
            <a:schemeClr val="dk1"/>
          </a:effectRef>
          <a:fontRef idx="minor">
            <a:schemeClr val="dk1"/>
          </a:fontRef>
        </p:style>
        <p:txBody>
          <a:bodyPr wrap="square" lIns="91367" tIns="45684" rIns="91367" bIns="45684">
            <a:spAutoFit/>
          </a:bodyPr>
          <a:lstStyle/>
          <a:p>
            <a:pPr algn="ctr">
              <a:defRPr/>
            </a:pPr>
            <a:r>
              <a:rPr lang="ja-JP" altLang="en-US" sz="1801" dirty="0"/>
              <a:t>カーボンニュートラル実現に向けた取組について</a:t>
            </a:r>
          </a:p>
        </p:txBody>
      </p:sp>
      <p:sp>
        <p:nvSpPr>
          <p:cNvPr id="34820" name="正方形/長方形 4"/>
          <p:cNvSpPr>
            <a:spLocks noChangeArrowheads="1"/>
          </p:cNvSpPr>
          <p:nvPr/>
        </p:nvSpPr>
        <p:spPr bwMode="auto">
          <a:xfrm>
            <a:off x="328893" y="548680"/>
            <a:ext cx="8680963" cy="1754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367" tIns="45684" rIns="91367" bIns="45684">
            <a:spAutoFit/>
          </a:bodyPr>
          <a:lstStyle/>
          <a:p>
            <a:endParaRPr lang="en-US" altLang="ja-JP" sz="900" i="1" dirty="0">
              <a:solidFill>
                <a:srgbClr val="FF0000"/>
              </a:solidFill>
              <a:latin typeface="ＭＳ Ｐゴシック" panose="020B0600070205080204" pitchFamily="50" charset="-128"/>
              <a:ea typeface="ＭＳ Ｐゴシック" panose="020B0600070205080204" pitchFamily="50" charset="-128"/>
            </a:endParaRPr>
          </a:p>
          <a:p>
            <a:endParaRPr lang="en-US" altLang="ja-JP" sz="900" i="1" dirty="0">
              <a:solidFill>
                <a:srgbClr val="FF0000"/>
              </a:solidFill>
              <a:latin typeface="ＭＳ Ｐゴシック" panose="020B0600070205080204" pitchFamily="50" charset="-128"/>
              <a:ea typeface="ＭＳ Ｐゴシック" panose="020B0600070205080204" pitchFamily="50" charset="-128"/>
            </a:endParaRPr>
          </a:p>
          <a:p>
            <a:r>
              <a:rPr lang="ja-JP" altLang="en-US" sz="900" i="1" dirty="0">
                <a:solidFill>
                  <a:srgbClr val="FF0000"/>
                </a:solidFill>
                <a:latin typeface="ＭＳ Ｐゴシック" panose="020B0600070205080204" pitchFamily="50" charset="-128"/>
                <a:ea typeface="ＭＳ Ｐゴシック" panose="020B0600070205080204" pitchFamily="50" charset="-128"/>
              </a:rPr>
              <a:t>以下の場合に作成してください。該当者以外は本ページを削除してください。</a:t>
            </a:r>
          </a:p>
          <a:p>
            <a:r>
              <a:rPr lang="ja-JP" altLang="en-US" sz="900" i="1" dirty="0">
                <a:solidFill>
                  <a:srgbClr val="FF0000"/>
                </a:solidFill>
                <a:latin typeface="ＭＳ Ｐゴシック" panose="020B0600070205080204" pitchFamily="50" charset="-128"/>
                <a:ea typeface="ＭＳ Ｐゴシック" panose="020B0600070205080204" pitchFamily="50" charset="-128"/>
              </a:rPr>
              <a:t>事業者が組織全体として実施しているカーボンニュートラル実現に向けた取組（公募要領５．（</a:t>
            </a:r>
            <a:r>
              <a:rPr lang="en-US" altLang="ja-JP" sz="900" i="1" dirty="0">
                <a:solidFill>
                  <a:srgbClr val="FF0000"/>
                </a:solidFill>
                <a:latin typeface="ＭＳ Ｐゴシック" panose="020B0600070205080204" pitchFamily="50" charset="-128"/>
                <a:ea typeface="ＭＳ Ｐゴシック" panose="020B0600070205080204" pitchFamily="50" charset="-128"/>
              </a:rPr>
              <a:t>11</a:t>
            </a:r>
            <a:r>
              <a:rPr lang="ja-JP" altLang="en-US" sz="900" i="1" dirty="0">
                <a:solidFill>
                  <a:srgbClr val="FF0000"/>
                </a:solidFill>
                <a:latin typeface="ＭＳ Ｐゴシック" panose="020B0600070205080204" pitchFamily="50" charset="-128"/>
                <a:ea typeface="ＭＳ Ｐゴシック" panose="020B0600070205080204" pitchFamily="50" charset="-128"/>
              </a:rPr>
              <a:t>）に示す以下の①～④のいずれか）がある場合、その内容を記載してください。</a:t>
            </a:r>
            <a:br>
              <a:rPr lang="en-US" altLang="ja-JP" sz="900" i="1">
                <a:solidFill>
                  <a:srgbClr val="FF0000"/>
                </a:solidFill>
                <a:latin typeface="ＭＳ Ｐゴシック" panose="020B0600070205080204" pitchFamily="50" charset="-128"/>
                <a:ea typeface="ＭＳ Ｐゴシック" panose="020B0600070205080204" pitchFamily="50" charset="-128"/>
              </a:rPr>
            </a:br>
            <a:r>
              <a:rPr lang="ja-JP" altLang="en-US" sz="900" i="1">
                <a:solidFill>
                  <a:srgbClr val="FF0000"/>
                </a:solidFill>
                <a:latin typeface="ＭＳ Ｐゴシック" panose="020B0600070205080204" pitchFamily="50" charset="-128"/>
                <a:ea typeface="ＭＳ Ｐゴシック" panose="020B0600070205080204" pitchFamily="50" charset="-128"/>
              </a:rPr>
              <a:t>（</a:t>
            </a:r>
            <a:r>
              <a:rPr lang="ja-JP" altLang="en-US" sz="900" i="1" dirty="0">
                <a:solidFill>
                  <a:srgbClr val="FF0000"/>
                </a:solidFill>
                <a:latin typeface="ＭＳ Ｐゴシック" panose="020B0600070205080204" pitchFamily="50" charset="-128"/>
                <a:ea typeface="ＭＳ Ｐゴシック" panose="020B0600070205080204" pitchFamily="50" charset="-128"/>
              </a:rPr>
              <a:t>１ページ以内）</a:t>
            </a:r>
          </a:p>
          <a:p>
            <a:r>
              <a:rPr lang="ja-JP" altLang="en-US" sz="900" i="1" dirty="0">
                <a:solidFill>
                  <a:srgbClr val="FF0000"/>
                </a:solidFill>
                <a:latin typeface="ＭＳ Ｐゴシック" panose="020B0600070205080204" pitchFamily="50" charset="-128"/>
                <a:ea typeface="ＭＳ Ｐゴシック" panose="020B0600070205080204" pitchFamily="50" charset="-128"/>
              </a:rPr>
              <a:t>①</a:t>
            </a:r>
            <a:r>
              <a:rPr lang="en-US" altLang="ja-JP" sz="900" i="1" dirty="0">
                <a:solidFill>
                  <a:srgbClr val="FF0000"/>
                </a:solidFill>
                <a:latin typeface="ＭＳ Ｐゴシック" panose="020B0600070205080204" pitchFamily="50" charset="-128"/>
                <a:ea typeface="ＭＳ Ｐゴシック" panose="020B0600070205080204" pitchFamily="50" charset="-128"/>
              </a:rPr>
              <a:t>2050</a:t>
            </a:r>
            <a:r>
              <a:rPr lang="ja-JP" altLang="en-US" sz="900" i="1" dirty="0">
                <a:solidFill>
                  <a:srgbClr val="FF0000"/>
                </a:solidFill>
                <a:latin typeface="ＭＳ Ｐゴシック" panose="020B0600070205080204" pitchFamily="50" charset="-128"/>
                <a:ea typeface="ＭＳ Ｐゴシック" panose="020B0600070205080204" pitchFamily="50" charset="-128"/>
              </a:rPr>
              <a:t>年カーボンニュートラルに向けた温室効果ガスの排出削減目標の設定</a:t>
            </a:r>
          </a:p>
          <a:p>
            <a:r>
              <a:rPr lang="ja-JP" altLang="en-US" sz="900" i="1" dirty="0">
                <a:solidFill>
                  <a:srgbClr val="FF0000"/>
                </a:solidFill>
                <a:latin typeface="ＭＳ Ｐゴシック" panose="020B0600070205080204" pitchFamily="50" charset="-128"/>
                <a:ea typeface="ＭＳ Ｐゴシック" panose="020B0600070205080204" pitchFamily="50" charset="-128"/>
              </a:rPr>
              <a:t>②デコ活応援団（官民連携協議会）への参画</a:t>
            </a:r>
          </a:p>
          <a:p>
            <a:r>
              <a:rPr lang="ja-JP" altLang="en-US" sz="900" i="1" dirty="0">
                <a:solidFill>
                  <a:srgbClr val="FF0000"/>
                </a:solidFill>
                <a:latin typeface="ＭＳ Ｐゴシック" panose="020B0600070205080204" pitchFamily="50" charset="-128"/>
                <a:ea typeface="ＭＳ Ｐゴシック" panose="020B0600070205080204" pitchFamily="50" charset="-128"/>
              </a:rPr>
              <a:t>③デコ活宣言の実施</a:t>
            </a:r>
          </a:p>
          <a:p>
            <a:r>
              <a:rPr lang="ja-JP" altLang="en-US" sz="900" i="1" dirty="0">
                <a:solidFill>
                  <a:srgbClr val="FF0000"/>
                </a:solidFill>
                <a:latin typeface="ＭＳ Ｐゴシック" panose="020B0600070205080204" pitchFamily="50" charset="-128"/>
                <a:ea typeface="ＭＳ Ｐゴシック" panose="020B0600070205080204" pitchFamily="50" charset="-128"/>
              </a:rPr>
              <a:t>④エコ・ファースト制度の認定取得（補助事業のみ）</a:t>
            </a:r>
          </a:p>
          <a:p>
            <a:endParaRPr lang="en-US" altLang="ja-JP" sz="900" i="1" dirty="0">
              <a:solidFill>
                <a:srgbClr val="FF0000"/>
              </a:solidFill>
              <a:latin typeface="ＭＳ Ｐゴシック" panose="020B0600070205080204" pitchFamily="50" charset="-128"/>
              <a:ea typeface="ＭＳ Ｐゴシック" panose="020B0600070205080204" pitchFamily="50" charset="-128"/>
            </a:endParaRPr>
          </a:p>
          <a:p>
            <a:endParaRPr lang="ja-JP" altLang="en-US" sz="900" i="1" dirty="0">
              <a:solidFill>
                <a:srgbClr val="FF0000"/>
              </a:solidFill>
              <a:latin typeface="ＭＳ Ｐゴシック" panose="020B0600070205080204" pitchFamily="50" charset="-128"/>
              <a:ea typeface="ＭＳ Ｐゴシック" panose="020B0600070205080204" pitchFamily="50" charset="-128"/>
            </a:endParaRPr>
          </a:p>
          <a:p>
            <a:endParaRPr lang="ja-JP" altLang="en-US" sz="900" i="1" dirty="0">
              <a:solidFill>
                <a:srgbClr val="FF0000"/>
              </a:solidFill>
              <a:latin typeface="ＭＳ Ｐゴシック" panose="020B0600070205080204" pitchFamily="50" charset="-128"/>
              <a:ea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A5A57647-1D47-1990-ACC1-A1D57294A1DC}"/>
              </a:ext>
            </a:extLst>
          </p:cNvPr>
          <p:cNvSpPr>
            <a:spLocks noGrp="1"/>
          </p:cNvSpPr>
          <p:nvPr>
            <p:ph type="sldNum" sz="quarter" idx="12"/>
          </p:nvPr>
        </p:nvSpPr>
        <p:spPr/>
        <p:txBody>
          <a:bodyPr/>
          <a:lstStyle/>
          <a:p>
            <a:fld id="{D2D8002D-B5B0-4BAC-B1F6-782DDCCE6D9C}" type="slidenum">
              <a:rPr kumimoji="1" lang="ja-JP" altLang="en-US" smtClean="0"/>
              <a:t>8</a:t>
            </a:fld>
            <a:endParaRPr kumimoji="1" lang="ja-JP" altLang="en-US"/>
          </a:p>
        </p:txBody>
      </p:sp>
    </p:spTree>
    <p:extLst>
      <p:ext uri="{BB962C8B-B14F-4D97-AF65-F5344CB8AC3E}">
        <p14:creationId xmlns:p14="http://schemas.microsoft.com/office/powerpoint/2010/main" val="28335544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7"/>
          <p:cNvSpPr>
            <a:spLocks noChangeArrowheads="1"/>
          </p:cNvSpPr>
          <p:nvPr/>
        </p:nvSpPr>
        <p:spPr bwMode="auto">
          <a:xfrm>
            <a:off x="89826" y="100173"/>
            <a:ext cx="8964345" cy="6688534"/>
          </a:xfrm>
          <a:prstGeom prst="roundRect">
            <a:avLst>
              <a:gd name="adj" fmla="val 0"/>
            </a:avLst>
          </a:prstGeom>
          <a:solidFill>
            <a:srgbClr val="FFFFFF">
              <a:alpha val="0"/>
            </a:srgbClr>
          </a:solidFill>
          <a:ln w="19050">
            <a:solidFill>
              <a:schemeClr val="tx1"/>
            </a:solidFill>
            <a:round/>
            <a:headEnd/>
            <a:tailEnd/>
          </a:ln>
        </p:spPr>
        <p:txBody>
          <a:bodyPr wrap="none" lIns="83721" tIns="41860" rIns="83721" bIns="41860" anchor="ctr"/>
          <a:lstStyle>
            <a:lvl1pPr eaLnBrk="0" hangingPunct="0">
              <a:spcBef>
                <a:spcPct val="20000"/>
              </a:spcBef>
              <a:buChar char="•"/>
              <a:defRPr kumimoji="1" sz="3500">
                <a:solidFill>
                  <a:schemeClr val="tx1"/>
                </a:solidFill>
                <a:latin typeface="Arial" charset="0"/>
                <a:ea typeface="ＭＳ Ｐゴシック" pitchFamily="50" charset="-128"/>
              </a:defRPr>
            </a:lvl1pPr>
            <a:lvl2pPr marL="742950" indent="-285750" eaLnBrk="0" hangingPunct="0">
              <a:spcBef>
                <a:spcPct val="20000"/>
              </a:spcBef>
              <a:buChar char="–"/>
              <a:defRPr kumimoji="1" sz="3100">
                <a:solidFill>
                  <a:schemeClr val="tx1"/>
                </a:solidFill>
                <a:latin typeface="Arial" charset="0"/>
                <a:ea typeface="ＭＳ Ｐゴシック" pitchFamily="50" charset="-128"/>
              </a:defRPr>
            </a:lvl2pPr>
            <a:lvl3pPr marL="1143000" indent="-228600" eaLnBrk="0" hangingPunct="0">
              <a:spcBef>
                <a:spcPct val="20000"/>
              </a:spcBef>
              <a:buChar char="•"/>
              <a:defRPr kumimoji="1" sz="2600">
                <a:solidFill>
                  <a:schemeClr val="tx1"/>
                </a:solidFill>
                <a:latin typeface="Arial" charset="0"/>
                <a:ea typeface="ＭＳ Ｐゴシック" pitchFamily="50" charset="-128"/>
              </a:defRPr>
            </a:lvl3pPr>
            <a:lvl4pPr marL="1600200" indent="-228600" eaLnBrk="0" hangingPunct="0">
              <a:spcBef>
                <a:spcPct val="20000"/>
              </a:spcBef>
              <a:buChar char="–"/>
              <a:defRPr kumimoji="1" sz="2200">
                <a:solidFill>
                  <a:schemeClr val="tx1"/>
                </a:solidFill>
                <a:latin typeface="Arial" charset="0"/>
                <a:ea typeface="ＭＳ Ｐゴシック" pitchFamily="50" charset="-128"/>
              </a:defRPr>
            </a:lvl4pPr>
            <a:lvl5pPr marL="2057400" indent="-228600" eaLnBrk="0" hangingPunct="0">
              <a:spcBef>
                <a:spcPct val="20000"/>
              </a:spcBef>
              <a:buChar char="»"/>
              <a:defRPr kumimoji="1" sz="22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200">
                <a:solidFill>
                  <a:schemeClr val="tx1"/>
                </a:solidFill>
                <a:latin typeface="Arial" charset="0"/>
                <a:ea typeface="ＭＳ Ｐゴシック" pitchFamily="50" charset="-128"/>
              </a:defRPr>
            </a:lvl9pPr>
          </a:lstStyle>
          <a:p>
            <a:pPr eaLnBrk="1" fontAlgn="base" hangingPunct="1">
              <a:spcBef>
                <a:spcPct val="0"/>
              </a:spcBef>
              <a:spcAft>
                <a:spcPct val="0"/>
              </a:spcAft>
              <a:buFontTx/>
              <a:buNone/>
            </a:pPr>
            <a:endParaRPr lang="ja-JP" altLang="en-US" sz="1600" dirty="0"/>
          </a:p>
        </p:txBody>
      </p:sp>
      <p:sp>
        <p:nvSpPr>
          <p:cNvPr id="6" name="テキスト ボックス 5"/>
          <p:cNvSpPr txBox="1"/>
          <p:nvPr/>
        </p:nvSpPr>
        <p:spPr>
          <a:xfrm>
            <a:off x="89110" y="100173"/>
            <a:ext cx="1800791" cy="369387"/>
          </a:xfrm>
          <a:prstGeom prst="rect">
            <a:avLst/>
          </a:prstGeom>
        </p:spPr>
        <p:style>
          <a:lnRef idx="2">
            <a:schemeClr val="dk1"/>
          </a:lnRef>
          <a:fillRef idx="1">
            <a:schemeClr val="lt1"/>
          </a:fillRef>
          <a:effectRef idx="0">
            <a:schemeClr val="dk1"/>
          </a:effectRef>
          <a:fontRef idx="minor">
            <a:schemeClr val="dk1"/>
          </a:fontRef>
        </p:style>
        <p:txBody>
          <a:bodyPr lIns="91367" tIns="45684" rIns="91367" bIns="45684">
            <a:spAutoFit/>
          </a:bodyPr>
          <a:lstStyle/>
          <a:p>
            <a:pPr algn="ctr">
              <a:defRPr/>
            </a:pPr>
            <a:r>
              <a:rPr lang="ja-JP" altLang="en-US" sz="1801" dirty="0"/>
              <a:t>参考資料</a:t>
            </a:r>
          </a:p>
        </p:txBody>
      </p:sp>
      <p:sp>
        <p:nvSpPr>
          <p:cNvPr id="34820" name="正方形/長方形 4"/>
          <p:cNvSpPr>
            <a:spLocks noChangeArrowheads="1"/>
          </p:cNvSpPr>
          <p:nvPr/>
        </p:nvSpPr>
        <p:spPr bwMode="auto">
          <a:xfrm>
            <a:off x="328892" y="548680"/>
            <a:ext cx="8725279" cy="646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67" tIns="45684" rIns="91367" bIns="45684">
            <a:spAutoFit/>
          </a:bodyPr>
          <a:lstStyle/>
          <a:p>
            <a:r>
              <a:rPr lang="ja-JP" altLang="en-US" sz="900" i="1" dirty="0">
                <a:solidFill>
                  <a:srgbClr val="FF0000"/>
                </a:solidFill>
                <a:latin typeface="ＭＳ Ｐゴシック" panose="020B0600070205080204" pitchFamily="50" charset="-128"/>
                <a:ea typeface="ＭＳ Ｐゴシック" panose="020B0600070205080204" pitchFamily="50" charset="-128"/>
              </a:rPr>
              <a:t>・事業の概要を理解する上で、参考となる詳細なデータや図表等の資料があれば、添付してください。</a:t>
            </a:r>
            <a:endParaRPr lang="en-US" altLang="ja-JP" sz="900" i="1" dirty="0">
              <a:solidFill>
                <a:srgbClr val="FF0000"/>
              </a:solidFill>
              <a:latin typeface="ＭＳ Ｐゴシック" panose="020B0600070205080204" pitchFamily="50" charset="-128"/>
              <a:ea typeface="ＭＳ Ｐゴシック" panose="020B0600070205080204" pitchFamily="50" charset="-128"/>
            </a:endParaRPr>
          </a:p>
          <a:p>
            <a:r>
              <a:rPr lang="ja-JP" altLang="en-US" sz="900" i="1" dirty="0">
                <a:solidFill>
                  <a:srgbClr val="FF0000"/>
                </a:solidFill>
                <a:latin typeface="ＭＳ Ｐゴシック" panose="020B0600070205080204" pitchFamily="50" charset="-128"/>
                <a:ea typeface="ＭＳ Ｐゴシック" panose="020B0600070205080204" pitchFamily="50" charset="-128"/>
              </a:rPr>
              <a:t>また、事業の安全性や情報発信の実績等のＰＲしたいことについても記載してください。</a:t>
            </a:r>
            <a:endParaRPr lang="en-US" altLang="ja-JP" sz="900" i="1" dirty="0">
              <a:solidFill>
                <a:srgbClr val="FF0000"/>
              </a:solidFill>
              <a:latin typeface="ＭＳ Ｐゴシック" panose="020B0600070205080204" pitchFamily="50" charset="-128"/>
              <a:ea typeface="ＭＳ Ｐゴシック" panose="020B0600070205080204" pitchFamily="50" charset="-128"/>
            </a:endParaRPr>
          </a:p>
          <a:p>
            <a:endParaRPr lang="ja-JP" altLang="en-US" sz="900" i="1" dirty="0">
              <a:solidFill>
                <a:srgbClr val="FF0000"/>
              </a:solidFill>
              <a:latin typeface="ＭＳ Ｐゴシック" panose="020B0600070205080204" pitchFamily="50" charset="-128"/>
              <a:ea typeface="ＭＳ Ｐゴシック" panose="020B0600070205080204" pitchFamily="50" charset="-128"/>
            </a:endParaRPr>
          </a:p>
          <a:p>
            <a:endParaRPr lang="ja-JP" altLang="en-US" sz="900" i="1" dirty="0">
              <a:solidFill>
                <a:srgbClr val="FF0000"/>
              </a:solidFill>
              <a:latin typeface="ＭＳ Ｐゴシック" panose="020B0600070205080204" pitchFamily="50" charset="-128"/>
              <a:ea typeface="ＭＳ Ｐゴシック" panose="020B0600070205080204" pitchFamily="50" charset="-128"/>
            </a:endParaRPr>
          </a:p>
        </p:txBody>
      </p:sp>
      <p:sp>
        <p:nvSpPr>
          <p:cNvPr id="7" name="Text Box 11"/>
          <p:cNvSpPr txBox="1">
            <a:spLocks noChangeArrowheads="1"/>
          </p:cNvSpPr>
          <p:nvPr/>
        </p:nvSpPr>
        <p:spPr bwMode="auto">
          <a:xfrm>
            <a:off x="1979712" y="173857"/>
            <a:ext cx="2106035" cy="253916"/>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en-US" altLang="ja-JP" sz="1050" i="1" dirty="0"/>
              <a:t>※</a:t>
            </a:r>
            <a:r>
              <a:rPr lang="ja-JP" altLang="en-US" sz="1050" i="1" dirty="0"/>
              <a:t>　本頁は最大</a:t>
            </a:r>
            <a:r>
              <a:rPr lang="en-US" altLang="ja-JP" sz="1050" i="1" dirty="0"/>
              <a:t>3</a:t>
            </a:r>
            <a:r>
              <a:rPr lang="ja-JP" altLang="en-US" sz="1050" i="1" dirty="0"/>
              <a:t>頁に収めること。</a:t>
            </a:r>
          </a:p>
        </p:txBody>
      </p:sp>
      <p:sp>
        <p:nvSpPr>
          <p:cNvPr id="2" name="スライド番号プレースホルダー 1">
            <a:extLst>
              <a:ext uri="{FF2B5EF4-FFF2-40B4-BE49-F238E27FC236}">
                <a16:creationId xmlns:a16="http://schemas.microsoft.com/office/drawing/2014/main" id="{A5A57647-1D47-1990-ACC1-A1D57294A1DC}"/>
              </a:ext>
            </a:extLst>
          </p:cNvPr>
          <p:cNvSpPr>
            <a:spLocks noGrp="1"/>
          </p:cNvSpPr>
          <p:nvPr>
            <p:ph type="sldNum" sz="quarter" idx="12"/>
          </p:nvPr>
        </p:nvSpPr>
        <p:spPr/>
        <p:txBody>
          <a:bodyPr/>
          <a:lstStyle/>
          <a:p>
            <a:fld id="{D2D8002D-B5B0-4BAC-B1F6-782DDCCE6D9C}" type="slidenum">
              <a:rPr kumimoji="1" lang="ja-JP" altLang="en-US" smtClean="0"/>
              <a:t>9</a:t>
            </a:fld>
            <a:endParaRPr kumimoji="1" lang="ja-JP" altLang="en-US"/>
          </a:p>
        </p:txBody>
      </p:sp>
    </p:spTree>
    <p:extLst>
      <p:ext uri="{BB962C8B-B14F-4D97-AF65-F5344CB8AC3E}">
        <p14:creationId xmlns:p14="http://schemas.microsoft.com/office/powerpoint/2010/main" val="420955383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34">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D64952252C371D42BD08005E0F7D0F6B" ma:contentTypeVersion="12" ma:contentTypeDescription="新しいドキュメントを作成します。" ma:contentTypeScope="" ma:versionID="09aa534e87d5da44c2a26152bc6376a5">
  <xsd:schema xmlns:xsd="http://www.w3.org/2001/XMLSchema" xmlns:xs="http://www.w3.org/2001/XMLSchema" xmlns:p="http://schemas.microsoft.com/office/2006/metadata/properties" xmlns:ns2="b12a0766-010b-46e5-bd35-2da44a1d7ec8" xmlns:ns3="a310568e-dee9-4420-8dc0-6d8403035fdf" targetNamespace="http://schemas.microsoft.com/office/2006/metadata/properties" ma:root="true" ma:fieldsID="5f16022c7e23129154fc026a6955246d" ns2:_="" ns3:_="">
    <xsd:import namespace="b12a0766-010b-46e5-bd35-2da44a1d7ec8"/>
    <xsd:import namespace="a310568e-dee9-4420-8dc0-6d8403035fd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12a0766-010b-46e5-bd35-2da44a1d7ec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BillingMetadata" ma:index="19"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310568e-dee9-4420-8dc0-6d8403035fdf"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62786ebf-9165-47ea-b501-632df31989ff}" ma:internalName="TaxCatchAll" ma:showField="CatchAllData" ma:web="a310568e-dee9-4420-8dc0-6d8403035fd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a310568e-dee9-4420-8dc0-6d8403035fdf" xsi:nil="true"/>
    <lcf76f155ced4ddcb4097134ff3c332f xmlns="b12a0766-010b-46e5-bd35-2da44a1d7ec8">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AA75757-9B17-4587-9B41-1E0AF3DCEC12}"/>
</file>

<file path=customXml/itemProps2.xml><?xml version="1.0" encoding="utf-8"?>
<ds:datastoreItem xmlns:ds="http://schemas.openxmlformats.org/officeDocument/2006/customXml" ds:itemID="{C5CB0E37-5BE6-478B-809A-84BF4A720FFE}">
  <ds:schemaRefs>
    <ds:schemaRef ds:uri="a310568e-dee9-4420-8dc0-6d8403035fdf"/>
    <ds:schemaRef ds:uri="http://schemas.microsoft.com/office/2006/metadata/properties"/>
    <ds:schemaRef ds:uri="http://schemas.openxmlformats.org/package/2006/metadata/core-properties"/>
    <ds:schemaRef ds:uri="http://schemas.microsoft.com/office/2006/documentManagement/types"/>
    <ds:schemaRef ds:uri="http://schemas.microsoft.com/office/infopath/2007/PartnerControls"/>
    <ds:schemaRef ds:uri="http://purl.org/dc/dcmitype/"/>
    <ds:schemaRef ds:uri="http://www.w3.org/XML/1998/namespace"/>
    <ds:schemaRef ds:uri="http://purl.org/dc/terms/"/>
    <ds:schemaRef ds:uri="http://purl.org/dc/elements/1.1/"/>
    <ds:schemaRef ds:uri="b12a0766-010b-46e5-bd35-2da44a1d7ec8"/>
  </ds:schemaRefs>
</ds:datastoreItem>
</file>

<file path=customXml/itemProps3.xml><?xml version="1.0" encoding="utf-8"?>
<ds:datastoreItem xmlns:ds="http://schemas.openxmlformats.org/officeDocument/2006/customXml" ds:itemID="{A75B1CB7-4BF7-4D74-B794-6E114D9DB7E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Words>2007</Words>
  <PresentationFormat>画面に合わせる (4:3)</PresentationFormat>
  <Paragraphs>204</Paragraphs>
  <Slides>9</Slides>
  <Notes>4</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9</vt:i4>
      </vt:variant>
    </vt:vector>
  </HeadingPairs>
  <TitlesOfParts>
    <vt:vector size="15" baseType="lpstr">
      <vt:lpstr>Meiryo UI</vt:lpstr>
      <vt:lpstr>ＭＳ Ｐゴシック</vt:lpstr>
      <vt:lpstr>Arial</vt:lpstr>
      <vt:lpstr>Calibri</vt:lpstr>
      <vt:lpstr>Century</vt:lpstr>
      <vt:lpstr>Office テーマ</vt:lpstr>
      <vt:lpstr>概要資料について ※本スライドは消去して提出してください。</vt:lpstr>
      <vt:lpstr>令和８年度浮体式洋上風力導入と地域ビジネス促進事業（うちエネルギーの地産地消を目指す地域における計画策定支援事業）</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0x010100D64952252C371D42BD08005E0F7D0F6B</vt:lpwstr>
  </property>
  <property fmtid="{D5CDD505-2E9C-101B-9397-08002B2CF9AE}" pid="3" name="MediaServiceImageTags">
    <vt:lpwstr/>
  </property>
</Properties>
</file>