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5199" r:id="rId4"/>
    <p:sldMasterId id="2147485298" r:id="rId5"/>
  </p:sldMasterIdLst>
  <p:notesMasterIdLst>
    <p:notesMasterId r:id="rId8"/>
  </p:notesMasterIdLst>
  <p:handoutMasterIdLst>
    <p:handoutMasterId r:id="rId9"/>
  </p:handoutMasterIdLst>
  <p:sldIdLst>
    <p:sldId id="2147482915" r:id="rId6"/>
    <p:sldId id="2147482918" r:id="rId7"/>
  </p:sldIdLst>
  <p:sldSz cx="9906000" cy="6858000" type="A4"/>
  <p:notesSz cx="6807200" cy="9939338"/>
  <p:custShowLst>
    <p:custShow name="Format Guide Workshop" id="0">
      <p:sldLst/>
    </p:custShow>
  </p:custShowLst>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4AEF14-B418-4DB3-82B3-7760B268540F}">
          <p14:sldIdLst>
            <p14:sldId id="2147482915"/>
            <p14:sldId id="2147482918"/>
          </p14:sldIdLst>
        </p14:section>
      </p14:sectionLst>
    </p:ext>
    <p:ext uri="{EFAFB233-063F-42B5-8137-9DF3F51BA10A}">
      <p15:sldGuideLst xmlns:p15="http://schemas.microsoft.com/office/powerpoint/2012/main">
        <p15:guide id="1" orient="horz" pos="2160" userDrawn="1">
          <p15:clr>
            <a:srgbClr val="A4A3A4"/>
          </p15:clr>
        </p15:guide>
        <p15:guide id="2" pos="135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E95457-0065-C8B5-C71A-515673E8F9D0}" name="Niwa, Yoshihisa" initials="NY" userId="S::niwa.yoshihisa@bcg.com::ae9d9863-a7ca-41b7-bc7e-05222ec5df2c" providerId="AD"/>
  <p188:author id="{17FB8582-D827-4A93-9B07-9742E6E54E94}" name="Seki, Daisuke" initials="SD" userId="Seki, Daisuke" providerId="None"/>
  <p188:author id="{F89659C5-494D-7CC6-3706-2E1C0C81BAE5}" name="山崎 伶奈(YAMAZAKI Reina)" initials="伶山" userId="S::REINA_YAMAZAKI@env.go.jp::a565c290-0bd6-435c-867a-a2977dd5a627" providerId="AD"/>
  <p188:author id="{9E401BE7-7BE9-0C55-18CB-18DBB4B74127}" name="Kuroiwa, Takumi" initials="KT" userId="Kuroiwa, Takumi"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Washitake, Norihisa" initials="WN" lastIdx="1" clrIdx="6">
    <p:extLst>
      <p:ext uri="{19B8F6BF-5375-455C-9EA6-DF929625EA0E}">
        <p15:presenceInfo xmlns:p15="http://schemas.microsoft.com/office/powerpoint/2012/main" userId="Washitake, Norihisa" providerId="None"/>
      </p:ext>
    </p:extLst>
  </p:cmAuthor>
  <p:cmAuthor id="1" name="Seki, Daisuke" initials="SD" lastIdx="1" clrIdx="0">
    <p:extLst>
      <p:ext uri="{19B8F6BF-5375-455C-9EA6-DF929625EA0E}">
        <p15:presenceInfo xmlns:p15="http://schemas.microsoft.com/office/powerpoint/2012/main" userId="Seki, Daisuke" providerId="None"/>
      </p:ext>
    </p:extLst>
  </p:cmAuthor>
  <p:cmAuthor id="2" name="岩本 良（RYO IWAMOTO）" initials="岩本" lastIdx="7" clrIdx="1">
    <p:extLst>
      <p:ext uri="{19B8F6BF-5375-455C-9EA6-DF929625EA0E}">
        <p15:presenceInfo xmlns:p15="http://schemas.microsoft.com/office/powerpoint/2012/main" userId="S::IWAMOT14@moe.go.jp::10795ab2-105b-4135-85dd-921e938dd049" providerId="AD"/>
      </p:ext>
    </p:extLst>
  </p:cmAuthor>
  <p:cmAuthor id="3" name="大樹 金井" initials="大樹" lastIdx="6" clrIdx="2">
    <p:extLst>
      <p:ext uri="{19B8F6BF-5375-455C-9EA6-DF929625EA0E}">
        <p15:presenceInfo xmlns:p15="http://schemas.microsoft.com/office/powerpoint/2012/main" userId="S::KANAI09@moe.go.jp::53179882-8a3c-4580-bc4b-541bb7ba1a21" providerId="AD"/>
      </p:ext>
    </p:extLst>
  </p:cmAuthor>
  <p:cmAuthor id="4" name="野口 雄太（YUTA NOGUCHI）" initials="野口" lastIdx="25" clrIdx="3">
    <p:extLst>
      <p:ext uri="{19B8F6BF-5375-455C-9EA6-DF929625EA0E}">
        <p15:presenceInfo xmlns:p15="http://schemas.microsoft.com/office/powerpoint/2012/main" userId="S::NOGUCH26@moe.go.jp::4d8f9668-69ae-41c0-91ad-b5834dfbb172" providerId="AD"/>
      </p:ext>
    </p:extLst>
  </p:cmAuthor>
  <p:cmAuthor id="5" name="Takahashi, Yusuke" initials="TY" lastIdx="24" clrIdx="4">
    <p:extLst>
      <p:ext uri="{19B8F6BF-5375-455C-9EA6-DF929625EA0E}">
        <p15:presenceInfo xmlns:p15="http://schemas.microsoft.com/office/powerpoint/2012/main" userId="Takahashi, Yusuke" providerId="None"/>
      </p:ext>
    </p:extLst>
  </p:cmAuthor>
  <p:cmAuthor id="6" name="渡部 一樹（KAZUKI WATANABE）" initials="渡部" lastIdx="2" clrIdx="5">
    <p:extLst>
      <p:ext uri="{19B8F6BF-5375-455C-9EA6-DF929625EA0E}">
        <p15:presenceInfo xmlns:p15="http://schemas.microsoft.com/office/powerpoint/2012/main" userId="S::WATANA173@moe.go.jp::70659541-3a51-4356-88ad-83fc5247eb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7A56"/>
    <a:srgbClr val="8ADAB2"/>
    <a:srgbClr val="A8E0D1"/>
    <a:srgbClr val="6DC16D"/>
    <a:srgbClr val="37FF91"/>
    <a:srgbClr val="FF9801"/>
    <a:srgbClr val="E68900"/>
    <a:srgbClr val="D67F00"/>
    <a:srgbClr val="1F9568"/>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D6C329-DDFE-431B-86BB-724B15124E17}" v="2" dt="2026-06-21T23:29:55.6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12" y="52"/>
      </p:cViewPr>
      <p:guideLst>
        <p:guide orient="horz" pos="2160"/>
        <p:guide pos="1351"/>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gs/tag1.xml" Type="http://schemas.openxmlformats.org/officeDocument/2006/relationships/tags"/><Relationship Id="rId11" Target="commentAuthors.xml" Type="http://schemas.openxmlformats.org/officeDocument/2006/relationships/commentAuthors"/><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16" Target="revisionInfo.xml" Type="http://schemas.microsoft.com/office/2015/10/relationships/revisionInfo"/><Relationship Id="rId17"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notesMasters/notesMaster1.xml" Type="http://schemas.openxmlformats.org/officeDocument/2006/relationships/notesMaster"/><Relationship Id="rId9" Target="handoutMasters/handoutMaster1.xml" Type="http://schemas.openxmlformats.org/officeDocument/2006/relationships/handoutMaster"/></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5"/>
            <a:ext cx="2949787" cy="498693"/>
          </a:xfrm>
          <a:prstGeom prst="rect">
            <a:avLst/>
          </a:prstGeom>
        </p:spPr>
        <p:txBody>
          <a:bodyPr vert="horz" lIns="92493" tIns="46246" rIns="92493" bIns="46246" rtlCol="0"/>
          <a:lstStyle>
            <a:lvl1pPr algn="l">
              <a:defRPr sz="1200"/>
            </a:lvl1pPr>
          </a:lstStyle>
          <a:p>
            <a:endParaRPr lang="en-US" sz="800"/>
          </a:p>
        </p:txBody>
      </p:sp>
      <p:sp>
        <p:nvSpPr>
          <p:cNvPr id="3" name="Date Placeholder 2"/>
          <p:cNvSpPr>
            <a:spLocks noGrp="1"/>
          </p:cNvSpPr>
          <p:nvPr>
            <p:ph type="dt" sz="quarter" idx="1"/>
          </p:nvPr>
        </p:nvSpPr>
        <p:spPr>
          <a:xfrm>
            <a:off x="3855843" y="5"/>
            <a:ext cx="2949787" cy="498693"/>
          </a:xfrm>
          <a:prstGeom prst="rect">
            <a:avLst/>
          </a:prstGeom>
        </p:spPr>
        <p:txBody>
          <a:bodyPr vert="horz" lIns="92493" tIns="46246" rIns="92493" bIns="46246" rtlCol="0"/>
          <a:lstStyle>
            <a:lvl1pPr algn="r">
              <a:defRPr sz="1200"/>
            </a:lvl1pPr>
          </a:lstStyle>
          <a:p>
            <a:fld id="{57691E93-EF64-46CC-85E2-BBB5BEDB9501}" type="datetimeFigureOut">
              <a:rPr lang="en-US" sz="800"/>
              <a:t>6/22/2026</a:t>
            </a:fld>
            <a:endParaRPr lang="en-US" sz="800"/>
          </a:p>
        </p:txBody>
      </p:sp>
      <p:sp>
        <p:nvSpPr>
          <p:cNvPr id="4" name="Footer Placeholder 3"/>
          <p:cNvSpPr>
            <a:spLocks noGrp="1"/>
          </p:cNvSpPr>
          <p:nvPr>
            <p:ph type="ftr" sz="quarter" idx="2"/>
          </p:nvPr>
        </p:nvSpPr>
        <p:spPr>
          <a:xfrm>
            <a:off x="4" y="9440651"/>
            <a:ext cx="2949787" cy="498692"/>
          </a:xfrm>
          <a:prstGeom prst="rect">
            <a:avLst/>
          </a:prstGeom>
        </p:spPr>
        <p:txBody>
          <a:bodyPr vert="horz" lIns="92493" tIns="46246" rIns="92493"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855843" y="9440651"/>
            <a:ext cx="2949787" cy="498692"/>
          </a:xfrm>
          <a:prstGeom prst="rect">
            <a:avLst/>
          </a:prstGeom>
        </p:spPr>
        <p:txBody>
          <a:bodyPr vert="horz" lIns="92493" tIns="46246" rIns="92493"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2" y="4746567"/>
            <a:ext cx="6805624" cy="519277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3" tIns="46246" rIns="92493" bIns="46246" rtlCol="0" anchor="ctr"/>
          <a:lstStyle/>
          <a:p>
            <a:pPr algn="ctr"/>
            <a:endParaRPr lang="en-US"/>
          </a:p>
        </p:txBody>
      </p:sp>
      <p:sp>
        <p:nvSpPr>
          <p:cNvPr id="2" name="Header Placeholder 1"/>
          <p:cNvSpPr>
            <a:spLocks noGrp="1"/>
          </p:cNvSpPr>
          <p:nvPr>
            <p:ph type="hdr" sz="quarter"/>
          </p:nvPr>
        </p:nvSpPr>
        <p:spPr>
          <a:xfrm>
            <a:off x="80735" y="5"/>
            <a:ext cx="2869056" cy="498693"/>
          </a:xfrm>
          <a:prstGeom prst="rect">
            <a:avLst/>
          </a:prstGeom>
        </p:spPr>
        <p:txBody>
          <a:bodyPr vert="horz" lIns="92493" tIns="46246" rIns="92493" bIns="46246" rtlCol="0"/>
          <a:lstStyle>
            <a:lvl1pPr algn="l">
              <a:defRPr sz="1400"/>
            </a:lvl1pPr>
          </a:lstStyle>
          <a:p>
            <a:endParaRPr lang="en-US"/>
          </a:p>
        </p:txBody>
      </p:sp>
      <p:sp>
        <p:nvSpPr>
          <p:cNvPr id="4" name="Slide Image Placeholder 3"/>
          <p:cNvSpPr>
            <a:spLocks noGrp="1" noRot="1" noChangeAspect="1"/>
          </p:cNvSpPr>
          <p:nvPr>
            <p:ph type="sldImg" idx="2"/>
          </p:nvPr>
        </p:nvSpPr>
        <p:spPr>
          <a:xfrm>
            <a:off x="501650" y="619125"/>
            <a:ext cx="5786438" cy="4006850"/>
          </a:xfrm>
          <a:prstGeom prst="rect">
            <a:avLst/>
          </a:prstGeom>
          <a:noFill/>
          <a:ln w="9525">
            <a:solidFill>
              <a:schemeClr val="bg2"/>
            </a:solidFill>
          </a:ln>
        </p:spPr>
        <p:txBody>
          <a:bodyPr vert="horz" lIns="92493" tIns="46246" rIns="92493" bIns="46246" rtlCol="0" anchor="ctr"/>
          <a:lstStyle/>
          <a:p>
            <a:endParaRPr lang="en-US"/>
          </a:p>
        </p:txBody>
      </p:sp>
      <p:sp>
        <p:nvSpPr>
          <p:cNvPr id="6" name="Footer Placeholder 5"/>
          <p:cNvSpPr>
            <a:spLocks noGrp="1"/>
          </p:cNvSpPr>
          <p:nvPr>
            <p:ph type="ftr" sz="quarter" idx="4"/>
          </p:nvPr>
        </p:nvSpPr>
        <p:spPr>
          <a:xfrm>
            <a:off x="80735" y="9409899"/>
            <a:ext cx="2869056" cy="498692"/>
          </a:xfrm>
          <a:prstGeom prst="rect">
            <a:avLst/>
          </a:prstGeom>
        </p:spPr>
        <p:txBody>
          <a:bodyPr vert="horz" lIns="92493" tIns="46246" rIns="92493" bIns="46246" rtlCol="0" anchor="b"/>
          <a:lstStyle>
            <a:lvl1pPr algn="l">
              <a:defRPr sz="1400"/>
            </a:lvl1pPr>
          </a:lstStyle>
          <a:p>
            <a:endParaRPr lang="en-US"/>
          </a:p>
        </p:txBody>
      </p:sp>
      <p:sp>
        <p:nvSpPr>
          <p:cNvPr id="7" name="Slide Number Placeholder 6"/>
          <p:cNvSpPr>
            <a:spLocks noGrp="1"/>
          </p:cNvSpPr>
          <p:nvPr>
            <p:ph type="sldNum" sz="quarter" idx="5"/>
          </p:nvPr>
        </p:nvSpPr>
        <p:spPr>
          <a:xfrm>
            <a:off x="3855841" y="9409899"/>
            <a:ext cx="2859931" cy="498692"/>
          </a:xfrm>
          <a:prstGeom prst="rect">
            <a:avLst/>
          </a:prstGeom>
        </p:spPr>
        <p:txBody>
          <a:bodyPr vert="horz" lIns="92493" tIns="46246" rIns="92493" bIns="46246"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4186" y="5073643"/>
            <a:ext cx="6281582" cy="4055926"/>
          </a:xfrm>
          <a:prstGeom prst="rect">
            <a:avLst/>
          </a:prstGeom>
        </p:spPr>
        <p:txBody>
          <a:bodyPr vert="horz" lIns="92493" tIns="46246" rIns="92493"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56067" y="0"/>
            <a:ext cx="2949579" cy="498846"/>
          </a:xfrm>
          <a:prstGeom prst="rect">
            <a:avLst/>
          </a:prstGeom>
        </p:spPr>
        <p:txBody>
          <a:bodyPr vert="horz" lIns="91441" tIns="45720" rIns="91441" bIns="45720" rtlCol="0"/>
          <a:lstStyle>
            <a:lvl1pPr algn="r">
              <a:defRPr sz="1200"/>
            </a:lvl1pPr>
          </a:lstStyle>
          <a:p>
            <a:fld id="{F2C7CF5F-7CF3-4DF3-838A-EE34544862CC}" type="datetimeFigureOut">
              <a:rPr lang="en-US" smtClean="0"/>
              <a:t>6/22/2026</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2" userDrawn="1">
          <p15:clr>
            <a:srgbClr val="F26B43"/>
          </p15:clr>
        </p15:guide>
        <p15:guide id="2" pos="2145" userDrawn="1">
          <p15:clr>
            <a:srgbClr val="F26B43"/>
          </p15:clr>
        </p15:guide>
      </p15:sldGuideLst>
    </p:ext>
  </p:extLst>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en-US"/>
          </a:p>
        </p:txBody>
      </p:sp>
      <p:sp>
        <p:nvSpPr>
          <p:cNvPr id="4" name="Slide Number Placeholder 3"/>
          <p:cNvSpPr>
            <a:spLocks noGrp="1"/>
          </p:cNvSpPr>
          <p:nvPr>
            <p:ph type="sldNum" sz="quarter" idx="5"/>
          </p:nvPr>
        </p:nvSpPr>
        <p:spPr/>
        <p:txBody>
          <a:bodyPr/>
          <a:lstStyle/>
          <a:p>
            <a:r>
              <a:rPr lang="en-US"/>
              <a:t>Notes view: </a:t>
            </a:r>
            <a:fld id="{128CEAFE-FA94-43E5-B0FF-D47E1CCDD1B4}" type="slidenum">
              <a:rPr lang="en-US" smtClean="0"/>
              <a:pPr/>
              <a:t>0</a:t>
            </a:fld>
            <a:endParaRPr lang="en-US"/>
          </a:p>
        </p:txBody>
      </p:sp>
    </p:spTree>
    <p:extLst>
      <p:ext uri="{BB962C8B-B14F-4D97-AF65-F5344CB8AC3E}">
        <p14:creationId xmlns:p14="http://schemas.microsoft.com/office/powerpoint/2010/main" val="775577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A714C-3947-1E09-3E2D-1BE65D6C3F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3B165B-46F6-B6A0-F6DB-01586C3DE6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23F3C1-DE55-B2BC-587D-504B89400BE1}"/>
              </a:ext>
            </a:extLst>
          </p:cNvPr>
          <p:cNvSpPr>
            <a:spLocks noGrp="1"/>
          </p:cNvSpPr>
          <p:nvPr>
            <p:ph type="body" idx="1"/>
          </p:nvPr>
        </p:nvSpPr>
        <p:spPr/>
        <p:txBody>
          <a:bodyPr/>
          <a:lstStyle/>
          <a:p>
            <a:endParaRPr kumimoji="1" lang="en-US"/>
          </a:p>
        </p:txBody>
      </p:sp>
      <p:sp>
        <p:nvSpPr>
          <p:cNvPr id="4" name="Slide Number Placeholder 3">
            <a:extLst>
              <a:ext uri="{FF2B5EF4-FFF2-40B4-BE49-F238E27FC236}">
                <a16:creationId xmlns:a16="http://schemas.microsoft.com/office/drawing/2014/main" id="{D119EFB7-6CAB-7669-2322-90B74CC3C3BD}"/>
              </a:ext>
            </a:extLst>
          </p:cNvPr>
          <p:cNvSpPr>
            <a:spLocks noGrp="1"/>
          </p:cNvSpPr>
          <p:nvPr>
            <p:ph type="sldNum" sz="quarter" idx="5"/>
          </p:nvPr>
        </p:nvSpPr>
        <p:spPr/>
        <p:txBody>
          <a:bodyPr/>
          <a:lstStyle/>
          <a:p>
            <a:r>
              <a:rPr lang="en-US"/>
              <a:t>Notes view: </a:t>
            </a:r>
            <a:fld id="{128CEAFE-FA94-43E5-B0FF-D47E1CCDD1B4}" type="slidenum">
              <a:rPr lang="en-US" smtClean="0"/>
              <a:pPr/>
              <a:t>1</a:t>
            </a:fld>
            <a:endParaRPr lang="en-US"/>
          </a:p>
        </p:txBody>
      </p:sp>
    </p:spTree>
    <p:extLst>
      <p:ext uri="{BB962C8B-B14F-4D97-AF65-F5344CB8AC3E}">
        <p14:creationId xmlns:p14="http://schemas.microsoft.com/office/powerpoint/2010/main" val="225381577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 Id="rId4" Target="../media/image4.jpe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10.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 Id="rId5" Target="../media/image14.jpe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 Id="rId4" Target="../media/image4.jpe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6.jpeg"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6.jpeg"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6.jpe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jpeg" Type="http://schemas.openxmlformats.org/officeDocument/2006/relationships/image"/></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8.svg" Type="http://schemas.openxmlformats.org/officeDocument/2006/relationships/image"/><Relationship Id="rId3" Target="../media/image19.svg" Type="http://schemas.openxmlformats.org/officeDocument/2006/relationships/image"/><Relationship Id="rId4" Target="../media/image13.jpeg"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7.jpeg" Type="http://schemas.openxmlformats.org/officeDocument/2006/relationships/image"/></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0.jpeg"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1.jpe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1.jpeg"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2.jpeg"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2.jpe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0.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3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0.jpeg"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0.jpeg" Type="http://schemas.openxmlformats.org/officeDocument/2006/relationships/image"/></Relationships>
</file>

<file path=ppt/slideLayouts/_rels/slideLayout3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6.jpeg" Type="http://schemas.openxmlformats.org/officeDocument/2006/relationships/image"/></Relationships>
</file>

<file path=ppt/slideLayouts/_rels/slideLayout33.xml.rels><?xml version="1.0" encoding="UTF-8" standalone="yes"?><Relationships xmlns="http://schemas.openxmlformats.org/package/2006/relationships"><Relationship Id="rId1" Target="../tags/tag5.xml" Type="http://schemas.openxmlformats.org/officeDocument/2006/relationships/tags"/><Relationship Id="rId2" Target="../slideMasters/slideMaster2.xml" Type="http://schemas.openxmlformats.org/officeDocument/2006/relationships/slideMaster"/><Relationship Id="rId3" Target="../embeddings/oleObject4.bin" Type="http://schemas.openxmlformats.org/officeDocument/2006/relationships/oleObject"/><Relationship Id="rId4" Target="../media/image1.emf" Type="http://schemas.openxmlformats.org/officeDocument/2006/relationships/image"/><Relationship Id="rId5" Target="../media/image14.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9.jpe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0.jpe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1.svg" Type="http://schemas.openxmlformats.org/officeDocument/2006/relationships/image"/><Relationship Id="rId3" Target="../media/image12.svg" Type="http://schemas.openxmlformats.org/officeDocument/2006/relationships/image"/><Relationship Id="rId4" Target="../media/image13.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66810" y="359100"/>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215" tIns="31107" rIns="62215" bIns="31107" numCol="1" spcCol="0" rtlCol="0" fromWordArt="0" anchor="ctr" anchorCtr="0" forceAA="0" compatLnSpc="1">
            <a:prstTxWarp prst="textNoShape">
              <a:avLst/>
            </a:prstTxWarp>
            <a:noAutofit/>
          </a:bodyPr>
          <a:lstStyle/>
          <a:p>
            <a:pPr algn="ctr"/>
            <a:endParaRPr kumimoji="1" lang="ja-JP" altLang="en-US" sz="1089">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275975" y="5715298"/>
            <a:ext cx="5443285" cy="635369"/>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36" b="74"/>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4045880" y="1359900"/>
            <a:ext cx="1796215"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958480" y="2714141"/>
            <a:ext cx="7989045" cy="914438"/>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958479" y="2714144"/>
            <a:ext cx="8004989" cy="914439"/>
          </a:xfrm>
          <a:prstGeom prst="rect">
            <a:avLst/>
          </a:prstGeom>
        </p:spPr>
        <p:txBody>
          <a:bodyPr lIns="0" tIns="72000" rIns="0" bIns="0" anchor="ctr" anchorCtr="0">
            <a:normAutofit/>
          </a:bodyPr>
          <a:lstStyle>
            <a:lvl1pPr>
              <a:defRPr lang="ja-JP" altLang="en-US" sz="2449"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750"/>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958479" y="3763721"/>
            <a:ext cx="8004989" cy="391903"/>
          </a:xfrm>
          <a:prstGeom prst="rect">
            <a:avLst/>
          </a:prstGeom>
        </p:spPr>
        <p:txBody>
          <a:bodyPr lIns="0" tIns="0" rIns="0" bIns="0" anchor="ctr" anchorCtr="0"/>
          <a:lstStyle>
            <a:lvl1pPr>
              <a:defRPr sz="1361"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293265" y="4931489"/>
            <a:ext cx="3335412" cy="261268"/>
          </a:xfrm>
          <a:prstGeom prst="rect">
            <a:avLst/>
          </a:prstGeom>
        </p:spPr>
        <p:txBody>
          <a:bodyPr lIns="0" tIns="0" rIns="0" bIns="0" anchor="ctr" anchorCtr="0"/>
          <a:lstStyle>
            <a:lvl1pPr>
              <a:defRPr sz="1225"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293265" y="5192757"/>
            <a:ext cx="3335412" cy="261268"/>
          </a:xfrm>
          <a:prstGeom prst="rect">
            <a:avLst/>
          </a:prstGeom>
        </p:spPr>
        <p:txBody>
          <a:bodyPr lIns="0" tIns="0" rIns="0" bIns="0" anchor="ctr" anchorCtr="0"/>
          <a:lstStyle>
            <a:lvl1pPr>
              <a:defRPr sz="1225"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49495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通常">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03C09AE-856D-4DF0-B800-CBDE171ADFDC}"/>
              </a:ext>
            </a:extLst>
          </p:cNvPr>
          <p:cNvGraphicFramePr>
            <a:graphicFrameLocks noChangeAspect="1"/>
          </p:cNvGraphicFramePr>
          <p:nvPr userDrawn="1">
            <p:custDataLst>
              <p:tags r:id="rId1"/>
            </p:custDataLst>
            <p:extLst>
              <p:ext uri="{D42A27DB-BD31-4B8C-83A1-F6EECF244321}">
                <p14:modId xmlns:p14="http://schemas.microsoft.com/office/powerpoint/2010/main" val="2883605133"/>
              </p:ext>
            </p:extLst>
          </p:nvPr>
        </p:nvGraphicFramePr>
        <p:xfrm>
          <a:off x="1721" y="1588"/>
          <a:ext cx="1720" cy="1588"/>
        </p:xfrm>
        <a:graphic>
          <a:graphicData uri="http://schemas.openxmlformats.org/presentationml/2006/ole">
            <mc:AlternateContent xmlns:mc="http://schemas.openxmlformats.org/markup-compatibility/2006">
              <mc:Choice xmlns:v="urn:schemas-microsoft-com:vml" Requires="v">
                <p:oleObj name="think-cell スライド" r:id="rId3" imgW="606" imgH="608" progId="TCLayout.ActiveDocument.1">
                  <p:embed/>
                </p:oleObj>
              </mc:Choice>
              <mc:Fallback>
                <p:oleObj name="think-cell スライド" r:id="rId3" imgW="606" imgH="608" progId="TCLayout.ActiveDocument.1">
                  <p:embed/>
                  <p:pic>
                    <p:nvPicPr>
                      <p:cNvPr id="3" name="Object 2" hidden="1">
                        <a:extLst>
                          <a:ext uri="{FF2B5EF4-FFF2-40B4-BE49-F238E27FC236}">
                            <a16:creationId xmlns:a16="http://schemas.microsoft.com/office/drawing/2014/main" id="{A03C09AE-856D-4DF0-B800-CBDE171ADFDC}"/>
                          </a:ext>
                        </a:extLst>
                      </p:cNvPr>
                      <p:cNvPicPr/>
                      <p:nvPr/>
                    </p:nvPicPr>
                    <p:blipFill>
                      <a:blip r:embed="rId4"/>
                      <a:stretch>
                        <a:fillRect/>
                      </a:stretch>
                    </p:blipFill>
                    <p:spPr>
                      <a:xfrm>
                        <a:off x="1721" y="1588"/>
                        <a:ext cx="1720" cy="1588"/>
                      </a:xfrm>
                      <a:prstGeom prst="rect">
                        <a:avLst/>
                      </a:prstGeom>
                    </p:spPr>
                  </p:pic>
                </p:oleObj>
              </mc:Fallback>
            </mc:AlternateContent>
          </a:graphicData>
        </a:graphic>
      </p:graphicFrame>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03696" y="196674"/>
            <a:ext cx="9657897" cy="721514"/>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5"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130"/>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0025" y="257881"/>
            <a:ext cx="8605363" cy="587854"/>
          </a:xfrm>
          <a:prstGeom prst="rect">
            <a:avLst/>
          </a:prstGeom>
        </p:spPr>
        <p:txBody>
          <a:bodyPr vert="horz" lIns="252000" tIns="36000" rIns="0" bIns="0" anchor="ctr" anchorCtr="0"/>
          <a:lstStyle>
            <a:lvl1pPr algn="l">
              <a:defRPr sz="1759"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50027" y="1007811"/>
            <a:ext cx="9605952" cy="520422"/>
          </a:xfrm>
          <a:prstGeom prst="rect">
            <a:avLst/>
          </a:prstGeom>
          <a:ln w="19050">
            <a:solidFill>
              <a:schemeClr val="tx2"/>
            </a:solidFill>
          </a:ln>
        </p:spPr>
        <p:txBody>
          <a:bodyPr wrap="square" lIns="180000" tIns="180000" rIns="180000" bIns="144000" anchor="t" anchorCtr="0">
            <a:spAutoFit/>
          </a:bodyPr>
          <a:lstStyle>
            <a:lvl1pPr marL="179457" indent="-179457" algn="l">
              <a:lnSpc>
                <a:spcPct val="100000"/>
              </a:lnSpc>
              <a:spcBef>
                <a:spcPts val="377"/>
              </a:spcBef>
              <a:spcAft>
                <a:spcPts val="0"/>
              </a:spcAft>
              <a:buFont typeface="Wingdings" panose="05000000000000000000" pitchFamily="2" charset="2"/>
              <a:buChar char="n"/>
              <a:defRPr sz="1256"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4" name="テキスト ボックス 9">
            <a:extLst>
              <a:ext uri="{FF2B5EF4-FFF2-40B4-BE49-F238E27FC236}">
                <a16:creationId xmlns:a16="http://schemas.microsoft.com/office/drawing/2014/main" id="{9192A70A-D6B2-FACF-925F-0D1E7C1EFB2A}"/>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082388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03692" y="196674"/>
            <a:ext cx="9657897"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25"/>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998830" y="2232666"/>
            <a:ext cx="0" cy="4114977"/>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25"/>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998832" y="2232666"/>
            <a:ext cx="8004989" cy="4114977"/>
          </a:xfrm>
          <a:prstGeom prst="rect">
            <a:avLst/>
          </a:prstGeom>
        </p:spPr>
        <p:txBody>
          <a:bodyPr lIns="360000" tIns="0" rIns="0" bIns="0"/>
          <a:lstStyle>
            <a:lvl1pPr marL="505503" indent="-505503" algn="l">
              <a:lnSpc>
                <a:spcPct val="100000"/>
              </a:lnSpc>
              <a:spcBef>
                <a:spcPts val="680"/>
              </a:spcBef>
              <a:spcAft>
                <a:spcPts val="0"/>
              </a:spcAft>
              <a:buClr>
                <a:schemeClr val="bg2"/>
              </a:buClr>
              <a:buFont typeface="+mj-lt"/>
              <a:buAutoNum type="arabicPeriod"/>
              <a:defRPr sz="2722"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50025" y="257881"/>
            <a:ext cx="8605363" cy="587854"/>
          </a:xfrm>
          <a:prstGeom prst="rect">
            <a:avLst/>
          </a:prstGeom>
        </p:spPr>
        <p:txBody>
          <a:bodyPr lIns="252000" tIns="36000" rIns="0" bIns="0" anchor="ctr" anchorCtr="0"/>
          <a:lstStyle>
            <a:lvl1pPr algn="l">
              <a:defRPr sz="190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テキスト ボックス 9">
            <a:extLst>
              <a:ext uri="{FF2B5EF4-FFF2-40B4-BE49-F238E27FC236}">
                <a16:creationId xmlns:a16="http://schemas.microsoft.com/office/drawing/2014/main" id="{2F092F91-3B0C-1DF4-05B4-D299643225C4}"/>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584083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03692" y="196674"/>
            <a:ext cx="9657897"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25"/>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998830" y="2232666"/>
            <a:ext cx="0" cy="4114977"/>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25"/>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998832" y="2232666"/>
            <a:ext cx="8004989" cy="4114977"/>
          </a:xfrm>
          <a:prstGeom prst="rect">
            <a:avLst/>
          </a:prstGeom>
        </p:spPr>
        <p:txBody>
          <a:bodyPr lIns="360000" tIns="0" rIns="0" bIns="0"/>
          <a:lstStyle>
            <a:lvl1pPr marL="505503" indent="-505503" algn="l">
              <a:lnSpc>
                <a:spcPct val="100000"/>
              </a:lnSpc>
              <a:spcBef>
                <a:spcPts val="680"/>
              </a:spcBef>
              <a:spcAft>
                <a:spcPts val="0"/>
              </a:spcAft>
              <a:buClr>
                <a:schemeClr val="bg2"/>
              </a:buClr>
              <a:buFont typeface="+mj-lt"/>
              <a:buAutoNum type="arabicPeriod"/>
              <a:defRPr sz="2722"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50025" y="257881"/>
            <a:ext cx="8605363" cy="587854"/>
          </a:xfrm>
          <a:prstGeom prst="rect">
            <a:avLst/>
          </a:prstGeom>
        </p:spPr>
        <p:txBody>
          <a:bodyPr lIns="252000" tIns="36000" rIns="0" bIns="0" anchor="ctr" anchorCtr="0"/>
          <a:lstStyle>
            <a:lvl1pPr algn="l">
              <a:defRPr sz="190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テキスト ボックス 9">
            <a:extLst>
              <a:ext uri="{FF2B5EF4-FFF2-40B4-BE49-F238E27FC236}">
                <a16:creationId xmlns:a16="http://schemas.microsoft.com/office/drawing/2014/main" id="{1BFF13A0-0CF1-CC84-B6FF-0B6717ABBDA0}"/>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711440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03692" y="196674"/>
            <a:ext cx="9657897" cy="721514"/>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25"/>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0024" y="257881"/>
            <a:ext cx="8605363" cy="587854"/>
          </a:xfrm>
          <a:prstGeom prst="rect">
            <a:avLst/>
          </a:prstGeom>
        </p:spPr>
        <p:txBody>
          <a:bodyPr lIns="252000" tIns="36000" rIns="0" bIns="0" anchor="ctr" anchorCtr="0"/>
          <a:lstStyle>
            <a:lvl1pPr algn="l">
              <a:defRPr sz="190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50026" y="1007810"/>
            <a:ext cx="9605952" cy="1082564"/>
          </a:xfrm>
          <a:prstGeom prst="rect">
            <a:avLst/>
          </a:prstGeom>
          <a:ln w="19050">
            <a:solidFill>
              <a:schemeClr val="tx2"/>
            </a:solidFill>
          </a:ln>
        </p:spPr>
        <p:txBody>
          <a:bodyPr lIns="180000" tIns="180000" rIns="180000" bIns="144000">
            <a:spAutoFit/>
          </a:bodyPr>
          <a:lstStyle>
            <a:lvl1pPr marL="185783" indent="-185783" algn="l">
              <a:lnSpc>
                <a:spcPct val="100000"/>
              </a:lnSpc>
              <a:spcBef>
                <a:spcPts val="408"/>
              </a:spcBef>
              <a:buFont typeface="Wingdings" panose="05000000000000000000" pitchFamily="2" charset="2"/>
              <a:buChar char="n"/>
              <a:defRPr sz="1361"/>
            </a:lvl1pPr>
            <a:lvl2pPr marL="304598" indent="-118815" algn="l">
              <a:lnSpc>
                <a:spcPct val="100000"/>
              </a:lnSpc>
              <a:spcBef>
                <a:spcPts val="272"/>
              </a:spcBef>
              <a:buFont typeface="Arial" panose="020B0604020202020204" pitchFamily="34" charset="0"/>
              <a:buChar char="•"/>
              <a:defRPr sz="1225"/>
            </a:lvl2pPr>
            <a:lvl3pPr marL="469859" indent="-158780" algn="l">
              <a:lnSpc>
                <a:spcPct val="100000"/>
              </a:lnSpc>
              <a:spcBef>
                <a:spcPts val="136"/>
              </a:spcBef>
              <a:buFont typeface="Wingdings" panose="05000000000000000000" pitchFamily="2" charset="2"/>
              <a:buChar char="ü"/>
              <a:defRPr sz="1089"/>
            </a:lvl3pPr>
            <a:lvl4pPr marL="615677" indent="-146898" algn="l">
              <a:lnSpc>
                <a:spcPct val="100000"/>
              </a:lnSpc>
              <a:spcBef>
                <a:spcPts val="136"/>
              </a:spcBef>
              <a:buFont typeface="Meiryo UI" panose="020B0604030504040204" pitchFamily="50" charset="-128"/>
              <a:buChar char="※"/>
              <a:defRPr sz="817"/>
            </a:lvl4pPr>
            <a:lvl5pPr algn="l">
              <a:defRPr sz="1361"/>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4" name="テキスト ボックス 9">
            <a:extLst>
              <a:ext uri="{FF2B5EF4-FFF2-40B4-BE49-F238E27FC236}">
                <a16:creationId xmlns:a16="http://schemas.microsoft.com/office/drawing/2014/main" id="{7A2EDB33-D5B7-D272-71A1-E9C6EEBE4D52}"/>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803529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a:xfrm>
            <a:off x="681038" y="6356352"/>
            <a:ext cx="2228850" cy="365125"/>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Copyright"/>
          <p:cNvSpPr txBox="1"/>
          <p:nvPr userDrawn="1"/>
        </p:nvSpPr>
        <p:spPr>
          <a:xfrm rot="16200000">
            <a:off x="7226799" y="3934618"/>
            <a:ext cx="5133975" cy="72712"/>
          </a:xfrm>
          <a:prstGeom prst="rect">
            <a:avLst/>
          </a:prstGeom>
          <a:noFill/>
        </p:spPr>
        <p:txBody>
          <a:bodyPr wrap="square" lIns="0" tIns="0" rIns="0" bIns="0" rtlCol="0" anchor="t">
            <a:spAutoFit/>
          </a:bodyPr>
          <a:lstStyle/>
          <a:p>
            <a:pPr>
              <a:lnSpc>
                <a:spcPct val="90000"/>
              </a:lnSpc>
              <a:spcAft>
                <a:spcPts val="450"/>
              </a:spcAft>
            </a:pPr>
            <a:r>
              <a:rPr lang="en-US" sz="525">
                <a:solidFill>
                  <a:schemeClr val="bg1">
                    <a:lumMod val="50000"/>
                  </a:schemeClr>
                </a:solidFill>
                <a:latin typeface="+mn-lt"/>
                <a:sym typeface="Trebuchet MS" panose="020B0603020202020204" pitchFamily="34" charset="0"/>
              </a:rPr>
              <a:t>Copyright © 2023 by Boston Consulting Group. All rights reserved.</a:t>
            </a:r>
          </a:p>
        </p:txBody>
      </p:sp>
      <p:sp>
        <p:nvSpPr>
          <p:cNvPr id="8" name="Title 7"/>
          <p:cNvSpPr>
            <a:spLocks noGrp="1"/>
          </p:cNvSpPr>
          <p:nvPr>
            <p:ph type="title" hasCustomPrompt="1"/>
          </p:nvPr>
        </p:nvSpPr>
        <p:spPr>
          <a:xfrm>
            <a:off x="511877" y="622804"/>
            <a:ext cx="8883347"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05814740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66808" y="359096"/>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275974" y="5715294"/>
            <a:ext cx="5443286" cy="635369"/>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r="-36" b="74"/>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4045878" y="1359896"/>
            <a:ext cx="1796216"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958477" y="2714140"/>
            <a:ext cx="7989045" cy="1441483"/>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941492" y="2718647"/>
            <a:ext cx="8004988" cy="914439"/>
          </a:xfrm>
          <a:prstGeom prst="rect">
            <a:avLst/>
          </a:prstGeom>
        </p:spPr>
        <p:txBody>
          <a:bodyPr lIns="0" tIns="72000" rIns="0" bIns="0" anchor="ctr" anchorCtr="0">
            <a:normAutofit/>
          </a:bodyPr>
          <a:lstStyle>
            <a:lvl1pPr>
              <a:defRPr lang="ja-JP" altLang="en-US" sz="3266"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00"/>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958477" y="3763721"/>
            <a:ext cx="8004988" cy="391903"/>
          </a:xfrm>
          <a:prstGeom prst="rect">
            <a:avLst/>
          </a:prstGeom>
        </p:spPr>
        <p:txBody>
          <a:bodyPr lIns="0" tIns="0" rIns="0" bIns="0" anchor="ctr" anchorCtr="0"/>
          <a:lstStyle>
            <a:lvl1pPr>
              <a:defRPr sz="1814"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293265" y="4931489"/>
            <a:ext cx="3335412" cy="261268"/>
          </a:xfrm>
          <a:prstGeom prst="rect">
            <a:avLst/>
          </a:prstGeom>
        </p:spPr>
        <p:txBody>
          <a:bodyPr lIns="0" tIns="0" rIns="0" bIns="0" anchor="ctr" anchorCtr="0"/>
          <a:lstStyle>
            <a:lvl1pPr>
              <a:defRPr sz="1633"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293265" y="5192757"/>
            <a:ext cx="3335412" cy="261268"/>
          </a:xfrm>
          <a:prstGeom prst="rect">
            <a:avLst/>
          </a:prstGeom>
        </p:spPr>
        <p:txBody>
          <a:bodyPr lIns="0" tIns="0" rIns="0" bIns="0" anchor="ctr" anchorCtr="0"/>
          <a:lstStyle>
            <a:lvl1pPr>
              <a:defRPr sz="1633"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904944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66808" y="359096"/>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958477" y="2645195"/>
            <a:ext cx="7989045" cy="156761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958477" y="2645195"/>
            <a:ext cx="8004988" cy="1567610"/>
          </a:xfrm>
          <a:prstGeom prst="rect">
            <a:avLst/>
          </a:prstGeom>
        </p:spPr>
        <p:txBody>
          <a:bodyPr lIns="0" tIns="72000" rIns="0" bIns="0" anchor="ctr" anchorCtr="0">
            <a:normAutofit/>
          </a:bodyPr>
          <a:lstStyle>
            <a:lvl1pPr>
              <a:defRPr lang="ja-JP" altLang="en-US" sz="3266"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00"/>
              </a:spcBef>
              <a:buFontTx/>
            </a:pPr>
            <a:r>
              <a:rPr kumimoji="1" lang="ja-JP" altLang="en-US"/>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8902690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03693" y="196674"/>
            <a:ext cx="9657896"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633"/>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998831" y="1620608"/>
            <a:ext cx="0" cy="4572197"/>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998831" y="1620608"/>
            <a:ext cx="8004988" cy="4572197"/>
          </a:xfrm>
          <a:prstGeom prst="rect">
            <a:avLst/>
          </a:prstGeom>
        </p:spPr>
        <p:txBody>
          <a:bodyPr lIns="360000" tIns="0" rIns="0" bIns="0"/>
          <a:lstStyle>
            <a:lvl1pPr marL="674004" indent="-674004" algn="l">
              <a:lnSpc>
                <a:spcPct val="100000"/>
              </a:lnSpc>
              <a:spcBef>
                <a:spcPts val="907"/>
              </a:spcBef>
              <a:spcAft>
                <a:spcPts val="0"/>
              </a:spcAft>
              <a:buClr>
                <a:schemeClr val="bg2"/>
              </a:buClr>
              <a:buFont typeface="+mj-lt"/>
              <a:buAutoNum type="arabicPeriod"/>
              <a:defRPr sz="3629"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50025" y="257881"/>
            <a:ext cx="8605363" cy="587854"/>
          </a:xfrm>
          <a:prstGeom prst="rect">
            <a:avLst/>
          </a:prstGeom>
        </p:spPr>
        <p:txBody>
          <a:bodyPr lIns="252000" tIns="36000" rIns="0" bIns="0" anchor="ctr" anchorCtr="0"/>
          <a:lstStyle>
            <a:lvl1pPr algn="l">
              <a:defRPr sz="254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26699183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03693" y="196674"/>
            <a:ext cx="9657896" cy="721514"/>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63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0024" y="257881"/>
            <a:ext cx="8605363" cy="587854"/>
          </a:xfrm>
          <a:prstGeom prst="rect">
            <a:avLst/>
          </a:prstGeom>
        </p:spPr>
        <p:txBody>
          <a:bodyPr lIns="252000" tIns="36000" rIns="0" bIns="0" anchor="ctr" anchorCtr="0"/>
          <a:lstStyle>
            <a:lvl1pPr algn="l">
              <a:defRPr sz="254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50024" y="1007807"/>
            <a:ext cx="9605952" cy="606343"/>
          </a:xfrm>
          <a:prstGeom prst="rect">
            <a:avLst/>
          </a:prstGeom>
          <a:ln w="19050">
            <a:solidFill>
              <a:schemeClr val="tx2"/>
            </a:solidFill>
          </a:ln>
        </p:spPr>
        <p:txBody>
          <a:bodyPr wrap="square" lIns="180000" tIns="180000" rIns="180000" bIns="144000" anchor="t" anchorCtr="0">
            <a:spAutoFit/>
          </a:bodyPr>
          <a:lstStyle>
            <a:lvl1pPr marL="259232" indent="-259232" algn="l">
              <a:lnSpc>
                <a:spcPct val="100000"/>
              </a:lnSpc>
              <a:spcBef>
                <a:spcPts val="544"/>
              </a:spcBef>
              <a:spcAft>
                <a:spcPts val="0"/>
              </a:spcAft>
              <a:buFont typeface="Wingdings" panose="05000000000000000000" pitchFamily="2" charset="2"/>
              <a:buChar char="n"/>
              <a:defRPr sz="1814"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5657479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50024" y="29271"/>
            <a:ext cx="8605363" cy="228610"/>
          </a:xfrm>
          <a:prstGeom prst="rect">
            <a:avLst/>
          </a:prstGeom>
        </p:spPr>
        <p:txBody>
          <a:bodyPr lIns="0" tIns="0" rIns="0" bIns="0" anchor="ctr" anchorCtr="0"/>
          <a:lstStyle>
            <a:lvl1pPr algn="l">
              <a:defRPr sz="127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03693" y="196674"/>
            <a:ext cx="9657896" cy="721514"/>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633"/>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50024" y="486491"/>
            <a:ext cx="8605363" cy="359244"/>
          </a:xfrm>
          <a:prstGeom prst="rect">
            <a:avLst/>
          </a:prstGeom>
        </p:spPr>
        <p:txBody>
          <a:bodyPr lIns="252000" tIns="0" rIns="0" bIns="0" anchor="ctr" anchorCtr="0"/>
          <a:lstStyle>
            <a:lvl1pPr algn="l">
              <a:defRPr sz="2177"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50024" y="257881"/>
            <a:ext cx="8605363" cy="228610"/>
          </a:xfrm>
          <a:prstGeom prst="rect">
            <a:avLst/>
          </a:prstGeom>
        </p:spPr>
        <p:txBody>
          <a:bodyPr lIns="252000" tIns="0" rIns="0" bIns="0" anchor="ctr" anchorCtr="0"/>
          <a:lstStyle>
            <a:lvl1pPr algn="l">
              <a:defRPr sz="127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9" name="コンテンツ プレースホルダー 3">
            <a:extLst>
              <a:ext uri="{FF2B5EF4-FFF2-40B4-BE49-F238E27FC236}">
                <a16:creationId xmlns:a16="http://schemas.microsoft.com/office/drawing/2014/main" id="{EDF4FE31-3A07-443C-9CD8-C81650AD9D2F}"/>
              </a:ext>
            </a:extLst>
          </p:cNvPr>
          <p:cNvSpPr>
            <a:spLocks noGrp="1"/>
          </p:cNvSpPr>
          <p:nvPr>
            <p:ph sz="quarter" idx="12" hasCustomPrompt="1"/>
          </p:nvPr>
        </p:nvSpPr>
        <p:spPr>
          <a:xfrm>
            <a:off x="150024" y="1007807"/>
            <a:ext cx="9605952" cy="606343"/>
          </a:xfrm>
          <a:prstGeom prst="rect">
            <a:avLst/>
          </a:prstGeom>
          <a:ln w="19050">
            <a:solidFill>
              <a:schemeClr val="tx2"/>
            </a:solidFill>
          </a:ln>
        </p:spPr>
        <p:txBody>
          <a:bodyPr wrap="square" lIns="180000" tIns="180000" rIns="180000" bIns="144000" anchor="t" anchorCtr="0">
            <a:spAutoFit/>
          </a:bodyPr>
          <a:lstStyle>
            <a:lvl1pPr marL="259232" indent="-259232" algn="l">
              <a:lnSpc>
                <a:spcPct val="100000"/>
              </a:lnSpc>
              <a:spcBef>
                <a:spcPts val="544"/>
              </a:spcBef>
              <a:spcAft>
                <a:spcPts val="0"/>
              </a:spcAft>
              <a:buFont typeface="Wingdings" panose="05000000000000000000" pitchFamily="2" charset="2"/>
              <a:buChar char="n"/>
              <a:defRPr sz="1814"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379856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66810" y="359100"/>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215" tIns="31107" rIns="62215" bIns="31107" numCol="1" spcCol="0" rtlCol="0" fromWordArt="0" anchor="ctr" anchorCtr="0" forceAA="0" compatLnSpc="1">
            <a:prstTxWarp prst="textNoShape">
              <a:avLst/>
            </a:prstTxWarp>
            <a:noAutofit/>
          </a:bodyPr>
          <a:lstStyle/>
          <a:p>
            <a:pPr algn="ctr"/>
            <a:endParaRPr kumimoji="1" lang="ja-JP" altLang="en-US" sz="1089">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958480" y="2645195"/>
            <a:ext cx="7989045" cy="156761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958479" y="2645195"/>
            <a:ext cx="8004989" cy="1567610"/>
          </a:xfrm>
          <a:prstGeom prst="rect">
            <a:avLst/>
          </a:prstGeom>
        </p:spPr>
        <p:txBody>
          <a:bodyPr lIns="0" tIns="72000" rIns="0" bIns="0" anchor="ctr" anchorCtr="0">
            <a:normAutofit/>
          </a:bodyPr>
          <a:lstStyle>
            <a:lvl1pPr>
              <a:defRPr lang="ja-JP" altLang="en-US" sz="2449"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750"/>
              </a:spcBef>
              <a:buFontTx/>
            </a:pPr>
            <a:r>
              <a:rPr kumimoji="1" lang="ja-JP" altLang="en-US"/>
              <a:t>中扉タイトル</a:t>
            </a:r>
          </a:p>
        </p:txBody>
      </p:sp>
      <p:sp>
        <p:nvSpPr>
          <p:cNvPr id="2" name="テキスト ボックス 9">
            <a:extLst>
              <a:ext uri="{FF2B5EF4-FFF2-40B4-BE49-F238E27FC236}">
                <a16:creationId xmlns:a16="http://schemas.microsoft.com/office/drawing/2014/main" id="{AA98EA93-AA88-169B-F953-0B238E571A8E}"/>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1865224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50024" y="172143"/>
            <a:ext cx="9005612" cy="293927"/>
          </a:xfrm>
          <a:prstGeom prst="rect">
            <a:avLst/>
          </a:prstGeom>
        </p:spPr>
        <p:txBody>
          <a:bodyPr lIns="72000" tIns="36000" rIns="0" bIns="0" anchor="ctr" anchorCtr="0"/>
          <a:lstStyle>
            <a:lvl1pPr algn="l">
              <a:defRPr sz="1633"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hasCustomPrompt="1"/>
          </p:nvPr>
        </p:nvSpPr>
        <p:spPr>
          <a:xfrm>
            <a:off x="150024" y="531388"/>
            <a:ext cx="9605986" cy="449899"/>
          </a:xfrm>
          <a:prstGeom prst="rect">
            <a:avLst/>
          </a:prstGeom>
          <a:ln w="19050">
            <a:solidFill>
              <a:schemeClr val="tx2"/>
            </a:solidFill>
          </a:ln>
        </p:spPr>
        <p:txBody>
          <a:bodyPr lIns="144000" tIns="144000" rIns="144000" bIns="108000" anchor="t" anchorCtr="0">
            <a:spAutoFit/>
          </a:bodyPr>
          <a:lstStyle>
            <a:lvl1pPr marL="172822" indent="-172822" algn="l">
              <a:lnSpc>
                <a:spcPct val="100000"/>
              </a:lnSpc>
              <a:spcBef>
                <a:spcPts val="544"/>
              </a:spcBef>
              <a:buFont typeface="Wingdings" panose="05000000000000000000" pitchFamily="2" charset="2"/>
              <a:buChar char="n"/>
              <a:defRPr sz="1270"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66204" y="456664"/>
            <a:ext cx="9572632" cy="940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screen">
            <a:extLst>
              <a:ext uri="{28A0092B-C50C-407E-A947-70E740481C1C}">
                <a14:useLocalDpi xmlns:a14="http://schemas.microsoft.com/office/drawing/2010/main"/>
              </a:ext>
            </a:extLst>
          </a:blip>
          <a:srcRect b="-64"/>
          <a:stretch/>
        </p:blipFill>
        <p:spPr bwMode="auto">
          <a:xfrm>
            <a:off x="9394400" y="137950"/>
            <a:ext cx="368692" cy="298934"/>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9439042" y="640078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589174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50024" y="172143"/>
            <a:ext cx="9185684" cy="293927"/>
          </a:xfrm>
          <a:prstGeom prst="rect">
            <a:avLst/>
          </a:prstGeom>
        </p:spPr>
        <p:txBody>
          <a:bodyPr lIns="72000" tIns="36000" rIns="0" bIns="0" anchor="ctr" anchorCtr="0"/>
          <a:lstStyle>
            <a:lvl1pPr algn="l">
              <a:defRPr sz="1633"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a:extLst>
              <a:ext uri="{96DAC541-7B7A-43D3-8B79-37D633B846F1}">
                <asvg:svgBlip xmlns:asvg="http://schemas.microsoft.com/office/drawing/2016/SVG/main" r:embed="rId2"/>
              </a:ext>
            </a:extLst>
          </a:blip>
          <a:stretch>
            <a:fillRect/>
          </a:stretch>
        </p:blipFill>
        <p:spPr>
          <a:xfrm>
            <a:off x="150024" y="6368678"/>
            <a:ext cx="9605952" cy="326585"/>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57884" y="6368678"/>
            <a:ext cx="1078684" cy="326585"/>
          </a:xfrm>
          <a:prstGeom prst="rect">
            <a:avLst/>
          </a:prstGeom>
          <a:noFill/>
        </p:spPr>
        <p:txBody>
          <a:bodyPr wrap="square" lIns="97976" tIns="0" rIns="0" bIns="0" rtlCol="0" anchor="ctr">
            <a:noAutofit/>
          </a:bodyPr>
          <a:lstStyle/>
          <a:p>
            <a:r>
              <a:rPr lang="ja-JP" altLang="en-US" sz="1089"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47475" y="2173436"/>
            <a:ext cx="5021847" cy="261268"/>
          </a:xfrm>
          <a:prstGeom prst="rect">
            <a:avLst/>
          </a:prstGeom>
          <a:noFill/>
        </p:spPr>
        <p:txBody>
          <a:bodyPr wrap="square" lIns="0" tIns="0" bIns="65317" rtlCol="0" anchor="b" anchorCtr="0">
            <a:noAutofit/>
          </a:bodyPr>
          <a:lstStyle/>
          <a:p>
            <a:r>
              <a:rPr lang="en-US" altLang="ja-JP" sz="1371" b="1">
                <a:solidFill>
                  <a:schemeClr val="bg2"/>
                </a:solidFill>
                <a:latin typeface="Meiryo UI" panose="020B0604030504040204" pitchFamily="50" charset="-128"/>
                <a:ea typeface="Meiryo UI" panose="020B0604030504040204" pitchFamily="50" charset="-128"/>
              </a:rPr>
              <a:t>2. </a:t>
            </a:r>
            <a:r>
              <a:rPr lang="ja-JP" altLang="en-US" sz="137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323832" y="5458321"/>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50025" y="2432672"/>
            <a:ext cx="5019297" cy="2576498"/>
          </a:xfrm>
        </p:spPr>
        <p:txBody>
          <a:bodyPr lIns="0" tIns="72000" rIns="0" bIns="0" anchor="t">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205099" y="1236259"/>
            <a:ext cx="8819803" cy="653171"/>
          </a:xfrm>
        </p:spPr>
        <p:txBody>
          <a:bodyPr lIns="108000" tIns="36000" rIns="0" bIns="0" anchor="t" anchorCtr="0">
            <a:noAutofit/>
          </a:bodyPr>
          <a:lstStyle>
            <a:lvl1pPr marL="223832" indent="-223832" algn="l">
              <a:lnSpc>
                <a:spcPct val="120000"/>
              </a:lnSpc>
              <a:spcBef>
                <a:spcPts val="0"/>
              </a:spcBef>
              <a:buFont typeface="+mj-ea"/>
              <a:buAutoNum type="circleNumDbPlain"/>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205099" y="1236259"/>
            <a:ext cx="0" cy="65317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50025" y="1399552"/>
            <a:ext cx="1055075" cy="326585"/>
          </a:xfrm>
          <a:prstGeom prst="rect">
            <a:avLst/>
          </a:prstGeom>
          <a:noFill/>
        </p:spPr>
        <p:txBody>
          <a:bodyPr wrap="square" lIns="0" tIns="0" rIns="0" bIns="0" rtlCol="0" anchor="ctr">
            <a:noAutofit/>
          </a:bodyPr>
          <a:lstStyle/>
          <a:p>
            <a:r>
              <a:rPr lang="en-US" altLang="ja-JP" sz="1371" b="1">
                <a:solidFill>
                  <a:schemeClr val="bg2"/>
                </a:solidFill>
                <a:latin typeface="Meiryo UI" panose="020B0604030504040204" pitchFamily="50" charset="-128"/>
                <a:ea typeface="Meiryo UI" panose="020B0604030504040204" pitchFamily="50" charset="-128"/>
              </a:rPr>
              <a:t>1. </a:t>
            </a:r>
            <a:r>
              <a:rPr lang="ja-JP" altLang="en-US" sz="137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130426" y="6368678"/>
            <a:ext cx="8605363" cy="326585"/>
          </a:xfrm>
        </p:spPr>
        <p:txBody>
          <a:bodyPr lIns="0" tIns="18000" rIns="108000" bIns="0" anchor="ctr">
            <a:noAutofit/>
          </a:bodyPr>
          <a:lstStyle>
            <a:lvl1pPr marL="0" indent="0" algn="l">
              <a:buNone/>
              <a:defRPr sz="1089"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04194" y="5458321"/>
            <a:ext cx="900561" cy="228610"/>
          </a:xfrm>
          <a:prstGeom prst="rect">
            <a:avLst/>
          </a:prstGeom>
          <a:noFill/>
        </p:spPr>
        <p:txBody>
          <a:bodyPr wrap="none" lIns="0" tIns="0" rIns="0" bIns="0" rtlCol="0" anchor="ctr">
            <a:noAutofit/>
          </a:bodyPr>
          <a:lstStyle/>
          <a:p>
            <a:pPr algn="dist"/>
            <a:r>
              <a:rPr lang="ja-JP" altLang="en-US" sz="117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323832" y="5717548"/>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323832" y="5976775"/>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04194" y="5976775"/>
            <a:ext cx="900561" cy="228610"/>
          </a:xfrm>
          <a:prstGeom prst="rect">
            <a:avLst/>
          </a:prstGeom>
          <a:noFill/>
        </p:spPr>
        <p:txBody>
          <a:bodyPr wrap="none" lIns="0" tIns="0" rIns="0" bIns="0" rtlCol="0" anchor="ctr">
            <a:noAutofit/>
          </a:bodyPr>
          <a:lstStyle/>
          <a:p>
            <a:pPr algn="dist"/>
            <a:r>
              <a:rPr lang="ja-JP" altLang="en-US" sz="117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47475" y="447259"/>
            <a:ext cx="9591361" cy="18811"/>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47474" y="447259"/>
            <a:ext cx="8938681" cy="293927"/>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50024" y="2432672"/>
            <a:ext cx="5003118"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5565613" y="2432672"/>
            <a:ext cx="4190362" cy="3755733"/>
          </a:xfrm>
        </p:spPr>
        <p:txBody>
          <a:bodyPr lIns="0" tIns="72000" rIns="0" bIns="0" anchor="t">
            <a:noAutofit/>
          </a:bodyPr>
          <a:lstStyle>
            <a:lvl1pPr marL="0" indent="0" algn="l">
              <a:lnSpc>
                <a:spcPct val="120000"/>
              </a:lnSpc>
              <a:spcBef>
                <a:spcPts val="0"/>
              </a:spcBef>
              <a:buFont typeface="Arial" panose="020B0604020202020204" pitchFamily="34" charset="0"/>
              <a:buNone/>
              <a:defRPr sz="1089">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553357" y="2432672"/>
            <a:ext cx="4202619"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04193" y="5717548"/>
            <a:ext cx="900561" cy="228610"/>
          </a:xfrm>
          <a:prstGeom prst="rect">
            <a:avLst/>
          </a:prstGeom>
          <a:noFill/>
        </p:spPr>
        <p:txBody>
          <a:bodyPr wrap="none" lIns="0" tIns="0" rIns="0" bIns="0" rtlCol="0" anchor="ctr">
            <a:noAutofit/>
          </a:bodyPr>
          <a:lstStyle/>
          <a:p>
            <a:pPr algn="dist" defTabSz="162741">
              <a:tabLst/>
            </a:pPr>
            <a:r>
              <a:rPr lang="ja-JP" altLang="en-US" sz="1175">
                <a:solidFill>
                  <a:schemeClr val="tx1"/>
                </a:solidFill>
                <a:latin typeface="Meiryo UI" panose="020B0604030504040204" pitchFamily="50" charset="-128"/>
                <a:ea typeface="Meiryo UI" panose="020B0604030504040204" pitchFamily="50" charset="-128"/>
              </a:rPr>
              <a:t>■選　　　択：</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47475" y="5113933"/>
            <a:ext cx="5188618" cy="261268"/>
          </a:xfrm>
          <a:prstGeom prst="rect">
            <a:avLst/>
          </a:prstGeom>
          <a:noFill/>
        </p:spPr>
        <p:txBody>
          <a:bodyPr wrap="square" lIns="0" tIns="0" bIns="65317" rtlCol="0" anchor="b" anchorCtr="0">
            <a:noAutofit/>
          </a:bodyPr>
          <a:lstStyle/>
          <a:p>
            <a:r>
              <a:rPr lang="en-US" altLang="ja-JP" sz="1371" b="1">
                <a:solidFill>
                  <a:schemeClr val="bg2"/>
                </a:solidFill>
                <a:latin typeface="Meiryo UI" panose="020B0604030504040204" pitchFamily="50" charset="-128"/>
                <a:ea typeface="Meiryo UI" panose="020B0604030504040204" pitchFamily="50" charset="-128"/>
              </a:rPr>
              <a:t>3. </a:t>
            </a:r>
            <a:r>
              <a:rPr lang="ja-JP" altLang="en-US" sz="137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66204" y="5375201"/>
            <a:ext cx="5169888"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a:extLst>
              <a:ext uri="{96DAC541-7B7A-43D3-8B79-37D633B846F1}">
                <asvg:svgBlip xmlns:asvg="http://schemas.microsoft.com/office/drawing/2016/SVG/main" r:embed="rId3"/>
              </a:ext>
            </a:extLst>
          </a:blip>
          <a:stretch>
            <a:fillRect/>
          </a:stretch>
        </p:blipFill>
        <p:spPr>
          <a:xfrm>
            <a:off x="150024" y="808024"/>
            <a:ext cx="9605950" cy="326585"/>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50024" y="808023"/>
            <a:ext cx="9588810" cy="326585"/>
          </a:xfrm>
        </p:spPr>
        <p:txBody>
          <a:bodyPr lIns="108000" tIns="36000" rIns="108000" bIns="0" anchor="ctr">
            <a:noAutofit/>
          </a:bodyPr>
          <a:lstStyle>
            <a:lvl1pPr marL="0" indent="0" algn="l">
              <a:buNone/>
              <a:defRPr sz="127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9086154" y="132843"/>
            <a:ext cx="672372" cy="674311"/>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5799093" y="2173436"/>
            <a:ext cx="3935786" cy="261268"/>
          </a:xfrm>
        </p:spPr>
        <p:txBody>
          <a:bodyPr lIns="0" tIns="0" rIns="0" bIns="72000" anchor="b" anchorCtr="0">
            <a:normAutofit/>
          </a:bodyPr>
          <a:lstStyle>
            <a:lvl1pPr marL="0" indent="0" algn="l">
              <a:buNone/>
              <a:defRPr sz="137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5565614" y="2173436"/>
            <a:ext cx="4169265" cy="261268"/>
          </a:xfrm>
          <a:prstGeom prst="rect">
            <a:avLst/>
          </a:prstGeom>
          <a:noFill/>
        </p:spPr>
        <p:txBody>
          <a:bodyPr wrap="square" lIns="0" tIns="0" bIns="65317" rtlCol="0" anchor="b" anchorCtr="0">
            <a:noAutofit/>
          </a:bodyPr>
          <a:lstStyle/>
          <a:p>
            <a:pPr algn="l"/>
            <a:r>
              <a:rPr lang="en-US" altLang="ja-JP" sz="1371" b="1">
                <a:solidFill>
                  <a:schemeClr val="bg2"/>
                </a:solidFill>
                <a:latin typeface="Meiryo UI" panose="020B0604030504040204" pitchFamily="50" charset="-128"/>
                <a:ea typeface="Meiryo UI" panose="020B0604030504040204" pitchFamily="50" charset="-128"/>
              </a:rPr>
              <a:t>4. </a:t>
            </a:r>
          </a:p>
        </p:txBody>
      </p:sp>
      <p:sp>
        <p:nvSpPr>
          <p:cNvPr id="3" name="正方形/長方形 2"/>
          <p:cNvSpPr/>
          <p:nvPr userDrawn="1"/>
        </p:nvSpPr>
        <p:spPr>
          <a:xfrm>
            <a:off x="9512486" y="6500820"/>
            <a:ext cx="466794" cy="369332"/>
          </a:xfrm>
          <a:prstGeom prst="rect">
            <a:avLst/>
          </a:prstGeom>
        </p:spPr>
        <p:txBody>
          <a:bodyPr wrap="none">
            <a:spAutoFit/>
          </a:bodyPr>
          <a:lstStyle/>
          <a:p>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t>‹#›</a:t>
            </a:fld>
            <a:endParaRPr lang="ja-JP" altLang="en-US"/>
          </a:p>
        </p:txBody>
      </p:sp>
    </p:spTree>
    <p:extLst>
      <p:ext uri="{BB962C8B-B14F-4D97-AF65-F5344CB8AC3E}">
        <p14:creationId xmlns:p14="http://schemas.microsoft.com/office/powerpoint/2010/main" val="11178957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66808" y="359096"/>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endParaRPr kumimoji="1" lang="ja-JP" altLang="en-US" sz="1452">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rot="10800000">
            <a:off x="4054892" y="3120324"/>
            <a:ext cx="1796216"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正方形/長方形 1"/>
          <p:cNvSpPr/>
          <p:nvPr userDrawn="1"/>
        </p:nvSpPr>
        <p:spPr>
          <a:xfrm>
            <a:off x="9305794" y="6314237"/>
            <a:ext cx="466794" cy="369332"/>
          </a:xfrm>
          <a:prstGeom prst="rect">
            <a:avLst/>
          </a:prstGeom>
        </p:spPr>
        <p:txBody>
          <a:bodyPr wrap="none">
            <a:spAutoFit/>
          </a:bodyPr>
          <a:lstStyle/>
          <a:p>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t>‹#›</a:t>
            </a:fld>
            <a:endParaRPr lang="ja-JP" altLang="en-US"/>
          </a:p>
        </p:txBody>
      </p:sp>
    </p:spTree>
    <p:extLst>
      <p:ext uri="{BB962C8B-B14F-4D97-AF65-F5344CB8AC3E}">
        <p14:creationId xmlns:p14="http://schemas.microsoft.com/office/powerpoint/2010/main" val="38320339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9565508" y="6581630"/>
            <a:ext cx="212849" cy="171850"/>
          </a:xfrm>
          <a:prstGeom prst="rect">
            <a:avLst/>
          </a:prstGeom>
          <a:noFill/>
        </p:spPr>
        <p:txBody>
          <a:bodyPr wrap="none" lIns="0" tIns="0" rIns="0" bIns="0" rtlCol="0" anchor="ctr" anchorCtr="0">
            <a:noAutofit/>
          </a:bodyPr>
          <a:lstStyle/>
          <a:p>
            <a:pPr algn="ctr"/>
            <a:fld id="{9C1B02FA-3B43-4965-97B5-C29D405C4738}" type="slidenum">
              <a:rPr kumimoji="1" lang="ja-JP" altLang="en-US" sz="136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68" b="0">
              <a:latin typeface="Arial" panose="020B0604020202020204" pitchFamily="34" charset="0"/>
              <a:ea typeface="メイリオ" panose="020B0604030504040204" pitchFamily="50" charset="-128"/>
              <a:cs typeface="Arial" panose="020B0604020202020204" pitchFamily="34" charset="0"/>
            </a:endParaRPr>
          </a:p>
        </p:txBody>
      </p:sp>
      <p:grpSp>
        <p:nvGrpSpPr>
          <p:cNvPr id="10" name="グループ化 9">
            <a:extLst>
              <a:ext uri="{FF2B5EF4-FFF2-40B4-BE49-F238E27FC236}">
                <a16:creationId xmlns:a16="http://schemas.microsoft.com/office/drawing/2014/main" id="{415CC879-8893-4ACA-BC53-E5C16947C50D}"/>
              </a:ext>
            </a:extLst>
          </p:cNvPr>
          <p:cNvGrpSpPr/>
          <p:nvPr userDrawn="1"/>
        </p:nvGrpSpPr>
        <p:grpSpPr>
          <a:xfrm>
            <a:off x="197897" y="339770"/>
            <a:ext cx="9429542" cy="719363"/>
            <a:chOff x="213594" y="302433"/>
            <a:chExt cx="10177559" cy="792964"/>
          </a:xfrm>
        </p:grpSpPr>
        <p:pic>
          <p:nvPicPr>
            <p:cNvPr id="11" name="Picture 11" descr="ç°å¢ç">
              <a:extLst>
                <a:ext uri="{FF2B5EF4-FFF2-40B4-BE49-F238E27FC236}">
                  <a16:creationId xmlns:a16="http://schemas.microsoft.com/office/drawing/2014/main" id="{EA847D1A-9CB9-4A27-A318-805446306AB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65FC17B1-25BE-4588-AF23-0BACCC17A073}"/>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39"/>
            </a:p>
          </p:txBody>
        </p:sp>
        <p:cxnSp>
          <p:nvCxnSpPr>
            <p:cNvPr id="13" name="直線コネクタ 12">
              <a:extLst>
                <a:ext uri="{FF2B5EF4-FFF2-40B4-BE49-F238E27FC236}">
                  <a16:creationId xmlns:a16="http://schemas.microsoft.com/office/drawing/2014/main" id="{4ACDB6E1-0019-4594-BA57-355CD944730E}"/>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CFD28A3-FFD3-44EF-BD7B-AA8133ABDF9A}"/>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287214" y="424232"/>
            <a:ext cx="8271821" cy="587854"/>
          </a:xfrm>
          <a:prstGeom prst="rect">
            <a:avLst/>
          </a:prstGeom>
        </p:spPr>
        <p:txBody>
          <a:bodyPr lIns="252000" tIns="36000" rIns="0" bIns="0" anchor="ctr" anchorCtr="0"/>
          <a:lstStyle>
            <a:lvl1pPr>
              <a:defRPr sz="239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31438" y="1012087"/>
            <a:ext cx="8705425" cy="783805"/>
          </a:xfrm>
          <a:prstGeom prst="rect">
            <a:avLst/>
          </a:prstGeom>
        </p:spPr>
        <p:txBody>
          <a:bodyPr lIns="0" tIns="144000" rIns="0" bIns="0" anchor="t"/>
          <a:lstStyle>
            <a:lvl1pPr marL="0" marR="0" indent="0" algn="l" defTabSz="782000" rtl="0" eaLnBrk="1" fontAlgn="auto" latinLnBrk="0" hangingPunct="1">
              <a:lnSpc>
                <a:spcPct val="100000"/>
              </a:lnSpc>
              <a:spcBef>
                <a:spcPts val="0"/>
              </a:spcBef>
              <a:spcAft>
                <a:spcPts val="513"/>
              </a:spcAft>
              <a:buClrTx/>
              <a:buSzTx/>
              <a:buFontTx/>
              <a:buNone/>
              <a:tabLst/>
              <a:defRPr sz="1368" b="1">
                <a:solidFill>
                  <a:srgbClr val="009C89"/>
                </a:solidFill>
                <a:latin typeface="Meiryo UI" panose="020B0604030504040204" pitchFamily="50" charset="-128"/>
                <a:ea typeface="Meiryo UI" panose="020B0604030504040204" pitchFamily="50" charset="-128"/>
              </a:defRPr>
            </a:lvl1pPr>
            <a:lvl2pPr marL="391000" indent="0">
              <a:buFontTx/>
              <a:buNone/>
              <a:defRPr/>
            </a:lvl2pPr>
            <a:lvl3pPr marL="782000" indent="0">
              <a:buFontTx/>
              <a:buNone/>
              <a:defRPr/>
            </a:lvl3pPr>
            <a:lvl4pPr marL="1173000" indent="0">
              <a:buFontTx/>
              <a:buNone/>
              <a:defRPr/>
            </a:lvl4pPr>
            <a:lvl5pPr marL="1564000" indent="0">
              <a:buFontTx/>
              <a:buNone/>
              <a:defRPr/>
            </a:lvl5pPr>
          </a:lstStyle>
          <a:p>
            <a:pPr marL="0" marR="0" lvl="0" indent="0" algn="l" defTabSz="782000" rtl="0" eaLnBrk="1" fontAlgn="auto" latinLnBrk="0" hangingPunct="1">
              <a:lnSpc>
                <a:spcPct val="90000"/>
              </a:lnSpc>
              <a:spcBef>
                <a:spcPts val="855"/>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6729918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9565508" y="6581630"/>
            <a:ext cx="212849" cy="171850"/>
          </a:xfrm>
          <a:prstGeom prst="rect">
            <a:avLst/>
          </a:prstGeom>
          <a:noFill/>
        </p:spPr>
        <p:txBody>
          <a:bodyPr wrap="none" lIns="0" tIns="0" rIns="0" bIns="0" rtlCol="0" anchor="ctr" anchorCtr="0">
            <a:noAutofit/>
          </a:bodyPr>
          <a:lstStyle/>
          <a:p>
            <a:pPr algn="ctr"/>
            <a:fld id="{9C1B02FA-3B43-4965-97B5-C29D405C4738}" type="slidenum">
              <a:rPr kumimoji="1" lang="ja-JP" altLang="en-US" sz="136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68"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287216" y="332656"/>
            <a:ext cx="9278294" cy="587854"/>
          </a:xfrm>
          <a:prstGeom prst="rect">
            <a:avLst/>
          </a:prstGeom>
          <a:solidFill>
            <a:schemeClr val="accent1">
              <a:lumMod val="75000"/>
              <a:lumOff val="25000"/>
            </a:schemeClr>
          </a:solidFill>
        </p:spPr>
        <p:txBody>
          <a:bodyPr lIns="252000" tIns="36000" rIns="0" bIns="0" anchor="ctr" anchorCtr="0"/>
          <a:lstStyle>
            <a:lvl1pPr>
              <a:defRPr sz="239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userDrawn="1">
            <p:ph sz="quarter" idx="16" hasCustomPrompt="1"/>
          </p:nvPr>
        </p:nvSpPr>
        <p:spPr>
          <a:xfrm>
            <a:off x="531439" y="1012088"/>
            <a:ext cx="8705425" cy="783805"/>
          </a:xfrm>
          <a:prstGeom prst="rect">
            <a:avLst/>
          </a:prstGeom>
        </p:spPr>
        <p:txBody>
          <a:bodyPr lIns="0" tIns="144000" rIns="0" bIns="0" anchor="t"/>
          <a:lstStyle>
            <a:lvl1pPr marL="0" marR="0" indent="0" algn="l" defTabSz="781996" rtl="0" eaLnBrk="1" fontAlgn="auto" latinLnBrk="0" hangingPunct="1">
              <a:lnSpc>
                <a:spcPct val="100000"/>
              </a:lnSpc>
              <a:spcBef>
                <a:spcPts val="0"/>
              </a:spcBef>
              <a:spcAft>
                <a:spcPts val="513"/>
              </a:spcAft>
              <a:buClrTx/>
              <a:buSzTx/>
              <a:buFontTx/>
              <a:buNone/>
              <a:tabLst/>
              <a:defRPr sz="1368" b="1">
                <a:solidFill>
                  <a:schemeClr val="tx1"/>
                </a:solidFill>
                <a:latin typeface="Meiryo UI" panose="020B0604030504040204" pitchFamily="50" charset="-128"/>
                <a:ea typeface="Meiryo UI" panose="020B0604030504040204" pitchFamily="50" charset="-128"/>
              </a:defRPr>
            </a:lvl1pPr>
            <a:lvl2pPr marL="390998" indent="0">
              <a:buFontTx/>
              <a:buNone/>
              <a:defRPr/>
            </a:lvl2pPr>
            <a:lvl3pPr marL="781996" indent="0">
              <a:buFontTx/>
              <a:buNone/>
              <a:defRPr/>
            </a:lvl3pPr>
            <a:lvl4pPr marL="1172992" indent="0">
              <a:buFontTx/>
              <a:buNone/>
              <a:defRPr/>
            </a:lvl4pPr>
            <a:lvl5pPr marL="1563991" indent="0">
              <a:buFontTx/>
              <a:buNone/>
              <a:defRPr/>
            </a:lvl5pPr>
          </a:lstStyle>
          <a:p>
            <a:pPr marL="0" marR="0" lvl="0" indent="0" algn="l" defTabSz="781996" rtl="0" eaLnBrk="1" fontAlgn="auto" latinLnBrk="0" hangingPunct="1">
              <a:lnSpc>
                <a:spcPct val="90000"/>
              </a:lnSpc>
              <a:spcBef>
                <a:spcPts val="855"/>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5058729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内容説明用スライド_タイトルのみ+リー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8947644" y="273940"/>
            <a:ext cx="536221" cy="537767"/>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a:stretch>
            <a:fillRect/>
          </a:stretch>
        </p:blipFill>
        <p:spPr>
          <a:xfrm>
            <a:off x="324258" y="354181"/>
            <a:ext cx="8713007" cy="461267"/>
          </a:xfrm>
          <a:prstGeom prst="rect">
            <a:avLst/>
          </a:prstGeom>
        </p:spPr>
      </p:pic>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037265" y="6368597"/>
            <a:ext cx="318478" cy="261090"/>
          </a:xfrm>
          <a:prstGeom prst="rect">
            <a:avLst/>
          </a:prstGeom>
          <a:noFill/>
        </p:spPr>
        <p:txBody>
          <a:bodyPr wrap="none" lIns="0" tIns="0" rIns="0" bIns="0" rtlCol="0" anchor="ctr" anchorCtr="0">
            <a:noAutofit/>
          </a:bodyPr>
          <a:lstStyle/>
          <a:p>
            <a:pPr algn="r"/>
            <a:fld id="{9C1B02FA-3B43-4965-97B5-C29D405C4738}" type="slidenum">
              <a:rPr kumimoji="1" lang="ja-JP" altLang="en-US" sz="941"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941"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24259" y="354181"/>
            <a:ext cx="7145926" cy="457525"/>
          </a:xfrm>
          <a:prstGeom prst="rect">
            <a:avLst/>
          </a:prstGeom>
        </p:spPr>
        <p:txBody>
          <a:bodyPr lIns="252000" tIns="36000" rIns="0" bIns="0" anchor="ctr">
            <a:normAutofit/>
          </a:bodyPr>
          <a:lstStyle>
            <a:lvl1pPr marL="0" indent="0">
              <a:buNone/>
              <a:defRPr sz="1881"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コンテンツ プレースホルダー 18">
            <a:extLst>
              <a:ext uri="{FF2B5EF4-FFF2-40B4-BE49-F238E27FC236}">
                <a16:creationId xmlns:a16="http://schemas.microsoft.com/office/drawing/2014/main" id="{D6CEC8E5-ABD9-4156-8E4A-955E63649379}"/>
              </a:ext>
            </a:extLst>
          </p:cNvPr>
          <p:cNvSpPr>
            <a:spLocks noGrp="1"/>
          </p:cNvSpPr>
          <p:nvPr>
            <p:ph sz="quarter" idx="16" hasCustomPrompt="1"/>
          </p:nvPr>
        </p:nvSpPr>
        <p:spPr>
          <a:xfrm>
            <a:off x="550089" y="823885"/>
            <a:ext cx="8041877" cy="589919"/>
          </a:xfrm>
          <a:prstGeom prst="rect">
            <a:avLst/>
          </a:prstGeom>
        </p:spPr>
        <p:txBody>
          <a:bodyPr lIns="0" tIns="108000" rIns="0" bIns="0" anchor="t"/>
          <a:lstStyle>
            <a:lvl1pPr marL="0" marR="0" indent="0" algn="l" defTabSz="782000" rtl="0" eaLnBrk="1" fontAlgn="auto" latinLnBrk="0" hangingPunct="1">
              <a:lnSpc>
                <a:spcPct val="100000"/>
              </a:lnSpc>
              <a:spcBef>
                <a:spcPts val="0"/>
              </a:spcBef>
              <a:spcAft>
                <a:spcPts val="0"/>
              </a:spcAft>
              <a:buClrTx/>
              <a:buSzTx/>
              <a:buFontTx/>
              <a:buNone/>
              <a:tabLst/>
              <a:defRPr sz="1026" b="1">
                <a:solidFill>
                  <a:srgbClr val="009C89"/>
                </a:solidFill>
                <a:latin typeface="Meiryo UI" panose="020B0604030504040204" pitchFamily="50" charset="-128"/>
                <a:ea typeface="Meiryo UI" panose="020B0604030504040204" pitchFamily="50" charset="-128"/>
              </a:defRPr>
            </a:lvl1pPr>
            <a:lvl2pPr marL="391000" indent="0">
              <a:buFontTx/>
              <a:buNone/>
              <a:defRPr/>
            </a:lvl2pPr>
            <a:lvl3pPr marL="782000" indent="0">
              <a:buFontTx/>
              <a:buNone/>
              <a:defRPr/>
            </a:lvl3pPr>
            <a:lvl4pPr marL="1173000" indent="0">
              <a:buFontTx/>
              <a:buNone/>
              <a:defRPr/>
            </a:lvl4pPr>
            <a:lvl5pPr marL="1564000" indent="0">
              <a:buFontTx/>
              <a:buNone/>
              <a:defRPr/>
            </a:lvl5pPr>
          </a:lstStyle>
          <a:p>
            <a:pPr marL="0" marR="0" lvl="0" indent="0" algn="l" defTabSz="782000" rtl="0" eaLnBrk="1" fontAlgn="auto" latinLnBrk="0" hangingPunct="1">
              <a:lnSpc>
                <a:spcPct val="90000"/>
              </a:lnSpc>
              <a:spcBef>
                <a:spcPts val="855"/>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49998" y="532082"/>
            <a:ext cx="359245"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8477556" y="262409"/>
            <a:ext cx="633971" cy="6237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61496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内容説明用スライド_タイトルのみ">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8947644" y="273940"/>
            <a:ext cx="536221" cy="537767"/>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a:stretch>
            <a:fillRect/>
          </a:stretch>
        </p:blipFill>
        <p:spPr>
          <a:xfrm>
            <a:off x="324258" y="354181"/>
            <a:ext cx="8713007" cy="461267"/>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49998" y="532082"/>
            <a:ext cx="359245"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8477556" y="262409"/>
            <a:ext cx="633971" cy="6237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037265" y="6368597"/>
            <a:ext cx="318478" cy="261090"/>
          </a:xfrm>
          <a:prstGeom prst="rect">
            <a:avLst/>
          </a:prstGeom>
          <a:noFill/>
        </p:spPr>
        <p:txBody>
          <a:bodyPr wrap="none" lIns="0" tIns="0" rIns="0" bIns="0" rtlCol="0" anchor="ctr" anchorCtr="0">
            <a:noAutofit/>
          </a:bodyPr>
          <a:lstStyle/>
          <a:p>
            <a:pPr algn="r"/>
            <a:fld id="{9C1B02FA-3B43-4965-97B5-C29D405C4738}" type="slidenum">
              <a:rPr kumimoji="1" lang="ja-JP" altLang="en-US" sz="941"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941"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24259" y="354181"/>
            <a:ext cx="7145926" cy="457525"/>
          </a:xfrm>
          <a:prstGeom prst="rect">
            <a:avLst/>
          </a:prstGeom>
        </p:spPr>
        <p:txBody>
          <a:bodyPr lIns="252000" tIns="36000" rIns="0" bIns="0" anchor="ctr">
            <a:normAutofit/>
          </a:bodyPr>
          <a:lstStyle>
            <a:lvl1pPr marL="0" indent="0">
              <a:buNone/>
              <a:defRPr sz="1881"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Tree>
    <p:extLst>
      <p:ext uri="{BB962C8B-B14F-4D97-AF65-F5344CB8AC3E}">
        <p14:creationId xmlns:p14="http://schemas.microsoft.com/office/powerpoint/2010/main" val="30084663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_目次用スライド">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008499E0-6698-7242-8365-20FF5A758AA5}"/>
              </a:ext>
            </a:extLst>
          </p:cNvPr>
          <p:cNvSpPr txBox="1"/>
          <p:nvPr userDrawn="1"/>
        </p:nvSpPr>
        <p:spPr>
          <a:xfrm>
            <a:off x="1" y="6609925"/>
            <a:ext cx="9906000" cy="230512"/>
          </a:xfrm>
          <a:prstGeom prst="rect">
            <a:avLst/>
          </a:prstGeom>
          <a:noFill/>
        </p:spPr>
        <p:txBody>
          <a:bodyPr wrap="square" rtlCol="0">
            <a:spAutoFit/>
          </a:bodyPr>
          <a:lstStyle/>
          <a:p>
            <a:pPr algn="r"/>
            <a:fld id="{38434F60-59C2-5746-B363-8E311F3EE048}" type="slidenum">
              <a:rPr lang="en-US" altLang="ja-JP" sz="898" b="0" smtClean="0">
                <a:ln w="2540">
                  <a:solidFill>
                    <a:schemeClr val="bg2">
                      <a:lumMod val="75000"/>
                    </a:schemeClr>
                  </a:solidFill>
                </a:ln>
                <a:solidFill>
                  <a:schemeClr val="tx1"/>
                </a:solidFill>
                <a:latin typeface="Meiryo" panose="020B0604030504040204" pitchFamily="34" charset="-128"/>
                <a:ea typeface="Meiryo" panose="020B0604030504040204" pitchFamily="34" charset="-128"/>
              </a:rPr>
              <a:t>‹#›</a:t>
            </a:fld>
            <a:endParaRPr lang="ja-JP" altLang="en-US" sz="898" b="0">
              <a:ln w="2540">
                <a:solidFill>
                  <a:schemeClr val="bg2">
                    <a:lumMod val="75000"/>
                  </a:schemeClr>
                </a:solidFill>
              </a:ln>
              <a:solidFill>
                <a:schemeClr val="tx1"/>
              </a:solidFill>
              <a:latin typeface="Meiryo" panose="020B0604030504040204" pitchFamily="34" charset="-128"/>
              <a:ea typeface="Meiryo" panose="020B0604030504040204" pitchFamily="34" charset="-128"/>
            </a:endParaRPr>
          </a:p>
        </p:txBody>
      </p:sp>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167312" y="133064"/>
            <a:ext cx="596513" cy="598234"/>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a:stretch>
            <a:fillRect/>
          </a:stretch>
        </p:blipFill>
        <p:spPr>
          <a:xfrm>
            <a:off x="324258" y="354181"/>
            <a:ext cx="8872196" cy="461266"/>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49999" y="532082"/>
            <a:ext cx="359245" cy="352637"/>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8636744" y="262409"/>
            <a:ext cx="633971" cy="623779"/>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0883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内容説明用スライド-1">
    <p:spTree>
      <p:nvGrpSpPr>
        <p:cNvPr id="1" name=""/>
        <p:cNvGrpSpPr/>
        <p:nvPr/>
      </p:nvGrpSpPr>
      <p:grpSpPr>
        <a:xfrm>
          <a:off x="0" y="0"/>
          <a:ext cx="0" cy="0"/>
          <a:chOff x="0" y="0"/>
          <a:chExt cx="0" cy="0"/>
        </a:xfrm>
      </p:grpSpPr>
      <p:pic>
        <p:nvPicPr>
          <p:cNvPr id="10" name="Picture 11" descr="ç°å¢ç">
            <a:extLst>
              <a:ext uri="{FF2B5EF4-FFF2-40B4-BE49-F238E27FC236}">
                <a16:creationId xmlns:a16="http://schemas.microsoft.com/office/drawing/2014/main" id="{60E486B8-662B-314A-9026-A2BE09EFE31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167313" y="133064"/>
            <a:ext cx="596513" cy="598234"/>
          </a:xfrm>
          <a:prstGeom prst="rect">
            <a:avLst/>
          </a:prstGeom>
          <a:noFill/>
          <a:extLst>
            <a:ext uri="{909E8E84-426E-40DD-AFC4-6F175D3DCCD1}">
              <a14:hiddenFill xmlns:a14="http://schemas.microsoft.com/office/drawing/2010/main">
                <a:solidFill>
                  <a:srgbClr val="FFFFFF"/>
                </a:solidFill>
              </a14:hiddenFill>
            </a:ext>
          </a:extLst>
        </p:spPr>
      </p:pic>
      <p:grpSp>
        <p:nvGrpSpPr>
          <p:cNvPr id="6" name="グループ化 5">
            <a:extLst>
              <a:ext uri="{FF2B5EF4-FFF2-40B4-BE49-F238E27FC236}">
                <a16:creationId xmlns:a16="http://schemas.microsoft.com/office/drawing/2014/main" id="{8933A530-EA13-4E40-8853-24895B93ACAC}"/>
              </a:ext>
            </a:extLst>
          </p:cNvPr>
          <p:cNvGrpSpPr/>
          <p:nvPr userDrawn="1"/>
        </p:nvGrpSpPr>
        <p:grpSpPr>
          <a:xfrm>
            <a:off x="249997" y="285663"/>
            <a:ext cx="9414416" cy="899980"/>
            <a:chOff x="269828" y="1704549"/>
            <a:chExt cx="10161233" cy="1425716"/>
          </a:xfrm>
        </p:grpSpPr>
        <p:pic>
          <p:nvPicPr>
            <p:cNvPr id="7" name="グラフィックス 6">
              <a:extLst>
                <a:ext uri="{FF2B5EF4-FFF2-40B4-BE49-F238E27FC236}">
                  <a16:creationId xmlns:a16="http://schemas.microsoft.com/office/drawing/2014/main" id="{1965654B-C214-044C-9754-691F56B1A74E}"/>
                </a:ext>
              </a:extLst>
            </p:cNvPr>
            <p:cNvPicPr>
              <a:picLocks noChangeAspect="1"/>
            </p:cNvPicPr>
            <p:nvPr/>
          </p:nvPicPr>
          <p:blipFill>
            <a:blip/>
            <a:stretch>
              <a:fillRect/>
            </a:stretch>
          </p:blipFill>
          <p:spPr>
            <a:xfrm>
              <a:off x="341713" y="1816883"/>
              <a:ext cx="9997200" cy="1224147"/>
            </a:xfrm>
            <a:prstGeom prst="rect">
              <a:avLst/>
            </a:prstGeom>
          </p:spPr>
        </p:pic>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2691065"/>
              <a:ext cx="438100" cy="439200"/>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321870" y="1704549"/>
              <a:ext cx="1109191" cy="1111976"/>
            </a:xfrm>
            <a:prstGeom prst="line">
              <a:avLst/>
            </a:prstGeom>
            <a:ln w="1270">
              <a:solidFill>
                <a:srgbClr val="009C89"/>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008499E0-6698-7242-8365-20FF5A758AA5}"/>
              </a:ext>
            </a:extLst>
          </p:cNvPr>
          <p:cNvSpPr txBox="1"/>
          <p:nvPr userDrawn="1"/>
        </p:nvSpPr>
        <p:spPr>
          <a:xfrm>
            <a:off x="1" y="6609925"/>
            <a:ext cx="9906000" cy="222690"/>
          </a:xfrm>
          <a:prstGeom prst="rect">
            <a:avLst/>
          </a:prstGeom>
          <a:noFill/>
        </p:spPr>
        <p:txBody>
          <a:bodyPr wrap="square" rtlCol="0">
            <a:spAutoFit/>
          </a:bodyPr>
          <a:lstStyle/>
          <a:p>
            <a:pPr algn="r"/>
            <a:fld id="{38434F60-59C2-5746-B363-8E311F3EE048}" type="slidenum">
              <a:rPr lang="en-US" altLang="ja-JP" sz="847" b="0" smtClean="0">
                <a:ln w="2540">
                  <a:solidFill>
                    <a:schemeClr val="bg2">
                      <a:lumMod val="75000"/>
                    </a:schemeClr>
                  </a:solidFill>
                </a:ln>
                <a:solidFill>
                  <a:schemeClr val="tx1"/>
                </a:solidFill>
                <a:latin typeface="Meiryo" panose="020B0604030504040204" pitchFamily="34" charset="-128"/>
                <a:ea typeface="Meiryo" panose="020B0604030504040204" pitchFamily="34" charset="-128"/>
              </a:rPr>
              <a:t>‹#›</a:t>
            </a:fld>
            <a:endParaRPr lang="ja-JP" altLang="en-US" sz="847" b="0">
              <a:ln w="2540">
                <a:solidFill>
                  <a:schemeClr val="bg2">
                    <a:lumMod val="75000"/>
                  </a:schemeClr>
                </a:solidFill>
              </a:ln>
              <a:solidFill>
                <a:schemeClr val="tx1"/>
              </a:solidFill>
              <a:latin typeface="Meiryo" panose="020B0604030504040204" pitchFamily="34" charset="-128"/>
              <a:ea typeface="Meiryo" panose="020B0604030504040204" pitchFamily="34" charset="-128"/>
            </a:endParaRPr>
          </a:p>
        </p:txBody>
      </p:sp>
    </p:spTree>
    <p:extLst>
      <p:ext uri="{BB962C8B-B14F-4D97-AF65-F5344CB8AC3E}">
        <p14:creationId xmlns:p14="http://schemas.microsoft.com/office/powerpoint/2010/main" val="11794114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9565508" y="6581630"/>
            <a:ext cx="212849" cy="171850"/>
          </a:xfrm>
          <a:prstGeom prst="rect">
            <a:avLst/>
          </a:prstGeom>
          <a:noFill/>
        </p:spPr>
        <p:txBody>
          <a:bodyPr wrap="none" lIns="0" tIns="0" rIns="0" bIns="0" rtlCol="0" anchor="ctr" anchorCtr="0">
            <a:noAutofit/>
          </a:bodyPr>
          <a:lstStyle/>
          <a:p>
            <a:pPr algn="ctr"/>
            <a:fld id="{9C1B02FA-3B43-4965-97B5-C29D405C4738}" type="slidenum">
              <a:rPr kumimoji="1" lang="ja-JP" altLang="en-US" sz="129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0" b="0">
              <a:latin typeface="Arial" panose="020B0604020202020204" pitchFamily="34" charset="0"/>
              <a:ea typeface="メイリオ" panose="020B0604030504040204" pitchFamily="50" charset="-128"/>
              <a:cs typeface="Arial" panose="020B0604020202020204" pitchFamily="34" charset="0"/>
            </a:endParaRPr>
          </a:p>
        </p:txBody>
      </p:sp>
      <p:grpSp>
        <p:nvGrpSpPr>
          <p:cNvPr id="10" name="グループ化 9">
            <a:extLst>
              <a:ext uri="{FF2B5EF4-FFF2-40B4-BE49-F238E27FC236}">
                <a16:creationId xmlns:a16="http://schemas.microsoft.com/office/drawing/2014/main" id="{415CC879-8893-4ACA-BC53-E5C16947C50D}"/>
              </a:ext>
            </a:extLst>
          </p:cNvPr>
          <p:cNvGrpSpPr/>
          <p:nvPr userDrawn="1"/>
        </p:nvGrpSpPr>
        <p:grpSpPr>
          <a:xfrm>
            <a:off x="197898" y="339770"/>
            <a:ext cx="9429542" cy="719363"/>
            <a:chOff x="213594" y="302433"/>
            <a:chExt cx="10177559" cy="792964"/>
          </a:xfrm>
        </p:grpSpPr>
        <p:pic>
          <p:nvPicPr>
            <p:cNvPr id="11" name="Picture 11" descr="ç°å¢ç">
              <a:extLst>
                <a:ext uri="{FF2B5EF4-FFF2-40B4-BE49-F238E27FC236}">
                  <a16:creationId xmlns:a16="http://schemas.microsoft.com/office/drawing/2014/main" id="{EA847D1A-9CB9-4A27-A318-805446306AB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65FC17B1-25BE-4588-AF23-0BACCC17A073}"/>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50"/>
            </a:p>
          </p:txBody>
        </p:sp>
        <p:cxnSp>
          <p:nvCxnSpPr>
            <p:cNvPr id="13" name="直線コネクタ 12">
              <a:extLst>
                <a:ext uri="{FF2B5EF4-FFF2-40B4-BE49-F238E27FC236}">
                  <a16:creationId xmlns:a16="http://schemas.microsoft.com/office/drawing/2014/main" id="{4ACDB6E1-0019-4594-BA57-355CD944730E}"/>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CFD28A3-FFD3-44EF-BD7B-AA8133ABDF9A}"/>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287215" y="424232"/>
            <a:ext cx="8271821" cy="587854"/>
          </a:xfrm>
          <a:prstGeom prst="rect">
            <a:avLst/>
          </a:prstGeom>
        </p:spPr>
        <p:txBody>
          <a:bodyPr lIns="252000" tIns="36000" rIns="0" bIns="0" anchor="ctr" anchorCtr="0"/>
          <a:lstStyle>
            <a:lvl1pPr>
              <a:defRPr sz="2258"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31439" y="1012088"/>
            <a:ext cx="8705425" cy="783805"/>
          </a:xfrm>
          <a:prstGeom prst="rect">
            <a:avLst/>
          </a:prstGeom>
        </p:spPr>
        <p:txBody>
          <a:bodyPr lIns="0" tIns="144000" rIns="0" bIns="0" anchor="t"/>
          <a:lstStyle>
            <a:lvl1pPr marL="0" marR="0" indent="0" algn="l" defTabSz="737181" rtl="0" eaLnBrk="1" fontAlgn="auto" latinLnBrk="0" hangingPunct="1">
              <a:lnSpc>
                <a:spcPct val="100000"/>
              </a:lnSpc>
              <a:spcBef>
                <a:spcPts val="0"/>
              </a:spcBef>
              <a:spcAft>
                <a:spcPts val="483"/>
              </a:spcAft>
              <a:buClrTx/>
              <a:buSzTx/>
              <a:buFontTx/>
              <a:buNone/>
              <a:tabLst/>
              <a:defRPr sz="1290" b="1">
                <a:solidFill>
                  <a:srgbClr val="009C89"/>
                </a:solidFill>
                <a:latin typeface="Meiryo UI" panose="020B0604030504040204" pitchFamily="50" charset="-128"/>
                <a:ea typeface="Meiryo UI" panose="020B0604030504040204" pitchFamily="50" charset="-128"/>
              </a:defRPr>
            </a:lvl1pPr>
            <a:lvl2pPr marL="368591" indent="0">
              <a:buFontTx/>
              <a:buNone/>
              <a:defRPr/>
            </a:lvl2pPr>
            <a:lvl3pPr marL="737181" indent="0">
              <a:buFontTx/>
              <a:buNone/>
              <a:defRPr/>
            </a:lvl3pPr>
            <a:lvl4pPr marL="1105772" indent="0">
              <a:buFontTx/>
              <a:buNone/>
              <a:defRPr/>
            </a:lvl4pPr>
            <a:lvl5pPr marL="1474362" indent="0">
              <a:buFontTx/>
              <a:buNone/>
              <a:defRPr/>
            </a:lvl5pPr>
          </a:lstStyle>
          <a:p>
            <a:pPr marL="0" marR="0" lvl="0" indent="0" algn="l" defTabSz="737181" rtl="0" eaLnBrk="1" fontAlgn="auto" latinLnBrk="0" hangingPunct="1">
              <a:lnSpc>
                <a:spcPct val="90000"/>
              </a:lnSpc>
              <a:spcBef>
                <a:spcPts val="806"/>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4169739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03692" y="196674"/>
            <a:ext cx="9657897"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25"/>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flipH="1">
            <a:off x="998829" y="1393794"/>
            <a:ext cx="45719" cy="4710009"/>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25"/>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998832" y="1988826"/>
            <a:ext cx="8004989" cy="4114977"/>
          </a:xfrm>
          <a:prstGeom prst="rect">
            <a:avLst/>
          </a:prstGeom>
        </p:spPr>
        <p:txBody>
          <a:bodyPr lIns="360000" tIns="0" rIns="0" bIns="0"/>
          <a:lstStyle>
            <a:lvl1pPr marL="505503" indent="-505503" algn="l">
              <a:lnSpc>
                <a:spcPct val="100000"/>
              </a:lnSpc>
              <a:spcBef>
                <a:spcPts val="680"/>
              </a:spcBef>
              <a:spcAft>
                <a:spcPts val="0"/>
              </a:spcAft>
              <a:buClr>
                <a:schemeClr val="bg2"/>
              </a:buClr>
              <a:buFont typeface="+mj-lt"/>
              <a:buAutoNum type="arabicPeriod"/>
              <a:defRPr sz="2722"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50025" y="257881"/>
            <a:ext cx="8605363" cy="587854"/>
          </a:xfrm>
          <a:prstGeom prst="rect">
            <a:avLst/>
          </a:prstGeom>
        </p:spPr>
        <p:txBody>
          <a:bodyPr lIns="252000" tIns="36000" rIns="0" bIns="0" anchor="ctr" anchorCtr="0"/>
          <a:lstStyle>
            <a:lvl1pPr algn="l">
              <a:defRPr sz="190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テキスト ボックス 9">
            <a:extLst>
              <a:ext uri="{FF2B5EF4-FFF2-40B4-BE49-F238E27FC236}">
                <a16:creationId xmlns:a16="http://schemas.microsoft.com/office/drawing/2014/main" id="{E96F3CDB-DAFE-E3B7-CAB4-A2131BE2EDE5}"/>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970788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5_内容説明用スライド_タイトルのみ">
    <p:spTree>
      <p:nvGrpSpPr>
        <p:cNvPr id="1" name=""/>
        <p:cNvGrpSpPr/>
        <p:nvPr/>
      </p:nvGrpSpPr>
      <p:grpSpPr>
        <a:xfrm>
          <a:off x="0" y="0"/>
          <a:ext cx="0" cy="0"/>
          <a:chOff x="0" y="0"/>
          <a:chExt cx="0" cy="0"/>
        </a:xfrm>
      </p:grpSpPr>
      <p:grpSp>
        <p:nvGrpSpPr>
          <p:cNvPr id="31" name="グループ化 30">
            <a:extLst>
              <a:ext uri="{FF2B5EF4-FFF2-40B4-BE49-F238E27FC236}">
                <a16:creationId xmlns:a16="http://schemas.microsoft.com/office/drawing/2014/main" id="{AC2DE318-3373-45C5-B5ED-FC4A4125DD10}"/>
              </a:ext>
            </a:extLst>
          </p:cNvPr>
          <p:cNvGrpSpPr/>
          <p:nvPr userDrawn="1"/>
        </p:nvGrpSpPr>
        <p:grpSpPr>
          <a:xfrm>
            <a:off x="197897" y="339770"/>
            <a:ext cx="9429542" cy="719363"/>
            <a:chOff x="213594" y="302433"/>
            <a:chExt cx="10177559" cy="792964"/>
          </a:xfrm>
        </p:grpSpPr>
        <p:pic>
          <p:nvPicPr>
            <p:cNvPr id="19" name="Picture 11" descr="ç°å¢ç">
              <a:extLst>
                <a:ext uri="{FF2B5EF4-FFF2-40B4-BE49-F238E27FC236}">
                  <a16:creationId xmlns:a16="http://schemas.microsoft.com/office/drawing/2014/main" id="{F587DAEF-4845-4ED1-8C27-052B3B89936C}"/>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30" name="フリーフォーム: 図形 29">
              <a:extLst>
                <a:ext uri="{FF2B5EF4-FFF2-40B4-BE49-F238E27FC236}">
                  <a16:creationId xmlns:a16="http://schemas.microsoft.com/office/drawing/2014/main" id="{2E2E24A4-3B37-4043-BFA7-B097B261A74B}"/>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39"/>
            </a:p>
          </p:txBody>
        </p:sp>
        <p:cxnSp>
          <p:nvCxnSpPr>
            <p:cNvPr id="24" name="直線コネクタ 23">
              <a:extLst>
                <a:ext uri="{FF2B5EF4-FFF2-40B4-BE49-F238E27FC236}">
                  <a16:creationId xmlns:a16="http://schemas.microsoft.com/office/drawing/2014/main" id="{D3CD85D1-03BA-48DE-917C-C0364BBEB90D}"/>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F0692A14-C278-4BFD-8589-93D84C87BBEF}"/>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5" name="タイトル 97">
            <a:extLst>
              <a:ext uri="{FF2B5EF4-FFF2-40B4-BE49-F238E27FC236}">
                <a16:creationId xmlns:a16="http://schemas.microsoft.com/office/drawing/2014/main" id="{72170A6F-3936-4E64-8D54-81889E100275}"/>
              </a:ext>
            </a:extLst>
          </p:cNvPr>
          <p:cNvSpPr>
            <a:spLocks noGrp="1"/>
          </p:cNvSpPr>
          <p:nvPr userDrawn="1">
            <p:ph type="title" hasCustomPrompt="1"/>
          </p:nvPr>
        </p:nvSpPr>
        <p:spPr>
          <a:xfrm>
            <a:off x="287214" y="419806"/>
            <a:ext cx="8271821" cy="587854"/>
          </a:xfrm>
          <a:prstGeom prst="rect">
            <a:avLst/>
          </a:prstGeom>
        </p:spPr>
        <p:txBody>
          <a:bodyPr lIns="252000" tIns="36000" rIns="0" bIns="0" anchor="ctr" anchorCtr="0"/>
          <a:lstStyle>
            <a:lvl1pPr>
              <a:defRPr sz="239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2" name="テキスト ボックス 31">
            <a:extLst>
              <a:ext uri="{FF2B5EF4-FFF2-40B4-BE49-F238E27FC236}">
                <a16:creationId xmlns:a16="http://schemas.microsoft.com/office/drawing/2014/main" id="{25669791-F91A-490D-AE90-D7F0E46D1A25}"/>
              </a:ext>
            </a:extLst>
          </p:cNvPr>
          <p:cNvSpPr txBox="1"/>
          <p:nvPr userDrawn="1"/>
        </p:nvSpPr>
        <p:spPr>
          <a:xfrm>
            <a:off x="9565508" y="6581630"/>
            <a:ext cx="212849" cy="171850"/>
          </a:xfrm>
          <a:prstGeom prst="rect">
            <a:avLst/>
          </a:prstGeom>
          <a:noFill/>
        </p:spPr>
        <p:txBody>
          <a:bodyPr wrap="none" lIns="0" tIns="0" rIns="0" bIns="0" rtlCol="0" anchor="ctr" anchorCtr="0">
            <a:noAutofit/>
          </a:bodyPr>
          <a:lstStyle/>
          <a:p>
            <a:pPr algn="ctr"/>
            <a:fld id="{9C1B02FA-3B43-4965-97B5-C29D405C4738}" type="slidenum">
              <a:rPr kumimoji="1" lang="ja-JP" altLang="en-US" sz="136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68"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3773776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_内容説明用スライド_タイトル+リード">
    <p:spTree>
      <p:nvGrpSpPr>
        <p:cNvPr id="1" name=""/>
        <p:cNvGrpSpPr/>
        <p:nvPr/>
      </p:nvGrpSpPr>
      <p:grpSpPr>
        <a:xfrm>
          <a:off x="0" y="0"/>
          <a:ext cx="0" cy="0"/>
          <a:chOff x="0" y="0"/>
          <a:chExt cx="0" cy="0"/>
        </a:xfrm>
      </p:grpSpPr>
      <p:pic>
        <p:nvPicPr>
          <p:cNvPr id="22" name="Picture 11" descr="ç°å¢ç">
            <a:extLst>
              <a:ext uri="{FF2B5EF4-FFF2-40B4-BE49-F238E27FC236}">
                <a16:creationId xmlns:a16="http://schemas.microsoft.com/office/drawing/2014/main" id="{D72EE375-F29A-474C-80D6-45E6D14C1FC5}"/>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090122" y="368223"/>
            <a:ext cx="537317" cy="507938"/>
          </a:xfrm>
          <a:prstGeom prst="rect">
            <a:avLst/>
          </a:prstGeom>
          <a:noFill/>
          <a:extLst>
            <a:ext uri="{909E8E84-426E-40DD-AFC4-6F175D3DCCD1}">
              <a14:hiddenFill xmlns:a14="http://schemas.microsoft.com/office/drawing/2010/main">
                <a:solidFill>
                  <a:srgbClr val="FFFFFF"/>
                </a:solidFill>
              </a14:hiddenFill>
            </a:ext>
          </a:extLst>
        </p:spPr>
      </p:pic>
      <p:sp>
        <p:nvSpPr>
          <p:cNvPr id="24" name="フリーフォーム: 図形 23">
            <a:extLst>
              <a:ext uri="{FF2B5EF4-FFF2-40B4-BE49-F238E27FC236}">
                <a16:creationId xmlns:a16="http://schemas.microsoft.com/office/drawing/2014/main" id="{D316A16E-8584-4903-990B-BD95BBA90F63}"/>
              </a:ext>
            </a:extLst>
          </p:cNvPr>
          <p:cNvSpPr/>
          <p:nvPr userDrawn="1"/>
        </p:nvSpPr>
        <p:spPr>
          <a:xfrm>
            <a:off x="282800" y="419807"/>
            <a:ext cx="8970005" cy="587854"/>
          </a:xfrm>
          <a:custGeom>
            <a:avLst/>
            <a:gdLst>
              <a:gd name="connsiteX0" fmla="*/ 68294 w 9681568"/>
              <a:gd name="connsiteY0" fmla="*/ 0 h 648000"/>
              <a:gd name="connsiteX1" fmla="*/ 9033568 w 9681568"/>
              <a:gd name="connsiteY1" fmla="*/ 0 h 648000"/>
              <a:gd name="connsiteX2" fmla="*/ 9681568 w 9681568"/>
              <a:gd name="connsiteY2" fmla="*/ 648000 h 648000"/>
              <a:gd name="connsiteX3" fmla="*/ 264751 w 9681568"/>
              <a:gd name="connsiteY3" fmla="*/ 648000 h 648000"/>
              <a:gd name="connsiteX4" fmla="*/ 0 w 9681568"/>
              <a:gd name="connsiteY4" fmla="*/ 446523 h 648000"/>
              <a:gd name="connsiteX5" fmla="*/ 0 w 9681568"/>
              <a:gd name="connsiteY5" fmla="*/ 51957 h 648000"/>
              <a:gd name="connsiteX6" fmla="*/ 68294 w 9681568"/>
              <a:gd name="connsiteY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1568" h="648000">
                <a:moveTo>
                  <a:pt x="68294" y="0"/>
                </a:moveTo>
                <a:lnTo>
                  <a:pt x="9033568" y="0"/>
                </a:lnTo>
                <a:lnTo>
                  <a:pt x="9681568" y="648000"/>
                </a:lnTo>
                <a:lnTo>
                  <a:pt x="264751" y="648000"/>
                </a:lnTo>
                <a:lnTo>
                  <a:pt x="0" y="446523"/>
                </a:lnTo>
                <a:lnTo>
                  <a:pt x="0" y="51957"/>
                </a:lnTo>
                <a:cubicBezTo>
                  <a:pt x="0" y="23262"/>
                  <a:pt x="30576" y="0"/>
                  <a:pt x="6829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39"/>
          </a:p>
        </p:txBody>
      </p:sp>
      <p:sp>
        <p:nvSpPr>
          <p:cNvPr id="25" name="フリーフォーム: 図形 24">
            <a:extLst>
              <a:ext uri="{FF2B5EF4-FFF2-40B4-BE49-F238E27FC236}">
                <a16:creationId xmlns:a16="http://schemas.microsoft.com/office/drawing/2014/main" id="{6389BA14-3C27-49E0-95D8-73EE985B7C86}"/>
              </a:ext>
            </a:extLst>
          </p:cNvPr>
          <p:cNvSpPr/>
          <p:nvPr userDrawn="1"/>
        </p:nvSpPr>
        <p:spPr>
          <a:xfrm flipV="1">
            <a:off x="282800" y="648417"/>
            <a:ext cx="8970005" cy="359244"/>
          </a:xfrm>
          <a:custGeom>
            <a:avLst/>
            <a:gdLst>
              <a:gd name="connsiteX0" fmla="*/ 0 w 9681568"/>
              <a:gd name="connsiteY0" fmla="*/ 396000 h 396000"/>
              <a:gd name="connsiteX1" fmla="*/ 9285568 w 9681568"/>
              <a:gd name="connsiteY1" fmla="*/ 396000 h 396000"/>
              <a:gd name="connsiteX2" fmla="*/ 9681568 w 9681568"/>
              <a:gd name="connsiteY2" fmla="*/ 0 h 396000"/>
              <a:gd name="connsiteX3" fmla="*/ 206973 w 9681568"/>
              <a:gd name="connsiteY3" fmla="*/ 0 h 396000"/>
              <a:gd name="connsiteX4" fmla="*/ 0 w 9681568"/>
              <a:gd name="connsiteY4" fmla="*/ 206973 h 39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1568" h="396000">
                <a:moveTo>
                  <a:pt x="0" y="396000"/>
                </a:moveTo>
                <a:lnTo>
                  <a:pt x="9285568" y="396000"/>
                </a:lnTo>
                <a:lnTo>
                  <a:pt x="9681568" y="0"/>
                </a:lnTo>
                <a:lnTo>
                  <a:pt x="206973" y="0"/>
                </a:lnTo>
                <a:lnTo>
                  <a:pt x="0" y="2069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81"/>
          </a:p>
        </p:txBody>
      </p:sp>
      <p:cxnSp>
        <p:nvCxnSpPr>
          <p:cNvPr id="27" name="直線コネクタ 26">
            <a:extLst>
              <a:ext uri="{FF2B5EF4-FFF2-40B4-BE49-F238E27FC236}">
                <a16:creationId xmlns:a16="http://schemas.microsoft.com/office/drawing/2014/main" id="{10FB6288-8694-4998-AA2F-C2FF933481A4}"/>
              </a:ext>
            </a:extLst>
          </p:cNvPr>
          <p:cNvCxnSpPr>
            <a:cxnSpLocks/>
          </p:cNvCxnSpPr>
          <p:nvPr userDrawn="1"/>
        </p:nvCxnSpPr>
        <p:spPr>
          <a:xfrm>
            <a:off x="197896" y="732549"/>
            <a:ext cx="333541" cy="3265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6493546D-0948-4393-9D11-8785B20C3062}"/>
              </a:ext>
            </a:extLst>
          </p:cNvPr>
          <p:cNvCxnSpPr>
            <a:cxnSpLocks/>
          </p:cNvCxnSpPr>
          <p:nvPr userDrawn="1"/>
        </p:nvCxnSpPr>
        <p:spPr>
          <a:xfrm>
            <a:off x="8563447" y="339770"/>
            <a:ext cx="734684" cy="7193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コンテンツ プレースホルダー 18">
            <a:extLst>
              <a:ext uri="{FF2B5EF4-FFF2-40B4-BE49-F238E27FC236}">
                <a16:creationId xmlns:a16="http://schemas.microsoft.com/office/drawing/2014/main" id="{D5428008-C93C-447D-8ECA-E6DC6C99CFF5}"/>
              </a:ext>
            </a:extLst>
          </p:cNvPr>
          <p:cNvSpPr>
            <a:spLocks noGrp="1"/>
          </p:cNvSpPr>
          <p:nvPr userDrawn="1">
            <p:ph sz="quarter" idx="14" hasCustomPrompt="1"/>
          </p:nvPr>
        </p:nvSpPr>
        <p:spPr bwMode="white">
          <a:xfrm>
            <a:off x="287213" y="419807"/>
            <a:ext cx="8271821" cy="228610"/>
          </a:xfrm>
          <a:prstGeom prst="rect">
            <a:avLst/>
          </a:prstGeom>
        </p:spPr>
        <p:txBody>
          <a:bodyPr lIns="180000" tIns="36000" rIns="0" bIns="0" anchor="ctr"/>
          <a:lstStyle>
            <a:lvl1pPr marL="0" indent="0" algn="l">
              <a:buFontTx/>
              <a:buNone/>
              <a:defRPr sz="1026" b="1">
                <a:solidFill>
                  <a:schemeClr val="bg1"/>
                </a:solidFill>
                <a:latin typeface="Meiryo UI" panose="020B0604030504040204" pitchFamily="50" charset="-128"/>
                <a:ea typeface="Meiryo UI" panose="020B0604030504040204" pitchFamily="50" charset="-128"/>
              </a:defRPr>
            </a:lvl1pPr>
            <a:lvl2pPr marL="391000" indent="0">
              <a:buFontTx/>
              <a:buNone/>
              <a:defRPr/>
            </a:lvl2pPr>
            <a:lvl3pPr marL="782000" indent="0">
              <a:buFontTx/>
              <a:buNone/>
              <a:defRPr/>
            </a:lvl3pPr>
            <a:lvl4pPr marL="1173000" indent="0">
              <a:buFontTx/>
              <a:buNone/>
              <a:defRPr/>
            </a:lvl4pPr>
            <a:lvl5pPr marL="1564000" indent="0">
              <a:buFontTx/>
              <a:buNone/>
              <a:defRPr/>
            </a:lvl5pPr>
          </a:lstStyle>
          <a:p>
            <a:pPr lvl="0"/>
            <a:r>
              <a:rPr kumimoji="1" lang="ja-JP" altLang="en-US"/>
              <a:t>第</a:t>
            </a:r>
            <a:r>
              <a:rPr kumimoji="1" lang="en-US" altLang="ja-JP"/>
              <a:t>1</a:t>
            </a:r>
            <a:r>
              <a:rPr kumimoji="1" lang="ja-JP" altLang="en-US"/>
              <a:t>階層（例：章タイトル）</a:t>
            </a:r>
          </a:p>
        </p:txBody>
      </p:sp>
      <p:sp>
        <p:nvSpPr>
          <p:cNvPr id="30" name="コンテンツ プレースホルダー 18">
            <a:extLst>
              <a:ext uri="{FF2B5EF4-FFF2-40B4-BE49-F238E27FC236}">
                <a16:creationId xmlns:a16="http://schemas.microsoft.com/office/drawing/2014/main" id="{8E325FC6-CFEA-4EF4-9D97-941D22CFC145}"/>
              </a:ext>
            </a:extLst>
          </p:cNvPr>
          <p:cNvSpPr>
            <a:spLocks noGrp="1"/>
          </p:cNvSpPr>
          <p:nvPr userDrawn="1">
            <p:ph sz="quarter" idx="15" hasCustomPrompt="1"/>
          </p:nvPr>
        </p:nvSpPr>
        <p:spPr bwMode="white">
          <a:xfrm>
            <a:off x="287213" y="191741"/>
            <a:ext cx="8271821" cy="228610"/>
          </a:xfrm>
          <a:prstGeom prst="rect">
            <a:avLst/>
          </a:prstGeom>
        </p:spPr>
        <p:txBody>
          <a:bodyPr lIns="72000" tIns="36000" rIns="0" bIns="0" anchor="ctr"/>
          <a:lstStyle>
            <a:lvl1pPr marL="0" indent="0" algn="l">
              <a:buFontTx/>
              <a:buNone/>
              <a:defRPr sz="1026" b="1">
                <a:solidFill>
                  <a:schemeClr val="accent1"/>
                </a:solidFill>
                <a:latin typeface="Meiryo UI" panose="020B0604030504040204" pitchFamily="50" charset="-128"/>
                <a:ea typeface="Meiryo UI" panose="020B0604030504040204" pitchFamily="50" charset="-128"/>
              </a:defRPr>
            </a:lvl1pPr>
            <a:lvl2pPr marL="391000" indent="0">
              <a:buFontTx/>
              <a:buNone/>
              <a:defRPr/>
            </a:lvl2pPr>
            <a:lvl3pPr marL="782000" indent="0">
              <a:buFontTx/>
              <a:buNone/>
              <a:defRPr/>
            </a:lvl3pPr>
            <a:lvl4pPr marL="1173000" indent="0">
              <a:buFontTx/>
              <a:buNone/>
              <a:defRPr/>
            </a:lvl4pPr>
            <a:lvl5pPr marL="1564000" indent="0">
              <a:buFontTx/>
              <a:buNone/>
              <a:defRPr/>
            </a:lvl5pPr>
          </a:lstStyle>
          <a:p>
            <a:pPr lvl="0"/>
            <a:r>
              <a:rPr kumimoji="1" lang="ja-JP" altLang="en-US"/>
              <a:t>第</a:t>
            </a:r>
            <a:r>
              <a:rPr kumimoji="1" lang="en-US" altLang="ja-JP"/>
              <a:t>2</a:t>
            </a:r>
            <a:r>
              <a:rPr kumimoji="1" lang="ja-JP" altLang="en-US"/>
              <a:t>階層（例：表タイトル）</a:t>
            </a:r>
          </a:p>
        </p:txBody>
      </p:sp>
      <p:sp>
        <p:nvSpPr>
          <p:cNvPr id="32" name="コンテンツ プレースホルダー 18">
            <a:extLst>
              <a:ext uri="{FF2B5EF4-FFF2-40B4-BE49-F238E27FC236}">
                <a16:creationId xmlns:a16="http://schemas.microsoft.com/office/drawing/2014/main" id="{B0601DCF-F450-4DBC-97BF-9C8A2C2B569B}"/>
              </a:ext>
            </a:extLst>
          </p:cNvPr>
          <p:cNvSpPr>
            <a:spLocks noGrp="1"/>
          </p:cNvSpPr>
          <p:nvPr userDrawn="1">
            <p:ph sz="quarter" idx="16" hasCustomPrompt="1"/>
          </p:nvPr>
        </p:nvSpPr>
        <p:spPr>
          <a:xfrm>
            <a:off x="531438" y="1012087"/>
            <a:ext cx="8705425" cy="783805"/>
          </a:xfrm>
          <a:prstGeom prst="rect">
            <a:avLst/>
          </a:prstGeom>
        </p:spPr>
        <p:txBody>
          <a:bodyPr lIns="0" tIns="144000" rIns="0" bIns="0" anchor="t"/>
          <a:lstStyle>
            <a:lvl1pPr marL="0" marR="0" indent="0" algn="l" defTabSz="782000" rtl="0" eaLnBrk="1" fontAlgn="auto" latinLnBrk="0" hangingPunct="1">
              <a:lnSpc>
                <a:spcPct val="100000"/>
              </a:lnSpc>
              <a:spcBef>
                <a:spcPts val="0"/>
              </a:spcBef>
              <a:spcAft>
                <a:spcPts val="513"/>
              </a:spcAft>
              <a:buClrTx/>
              <a:buSzTx/>
              <a:buFontTx/>
              <a:buNone/>
              <a:tabLst/>
              <a:defRPr sz="1368" b="1">
                <a:solidFill>
                  <a:srgbClr val="009C89"/>
                </a:solidFill>
                <a:latin typeface="Meiryo UI" panose="020B0604030504040204" pitchFamily="50" charset="-128"/>
                <a:ea typeface="Meiryo UI" panose="020B0604030504040204" pitchFamily="50" charset="-128"/>
              </a:defRPr>
            </a:lvl1pPr>
            <a:lvl2pPr marL="391000" indent="0">
              <a:buFontTx/>
              <a:buNone/>
              <a:defRPr/>
            </a:lvl2pPr>
            <a:lvl3pPr marL="782000" indent="0">
              <a:buFontTx/>
              <a:buNone/>
              <a:defRPr/>
            </a:lvl3pPr>
            <a:lvl4pPr marL="1173000" indent="0">
              <a:buFontTx/>
              <a:buNone/>
              <a:defRPr/>
            </a:lvl4pPr>
            <a:lvl5pPr marL="1564000" indent="0">
              <a:buFontTx/>
              <a:buNone/>
              <a:defRPr/>
            </a:lvl5pPr>
          </a:lstStyle>
          <a:p>
            <a:pPr marL="0" marR="0" lvl="0" indent="0" algn="l" defTabSz="782000" rtl="0" eaLnBrk="1" fontAlgn="auto" latinLnBrk="0" hangingPunct="1">
              <a:lnSpc>
                <a:spcPct val="90000"/>
              </a:lnSpc>
              <a:spcBef>
                <a:spcPts val="855"/>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
        <p:nvSpPr>
          <p:cNvPr id="33" name="テキスト ボックス 32">
            <a:extLst>
              <a:ext uri="{FF2B5EF4-FFF2-40B4-BE49-F238E27FC236}">
                <a16:creationId xmlns:a16="http://schemas.microsoft.com/office/drawing/2014/main" id="{D6203B00-3C4D-4A50-AD59-A9017DC5CA98}"/>
              </a:ext>
            </a:extLst>
          </p:cNvPr>
          <p:cNvSpPr txBox="1"/>
          <p:nvPr userDrawn="1"/>
        </p:nvSpPr>
        <p:spPr>
          <a:xfrm>
            <a:off x="9565508" y="6581630"/>
            <a:ext cx="212849" cy="171850"/>
          </a:xfrm>
          <a:prstGeom prst="rect">
            <a:avLst/>
          </a:prstGeom>
          <a:noFill/>
        </p:spPr>
        <p:txBody>
          <a:bodyPr wrap="none" lIns="0" tIns="0" rIns="0" bIns="0" rtlCol="0" anchor="ctr" anchorCtr="0">
            <a:noAutofit/>
          </a:bodyPr>
          <a:lstStyle/>
          <a:p>
            <a:pPr algn="ctr"/>
            <a:fld id="{9C1B02FA-3B43-4965-97B5-C29D405C4738}" type="slidenum">
              <a:rPr kumimoji="1" lang="ja-JP" altLang="en-US" sz="136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68" b="0">
              <a:latin typeface="Arial" panose="020B0604020202020204" pitchFamily="34" charset="0"/>
              <a:ea typeface="メイリオ" panose="020B0604030504040204" pitchFamily="50" charset="-128"/>
              <a:cs typeface="Arial" panose="020B0604020202020204" pitchFamily="34" charset="0"/>
            </a:endParaRPr>
          </a:p>
        </p:txBody>
      </p:sp>
      <p:sp>
        <p:nvSpPr>
          <p:cNvPr id="16" name="タイトル 97">
            <a:extLst>
              <a:ext uri="{FF2B5EF4-FFF2-40B4-BE49-F238E27FC236}">
                <a16:creationId xmlns:a16="http://schemas.microsoft.com/office/drawing/2014/main" id="{E903700A-BA7D-4341-BD66-3F77B7227C1F}"/>
              </a:ext>
            </a:extLst>
          </p:cNvPr>
          <p:cNvSpPr>
            <a:spLocks noGrp="1"/>
          </p:cNvSpPr>
          <p:nvPr>
            <p:ph type="title" hasCustomPrompt="1"/>
          </p:nvPr>
        </p:nvSpPr>
        <p:spPr>
          <a:xfrm>
            <a:off x="287215" y="648417"/>
            <a:ext cx="8276234" cy="359244"/>
          </a:xfrm>
          <a:prstGeom prst="rect">
            <a:avLst/>
          </a:prstGeom>
        </p:spPr>
        <p:txBody>
          <a:bodyPr lIns="252000" tIns="36000" rIns="0" bIns="0" anchor="ctr" anchorCtr="0"/>
          <a:lstStyle>
            <a:lvl1pPr>
              <a:defRPr sz="188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17038695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内容説明用スライド">
    <p:spTree>
      <p:nvGrpSpPr>
        <p:cNvPr id="1" name=""/>
        <p:cNvGrpSpPr/>
        <p:nvPr/>
      </p:nvGrpSpPr>
      <p:grpSpPr>
        <a:xfrm>
          <a:off x="0" y="0"/>
          <a:ext cx="0" cy="0"/>
          <a:chOff x="0" y="0"/>
          <a:chExt cx="0" cy="0"/>
        </a:xfrm>
      </p:grpSpPr>
      <p:sp>
        <p:nvSpPr>
          <p:cNvPr id="99" name="テキスト ボックス 98">
            <a:extLst>
              <a:ext uri="{FF2B5EF4-FFF2-40B4-BE49-F238E27FC236}">
                <a16:creationId xmlns:a16="http://schemas.microsoft.com/office/drawing/2014/main" id="{7455FDF7-D502-4354-BBBF-F7B81E7A92BC}"/>
              </a:ext>
            </a:extLst>
          </p:cNvPr>
          <p:cNvSpPr txBox="1"/>
          <p:nvPr userDrawn="1"/>
        </p:nvSpPr>
        <p:spPr>
          <a:xfrm>
            <a:off x="9565508" y="6581630"/>
            <a:ext cx="212849" cy="171850"/>
          </a:xfrm>
          <a:prstGeom prst="rect">
            <a:avLst/>
          </a:prstGeom>
          <a:noFill/>
        </p:spPr>
        <p:txBody>
          <a:bodyPr wrap="none" lIns="0" tIns="0" rIns="0" bIns="0" rtlCol="0" anchor="ctr" anchorCtr="0">
            <a:noAutofit/>
          </a:bodyPr>
          <a:lstStyle/>
          <a:p>
            <a:pPr algn="ctr"/>
            <a:fld id="{9C1B02FA-3B43-4965-97B5-C29D405C4738}" type="slidenum">
              <a:rPr kumimoji="1" lang="ja-JP" altLang="en-US" sz="1452"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grpSp>
        <p:nvGrpSpPr>
          <p:cNvPr id="13" name="グループ化 12">
            <a:extLst>
              <a:ext uri="{FF2B5EF4-FFF2-40B4-BE49-F238E27FC236}">
                <a16:creationId xmlns:a16="http://schemas.microsoft.com/office/drawing/2014/main" id="{FCF3F799-34AF-4E56-848C-1D016ACB3677}"/>
              </a:ext>
            </a:extLst>
          </p:cNvPr>
          <p:cNvGrpSpPr/>
          <p:nvPr userDrawn="1"/>
        </p:nvGrpSpPr>
        <p:grpSpPr>
          <a:xfrm>
            <a:off x="197896" y="339770"/>
            <a:ext cx="9429542" cy="719363"/>
            <a:chOff x="213594" y="2187666"/>
            <a:chExt cx="10177559" cy="792964"/>
          </a:xfrm>
        </p:grpSpPr>
        <p:pic>
          <p:nvPicPr>
            <p:cNvPr id="14" name="Picture 11" descr="ç°å¢ç">
              <a:extLst>
                <a:ext uri="{FF2B5EF4-FFF2-40B4-BE49-F238E27FC236}">
                  <a16:creationId xmlns:a16="http://schemas.microsoft.com/office/drawing/2014/main" id="{3D005F27-E1B5-4D9E-A175-8AE39D9063F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811212" y="2219029"/>
              <a:ext cx="579941" cy="559908"/>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グループ化 14">
              <a:extLst>
                <a:ext uri="{FF2B5EF4-FFF2-40B4-BE49-F238E27FC236}">
                  <a16:creationId xmlns:a16="http://schemas.microsoft.com/office/drawing/2014/main" id="{BB44DCFF-9840-43B5-A765-993332EAC29C}"/>
                </a:ext>
              </a:extLst>
            </p:cNvPr>
            <p:cNvGrpSpPr/>
            <p:nvPr userDrawn="1"/>
          </p:nvGrpSpPr>
          <p:grpSpPr>
            <a:xfrm>
              <a:off x="213594" y="2187666"/>
              <a:ext cx="9822130" cy="792964"/>
              <a:chOff x="218356" y="2187666"/>
              <a:chExt cx="9822130" cy="792964"/>
            </a:xfrm>
          </p:grpSpPr>
          <p:sp>
            <p:nvSpPr>
              <p:cNvPr id="16" name="フリーフォーム: 図形 15">
                <a:extLst>
                  <a:ext uri="{FF2B5EF4-FFF2-40B4-BE49-F238E27FC236}">
                    <a16:creationId xmlns:a16="http://schemas.microsoft.com/office/drawing/2014/main" id="{FDE73132-D310-448E-A036-E8C3F616277B}"/>
                  </a:ext>
                </a:extLst>
              </p:cNvPr>
              <p:cNvSpPr/>
              <p:nvPr userDrawn="1"/>
            </p:nvSpPr>
            <p:spPr>
              <a:xfrm>
                <a:off x="309996" y="2275892"/>
                <a:ext cx="9681568" cy="648000"/>
              </a:xfrm>
              <a:custGeom>
                <a:avLst/>
                <a:gdLst>
                  <a:gd name="connsiteX0" fmla="*/ 68294 w 9681568"/>
                  <a:gd name="connsiteY0" fmla="*/ 0 h 648000"/>
                  <a:gd name="connsiteX1" fmla="*/ 9033568 w 9681568"/>
                  <a:gd name="connsiteY1" fmla="*/ 0 h 648000"/>
                  <a:gd name="connsiteX2" fmla="*/ 9681568 w 9681568"/>
                  <a:gd name="connsiteY2" fmla="*/ 648000 h 648000"/>
                  <a:gd name="connsiteX3" fmla="*/ 264751 w 9681568"/>
                  <a:gd name="connsiteY3" fmla="*/ 648000 h 648000"/>
                  <a:gd name="connsiteX4" fmla="*/ 0 w 9681568"/>
                  <a:gd name="connsiteY4" fmla="*/ 446523 h 648000"/>
                  <a:gd name="connsiteX5" fmla="*/ 0 w 9681568"/>
                  <a:gd name="connsiteY5" fmla="*/ 51957 h 648000"/>
                  <a:gd name="connsiteX6" fmla="*/ 68294 w 9681568"/>
                  <a:gd name="connsiteY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681568" h="648000">
                    <a:moveTo>
                      <a:pt x="68294" y="0"/>
                    </a:moveTo>
                    <a:lnTo>
                      <a:pt x="9033568" y="0"/>
                    </a:lnTo>
                    <a:lnTo>
                      <a:pt x="9681568" y="648000"/>
                    </a:lnTo>
                    <a:lnTo>
                      <a:pt x="264751" y="648000"/>
                    </a:lnTo>
                    <a:lnTo>
                      <a:pt x="0" y="446523"/>
                    </a:lnTo>
                    <a:lnTo>
                      <a:pt x="0" y="51957"/>
                    </a:lnTo>
                    <a:cubicBezTo>
                      <a:pt x="0" y="23262"/>
                      <a:pt x="30576" y="0"/>
                      <a:pt x="6829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33"/>
              </a:p>
            </p:txBody>
          </p:sp>
          <p:sp>
            <p:nvSpPr>
              <p:cNvPr id="17" name="フリーフォーム: 図形 16">
                <a:extLst>
                  <a:ext uri="{FF2B5EF4-FFF2-40B4-BE49-F238E27FC236}">
                    <a16:creationId xmlns:a16="http://schemas.microsoft.com/office/drawing/2014/main" id="{7B773A8B-6EB7-4F64-BA88-F72E7744A559}"/>
                  </a:ext>
                </a:extLst>
              </p:cNvPr>
              <p:cNvSpPr/>
              <p:nvPr userDrawn="1"/>
            </p:nvSpPr>
            <p:spPr>
              <a:xfrm flipV="1">
                <a:off x="309996" y="2527892"/>
                <a:ext cx="9681568" cy="396000"/>
              </a:xfrm>
              <a:custGeom>
                <a:avLst/>
                <a:gdLst>
                  <a:gd name="connsiteX0" fmla="*/ 0 w 9681568"/>
                  <a:gd name="connsiteY0" fmla="*/ 396000 h 396000"/>
                  <a:gd name="connsiteX1" fmla="*/ 9285568 w 9681568"/>
                  <a:gd name="connsiteY1" fmla="*/ 396000 h 396000"/>
                  <a:gd name="connsiteX2" fmla="*/ 9681568 w 9681568"/>
                  <a:gd name="connsiteY2" fmla="*/ 0 h 396000"/>
                  <a:gd name="connsiteX3" fmla="*/ 206973 w 9681568"/>
                  <a:gd name="connsiteY3" fmla="*/ 0 h 396000"/>
                  <a:gd name="connsiteX4" fmla="*/ 0 w 9681568"/>
                  <a:gd name="connsiteY4" fmla="*/ 206973 h 39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81568" h="396000">
                    <a:moveTo>
                      <a:pt x="0" y="396000"/>
                    </a:moveTo>
                    <a:lnTo>
                      <a:pt x="9285568" y="396000"/>
                    </a:lnTo>
                    <a:lnTo>
                      <a:pt x="9681568" y="0"/>
                    </a:lnTo>
                    <a:lnTo>
                      <a:pt x="206973" y="0"/>
                    </a:lnTo>
                    <a:lnTo>
                      <a:pt x="0" y="2069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96"/>
              </a:p>
            </p:txBody>
          </p:sp>
          <p:cxnSp>
            <p:nvCxnSpPr>
              <p:cNvPr id="18" name="直線コネクタ 17">
                <a:extLst>
                  <a:ext uri="{FF2B5EF4-FFF2-40B4-BE49-F238E27FC236}">
                    <a16:creationId xmlns:a16="http://schemas.microsoft.com/office/drawing/2014/main" id="{DD2D1282-6F99-4A95-9BDC-0048DD51F309}"/>
                  </a:ext>
                </a:extLst>
              </p:cNvPr>
              <p:cNvCxnSpPr>
                <a:cxnSpLocks/>
              </p:cNvCxnSpPr>
              <p:nvPr userDrawn="1"/>
            </p:nvCxnSpPr>
            <p:spPr>
              <a:xfrm>
                <a:off x="218356" y="2620630"/>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02A3B294-5ACE-449A-B2EE-9AC0A8AC2506}"/>
                  </a:ext>
                </a:extLst>
              </p:cNvPr>
              <p:cNvCxnSpPr>
                <a:cxnSpLocks/>
              </p:cNvCxnSpPr>
              <p:nvPr userDrawn="1"/>
            </p:nvCxnSpPr>
            <p:spPr>
              <a:xfrm>
                <a:off x="9247522" y="2187666"/>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0" name="コンテンツ プレースホルダー 18">
            <a:extLst>
              <a:ext uri="{FF2B5EF4-FFF2-40B4-BE49-F238E27FC236}">
                <a16:creationId xmlns:a16="http://schemas.microsoft.com/office/drawing/2014/main" id="{A29F1BF5-21A9-4C9F-A42D-6863A1A558CC}"/>
              </a:ext>
            </a:extLst>
          </p:cNvPr>
          <p:cNvSpPr>
            <a:spLocks noGrp="1"/>
          </p:cNvSpPr>
          <p:nvPr>
            <p:ph sz="quarter" idx="14" hasCustomPrompt="1"/>
          </p:nvPr>
        </p:nvSpPr>
        <p:spPr bwMode="white">
          <a:xfrm>
            <a:off x="287213" y="419807"/>
            <a:ext cx="8271821" cy="228610"/>
          </a:xfrm>
          <a:prstGeom prst="rect">
            <a:avLst/>
          </a:prstGeom>
        </p:spPr>
        <p:txBody>
          <a:bodyPr lIns="180000" tIns="36000" rIns="0" bIns="0" anchor="ctr"/>
          <a:lstStyle>
            <a:lvl1pPr marL="0" marR="0" indent="0" algn="l" defTabSz="829544" rtl="0" eaLnBrk="1" fontAlgn="auto" latinLnBrk="0" hangingPunct="1">
              <a:lnSpc>
                <a:spcPct val="90000"/>
              </a:lnSpc>
              <a:spcBef>
                <a:spcPts val="907"/>
              </a:spcBef>
              <a:spcAft>
                <a:spcPts val="0"/>
              </a:spcAft>
              <a:buClrTx/>
              <a:buSzTx/>
              <a:buFontTx/>
              <a:buNone/>
              <a:tabLst/>
              <a:defRPr sz="1089" b="1">
                <a:solidFill>
                  <a:schemeClr val="bg1"/>
                </a:solidFill>
                <a:latin typeface="Meiryo UI" panose="020B0604030504040204" pitchFamily="50" charset="-128"/>
                <a:ea typeface="Meiryo UI" panose="020B0604030504040204" pitchFamily="50" charset="-128"/>
              </a:defRPr>
            </a:lvl1pPr>
            <a:lvl2pPr marL="414772" indent="0">
              <a:buFontTx/>
              <a:buNone/>
              <a:defRPr/>
            </a:lvl2pPr>
            <a:lvl3pPr marL="829544" indent="0">
              <a:buFontTx/>
              <a:buNone/>
              <a:defRPr/>
            </a:lvl3pPr>
            <a:lvl4pPr marL="1244316" indent="0">
              <a:buFontTx/>
              <a:buNone/>
              <a:defRPr/>
            </a:lvl4pPr>
            <a:lvl5pPr marL="1659087" indent="0">
              <a:buFontTx/>
              <a:buNone/>
              <a:defRPr/>
            </a:lvl5pPr>
          </a:lstStyle>
          <a:p>
            <a:pPr marL="0" marR="0" lvl="0" indent="0" algn="l" defTabSz="829544" rtl="0" eaLnBrk="1" fontAlgn="auto" latinLnBrk="0" hangingPunct="1">
              <a:lnSpc>
                <a:spcPct val="90000"/>
              </a:lnSpc>
              <a:spcBef>
                <a:spcPts val="907"/>
              </a:spcBef>
              <a:spcAft>
                <a:spcPts val="0"/>
              </a:spcAft>
              <a:buClrTx/>
              <a:buSzTx/>
              <a:buFontTx/>
              <a:buNone/>
              <a:tabLst/>
              <a:defRPr/>
            </a:pPr>
            <a:r>
              <a:rPr kumimoji="1" lang="ja-JP" altLang="en-US"/>
              <a:t>第</a:t>
            </a:r>
            <a:r>
              <a:rPr kumimoji="1" lang="en-US" altLang="ja-JP"/>
              <a:t>1</a:t>
            </a:r>
            <a:r>
              <a:rPr kumimoji="1" lang="ja-JP" altLang="en-US"/>
              <a:t>階層（例：章タイトル）</a:t>
            </a:r>
          </a:p>
        </p:txBody>
      </p:sp>
      <p:sp>
        <p:nvSpPr>
          <p:cNvPr id="21" name="コンテンツ プレースホルダー 18">
            <a:extLst>
              <a:ext uri="{FF2B5EF4-FFF2-40B4-BE49-F238E27FC236}">
                <a16:creationId xmlns:a16="http://schemas.microsoft.com/office/drawing/2014/main" id="{D98872D5-07FB-4058-92B2-D941A324AEFB}"/>
              </a:ext>
            </a:extLst>
          </p:cNvPr>
          <p:cNvSpPr>
            <a:spLocks noGrp="1"/>
          </p:cNvSpPr>
          <p:nvPr>
            <p:ph sz="quarter" idx="15" hasCustomPrompt="1"/>
          </p:nvPr>
        </p:nvSpPr>
        <p:spPr bwMode="white">
          <a:xfrm>
            <a:off x="287213" y="191741"/>
            <a:ext cx="8271821" cy="228610"/>
          </a:xfrm>
          <a:prstGeom prst="rect">
            <a:avLst/>
          </a:prstGeom>
        </p:spPr>
        <p:txBody>
          <a:bodyPr lIns="72000" tIns="36000" rIns="0" bIns="0" anchor="ctr"/>
          <a:lstStyle>
            <a:lvl1pPr marL="0" indent="0" algn="l">
              <a:buFontTx/>
              <a:buNone/>
              <a:defRPr sz="1089" b="1">
                <a:solidFill>
                  <a:schemeClr val="accent1"/>
                </a:solidFill>
                <a:latin typeface="Meiryo UI" panose="020B0604030504040204" pitchFamily="50" charset="-128"/>
                <a:ea typeface="Meiryo UI" panose="020B0604030504040204" pitchFamily="50" charset="-128"/>
              </a:defRPr>
            </a:lvl1pPr>
            <a:lvl2pPr marL="414772" indent="0">
              <a:buFontTx/>
              <a:buNone/>
              <a:defRPr/>
            </a:lvl2pPr>
            <a:lvl3pPr marL="829544" indent="0">
              <a:buFontTx/>
              <a:buNone/>
              <a:defRPr/>
            </a:lvl3pPr>
            <a:lvl4pPr marL="1244316" indent="0">
              <a:buFontTx/>
              <a:buNone/>
              <a:defRPr/>
            </a:lvl4pPr>
            <a:lvl5pPr marL="1659087" indent="0">
              <a:buFontTx/>
              <a:buNone/>
              <a:defRPr/>
            </a:lvl5pPr>
          </a:lstStyle>
          <a:p>
            <a:pPr lvl="0"/>
            <a:r>
              <a:rPr kumimoji="1" lang="ja-JP" altLang="en-US"/>
              <a:t>第</a:t>
            </a:r>
            <a:r>
              <a:rPr kumimoji="1" lang="en-US" altLang="ja-JP"/>
              <a:t>2</a:t>
            </a:r>
            <a:r>
              <a:rPr kumimoji="1" lang="ja-JP" altLang="en-US"/>
              <a:t>階層（例：表タイトル）</a:t>
            </a:r>
          </a:p>
        </p:txBody>
      </p:sp>
      <p:sp>
        <p:nvSpPr>
          <p:cNvPr id="22" name="タイトル 97">
            <a:extLst>
              <a:ext uri="{FF2B5EF4-FFF2-40B4-BE49-F238E27FC236}">
                <a16:creationId xmlns:a16="http://schemas.microsoft.com/office/drawing/2014/main" id="{00A61ED2-0EA3-4684-9979-E10DD2CC909F}"/>
              </a:ext>
            </a:extLst>
          </p:cNvPr>
          <p:cNvSpPr>
            <a:spLocks noGrp="1"/>
          </p:cNvSpPr>
          <p:nvPr>
            <p:ph type="title" hasCustomPrompt="1"/>
          </p:nvPr>
        </p:nvSpPr>
        <p:spPr>
          <a:xfrm>
            <a:off x="287214" y="648417"/>
            <a:ext cx="8276234" cy="359244"/>
          </a:xfrm>
          <a:prstGeom prst="rect">
            <a:avLst/>
          </a:prstGeom>
        </p:spPr>
        <p:txBody>
          <a:bodyPr lIns="252000" tIns="36000" rIns="0" bIns="0" anchor="ctr" anchorCtr="0"/>
          <a:lstStyle>
            <a:lvl1pPr>
              <a:defRPr sz="1996"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33228845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A03C09AE-856D-4DF0-B800-CBDE171ADFDC}"/>
              </a:ext>
            </a:extLst>
          </p:cNvPr>
          <p:cNvGraphicFramePr>
            <a:graphicFrameLocks noChangeAspect="1"/>
          </p:cNvGraphicFramePr>
          <p:nvPr userDrawn="1">
            <p:custDataLst>
              <p:tags r:id="rId1"/>
            </p:custDataLst>
            <p:extLst>
              <p:ext uri="{D42A27DB-BD31-4B8C-83A1-F6EECF244321}">
                <p14:modId xmlns:p14="http://schemas.microsoft.com/office/powerpoint/2010/main" val="2883605133"/>
              </p:ext>
            </p:extLst>
          </p:nvPr>
        </p:nvGraphicFramePr>
        <p:xfrm>
          <a:off x="1721" y="1588"/>
          <a:ext cx="1720" cy="1588"/>
        </p:xfrm>
        <a:graphic>
          <a:graphicData uri="http://schemas.openxmlformats.org/presentationml/2006/ole">
            <mc:AlternateContent xmlns:mc="http://schemas.openxmlformats.org/markup-compatibility/2006">
              <mc:Choice xmlns:v="urn:schemas-microsoft-com:vml" Requires="v">
                <p:oleObj name="think-cell スライド" r:id="rId3" imgW="606" imgH="608" progId="TCLayout.ActiveDocument.1">
                  <p:embed/>
                </p:oleObj>
              </mc:Choice>
              <mc:Fallback>
                <p:oleObj name="think-cell スライド" r:id="rId3" imgW="606" imgH="608" progId="TCLayout.ActiveDocument.1">
                  <p:embed/>
                  <p:pic>
                    <p:nvPicPr>
                      <p:cNvPr id="3" name="Object 2" hidden="1">
                        <a:extLst>
                          <a:ext uri="{FF2B5EF4-FFF2-40B4-BE49-F238E27FC236}">
                            <a16:creationId xmlns:a16="http://schemas.microsoft.com/office/drawing/2014/main" id="{A03C09AE-856D-4DF0-B800-CBDE171ADFDC}"/>
                          </a:ext>
                        </a:extLst>
                      </p:cNvPr>
                      <p:cNvPicPr/>
                      <p:nvPr/>
                    </p:nvPicPr>
                    <p:blipFill>
                      <a:blip r:embed="rId4"/>
                      <a:stretch>
                        <a:fillRect/>
                      </a:stretch>
                    </p:blipFill>
                    <p:spPr>
                      <a:xfrm>
                        <a:off x="1721" y="1588"/>
                        <a:ext cx="1720" cy="1588"/>
                      </a:xfrm>
                      <a:prstGeom prst="rect">
                        <a:avLst/>
                      </a:prstGeom>
                    </p:spPr>
                  </p:pic>
                </p:oleObj>
              </mc:Fallback>
            </mc:AlternateContent>
          </a:graphicData>
        </a:graphic>
      </p:graphicFrame>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03696" y="196674"/>
            <a:ext cx="9657897" cy="721514"/>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5"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130"/>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0025" y="257881"/>
            <a:ext cx="8605363" cy="587854"/>
          </a:xfrm>
          <a:prstGeom prst="rect">
            <a:avLst/>
          </a:prstGeom>
        </p:spPr>
        <p:txBody>
          <a:bodyPr vert="horz" lIns="252000" tIns="36000" rIns="0" bIns="0" anchor="ctr" anchorCtr="0"/>
          <a:lstStyle>
            <a:lvl1pPr algn="l">
              <a:defRPr sz="1759"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50027" y="1007811"/>
            <a:ext cx="9605952" cy="520422"/>
          </a:xfrm>
          <a:prstGeom prst="rect">
            <a:avLst/>
          </a:prstGeom>
          <a:ln w="19050">
            <a:solidFill>
              <a:schemeClr val="tx2"/>
            </a:solidFill>
          </a:ln>
        </p:spPr>
        <p:txBody>
          <a:bodyPr wrap="square" lIns="180000" tIns="180000" rIns="180000" bIns="144000" anchor="t" anchorCtr="0">
            <a:spAutoFit/>
          </a:bodyPr>
          <a:lstStyle>
            <a:lvl1pPr marL="179457" indent="-179457" algn="l">
              <a:lnSpc>
                <a:spcPct val="100000"/>
              </a:lnSpc>
              <a:spcBef>
                <a:spcPts val="377"/>
              </a:spcBef>
              <a:spcAft>
                <a:spcPts val="0"/>
              </a:spcAft>
              <a:buFont typeface="Wingdings" panose="05000000000000000000" pitchFamily="2" charset="2"/>
              <a:buChar char="n"/>
              <a:defRPr sz="1256"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6" name="テキスト ボックス 15">
            <a:extLst>
              <a:ext uri="{FF2B5EF4-FFF2-40B4-BE49-F238E27FC236}">
                <a16:creationId xmlns:a16="http://schemas.microsoft.com/office/drawing/2014/main" id="{8FD50C7F-9ACA-4B30-8C3B-E73A326DFDE0}"/>
              </a:ext>
            </a:extLst>
          </p:cNvPr>
          <p:cNvSpPr txBox="1"/>
          <p:nvPr userDrawn="1"/>
        </p:nvSpPr>
        <p:spPr>
          <a:xfrm>
            <a:off x="9572460" y="653142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113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75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768200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03692" y="196674"/>
            <a:ext cx="9657897" cy="721514"/>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25"/>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552515" y="1357454"/>
            <a:ext cx="0" cy="720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25"/>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998832" y="1988826"/>
            <a:ext cx="8004989" cy="4114977"/>
          </a:xfrm>
          <a:prstGeom prst="rect">
            <a:avLst/>
          </a:prstGeom>
        </p:spPr>
        <p:txBody>
          <a:bodyPr lIns="360000" tIns="0" rIns="0" bIns="0"/>
          <a:lstStyle>
            <a:lvl1pPr marL="505503" indent="-505503" algn="l">
              <a:lnSpc>
                <a:spcPct val="100000"/>
              </a:lnSpc>
              <a:spcBef>
                <a:spcPts val="680"/>
              </a:spcBef>
              <a:spcAft>
                <a:spcPts val="0"/>
              </a:spcAft>
              <a:buClr>
                <a:schemeClr val="bg2"/>
              </a:buClr>
              <a:buFont typeface="+mj-lt"/>
              <a:buAutoNum type="arabicPeriod"/>
              <a:defRPr sz="2722"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50025" y="257881"/>
            <a:ext cx="8605363" cy="587854"/>
          </a:xfrm>
          <a:prstGeom prst="rect">
            <a:avLst/>
          </a:prstGeom>
        </p:spPr>
        <p:txBody>
          <a:bodyPr lIns="252000" tIns="36000" rIns="0" bIns="0" anchor="ctr" anchorCtr="0"/>
          <a:lstStyle>
            <a:lvl1pPr algn="l">
              <a:defRPr sz="190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テキスト ボックス 9">
            <a:extLst>
              <a:ext uri="{FF2B5EF4-FFF2-40B4-BE49-F238E27FC236}">
                <a16:creationId xmlns:a16="http://schemas.microsoft.com/office/drawing/2014/main" id="{1871E68F-E90B-4D81-FE23-D0304526665F}"/>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217857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03693" y="196674"/>
            <a:ext cx="9084696" cy="721514"/>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25"/>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50024" y="257881"/>
            <a:ext cx="8605363" cy="587854"/>
          </a:xfrm>
          <a:prstGeom prst="rect">
            <a:avLst/>
          </a:prstGeom>
        </p:spPr>
        <p:txBody>
          <a:bodyPr lIns="252000" tIns="36000" rIns="0" bIns="0" anchor="ctr" anchorCtr="0"/>
          <a:lstStyle>
            <a:lvl1pPr algn="l">
              <a:defRPr sz="190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50026" y="1007810"/>
            <a:ext cx="9605952" cy="1082564"/>
          </a:xfrm>
          <a:prstGeom prst="rect">
            <a:avLst/>
          </a:prstGeom>
          <a:ln w="19050">
            <a:solidFill>
              <a:schemeClr val="tx2"/>
            </a:solidFill>
          </a:ln>
        </p:spPr>
        <p:txBody>
          <a:bodyPr lIns="180000" tIns="180000" rIns="180000" bIns="144000">
            <a:spAutoFit/>
          </a:bodyPr>
          <a:lstStyle>
            <a:lvl1pPr marL="185783" indent="-185783" algn="l">
              <a:lnSpc>
                <a:spcPct val="100000"/>
              </a:lnSpc>
              <a:spcBef>
                <a:spcPts val="408"/>
              </a:spcBef>
              <a:buFont typeface="Wingdings" panose="05000000000000000000" pitchFamily="2" charset="2"/>
              <a:buChar char="n"/>
              <a:defRPr sz="1361"/>
            </a:lvl1pPr>
            <a:lvl2pPr marL="304598" indent="-118815" algn="l">
              <a:lnSpc>
                <a:spcPct val="100000"/>
              </a:lnSpc>
              <a:spcBef>
                <a:spcPts val="272"/>
              </a:spcBef>
              <a:buFont typeface="Arial" panose="020B0604020202020204" pitchFamily="34" charset="0"/>
              <a:buChar char="•"/>
              <a:defRPr sz="1225"/>
            </a:lvl2pPr>
            <a:lvl3pPr marL="469859" indent="-158780" algn="l">
              <a:lnSpc>
                <a:spcPct val="100000"/>
              </a:lnSpc>
              <a:spcBef>
                <a:spcPts val="136"/>
              </a:spcBef>
              <a:buFont typeface="Wingdings" panose="05000000000000000000" pitchFamily="2" charset="2"/>
              <a:buChar char="ü"/>
              <a:defRPr sz="1089"/>
            </a:lvl3pPr>
            <a:lvl4pPr marL="615677" indent="-146898" algn="l">
              <a:lnSpc>
                <a:spcPct val="100000"/>
              </a:lnSpc>
              <a:spcBef>
                <a:spcPts val="136"/>
              </a:spcBef>
              <a:buFont typeface="Meiryo UI" panose="020B0604030504040204" pitchFamily="50" charset="-128"/>
              <a:buChar char="※"/>
              <a:defRPr sz="817"/>
            </a:lvl4pPr>
            <a:lvl5pPr algn="l">
              <a:defRPr sz="1361"/>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4" name="テキスト ボックス 9">
            <a:extLst>
              <a:ext uri="{FF2B5EF4-FFF2-40B4-BE49-F238E27FC236}">
                <a16:creationId xmlns:a16="http://schemas.microsoft.com/office/drawing/2014/main" id="{74F38F8B-DC41-3585-48EE-346EA828C75D}"/>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pic>
        <p:nvPicPr>
          <p:cNvPr id="3" name="図 1">
            <a:extLst>
              <a:ext uri="{FF2B5EF4-FFF2-40B4-BE49-F238E27FC236}">
                <a16:creationId xmlns:a16="http://schemas.microsoft.com/office/drawing/2014/main" id="{67D5743B-2FB2-A33F-7EFC-D070B72757E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805483" y="367448"/>
            <a:ext cx="910095" cy="343009"/>
          </a:xfrm>
          <a:prstGeom prst="rect">
            <a:avLst/>
          </a:prstGeom>
        </p:spPr>
      </p:pic>
    </p:spTree>
    <p:extLst>
      <p:ext uri="{BB962C8B-B14F-4D97-AF65-F5344CB8AC3E}">
        <p14:creationId xmlns:p14="http://schemas.microsoft.com/office/powerpoint/2010/main" val="289205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50024" y="29271"/>
            <a:ext cx="8605363" cy="228610"/>
          </a:xfrm>
          <a:prstGeom prst="rect">
            <a:avLst/>
          </a:prstGeom>
        </p:spPr>
        <p:txBody>
          <a:bodyPr lIns="0" tIns="0" rIns="0" bIns="0" anchor="ctr" anchorCtr="0"/>
          <a:lstStyle>
            <a:lvl1pPr algn="l">
              <a:defRPr sz="953"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03692" y="196674"/>
            <a:ext cx="9657897" cy="721514"/>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225"/>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25"/>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50024" y="486491"/>
            <a:ext cx="8605363" cy="359244"/>
          </a:xfrm>
          <a:prstGeom prst="rect">
            <a:avLst/>
          </a:prstGeom>
        </p:spPr>
        <p:txBody>
          <a:bodyPr lIns="252000" tIns="0" rIns="0" bIns="0" anchor="ctr" anchorCtr="0"/>
          <a:lstStyle>
            <a:lvl1pPr algn="l">
              <a:defRPr sz="1633"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50024" y="257881"/>
            <a:ext cx="8605363" cy="228610"/>
          </a:xfrm>
          <a:prstGeom prst="rect">
            <a:avLst/>
          </a:prstGeom>
        </p:spPr>
        <p:txBody>
          <a:bodyPr lIns="252000" tIns="0" rIns="0" bIns="0" anchor="ctr" anchorCtr="0"/>
          <a:lstStyle>
            <a:lvl1pPr algn="l">
              <a:defRPr sz="953"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50026" y="1007810"/>
            <a:ext cx="9605952" cy="1082564"/>
          </a:xfrm>
          <a:prstGeom prst="rect">
            <a:avLst/>
          </a:prstGeom>
          <a:ln w="19050">
            <a:solidFill>
              <a:schemeClr val="tx2"/>
            </a:solidFill>
          </a:ln>
        </p:spPr>
        <p:txBody>
          <a:bodyPr lIns="180000" tIns="180000" rIns="180000" bIns="144000">
            <a:spAutoFit/>
          </a:bodyPr>
          <a:lstStyle>
            <a:lvl1pPr marL="185783" indent="-185783" algn="l">
              <a:lnSpc>
                <a:spcPct val="100000"/>
              </a:lnSpc>
              <a:spcBef>
                <a:spcPts val="408"/>
              </a:spcBef>
              <a:buFont typeface="Wingdings" panose="05000000000000000000" pitchFamily="2" charset="2"/>
              <a:buChar char="n"/>
              <a:defRPr sz="1361"/>
            </a:lvl1pPr>
            <a:lvl2pPr marL="304598" indent="-118815" algn="l">
              <a:lnSpc>
                <a:spcPct val="100000"/>
              </a:lnSpc>
              <a:spcBef>
                <a:spcPts val="272"/>
              </a:spcBef>
              <a:buFont typeface="Arial" panose="020B0604020202020204" pitchFamily="34" charset="0"/>
              <a:buChar char="•"/>
              <a:defRPr sz="1225"/>
            </a:lvl2pPr>
            <a:lvl3pPr marL="469859" indent="-158780" algn="l">
              <a:lnSpc>
                <a:spcPct val="100000"/>
              </a:lnSpc>
              <a:spcBef>
                <a:spcPts val="136"/>
              </a:spcBef>
              <a:buFont typeface="Wingdings" panose="05000000000000000000" pitchFamily="2" charset="2"/>
              <a:buChar char="ü"/>
              <a:defRPr sz="1089"/>
            </a:lvl3pPr>
            <a:lvl4pPr marL="615677" indent="-146898" algn="l">
              <a:lnSpc>
                <a:spcPct val="100000"/>
              </a:lnSpc>
              <a:spcBef>
                <a:spcPts val="136"/>
              </a:spcBef>
              <a:buFont typeface="Meiryo UI" panose="020B0604030504040204" pitchFamily="50" charset="-128"/>
              <a:buChar char="※"/>
              <a:defRPr sz="817"/>
            </a:lvl4pPr>
            <a:lvl5pPr algn="l">
              <a:defRPr sz="1361"/>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9">
            <a:extLst>
              <a:ext uri="{FF2B5EF4-FFF2-40B4-BE49-F238E27FC236}">
                <a16:creationId xmlns:a16="http://schemas.microsoft.com/office/drawing/2014/main" id="{317C3AAE-CE90-2AC4-A719-A2D515AF4D20}"/>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509554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50026" y="172147"/>
            <a:ext cx="9005612" cy="293927"/>
          </a:xfrm>
          <a:prstGeom prst="rect">
            <a:avLst/>
          </a:prstGeom>
        </p:spPr>
        <p:txBody>
          <a:bodyPr lIns="72000" tIns="36000" rIns="0" bIns="0" anchor="ctr" anchorCtr="0"/>
          <a:lstStyle>
            <a:lvl1pPr algn="l">
              <a:defRPr sz="1225"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66205" y="456664"/>
            <a:ext cx="9572632" cy="940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screen">
            <a:extLst>
              <a:ext uri="{28A0092B-C50C-407E-A947-70E740481C1C}">
                <a14:useLocalDpi xmlns:a14="http://schemas.microsoft.com/office/drawing/2010/main"/>
              </a:ext>
            </a:extLst>
          </a:blip>
          <a:srcRect b="228"/>
          <a:stretch/>
        </p:blipFill>
        <p:spPr bwMode="auto">
          <a:xfrm>
            <a:off x="9394402" y="137950"/>
            <a:ext cx="368692" cy="298934"/>
          </a:xfrm>
          <a:prstGeom prst="rect">
            <a:avLst/>
          </a:prstGeom>
          <a:noFill/>
          <a:extLst>
            <a:ext uri="{909E8E84-426E-40DD-AFC4-6F175D3DCCD1}">
              <a14:hiddenFill xmlns:a14="http://schemas.microsoft.com/office/drawing/2010/main">
                <a:solidFill>
                  <a:srgbClr val="FFFFFF"/>
                </a:solidFill>
              </a14:hiddenFill>
            </a:ext>
          </a:extLst>
        </p:spPr>
      </p:pic>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50026" y="531388"/>
            <a:ext cx="9605952" cy="810895"/>
          </a:xfrm>
          <a:prstGeom prst="rect">
            <a:avLst/>
          </a:prstGeom>
          <a:ln w="19050">
            <a:solidFill>
              <a:schemeClr val="tx2"/>
            </a:solidFill>
          </a:ln>
        </p:spPr>
        <p:txBody>
          <a:bodyPr lIns="144000" tIns="144000" rIns="144000" bIns="108000">
            <a:spAutoFit/>
          </a:bodyPr>
          <a:lstStyle>
            <a:lvl1pPr marL="129821" indent="-129821" algn="l">
              <a:lnSpc>
                <a:spcPct val="100000"/>
              </a:lnSpc>
              <a:spcBef>
                <a:spcPts val="408"/>
              </a:spcBef>
              <a:buFont typeface="Wingdings" panose="05000000000000000000" pitchFamily="2" charset="2"/>
              <a:buChar char="n"/>
              <a:defRPr sz="953"/>
            </a:lvl1pPr>
            <a:lvl2pPr marL="205226" indent="-69129" algn="l">
              <a:lnSpc>
                <a:spcPct val="100000"/>
              </a:lnSpc>
              <a:spcBef>
                <a:spcPts val="272"/>
              </a:spcBef>
              <a:buFont typeface="Arial" panose="020B0604020202020204" pitchFamily="34" charset="0"/>
              <a:buChar char="•"/>
              <a:defRPr sz="817"/>
            </a:lvl2pPr>
            <a:lvl3pPr marL="334842" indent="-123136" algn="l">
              <a:lnSpc>
                <a:spcPct val="100000"/>
              </a:lnSpc>
              <a:spcBef>
                <a:spcPts val="136"/>
              </a:spcBef>
              <a:buFont typeface="Wingdings" panose="05000000000000000000" pitchFamily="2" charset="2"/>
              <a:buChar char="ü"/>
              <a:defRPr sz="749"/>
            </a:lvl3pPr>
            <a:lvl4pPr marL="451496" indent="-112334" algn="l">
              <a:lnSpc>
                <a:spcPct val="100000"/>
              </a:lnSpc>
              <a:spcBef>
                <a:spcPts val="136"/>
              </a:spcBef>
              <a:buFont typeface="Meiryo UI" panose="020B0604030504040204" pitchFamily="50" charset="-128"/>
              <a:buChar char="※"/>
              <a:tabLst>
                <a:tab pos="332681" algn="l"/>
              </a:tabLst>
              <a:defRPr sz="680"/>
            </a:lvl4pPr>
            <a:lvl5pPr algn="l">
              <a:defRPr sz="1361"/>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9">
            <a:extLst>
              <a:ext uri="{FF2B5EF4-FFF2-40B4-BE49-F238E27FC236}">
                <a16:creationId xmlns:a16="http://schemas.microsoft.com/office/drawing/2014/main" id="{B42C79E2-70ED-0B29-6922-791CE465318B}"/>
              </a:ext>
            </a:extLst>
          </p:cNvPr>
          <p:cNvSpPr txBox="1"/>
          <p:nvPr userDrawn="1"/>
        </p:nvSpPr>
        <p:spPr>
          <a:xfrm>
            <a:off x="9488338" y="6531415"/>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2177"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2"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7055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50026" y="172147"/>
            <a:ext cx="8905550" cy="293927"/>
          </a:xfrm>
          <a:prstGeom prst="rect">
            <a:avLst/>
          </a:prstGeom>
        </p:spPr>
        <p:txBody>
          <a:bodyPr lIns="72000" tIns="36000" rIns="0" bIns="0" anchor="ctr" anchorCtr="0"/>
          <a:lstStyle>
            <a:lvl1pPr algn="l">
              <a:defRPr sz="1225"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a:extLst>
              <a:ext uri="{96DAC541-7B7A-43D3-8B79-37D633B846F1}">
                <asvg:svgBlip xmlns:asvg="http://schemas.microsoft.com/office/drawing/2016/SVG/main" r:embed="rId2"/>
              </a:ext>
            </a:extLst>
          </a:blip>
          <a:stretch>
            <a:fillRect/>
          </a:stretch>
        </p:blipFill>
        <p:spPr>
          <a:xfrm>
            <a:off x="150026" y="6368682"/>
            <a:ext cx="9225284" cy="326585"/>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57886" y="6368682"/>
            <a:ext cx="1078684" cy="326585"/>
          </a:xfrm>
          <a:prstGeom prst="rect">
            <a:avLst/>
          </a:prstGeom>
          <a:noFill/>
        </p:spPr>
        <p:txBody>
          <a:bodyPr wrap="square" lIns="73482" tIns="0" rIns="0" bIns="0" rtlCol="0" anchor="ctr">
            <a:noAutofit/>
          </a:bodyPr>
          <a:lstStyle/>
          <a:p>
            <a:r>
              <a:rPr lang="ja-JP" altLang="en-US" sz="817"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47477" y="2173436"/>
            <a:ext cx="5021847" cy="261268"/>
          </a:xfrm>
          <a:prstGeom prst="rect">
            <a:avLst/>
          </a:prstGeom>
          <a:noFill/>
        </p:spPr>
        <p:txBody>
          <a:bodyPr wrap="square" lIns="0" tIns="0" bIns="48988" rtlCol="0" anchor="b" anchorCtr="0">
            <a:noAutofit/>
          </a:bodyPr>
          <a:lstStyle/>
          <a:p>
            <a:r>
              <a:rPr lang="en-US" altLang="ja-JP" sz="1028" b="1">
                <a:solidFill>
                  <a:schemeClr val="bg2"/>
                </a:solidFill>
                <a:latin typeface="Meiryo UI" panose="020B0604030504040204" pitchFamily="50" charset="-128"/>
                <a:ea typeface="Meiryo UI" panose="020B0604030504040204" pitchFamily="50" charset="-128"/>
              </a:rPr>
              <a:t>2. </a:t>
            </a:r>
            <a:r>
              <a:rPr lang="ja-JP" altLang="en-US" sz="1028"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323833" y="5458321"/>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881">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50024" y="2432672"/>
            <a:ext cx="5019298" cy="2576498"/>
          </a:xfrm>
        </p:spPr>
        <p:txBody>
          <a:bodyPr lIns="0" tIns="72000" rIns="0" bIns="0" anchor="t">
            <a:noAutofit/>
          </a:bodyPr>
          <a:lstStyle>
            <a:lvl1pPr marL="0" indent="0" algn="l">
              <a:lnSpc>
                <a:spcPct val="120000"/>
              </a:lnSpc>
              <a:spcBef>
                <a:spcPts val="0"/>
              </a:spcBef>
              <a:buFont typeface="Arial" panose="020B0604020202020204" pitchFamily="34" charset="0"/>
              <a:buNone/>
              <a:defRPr sz="817">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205101" y="1236263"/>
            <a:ext cx="8538655" cy="653171"/>
          </a:xfrm>
        </p:spPr>
        <p:txBody>
          <a:bodyPr lIns="108000" tIns="36000" rIns="0" bIns="0" anchor="t" anchorCtr="0">
            <a:noAutofit/>
          </a:bodyPr>
          <a:lstStyle>
            <a:lvl1pPr marL="167874" indent="-167874" algn="l">
              <a:lnSpc>
                <a:spcPct val="120000"/>
              </a:lnSpc>
              <a:spcBef>
                <a:spcPts val="0"/>
              </a:spcBef>
              <a:buFont typeface="+mj-ea"/>
              <a:buAutoNum type="circleNumDbPlain"/>
              <a:defRPr sz="817">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205099" y="1236263"/>
            <a:ext cx="0" cy="65317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50024" y="1399556"/>
            <a:ext cx="1055076" cy="326585"/>
          </a:xfrm>
          <a:prstGeom prst="rect">
            <a:avLst/>
          </a:prstGeom>
          <a:noFill/>
        </p:spPr>
        <p:txBody>
          <a:bodyPr wrap="square" lIns="0" tIns="0" rIns="0" bIns="0" rtlCol="0" anchor="ctr">
            <a:noAutofit/>
          </a:bodyPr>
          <a:lstStyle/>
          <a:p>
            <a:r>
              <a:rPr lang="en-US" altLang="ja-JP" sz="1028" b="1">
                <a:solidFill>
                  <a:schemeClr val="bg2"/>
                </a:solidFill>
                <a:latin typeface="Meiryo UI" panose="020B0604030504040204" pitchFamily="50" charset="-128"/>
                <a:ea typeface="Meiryo UI" panose="020B0604030504040204" pitchFamily="50" charset="-128"/>
              </a:rPr>
              <a:t>1. </a:t>
            </a:r>
            <a:r>
              <a:rPr lang="ja-JP" altLang="en-US" sz="1028"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130426" y="6368682"/>
            <a:ext cx="8605363" cy="326585"/>
          </a:xfrm>
        </p:spPr>
        <p:txBody>
          <a:bodyPr lIns="0" tIns="18000" rIns="108000" bIns="0" anchor="ctr">
            <a:noAutofit/>
          </a:bodyPr>
          <a:lstStyle>
            <a:lvl1pPr marL="0" indent="0" algn="l">
              <a:buNone/>
              <a:defRPr sz="817"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04195" y="5458321"/>
            <a:ext cx="900561" cy="228610"/>
          </a:xfrm>
          <a:prstGeom prst="rect">
            <a:avLst/>
          </a:prstGeom>
          <a:noFill/>
        </p:spPr>
        <p:txBody>
          <a:bodyPr wrap="none" lIns="0" tIns="0" rIns="0" bIns="0" rtlCol="0" anchor="ctr">
            <a:noAutofit/>
          </a:bodyPr>
          <a:lstStyle/>
          <a:p>
            <a:pPr algn="dist"/>
            <a:r>
              <a:rPr lang="ja-JP" altLang="en-US" sz="881">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323833" y="5717548"/>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881">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323833" y="5976775"/>
            <a:ext cx="4002494"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881">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04195" y="5976775"/>
            <a:ext cx="900561" cy="228610"/>
          </a:xfrm>
          <a:prstGeom prst="rect">
            <a:avLst/>
          </a:prstGeom>
          <a:noFill/>
        </p:spPr>
        <p:txBody>
          <a:bodyPr wrap="none" lIns="0" tIns="0" rIns="0" bIns="0" rtlCol="0" anchor="ctr">
            <a:noAutofit/>
          </a:bodyPr>
          <a:lstStyle/>
          <a:p>
            <a:pPr algn="dist"/>
            <a:r>
              <a:rPr lang="ja-JP" altLang="en-US" sz="881">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47475" y="447263"/>
            <a:ext cx="9591361" cy="18811"/>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47475" y="447263"/>
            <a:ext cx="8938681" cy="293927"/>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881">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50024" y="2432672"/>
            <a:ext cx="5003117"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5565615" y="2432676"/>
            <a:ext cx="4190363" cy="3755733"/>
          </a:xfrm>
        </p:spPr>
        <p:txBody>
          <a:bodyPr lIns="0" tIns="72000" rIns="0" bIns="0" anchor="t">
            <a:noAutofit/>
          </a:bodyPr>
          <a:lstStyle>
            <a:lvl1pPr marL="0" indent="0" algn="l">
              <a:lnSpc>
                <a:spcPct val="120000"/>
              </a:lnSpc>
              <a:spcBef>
                <a:spcPts val="0"/>
              </a:spcBef>
              <a:buFont typeface="Arial" panose="020B0604020202020204" pitchFamily="34" charset="0"/>
              <a:buNone/>
              <a:defRPr sz="817">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553359" y="2432672"/>
            <a:ext cx="4202619"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04195" y="5717548"/>
            <a:ext cx="900561" cy="228610"/>
          </a:xfrm>
          <a:prstGeom prst="rect">
            <a:avLst/>
          </a:prstGeom>
          <a:noFill/>
        </p:spPr>
        <p:txBody>
          <a:bodyPr wrap="none" lIns="0" tIns="0" rIns="0" bIns="0" rtlCol="0" anchor="ctr">
            <a:noAutofit/>
          </a:bodyPr>
          <a:lstStyle/>
          <a:p>
            <a:pPr algn="dist" defTabSz="122056">
              <a:tabLst/>
            </a:pPr>
            <a:r>
              <a:rPr lang="ja-JP" altLang="en-US" sz="881">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47477" y="5113933"/>
            <a:ext cx="5188617" cy="261268"/>
          </a:xfrm>
          <a:prstGeom prst="rect">
            <a:avLst/>
          </a:prstGeom>
          <a:noFill/>
        </p:spPr>
        <p:txBody>
          <a:bodyPr wrap="square" lIns="0" tIns="0" bIns="48988" rtlCol="0" anchor="b" anchorCtr="0">
            <a:noAutofit/>
          </a:bodyPr>
          <a:lstStyle/>
          <a:p>
            <a:r>
              <a:rPr lang="en-US" altLang="ja-JP" sz="1028" b="1">
                <a:solidFill>
                  <a:schemeClr val="bg2"/>
                </a:solidFill>
                <a:latin typeface="Meiryo UI" panose="020B0604030504040204" pitchFamily="50" charset="-128"/>
                <a:ea typeface="Meiryo UI" panose="020B0604030504040204" pitchFamily="50" charset="-128"/>
              </a:rPr>
              <a:t>3. </a:t>
            </a:r>
            <a:r>
              <a:rPr lang="ja-JP" altLang="en-US" sz="1028"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66204" y="5375201"/>
            <a:ext cx="5169889"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a:extLst>
              <a:ext uri="{96DAC541-7B7A-43D3-8B79-37D633B846F1}">
                <asvg:svgBlip xmlns:asvg="http://schemas.microsoft.com/office/drawing/2016/SVG/main" r:embed="rId3"/>
              </a:ext>
            </a:extLst>
          </a:blip>
          <a:stretch>
            <a:fillRect/>
          </a:stretch>
        </p:blipFill>
        <p:spPr>
          <a:xfrm>
            <a:off x="150025" y="808024"/>
            <a:ext cx="9605950" cy="326585"/>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50026" y="808024"/>
            <a:ext cx="9588810" cy="326585"/>
          </a:xfrm>
        </p:spPr>
        <p:txBody>
          <a:bodyPr lIns="108000" tIns="36000" rIns="108000" bIns="0" anchor="ctr">
            <a:noAutofit/>
          </a:bodyPr>
          <a:lstStyle>
            <a:lvl1pPr marL="0" indent="0" algn="l">
              <a:buNone/>
              <a:defRPr sz="953"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9086157" y="132843"/>
            <a:ext cx="672372" cy="674311"/>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5799095" y="2173436"/>
            <a:ext cx="3935786" cy="261268"/>
          </a:xfrm>
        </p:spPr>
        <p:txBody>
          <a:bodyPr lIns="0" tIns="0" rIns="0" bIns="72000" anchor="b" anchorCtr="0">
            <a:normAutofit/>
          </a:bodyPr>
          <a:lstStyle>
            <a:lvl1pPr marL="0" indent="0" algn="l">
              <a:buNone/>
              <a:defRPr sz="1028"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5565615" y="2173436"/>
            <a:ext cx="4169265" cy="261268"/>
          </a:xfrm>
          <a:prstGeom prst="rect">
            <a:avLst/>
          </a:prstGeom>
          <a:noFill/>
        </p:spPr>
        <p:txBody>
          <a:bodyPr wrap="square" lIns="0" tIns="0" bIns="48988" rtlCol="0" anchor="b" anchorCtr="0">
            <a:noAutofit/>
          </a:bodyPr>
          <a:lstStyle/>
          <a:p>
            <a:pPr algn="l"/>
            <a:r>
              <a:rPr lang="en-US" altLang="ja-JP" sz="1028"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569266" y="5717548"/>
            <a:ext cx="633728" cy="22861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817">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
        <p:nvSpPr>
          <p:cNvPr id="4" name="テキスト ボックス 3">
            <a:extLst>
              <a:ext uri="{FF2B5EF4-FFF2-40B4-BE49-F238E27FC236}">
                <a16:creationId xmlns:a16="http://schemas.microsoft.com/office/drawing/2014/main" id="{E27E4AC8-B99C-6B7F-9225-DBD4859BD321}"/>
              </a:ext>
            </a:extLst>
          </p:cNvPr>
          <p:cNvSpPr txBox="1"/>
          <p:nvPr userDrawn="1"/>
        </p:nvSpPr>
        <p:spPr>
          <a:xfrm>
            <a:off x="9475325" y="6366651"/>
            <a:ext cx="333541" cy="326585"/>
          </a:xfrm>
          <a:prstGeom prst="rect">
            <a:avLst/>
          </a:prstGeom>
          <a:noFill/>
        </p:spPr>
        <p:txBody>
          <a:bodyPr wrap="none" lIns="0" tIns="0" rIns="0" bIns="0" rtlCol="0" anchor="b" anchorCtr="0">
            <a:noAutofit/>
          </a:bodyPr>
          <a:lstStyle/>
          <a:p>
            <a:pPr algn="ctr"/>
            <a:fld id="{9C1B02FA-3B43-4965-97B5-C29D405C4738}" type="slidenum">
              <a:rPr kumimoji="1" lang="ja-JP" altLang="en-US" sz="1633"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089"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068176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66810" y="359100"/>
            <a:ext cx="9172383"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215" tIns="31107" rIns="62215" bIns="31107" numCol="1" spcCol="0" rtlCol="0" fromWordArt="0" anchor="ctr" anchorCtr="0" forceAA="0" compatLnSpc="1">
            <a:prstTxWarp prst="textNoShape">
              <a:avLst/>
            </a:prstTxWarp>
            <a:noAutofit/>
          </a:bodyPr>
          <a:lstStyle/>
          <a:p>
            <a:pPr algn="ctr"/>
            <a:endParaRPr kumimoji="1" lang="ja-JP" altLang="en-US" sz="1089">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054895" y="3120327"/>
            <a:ext cx="1796215"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51765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theme/theme1.xml" Type="http://schemas.openxmlformats.org/officeDocument/2006/relationships/theme"/><Relationship Id="rId16" Target="../tags/tag2.xml" Type="http://schemas.openxmlformats.org/officeDocument/2006/relationships/tags"/><Relationship Id="rId17" Target="../embeddings/oleObject1.bin" Type="http://schemas.openxmlformats.org/officeDocument/2006/relationships/oleObject"/><Relationship Id="rId18"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5.xml" Type="http://schemas.openxmlformats.org/officeDocument/2006/relationships/slideLayout"/><Relationship Id="rId10" Target="../slideLayouts/slideLayout24.xml" Type="http://schemas.openxmlformats.org/officeDocument/2006/relationships/slideLayout"/><Relationship Id="rId11" Target="../slideLayouts/slideLayout25.xml" Type="http://schemas.openxmlformats.org/officeDocument/2006/relationships/slideLayout"/><Relationship Id="rId12" Target="../slideLayouts/slideLayout26.xml" Type="http://schemas.openxmlformats.org/officeDocument/2006/relationships/slideLayout"/><Relationship Id="rId13" Target="../slideLayouts/slideLayout27.xml" Type="http://schemas.openxmlformats.org/officeDocument/2006/relationships/slideLayout"/><Relationship Id="rId14" Target="../slideLayouts/slideLayout28.xml" Type="http://schemas.openxmlformats.org/officeDocument/2006/relationships/slideLayout"/><Relationship Id="rId15" Target="../slideLayouts/slideLayout29.xml" Type="http://schemas.openxmlformats.org/officeDocument/2006/relationships/slideLayout"/><Relationship Id="rId16" Target="../slideLayouts/slideLayout30.xml" Type="http://schemas.openxmlformats.org/officeDocument/2006/relationships/slideLayout"/><Relationship Id="rId17" Target="../slideLayouts/slideLayout31.xml" Type="http://schemas.openxmlformats.org/officeDocument/2006/relationships/slideLayout"/><Relationship Id="rId18" Target="../slideLayouts/slideLayout32.xml" Type="http://schemas.openxmlformats.org/officeDocument/2006/relationships/slideLayout"/><Relationship Id="rId19" Target="../slideLayouts/slideLayout33.xml" Type="http://schemas.openxmlformats.org/officeDocument/2006/relationships/slideLayout"/><Relationship Id="rId2" Target="../slideLayouts/slideLayout16.xml" Type="http://schemas.openxmlformats.org/officeDocument/2006/relationships/slideLayout"/><Relationship Id="rId20" Target="../theme/theme2.xml" Type="http://schemas.openxmlformats.org/officeDocument/2006/relationships/theme"/><Relationship Id="rId21" Target="../tags/tag4.xml" Type="http://schemas.openxmlformats.org/officeDocument/2006/relationships/tags"/><Relationship Id="rId22" Target="../embeddings/oleObject3.bin" Type="http://schemas.openxmlformats.org/officeDocument/2006/relationships/oleObject"/><Relationship Id="rId23" Target="../media/image15.emf" Type="http://schemas.openxmlformats.org/officeDocument/2006/relationships/image"/><Relationship Id="rId3" Target="../slideLayouts/slideLayout17.xml" Type="http://schemas.openxmlformats.org/officeDocument/2006/relationships/slideLayout"/><Relationship Id="rId4" Target="../slideLayouts/slideLayout18.xml" Type="http://schemas.openxmlformats.org/officeDocument/2006/relationships/slideLayout"/><Relationship Id="rId5" Target="../slideLayouts/slideLayout19.xml" Type="http://schemas.openxmlformats.org/officeDocument/2006/relationships/slideLayout"/><Relationship Id="rId6" Target="../slideLayouts/slideLayout20.xml" Type="http://schemas.openxmlformats.org/officeDocument/2006/relationships/slideLayout"/><Relationship Id="rId7" Target="../slideLayouts/slideLayout21.xml" Type="http://schemas.openxmlformats.org/officeDocument/2006/relationships/slideLayout"/><Relationship Id="rId8" Target="../slideLayouts/slideLayout22.xml" Type="http://schemas.openxmlformats.org/officeDocument/2006/relationships/slideLayout"/><Relationship Id="rId9" Target="../slideLayouts/slideLayout2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4" name="Object 123" hidden="1">
            <a:extLst>
              <a:ext uri="{FF2B5EF4-FFF2-40B4-BE49-F238E27FC236}">
                <a16:creationId xmlns:a16="http://schemas.microsoft.com/office/drawing/2014/main" id="{27AF0193-0C41-4729-A8CE-9F18F4468CAA}"/>
              </a:ext>
            </a:extLst>
          </p:cNvPr>
          <p:cNvGraphicFramePr>
            <a:graphicFrameLocks noChangeAspect="1"/>
          </p:cNvGraphicFramePr>
          <p:nvPr userDrawn="1">
            <p:custDataLst>
              <p:tags r:id="rId16"/>
            </p:custDataLst>
            <p:extLst>
              <p:ext uri="{D42A27DB-BD31-4B8C-83A1-F6EECF244321}">
                <p14:modId xmlns:p14="http://schemas.microsoft.com/office/powerpoint/2010/main" val="879892781"/>
              </p:ext>
            </p:extLst>
          </p:nvPr>
        </p:nvGraphicFramePr>
        <p:xfrm>
          <a:off x="1292" y="1588"/>
          <a:ext cx="1290" cy="1588"/>
        </p:xfrm>
        <a:graphic>
          <a:graphicData uri="http://schemas.openxmlformats.org/presentationml/2006/ole">
            <mc:AlternateContent xmlns:mc="http://schemas.openxmlformats.org/markup-compatibility/2006">
              <mc:Choice xmlns:v="urn:schemas-microsoft-com:vml" Requires="v">
                <p:oleObj name="think-cell スライド" r:id="rId17" imgW="606" imgH="608" progId="TCLayout.ActiveDocument.1">
                  <p:embed/>
                </p:oleObj>
              </mc:Choice>
              <mc:Fallback>
                <p:oleObj name="think-cell スライド" r:id="rId17" imgW="606" imgH="608" progId="TCLayout.ActiveDocument.1">
                  <p:embed/>
                  <p:pic>
                    <p:nvPicPr>
                      <p:cNvPr id="124" name="Object 123" hidden="1">
                        <a:extLst>
                          <a:ext uri="{FF2B5EF4-FFF2-40B4-BE49-F238E27FC236}">
                            <a16:creationId xmlns:a16="http://schemas.microsoft.com/office/drawing/2014/main" id="{27AF0193-0C41-4729-A8CE-9F18F4468CAA}"/>
                          </a:ext>
                        </a:extLst>
                      </p:cNvPr>
                      <p:cNvPicPr/>
                      <p:nvPr/>
                    </p:nvPicPr>
                    <p:blipFill>
                      <a:blip r:embed="rId18"/>
                      <a:stretch>
                        <a:fillRect/>
                      </a:stretch>
                    </p:blipFill>
                    <p:spPr>
                      <a:xfrm>
                        <a:off x="1292" y="1588"/>
                        <a:ext cx="1290" cy="1588"/>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p:nvGrpSpPr>
        <p:grpSpPr>
          <a:xfrm>
            <a:off x="149885" y="945840"/>
            <a:ext cx="9606235" cy="5749427"/>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225"/>
              </a:p>
            </p:txBody>
          </p:sp>
        </p:grpSp>
      </p:grpSp>
    </p:spTree>
    <p:extLst>
      <p:ext uri="{BB962C8B-B14F-4D97-AF65-F5344CB8AC3E}">
        <p14:creationId xmlns:p14="http://schemas.microsoft.com/office/powerpoint/2010/main" val="2863435095"/>
      </p:ext>
    </p:extLst>
  </p:cSld>
  <p:clrMap bg1="lt1" tx1="dk1" bg2="lt2" tx2="dk2" accent1="accent1" accent2="accent2" accent3="accent3" accent4="accent4" accent5="accent5" accent6="accent6" hlink="hlink" folHlink="folHlink"/>
  <p:sldLayoutIdLst>
    <p:sldLayoutId id="2147485200" r:id="rId1"/>
    <p:sldLayoutId id="2147485201" r:id="rId2"/>
    <p:sldLayoutId id="2147485202" r:id="rId3"/>
    <p:sldLayoutId id="2147485297" r:id="rId4"/>
    <p:sldLayoutId id="2147485203" r:id="rId5"/>
    <p:sldLayoutId id="2147485204" r:id="rId6"/>
    <p:sldLayoutId id="2147485205" r:id="rId7"/>
    <p:sldLayoutId id="2147485338" r:id="rId8"/>
    <p:sldLayoutId id="2147485207" r:id="rId9"/>
    <p:sldLayoutId id="2147485208" r:id="rId10"/>
    <p:sldLayoutId id="2147485243" r:id="rId11"/>
    <p:sldLayoutId id="2147485259" r:id="rId12"/>
    <p:sldLayoutId id="2147485262" r:id="rId13"/>
    <p:sldLayoutId id="2147485246" r:id="rId14"/>
  </p:sldLayoutIdLst>
  <p:hf hdr="0" ftr="0" dt="0"/>
  <p:txStyles>
    <p:titleStyle>
      <a:lvl1pPr algn="ctr" defTabSz="685805"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0" indent="0" algn="ctr" defTabSz="685805" rtl="0" eaLnBrk="1" latinLnBrk="0" hangingPunct="1">
        <a:lnSpc>
          <a:spcPct val="90000"/>
        </a:lnSpc>
        <a:spcBef>
          <a:spcPts val="750"/>
        </a:spcBef>
        <a:buFontTx/>
        <a:buNone/>
        <a:defRPr kumimoji="1" sz="2100" kern="1200">
          <a:solidFill>
            <a:schemeClr val="tx1"/>
          </a:solidFill>
          <a:latin typeface="+mn-lt"/>
          <a:ea typeface="+mn-ea"/>
          <a:cs typeface="+mn-cs"/>
        </a:defRPr>
      </a:lvl1pPr>
      <a:lvl2pPr marL="0" indent="0" algn="l" defTabSz="685805" rtl="0" eaLnBrk="1" latinLnBrk="0" hangingPunct="1">
        <a:lnSpc>
          <a:spcPct val="90000"/>
        </a:lnSpc>
        <a:spcBef>
          <a:spcPts val="375"/>
        </a:spcBef>
        <a:buFontTx/>
        <a:buNone/>
        <a:defRPr kumimoji="1" sz="1800" kern="1200">
          <a:solidFill>
            <a:schemeClr val="tx1"/>
          </a:solidFill>
          <a:latin typeface="+mn-lt"/>
          <a:ea typeface="+mn-ea"/>
          <a:cs typeface="+mn-cs"/>
        </a:defRPr>
      </a:lvl2pPr>
      <a:lvl3pPr marL="0" indent="0" algn="l" defTabSz="685805" rtl="0" eaLnBrk="1" latinLnBrk="0" hangingPunct="1">
        <a:lnSpc>
          <a:spcPct val="90000"/>
        </a:lnSpc>
        <a:spcBef>
          <a:spcPts val="375"/>
        </a:spcBef>
        <a:buFontTx/>
        <a:buNone/>
        <a:defRPr kumimoji="1" sz="1500" kern="1200">
          <a:solidFill>
            <a:schemeClr val="tx1"/>
          </a:solidFill>
          <a:latin typeface="+mn-lt"/>
          <a:ea typeface="+mn-ea"/>
          <a:cs typeface="+mn-cs"/>
        </a:defRPr>
      </a:lvl3pPr>
      <a:lvl4pPr marL="0" indent="0" algn="l" defTabSz="685805" rtl="0" eaLnBrk="1" latinLnBrk="0" hangingPunct="1">
        <a:lnSpc>
          <a:spcPct val="90000"/>
        </a:lnSpc>
        <a:spcBef>
          <a:spcPts val="375"/>
        </a:spcBef>
        <a:buFontTx/>
        <a:buNone/>
        <a:defRPr kumimoji="1" sz="1350" kern="1200">
          <a:solidFill>
            <a:schemeClr val="tx1"/>
          </a:solidFill>
          <a:latin typeface="+mn-lt"/>
          <a:ea typeface="+mn-ea"/>
          <a:cs typeface="+mn-cs"/>
        </a:defRPr>
      </a:lvl4pPr>
      <a:lvl5pPr marL="0" indent="0" algn="l" defTabSz="685805" rtl="0" eaLnBrk="1" latinLnBrk="0" hangingPunct="1">
        <a:lnSpc>
          <a:spcPct val="90000"/>
        </a:lnSpc>
        <a:spcBef>
          <a:spcPts val="375"/>
        </a:spcBef>
        <a:buFontTx/>
        <a:buNone/>
        <a:defRPr kumimoji="1" sz="1350" kern="1200">
          <a:solidFill>
            <a:schemeClr val="tx1"/>
          </a:solidFill>
          <a:latin typeface="+mn-lt"/>
          <a:ea typeface="+mn-ea"/>
          <a:cs typeface="+mn-cs"/>
        </a:defRPr>
      </a:lvl5pPr>
      <a:lvl6pPr marL="1885963" indent="-171452" algn="l" defTabSz="68580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64" indent="-171452" algn="l" defTabSz="68580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67" indent="-171452" algn="l" defTabSz="68580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69" indent="-171452" algn="l" defTabSz="68580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5" rtl="0" eaLnBrk="1" latinLnBrk="0" hangingPunct="1">
        <a:defRPr kumimoji="1" sz="1350" kern="1200">
          <a:solidFill>
            <a:schemeClr val="tx1"/>
          </a:solidFill>
          <a:latin typeface="+mn-lt"/>
          <a:ea typeface="+mn-ea"/>
          <a:cs typeface="+mn-cs"/>
        </a:defRPr>
      </a:lvl1pPr>
      <a:lvl2pPr marL="342902" algn="l" defTabSz="685805" rtl="0" eaLnBrk="1" latinLnBrk="0" hangingPunct="1">
        <a:defRPr kumimoji="1" sz="1350" kern="1200">
          <a:solidFill>
            <a:schemeClr val="tx1"/>
          </a:solidFill>
          <a:latin typeface="+mn-lt"/>
          <a:ea typeface="+mn-ea"/>
          <a:cs typeface="+mn-cs"/>
        </a:defRPr>
      </a:lvl2pPr>
      <a:lvl3pPr marL="685805" algn="l" defTabSz="685805" rtl="0" eaLnBrk="1" latinLnBrk="0" hangingPunct="1">
        <a:defRPr kumimoji="1" sz="1350" kern="1200">
          <a:solidFill>
            <a:schemeClr val="tx1"/>
          </a:solidFill>
          <a:latin typeface="+mn-lt"/>
          <a:ea typeface="+mn-ea"/>
          <a:cs typeface="+mn-cs"/>
        </a:defRPr>
      </a:lvl3pPr>
      <a:lvl4pPr marL="1028707" algn="l" defTabSz="685805" rtl="0" eaLnBrk="1" latinLnBrk="0" hangingPunct="1">
        <a:defRPr kumimoji="1" sz="1350" kern="1200">
          <a:solidFill>
            <a:schemeClr val="tx1"/>
          </a:solidFill>
          <a:latin typeface="+mn-lt"/>
          <a:ea typeface="+mn-ea"/>
          <a:cs typeface="+mn-cs"/>
        </a:defRPr>
      </a:lvl4pPr>
      <a:lvl5pPr marL="1371609" algn="l" defTabSz="685805" rtl="0" eaLnBrk="1" latinLnBrk="0" hangingPunct="1">
        <a:defRPr kumimoji="1" sz="1350" kern="1200">
          <a:solidFill>
            <a:schemeClr val="tx1"/>
          </a:solidFill>
          <a:latin typeface="+mn-lt"/>
          <a:ea typeface="+mn-ea"/>
          <a:cs typeface="+mn-cs"/>
        </a:defRPr>
      </a:lvl5pPr>
      <a:lvl6pPr marL="1714511" algn="l" defTabSz="685805" rtl="0" eaLnBrk="1" latinLnBrk="0" hangingPunct="1">
        <a:defRPr kumimoji="1" sz="1350" kern="1200">
          <a:solidFill>
            <a:schemeClr val="tx1"/>
          </a:solidFill>
          <a:latin typeface="+mn-lt"/>
          <a:ea typeface="+mn-ea"/>
          <a:cs typeface="+mn-cs"/>
        </a:defRPr>
      </a:lvl6pPr>
      <a:lvl7pPr marL="2057414" algn="l" defTabSz="685805" rtl="0" eaLnBrk="1" latinLnBrk="0" hangingPunct="1">
        <a:defRPr kumimoji="1" sz="1350" kern="1200">
          <a:solidFill>
            <a:schemeClr val="tx1"/>
          </a:solidFill>
          <a:latin typeface="+mn-lt"/>
          <a:ea typeface="+mn-ea"/>
          <a:cs typeface="+mn-cs"/>
        </a:defRPr>
      </a:lvl7pPr>
      <a:lvl8pPr marL="2400316" algn="l" defTabSz="685805" rtl="0" eaLnBrk="1" latinLnBrk="0" hangingPunct="1">
        <a:defRPr kumimoji="1" sz="1350" kern="1200">
          <a:solidFill>
            <a:schemeClr val="tx1"/>
          </a:solidFill>
          <a:latin typeface="+mn-lt"/>
          <a:ea typeface="+mn-ea"/>
          <a:cs typeface="+mn-cs"/>
        </a:defRPr>
      </a:lvl8pPr>
      <a:lvl9pPr marL="2743218" algn="l" defTabSz="685805"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952"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7785" userDrawn="1">
          <p15:clr>
            <a:srgbClr val="F26B43"/>
          </p15:clr>
        </p15:guide>
        <p15:guide id="6" pos="121" userDrawn="1">
          <p15:clr>
            <a:srgbClr val="F26B43"/>
          </p15:clr>
        </p15:guide>
        <p15:guide id="7" orient="horz" pos="70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4" name="Object 123" hidden="1">
            <a:extLst>
              <a:ext uri="{FF2B5EF4-FFF2-40B4-BE49-F238E27FC236}">
                <a16:creationId xmlns:a16="http://schemas.microsoft.com/office/drawing/2014/main" id="{3AD0714E-496B-46AE-BF02-3C033C9F7137}"/>
              </a:ext>
            </a:extLst>
          </p:cNvPr>
          <p:cNvGraphicFramePr>
            <a:graphicFrameLocks noChangeAspect="1"/>
          </p:cNvGraphicFramePr>
          <p:nvPr userDrawn="1">
            <p:custDataLst>
              <p:tags r:id="rId21"/>
            </p:custDataLst>
            <p:extLst>
              <p:ext uri="{D42A27DB-BD31-4B8C-83A1-F6EECF244321}">
                <p14:modId xmlns:p14="http://schemas.microsoft.com/office/powerpoint/2010/main" val="37832168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2" imgW="592" imgH="591" progId="TCLayout.ActiveDocument.1">
                  <p:embed/>
                </p:oleObj>
              </mc:Choice>
              <mc:Fallback>
                <p:oleObj name="think-cell スライド" r:id="rId22" imgW="592" imgH="591" progId="TCLayout.ActiveDocument.1">
                  <p:embed/>
                  <p:pic>
                    <p:nvPicPr>
                      <p:cNvPr id="124" name="Object 123" hidden="1">
                        <a:extLst>
                          <a:ext uri="{FF2B5EF4-FFF2-40B4-BE49-F238E27FC236}">
                            <a16:creationId xmlns:a16="http://schemas.microsoft.com/office/drawing/2014/main" id="{3AD0714E-496B-46AE-BF02-3C033C9F7137}"/>
                          </a:ext>
                        </a:extLst>
                      </p:cNvPr>
                      <p:cNvPicPr/>
                      <p:nvPr/>
                    </p:nvPicPr>
                    <p:blipFill>
                      <a:blip r:embed="rId23"/>
                      <a:stretch>
                        <a:fillRect/>
                      </a:stretch>
                    </p:blipFill>
                    <p:spPr>
                      <a:xfrm>
                        <a:off x="1588" y="1588"/>
                        <a:ext cx="1588" cy="1588"/>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49883" y="945837"/>
            <a:ext cx="9606235" cy="5749427"/>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33"/>
              </a:p>
            </p:txBody>
          </p:sp>
        </p:grpSp>
      </p:grpSp>
    </p:spTree>
    <p:extLst>
      <p:ext uri="{BB962C8B-B14F-4D97-AF65-F5344CB8AC3E}">
        <p14:creationId xmlns:p14="http://schemas.microsoft.com/office/powerpoint/2010/main" val="2642796561"/>
      </p:ext>
    </p:extLst>
  </p:cSld>
  <p:clrMap bg1="lt1" tx1="dk1" bg2="lt2" tx2="dk2" accent1="accent1" accent2="accent2" accent3="accent3" accent4="accent4" accent5="accent5" accent6="accent6" hlink="hlink" folHlink="folHlink"/>
  <p:sldLayoutIdLst>
    <p:sldLayoutId id="2147485299" r:id="rId1"/>
    <p:sldLayoutId id="2147485300" r:id="rId2"/>
    <p:sldLayoutId id="2147485301" r:id="rId3"/>
    <p:sldLayoutId id="2147485302" r:id="rId4"/>
    <p:sldLayoutId id="2147485303" r:id="rId5"/>
    <p:sldLayoutId id="2147485304" r:id="rId6"/>
    <p:sldLayoutId id="2147485305" r:id="rId7"/>
    <p:sldLayoutId id="2147485307" r:id="rId8"/>
    <p:sldLayoutId id="2147485308" r:id="rId9"/>
    <p:sldLayoutId id="2147485309" r:id="rId10"/>
    <p:sldLayoutId id="2147485310" r:id="rId11"/>
    <p:sldLayoutId id="2147485311" r:id="rId12"/>
    <p:sldLayoutId id="2147485312" r:id="rId13"/>
    <p:sldLayoutId id="2147485313" r:id="rId14"/>
    <p:sldLayoutId id="2147485314" r:id="rId15"/>
    <p:sldLayoutId id="2147485315" r:id="rId16"/>
    <p:sldLayoutId id="2147485316" r:id="rId17"/>
    <p:sldLayoutId id="2147485317" r:id="rId18"/>
    <p:sldLayoutId id="2147485318" r:id="rId19"/>
  </p:sldLayoutIdLst>
  <p:hf hdr="0" ftr="0" dt="0"/>
  <p:txStyles>
    <p:titleStyle>
      <a:lvl1pPr algn="ctr" defTabSz="914406"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0" indent="0" algn="ctr" defTabSz="914406" rtl="0" eaLnBrk="1" latinLnBrk="0" hangingPunct="1">
        <a:lnSpc>
          <a:spcPct val="90000"/>
        </a:lnSpc>
        <a:spcBef>
          <a:spcPts val="1000"/>
        </a:spcBef>
        <a:buFontTx/>
        <a:buNone/>
        <a:defRPr kumimoji="1" sz="2800" kern="1200">
          <a:solidFill>
            <a:schemeClr val="tx1"/>
          </a:solidFill>
          <a:latin typeface="+mn-lt"/>
          <a:ea typeface="+mn-ea"/>
          <a:cs typeface="+mn-cs"/>
        </a:defRPr>
      </a:lvl1pPr>
      <a:lvl2pPr marL="0" indent="0" algn="l" defTabSz="914406" rtl="0" eaLnBrk="1" latinLnBrk="0" hangingPunct="1">
        <a:lnSpc>
          <a:spcPct val="90000"/>
        </a:lnSpc>
        <a:spcBef>
          <a:spcPts val="500"/>
        </a:spcBef>
        <a:buFontTx/>
        <a:buNone/>
        <a:defRPr kumimoji="1" sz="2400" kern="1200">
          <a:solidFill>
            <a:schemeClr val="tx1"/>
          </a:solidFill>
          <a:latin typeface="+mn-lt"/>
          <a:ea typeface="+mn-ea"/>
          <a:cs typeface="+mn-cs"/>
        </a:defRPr>
      </a:lvl2pPr>
      <a:lvl3pPr marL="0" indent="0" algn="l" defTabSz="914406" rtl="0" eaLnBrk="1" latinLnBrk="0" hangingPunct="1">
        <a:lnSpc>
          <a:spcPct val="90000"/>
        </a:lnSpc>
        <a:spcBef>
          <a:spcPts val="500"/>
        </a:spcBef>
        <a:buFontTx/>
        <a:buNone/>
        <a:defRPr kumimoji="1" sz="2000" kern="1200">
          <a:solidFill>
            <a:schemeClr val="tx1"/>
          </a:solidFill>
          <a:latin typeface="+mn-lt"/>
          <a:ea typeface="+mn-ea"/>
          <a:cs typeface="+mn-cs"/>
        </a:defRPr>
      </a:lvl3pPr>
      <a:lvl4pPr marL="0" indent="0" algn="l" defTabSz="914406" rtl="0" eaLnBrk="1" latinLnBrk="0" hangingPunct="1">
        <a:lnSpc>
          <a:spcPct val="90000"/>
        </a:lnSpc>
        <a:spcBef>
          <a:spcPts val="500"/>
        </a:spcBef>
        <a:buFontTx/>
        <a:buNone/>
        <a:defRPr kumimoji="1" sz="1800" kern="1200">
          <a:solidFill>
            <a:schemeClr val="tx1"/>
          </a:solidFill>
          <a:latin typeface="+mn-lt"/>
          <a:ea typeface="+mn-ea"/>
          <a:cs typeface="+mn-cs"/>
        </a:defRPr>
      </a:lvl4pPr>
      <a:lvl5pPr marL="0" indent="0" algn="l" defTabSz="914406" rtl="0" eaLnBrk="1" latinLnBrk="0" hangingPunct="1">
        <a:lnSpc>
          <a:spcPct val="90000"/>
        </a:lnSpc>
        <a:spcBef>
          <a:spcPts val="500"/>
        </a:spcBef>
        <a:buFontTx/>
        <a:buNone/>
        <a:defRPr kumimoji="1" sz="1800" kern="1200">
          <a:solidFill>
            <a:schemeClr val="tx1"/>
          </a:solidFill>
          <a:latin typeface="+mn-lt"/>
          <a:ea typeface="+mn-ea"/>
          <a:cs typeface="+mn-cs"/>
        </a:defRPr>
      </a:lvl5pPr>
      <a:lvl6pPr marL="2514617"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19"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23"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25" indent="-228602" algn="l" defTabSz="914406"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6" rtl="0" eaLnBrk="1" latinLnBrk="0" hangingPunct="1">
        <a:defRPr kumimoji="1" sz="1800" kern="1200">
          <a:solidFill>
            <a:schemeClr val="tx1"/>
          </a:solidFill>
          <a:latin typeface="+mn-lt"/>
          <a:ea typeface="+mn-ea"/>
          <a:cs typeface="+mn-cs"/>
        </a:defRPr>
      </a:lvl1pPr>
      <a:lvl2pPr marL="457203" algn="l" defTabSz="914406" rtl="0" eaLnBrk="1" latinLnBrk="0" hangingPunct="1">
        <a:defRPr kumimoji="1" sz="1800" kern="1200">
          <a:solidFill>
            <a:schemeClr val="tx1"/>
          </a:solidFill>
          <a:latin typeface="+mn-lt"/>
          <a:ea typeface="+mn-ea"/>
          <a:cs typeface="+mn-cs"/>
        </a:defRPr>
      </a:lvl2pPr>
      <a:lvl3pPr marL="914406" algn="l" defTabSz="914406" rtl="0" eaLnBrk="1" latinLnBrk="0" hangingPunct="1">
        <a:defRPr kumimoji="1" sz="1800" kern="1200">
          <a:solidFill>
            <a:schemeClr val="tx1"/>
          </a:solidFill>
          <a:latin typeface="+mn-lt"/>
          <a:ea typeface="+mn-ea"/>
          <a:cs typeface="+mn-cs"/>
        </a:defRPr>
      </a:lvl3pPr>
      <a:lvl4pPr marL="1371609" algn="l" defTabSz="914406" rtl="0" eaLnBrk="1" latinLnBrk="0" hangingPunct="1">
        <a:defRPr kumimoji="1" sz="1800" kern="1200">
          <a:solidFill>
            <a:schemeClr val="tx1"/>
          </a:solidFill>
          <a:latin typeface="+mn-lt"/>
          <a:ea typeface="+mn-ea"/>
          <a:cs typeface="+mn-cs"/>
        </a:defRPr>
      </a:lvl4pPr>
      <a:lvl5pPr marL="1828812" algn="l" defTabSz="914406" rtl="0" eaLnBrk="1" latinLnBrk="0" hangingPunct="1">
        <a:defRPr kumimoji="1" sz="1800" kern="1200">
          <a:solidFill>
            <a:schemeClr val="tx1"/>
          </a:solidFill>
          <a:latin typeface="+mn-lt"/>
          <a:ea typeface="+mn-ea"/>
          <a:cs typeface="+mn-cs"/>
        </a:defRPr>
      </a:lvl5pPr>
      <a:lvl6pPr marL="2286015" algn="l" defTabSz="914406" rtl="0" eaLnBrk="1" latinLnBrk="0" hangingPunct="1">
        <a:defRPr kumimoji="1" sz="1800" kern="1200">
          <a:solidFill>
            <a:schemeClr val="tx1"/>
          </a:solidFill>
          <a:latin typeface="+mn-lt"/>
          <a:ea typeface="+mn-ea"/>
          <a:cs typeface="+mn-cs"/>
        </a:defRPr>
      </a:lvl6pPr>
      <a:lvl7pPr marL="2743218" algn="l" defTabSz="914406" rtl="0" eaLnBrk="1" latinLnBrk="0" hangingPunct="1">
        <a:defRPr kumimoji="1" sz="1800" kern="1200">
          <a:solidFill>
            <a:schemeClr val="tx1"/>
          </a:solidFill>
          <a:latin typeface="+mn-lt"/>
          <a:ea typeface="+mn-ea"/>
          <a:cs typeface="+mn-cs"/>
        </a:defRPr>
      </a:lvl7pPr>
      <a:lvl8pPr marL="3200421" algn="l" defTabSz="914406" rtl="0" eaLnBrk="1" latinLnBrk="0" hangingPunct="1">
        <a:defRPr kumimoji="1" sz="1800" kern="1200">
          <a:solidFill>
            <a:schemeClr val="tx1"/>
          </a:solidFill>
          <a:latin typeface="+mn-lt"/>
          <a:ea typeface="+mn-ea"/>
          <a:cs typeface="+mn-cs"/>
        </a:defRPr>
      </a:lvl8pPr>
      <a:lvl9pPr marL="3657624" algn="l" defTabSz="914406"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s/_rels/slide1.xml.rels><?xml version="1.0" encoding="UTF-8" standalone="yes"?><Relationships xmlns="http://schemas.openxmlformats.org/package/2006/relationships"><Relationship Id="rId1" Target="../tags/tag6.xml" Type="http://schemas.openxmlformats.org/officeDocument/2006/relationships/tags"/><Relationship Id="rId2" Target="../slideLayouts/slideLayout10.xml" Type="http://schemas.openxmlformats.org/officeDocument/2006/relationships/slideLayout"/><Relationship Id="rId3" Target="../notesSlides/notesSlide1.xml" Type="http://schemas.openxmlformats.org/officeDocument/2006/relationships/notesSlide"/><Relationship Id="rId4" Target="../embeddings/oleObject5.bin" Type="http://schemas.openxmlformats.org/officeDocument/2006/relationships/oleObject"/><Relationship Id="rId5" Target="../media/image1.emf" Type="http://schemas.openxmlformats.org/officeDocument/2006/relationships/image"/><Relationship Id="rId6" Target="../media/image23.png" Type="http://schemas.openxmlformats.org/officeDocument/2006/relationships/image"/></Relationships>
</file>

<file path=ppt/slides/_rels/slide2.xml.rels><?xml version="1.0" encoding="UTF-8" standalone="yes"?><Relationships xmlns="http://schemas.openxmlformats.org/package/2006/relationships"><Relationship Id="rId1" Target="../tags/tag7.xml" Type="http://schemas.openxmlformats.org/officeDocument/2006/relationships/tags"/><Relationship Id="rId2" Target="../slideLayouts/slideLayout10.xml" Type="http://schemas.openxmlformats.org/officeDocument/2006/relationships/slideLayout"/><Relationship Id="rId3" Target="../notesSlides/notesSlide2.xml" Type="http://schemas.openxmlformats.org/officeDocument/2006/relationships/notesSlide"/><Relationship Id="rId4" Target="../embeddings/oleObject5.bin" Type="http://schemas.openxmlformats.org/officeDocument/2006/relationships/oleObject"/><Relationship Id="rId5" Target="../media/image1.emf" Type="http://schemas.openxmlformats.org/officeDocument/2006/relationships/image"/><Relationship Id="rId6" Target="../media/image2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Object 23" hidden="1">
            <a:extLst>
              <a:ext uri="{FF2B5EF4-FFF2-40B4-BE49-F238E27FC236}">
                <a16:creationId xmlns:a16="http://schemas.microsoft.com/office/drawing/2014/main" id="{89152A2E-B822-4B30-8BB2-FD1FE9649080}"/>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06" imgH="608" progId="TCLayout.ActiveDocument.1">
                  <p:embed/>
                </p:oleObj>
              </mc:Choice>
              <mc:Fallback>
                <p:oleObj name="think-cell スライド" r:id="rId4" imgW="606" imgH="608" progId="TCLayout.ActiveDocument.1">
                  <p:embed/>
                  <p:pic>
                    <p:nvPicPr>
                      <p:cNvPr id="24" name="Object 23" hidden="1">
                        <a:extLst>
                          <a:ext uri="{FF2B5EF4-FFF2-40B4-BE49-F238E27FC236}">
                            <a16:creationId xmlns:a16="http://schemas.microsoft.com/office/drawing/2014/main" id="{89152A2E-B822-4B30-8BB2-FD1FE964908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FF0FDDF-AFED-42FD-9664-A2CBFE3847E6}"/>
              </a:ext>
            </a:extLst>
          </p:cNvPr>
          <p:cNvSpPr>
            <a:spLocks noGrp="1"/>
          </p:cNvSpPr>
          <p:nvPr>
            <p:ph type="title"/>
          </p:nvPr>
        </p:nvSpPr>
        <p:spPr>
          <a:xfrm>
            <a:off x="156545" y="201597"/>
            <a:ext cx="8605363" cy="676431"/>
          </a:xfrm>
        </p:spPr>
        <p:txBody>
          <a:bodyPr vert="horz"/>
          <a:lstStyle/>
          <a:p>
            <a:r>
              <a:rPr lang="ja-JP" altLang="ja-JP" sz="1600" b="1" kern="100" dirty="0">
                <a:effectLst/>
                <a:ea typeface="ＭＳ ゴシック" panose="020B0609070205080204" pitchFamily="49" charset="-128"/>
                <a:cs typeface="Times New Roman" panose="02020603050405020304" pitchFamily="18" charset="0"/>
              </a:rPr>
              <a:t>環境配慮行動普及促進事業費補助金及び二酸化炭素排出抑制対策事業費等補助金（「デコ活」（脱炭素につながる新しい豊かな暮らしを創る国民運動）推進事業）</a:t>
            </a:r>
            <a:r>
              <a:rPr lang="ja-JP" altLang="en-US" sz="1600" dirty="0">
                <a:latin typeface="Meiryo UI"/>
                <a:ea typeface="Meiryo UI"/>
              </a:rPr>
              <a:t>採択事業者一覧</a:t>
            </a:r>
            <a:endParaRPr lang="en-US" altLang="ja-JP" sz="1600" dirty="0"/>
          </a:p>
        </p:txBody>
      </p:sp>
      <p:pic>
        <p:nvPicPr>
          <p:cNvPr id="6" name="図 5" descr="アイコン&#10;&#10;自動的に生成された説明">
            <a:extLst>
              <a:ext uri="{FF2B5EF4-FFF2-40B4-BE49-F238E27FC236}">
                <a16:creationId xmlns:a16="http://schemas.microsoft.com/office/drawing/2014/main" id="{391FF208-4743-84A2-0194-5E2208B10F27}"/>
              </a:ext>
            </a:extLst>
          </p:cNvPr>
          <p:cNvPicPr>
            <a:picLocks noChangeAspect="1"/>
          </p:cNvPicPr>
          <p:nvPr/>
        </p:nvPicPr>
        <p:blipFill>
          <a:blip r:embed="rId6"/>
          <a:stretch>
            <a:fillRect/>
          </a:stretch>
        </p:blipFill>
        <p:spPr>
          <a:xfrm>
            <a:off x="8422918" y="966728"/>
            <a:ext cx="1247928" cy="481835"/>
          </a:xfrm>
          <a:prstGeom prst="rect">
            <a:avLst/>
          </a:prstGeom>
        </p:spPr>
      </p:pic>
      <p:graphicFrame>
        <p:nvGraphicFramePr>
          <p:cNvPr id="10" name="表 9">
            <a:extLst>
              <a:ext uri="{FF2B5EF4-FFF2-40B4-BE49-F238E27FC236}">
                <a16:creationId xmlns:a16="http://schemas.microsoft.com/office/drawing/2014/main" id="{3FD97C2D-A822-0F15-591E-3ACB00F50807}"/>
              </a:ext>
            </a:extLst>
          </p:cNvPr>
          <p:cNvGraphicFramePr>
            <a:graphicFrameLocks noGrp="1"/>
          </p:cNvGraphicFramePr>
          <p:nvPr>
            <p:extLst>
              <p:ext uri="{D42A27DB-BD31-4B8C-83A1-F6EECF244321}">
                <p14:modId xmlns:p14="http://schemas.microsoft.com/office/powerpoint/2010/main" val="3119291647"/>
              </p:ext>
            </p:extLst>
          </p:nvPr>
        </p:nvGraphicFramePr>
        <p:xfrm>
          <a:off x="88665" y="1821174"/>
          <a:ext cx="9728670" cy="4490826"/>
        </p:xfrm>
        <a:graphic>
          <a:graphicData uri="http://schemas.openxmlformats.org/drawingml/2006/table">
            <a:tbl>
              <a:tblPr firstRow="1" bandRow="1">
                <a:tableStyleId>{21E4AEA4-8DFA-4A89-87EB-49C32662AFE0}</a:tableStyleId>
              </a:tblPr>
              <a:tblGrid>
                <a:gridCol w="713902">
                  <a:extLst>
                    <a:ext uri="{9D8B030D-6E8A-4147-A177-3AD203B41FA5}">
                      <a16:colId xmlns:a16="http://schemas.microsoft.com/office/drawing/2014/main" val="1137520384"/>
                    </a:ext>
                  </a:extLst>
                </a:gridCol>
                <a:gridCol w="909553">
                  <a:extLst>
                    <a:ext uri="{9D8B030D-6E8A-4147-A177-3AD203B41FA5}">
                      <a16:colId xmlns:a16="http://schemas.microsoft.com/office/drawing/2014/main" val="1700426983"/>
                    </a:ext>
                  </a:extLst>
                </a:gridCol>
                <a:gridCol w="2297818">
                  <a:extLst>
                    <a:ext uri="{9D8B030D-6E8A-4147-A177-3AD203B41FA5}">
                      <a16:colId xmlns:a16="http://schemas.microsoft.com/office/drawing/2014/main" val="1694070654"/>
                    </a:ext>
                  </a:extLst>
                </a:gridCol>
                <a:gridCol w="2479352">
                  <a:extLst>
                    <a:ext uri="{9D8B030D-6E8A-4147-A177-3AD203B41FA5}">
                      <a16:colId xmlns:a16="http://schemas.microsoft.com/office/drawing/2014/main" val="652643287"/>
                    </a:ext>
                  </a:extLst>
                </a:gridCol>
                <a:gridCol w="3328045">
                  <a:extLst>
                    <a:ext uri="{9D8B030D-6E8A-4147-A177-3AD203B41FA5}">
                      <a16:colId xmlns:a16="http://schemas.microsoft.com/office/drawing/2014/main" val="3814045711"/>
                    </a:ext>
                  </a:extLst>
                </a:gridCol>
              </a:tblGrid>
              <a:tr h="865609">
                <a:tc>
                  <a:txBody>
                    <a:bodyPr/>
                    <a:lstStyle/>
                    <a:p>
                      <a:pPr algn="ctr"/>
                      <a:r>
                        <a:rPr kumimoji="1" lang="ja-JP" altLang="en-US" sz="1000"/>
                        <a:t>くらしの</a:t>
                      </a:r>
                      <a:r>
                        <a:rPr kumimoji="1" lang="en-US" altLang="ja-JP" sz="1000"/>
                        <a:t>10</a:t>
                      </a:r>
                      <a:r>
                        <a:rPr kumimoji="1" lang="ja-JP" altLang="en-US" sz="1000"/>
                        <a:t>年ロードマップ関係箇所</a:t>
                      </a:r>
                    </a:p>
                  </a:txBody>
                  <a:tcPr anchor="ctr"/>
                </a:tc>
                <a:tc>
                  <a:txBody>
                    <a:bodyPr/>
                    <a:lstStyle/>
                    <a:p>
                      <a:pPr algn="ctr"/>
                      <a:endParaRPr kumimoji="1" lang="ja-JP" altLang="en-US" sz="1800"/>
                    </a:p>
                  </a:txBody>
                  <a:tcPr anchor="ctr"/>
                </a:tc>
                <a:tc>
                  <a:txBody>
                    <a:bodyPr/>
                    <a:lstStyle/>
                    <a:p>
                      <a:pPr marL="0" marR="0" lvl="0" indent="0" algn="ctr" defTabSz="685805" rtl="0" eaLnBrk="1" fontAlgn="auto" latinLnBrk="0" hangingPunct="1">
                        <a:lnSpc>
                          <a:spcPct val="100000"/>
                        </a:lnSpc>
                        <a:spcBef>
                          <a:spcPts val="0"/>
                        </a:spcBef>
                        <a:spcAft>
                          <a:spcPts val="0"/>
                        </a:spcAft>
                        <a:buClrTx/>
                        <a:buSzTx/>
                        <a:buFontTx/>
                        <a:buNone/>
                        <a:tabLst/>
                        <a:defRPr/>
                      </a:pPr>
                      <a:r>
                        <a:rPr kumimoji="1" lang="ja-JP" altLang="en-US" sz="1800" dirty="0"/>
                        <a:t>代表事業者名</a:t>
                      </a:r>
                    </a:p>
                  </a:txBody>
                  <a:tcPr anchor="ctr"/>
                </a:tc>
                <a:tc>
                  <a:txBody>
                    <a:bodyPr/>
                    <a:lstStyle/>
                    <a:p>
                      <a:pPr algn="ctr"/>
                      <a:r>
                        <a:rPr kumimoji="1" lang="ja-JP" altLang="en-US" sz="1800" dirty="0"/>
                        <a:t>共同事業者名</a:t>
                      </a:r>
                    </a:p>
                  </a:txBody>
                  <a:tcPr anchor="ctr"/>
                </a:tc>
                <a:tc>
                  <a:txBody>
                    <a:bodyPr/>
                    <a:lstStyle/>
                    <a:p>
                      <a:pPr marL="0" marR="0" lvl="0" indent="0" algn="ctr" defTabSz="685805" rtl="0" eaLnBrk="1" fontAlgn="auto" latinLnBrk="0" hangingPunct="1">
                        <a:lnSpc>
                          <a:spcPct val="100000"/>
                        </a:lnSpc>
                        <a:spcBef>
                          <a:spcPts val="0"/>
                        </a:spcBef>
                        <a:spcAft>
                          <a:spcPts val="0"/>
                        </a:spcAft>
                        <a:buClrTx/>
                        <a:buSzTx/>
                        <a:buFontTx/>
                        <a:buNone/>
                        <a:tabLst/>
                        <a:defRPr/>
                      </a:pPr>
                      <a:r>
                        <a:rPr kumimoji="1" lang="ja-JP" altLang="en-US" sz="1800" dirty="0"/>
                        <a:t>事業名</a:t>
                      </a:r>
                    </a:p>
                  </a:txBody>
                  <a:tcPr anchor="ctr"/>
                </a:tc>
                <a:extLst>
                  <a:ext uri="{0D108BD9-81ED-4DB2-BD59-A6C34878D82A}">
                    <a16:rowId xmlns:a16="http://schemas.microsoft.com/office/drawing/2014/main" val="883073784"/>
                  </a:ext>
                </a:extLst>
              </a:tr>
              <a:tr h="827359">
                <a:tc>
                  <a:txBody>
                    <a:bodyPr/>
                    <a:lstStyle/>
                    <a:p>
                      <a:pPr algn="ctr"/>
                      <a:r>
                        <a:rPr kumimoji="1" lang="ja-JP" altLang="en-US" sz="1400"/>
                        <a:t>住</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rPr>
                        <a:t>広域規模</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en-US" altLang="ja-JP" sz="1400" dirty="0" err="1"/>
                        <a:t>mui</a:t>
                      </a:r>
                      <a:r>
                        <a:rPr kumimoji="1" lang="en-US" altLang="ja-JP" sz="1400" dirty="0"/>
                        <a:t> Lab</a:t>
                      </a:r>
                      <a:r>
                        <a:rPr kumimoji="1" lang="ja-JP" altLang="en-US" sz="1400" dirty="0"/>
                        <a:t>株式会社</a:t>
                      </a:r>
                      <a:r>
                        <a:rPr kumimoji="1" lang="en-US" altLang="ja-JP" sz="1400" dirty="0"/>
                        <a:t> </a:t>
                      </a:r>
                      <a:endParaRPr kumimoji="1" lang="ja-JP" altLang="en-US" sz="1400" dirty="0">
                        <a:latin typeface="+mn-ea"/>
                        <a:ea typeface="+mn-ea"/>
                      </a:endParaRPr>
                    </a:p>
                  </a:txBody>
                  <a:tcPr anchor="ctr"/>
                </a:tc>
                <a:tc>
                  <a:txBody>
                    <a:bodyPr/>
                    <a:lstStyle/>
                    <a:p>
                      <a:pPr algn="l"/>
                      <a:r>
                        <a:rPr kumimoji="1" lang="ja-JP" altLang="en-US" sz="1400" b="0" u="none" strike="noStrike" cap="none" normalizeH="0" baseline="0" dirty="0">
                          <a:ln>
                            <a:noFill/>
                          </a:ln>
                          <a:solidFill>
                            <a:schemeClr val="tx1"/>
                          </a:solidFill>
                          <a:effectLst/>
                        </a:rPr>
                        <a:t>北海道ガス株式会社</a:t>
                      </a:r>
                      <a:endParaRPr kumimoji="1" lang="ja-JP" altLang="en-US" sz="1400" b="0" i="0" u="none" strike="noStrike" cap="none" normalizeH="0" baseline="0" dirty="0">
                        <a:ln>
                          <a:noFill/>
                        </a:ln>
                        <a:solidFill>
                          <a:schemeClr val="tx1"/>
                        </a:solidFill>
                        <a:effectLst/>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b="0" u="none" strike="noStrike" cap="none" normalizeH="0" baseline="0" dirty="0">
                          <a:ln>
                            <a:noFill/>
                          </a:ln>
                          <a:solidFill>
                            <a:schemeClr val="tx1"/>
                          </a:solidFill>
                          <a:effectLst/>
                        </a:rPr>
                        <a:t>寒冷地住宅における快適性と脱炭素を両立する機器制御による行動変容促進事業</a:t>
                      </a:r>
                      <a:endParaRPr kumimoji="1" lang="ja-JP" altLang="en-US" sz="1400" b="0" i="0" u="none" strike="noStrike" cap="none" normalizeH="0" baseline="0" dirty="0">
                        <a:ln>
                          <a:noFill/>
                        </a:ln>
                        <a:solidFill>
                          <a:schemeClr val="tx1"/>
                        </a:solidFill>
                        <a:effectLst/>
                        <a:latin typeface="+mn-ea"/>
                        <a:ea typeface="+mn-ea"/>
                      </a:endParaRPr>
                    </a:p>
                  </a:txBody>
                  <a:tcPr anchor="ctr"/>
                </a:tc>
                <a:extLst>
                  <a:ext uri="{0D108BD9-81ED-4DB2-BD59-A6C34878D82A}">
                    <a16:rowId xmlns:a16="http://schemas.microsoft.com/office/drawing/2014/main" val="3636689916"/>
                  </a:ext>
                </a:extLst>
              </a:tr>
              <a:tr h="1529496">
                <a:tc>
                  <a:txBody>
                    <a:bodyPr/>
                    <a:lstStyle/>
                    <a:p>
                      <a:pPr algn="ctr"/>
                      <a:r>
                        <a:rPr kumimoji="1" lang="ja-JP" altLang="en-US" sz="1400" dirty="0"/>
                        <a:t>衣</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rPr>
                        <a:t>地域規模</a:t>
                      </a:r>
                      <a:endParaRPr kumimoji="1" lang="ja-JP" altLang="en-US" sz="1400"/>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エイチ・ツー・オー リテイリング株式会社</a:t>
                      </a:r>
                      <a:endParaRPr kumimoji="1" lang="ja-JP" altLang="en-US" sz="1400" dirty="0">
                        <a:latin typeface="+mn-ea"/>
                        <a:ea typeface="+mn-ea"/>
                      </a:endParaRPr>
                    </a:p>
                  </a:txBody>
                  <a:tcPr anchor="ctr"/>
                </a:tc>
                <a:tc>
                  <a:txBody>
                    <a:bodyPr/>
                    <a:lstStyle/>
                    <a:p>
                      <a:pPr algn="l"/>
                      <a:r>
                        <a:rPr kumimoji="1" lang="ja-JP" altLang="en-US" sz="1400" b="0" u="none" strike="noStrike" cap="none" normalizeH="0" baseline="0" dirty="0">
                          <a:ln>
                            <a:noFill/>
                          </a:ln>
                          <a:solidFill>
                            <a:schemeClr val="tx1"/>
                          </a:solidFill>
                          <a:effectLst/>
                        </a:rPr>
                        <a:t>青山商事株式会社、</a:t>
                      </a:r>
                      <a:r>
                        <a:rPr kumimoji="1" lang="en-US" altLang="ja-JP" sz="1400" b="0" u="none" strike="noStrike" cap="none" normalizeH="0" baseline="0" dirty="0">
                          <a:ln>
                            <a:noFill/>
                          </a:ln>
                          <a:solidFill>
                            <a:schemeClr val="tx1"/>
                          </a:solidFill>
                          <a:effectLst/>
                        </a:rPr>
                        <a:t>Earth hacks</a:t>
                      </a:r>
                      <a:r>
                        <a:rPr kumimoji="1" lang="ja-JP" altLang="en-US" sz="1400" b="0" u="none" strike="noStrike" cap="none" normalizeH="0" baseline="0" dirty="0">
                          <a:ln>
                            <a:noFill/>
                          </a:ln>
                          <a:solidFill>
                            <a:schemeClr val="tx1"/>
                          </a:solidFill>
                          <a:effectLst/>
                        </a:rPr>
                        <a:t>株式会社、大阪府</a:t>
                      </a:r>
                      <a:endParaRPr kumimoji="1" lang="en-US" altLang="ja-JP" sz="1400" b="0" u="none" strike="noStrike" cap="none" normalizeH="0" baseline="0" dirty="0">
                        <a:ln>
                          <a:noFill/>
                        </a:ln>
                        <a:solidFill>
                          <a:schemeClr val="tx1"/>
                        </a:solidFill>
                        <a:effectLst/>
                      </a:endParaRPr>
                    </a:p>
                    <a:p>
                      <a:pPr algn="l"/>
                      <a:endParaRPr kumimoji="1" lang="en-US" altLang="ja-JP" sz="1400" b="0" u="none" strike="noStrike" cap="none" normalizeH="0" baseline="0" dirty="0">
                        <a:ln>
                          <a:noFill/>
                        </a:ln>
                        <a:solidFill>
                          <a:schemeClr val="tx1"/>
                        </a:solidFill>
                        <a:effectLst/>
                      </a:endParaRPr>
                    </a:p>
                    <a:p>
                      <a:pPr algn="l"/>
                      <a:endParaRPr kumimoji="1" lang="en-US" altLang="ja-JP" sz="1200" b="0" u="none" strike="noStrike" cap="none" normalizeH="0" baseline="0" dirty="0">
                        <a:ln>
                          <a:noFill/>
                        </a:ln>
                        <a:solidFill>
                          <a:schemeClr val="tx1"/>
                        </a:solidFill>
                        <a:effectLst/>
                      </a:endParaRPr>
                    </a:p>
                    <a:p>
                      <a:pPr algn="l"/>
                      <a:r>
                        <a:rPr kumimoji="1" lang="ja-JP" altLang="en-US" sz="1400" b="0" u="none" strike="noStrike" cap="none" normalizeH="0" baseline="0" dirty="0">
                          <a:ln>
                            <a:noFill/>
                          </a:ln>
                          <a:solidFill>
                            <a:schemeClr val="tx1"/>
                          </a:solidFill>
                          <a:effectLst/>
                        </a:rPr>
                        <a:t>	</a:t>
                      </a:r>
                      <a:endParaRPr kumimoji="1" lang="ja-JP" altLang="en-US" sz="1400" b="0" dirty="0">
                        <a:solidFill>
                          <a:schemeClr val="tx1"/>
                        </a:solidFill>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b="0" u="none" strike="noStrike" cap="none" normalizeH="0" baseline="0" dirty="0">
                          <a:ln>
                            <a:noFill/>
                          </a:ln>
                          <a:solidFill>
                            <a:schemeClr val="tx1"/>
                          </a:solidFill>
                          <a:effectLst/>
                        </a:rPr>
                        <a:t>サステナブルファッション・プラットフォーム協議会による地域とともに実現する廃棄衣類ゼロエリア事業</a:t>
                      </a:r>
                      <a:r>
                        <a:rPr kumimoji="1" lang="en-US" altLang="ja-JP" sz="1400" b="0" u="none" strike="noStrike" cap="none" normalizeH="0" baseline="0" dirty="0">
                          <a:ln>
                            <a:noFill/>
                          </a:ln>
                          <a:solidFill>
                            <a:schemeClr val="tx1"/>
                          </a:solidFill>
                          <a:effectLst/>
                        </a:rPr>
                        <a:t>			</a:t>
                      </a:r>
                      <a:endParaRPr kumimoji="1" lang="ja-JP" altLang="en-US" sz="1400" dirty="0">
                        <a:latin typeface="+mn-ea"/>
                        <a:ea typeface="+mn-ea"/>
                      </a:endParaRPr>
                    </a:p>
                  </a:txBody>
                  <a:tcPr anchor="ctr"/>
                </a:tc>
                <a:extLst>
                  <a:ext uri="{0D108BD9-81ED-4DB2-BD59-A6C34878D82A}">
                    <a16:rowId xmlns:a16="http://schemas.microsoft.com/office/drawing/2014/main" val="731613001"/>
                  </a:ext>
                </a:extLst>
              </a:tr>
              <a:tr h="1268362">
                <a:tc>
                  <a:txBody>
                    <a:bodyPr/>
                    <a:lstStyle/>
                    <a:p>
                      <a:pPr algn="ctr"/>
                      <a:r>
                        <a:rPr kumimoji="1" lang="ja-JP" altLang="en-US" sz="1400" dirty="0"/>
                        <a:t>移</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rPr>
                        <a:t>地域規模</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三菱自動車工業株式会社</a:t>
                      </a:r>
                      <a:endParaRPr kumimoji="1" lang="ja-JP" altLang="en-US" sz="1400" dirty="0">
                        <a:latin typeface="+mn-ea"/>
                        <a:ea typeface="+mn-ea"/>
                      </a:endParaRPr>
                    </a:p>
                  </a:txBody>
                  <a:tcPr anchor="ctr"/>
                </a:tc>
                <a:tc>
                  <a:txBody>
                    <a:bodyPr/>
                    <a:lstStyle/>
                    <a:p>
                      <a:pPr algn="l"/>
                      <a:r>
                        <a:rPr kumimoji="1" lang="ja-JP" altLang="ja-JP" sz="1350" b="0" i="0" kern="1200" dirty="0">
                          <a:solidFill>
                            <a:schemeClr val="dk1"/>
                          </a:solidFill>
                          <a:effectLst/>
                          <a:latin typeface="+mn-lt"/>
                          <a:ea typeface="+mn-ea"/>
                          <a:cs typeface="+mn-cs"/>
                        </a:rPr>
                        <a:t>東日本三菱自動車販売株式会社</a:t>
                      </a:r>
                      <a:endParaRPr kumimoji="1" lang="en-US" altLang="ja-JP" sz="1350" b="0" i="0" kern="1200" dirty="0">
                        <a:solidFill>
                          <a:schemeClr val="dk1"/>
                        </a:solidFill>
                        <a:effectLst/>
                        <a:latin typeface="+mn-lt"/>
                        <a:ea typeface="+mn-ea"/>
                        <a:cs typeface="+mn-cs"/>
                      </a:endParaRPr>
                    </a:p>
                    <a:p>
                      <a:pPr algn="l"/>
                      <a:endParaRPr kumimoji="1" lang="en-US" altLang="zh-TW" sz="1200" b="0" u="none" strike="noStrike" cap="none" normalizeH="0" baseline="0" dirty="0">
                        <a:ln>
                          <a:noFill/>
                        </a:ln>
                        <a:solidFill>
                          <a:schemeClr val="tx1"/>
                        </a:solidFill>
                        <a:effectLst/>
                      </a:endParaRPr>
                    </a:p>
                    <a:p>
                      <a:pPr algn="l"/>
                      <a:endParaRPr kumimoji="1" lang="en-US" altLang="zh-TW" sz="1400" b="0" u="none" strike="noStrike" cap="none" normalizeH="0" baseline="0" dirty="0">
                        <a:ln>
                          <a:noFill/>
                        </a:ln>
                        <a:solidFill>
                          <a:schemeClr val="tx1"/>
                        </a:solidFill>
                        <a:effectLst/>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b="0" u="none" strike="noStrike" cap="none" normalizeH="0" baseline="0" dirty="0">
                          <a:ln>
                            <a:noFill/>
                          </a:ln>
                          <a:solidFill>
                            <a:schemeClr val="tx1"/>
                          </a:solidFill>
                          <a:effectLst/>
                        </a:rPr>
                        <a:t>離島における</a:t>
                      </a:r>
                      <a:r>
                        <a:rPr kumimoji="1" lang="en-US" altLang="ja-JP" sz="1400" b="0" u="none" strike="noStrike" cap="none" normalizeH="0" baseline="0" dirty="0">
                          <a:ln>
                            <a:noFill/>
                          </a:ln>
                          <a:solidFill>
                            <a:schemeClr val="tx1"/>
                          </a:solidFill>
                          <a:effectLst/>
                        </a:rPr>
                        <a:t>EV</a:t>
                      </a:r>
                      <a:r>
                        <a:rPr kumimoji="1" lang="ja-JP" altLang="en-US" sz="1400" b="0" u="none" strike="noStrike" cap="none" normalizeH="0" baseline="0" dirty="0">
                          <a:ln>
                            <a:noFill/>
                          </a:ln>
                          <a:solidFill>
                            <a:schemeClr val="tx1"/>
                          </a:solidFill>
                          <a:effectLst/>
                        </a:rPr>
                        <a:t>普及</a:t>
                      </a:r>
                      <a:r>
                        <a:rPr kumimoji="1" lang="en-US" altLang="ja-JP" sz="1400" b="0" u="none" strike="noStrike" cap="none" normalizeH="0" baseline="0" dirty="0">
                          <a:ln>
                            <a:noFill/>
                          </a:ln>
                          <a:solidFill>
                            <a:schemeClr val="tx1"/>
                          </a:solidFill>
                          <a:effectLst/>
                        </a:rPr>
                        <a:t>×</a:t>
                      </a:r>
                      <a:r>
                        <a:rPr kumimoji="1" lang="ja-JP" altLang="en-US" sz="1400" b="0" u="none" strike="noStrike" cap="none" normalizeH="0" baseline="0" dirty="0">
                          <a:ln>
                            <a:noFill/>
                          </a:ln>
                          <a:solidFill>
                            <a:schemeClr val="tx1"/>
                          </a:solidFill>
                          <a:effectLst/>
                        </a:rPr>
                        <a:t>車両データ活用によるレジリエンス向上モデル構築事業</a:t>
                      </a:r>
                      <a:endParaRPr kumimoji="1" lang="ja-JP" altLang="en-US" sz="1400" dirty="0">
                        <a:latin typeface="+mn-ea"/>
                        <a:ea typeface="+mn-ea"/>
                      </a:endParaRPr>
                    </a:p>
                  </a:txBody>
                  <a:tcPr anchor="ctr"/>
                </a:tc>
                <a:extLst>
                  <a:ext uri="{0D108BD9-81ED-4DB2-BD59-A6C34878D82A}">
                    <a16:rowId xmlns:a16="http://schemas.microsoft.com/office/drawing/2014/main" val="1505996690"/>
                  </a:ext>
                </a:extLst>
              </a:tr>
            </a:tbl>
          </a:graphicData>
        </a:graphic>
      </p:graphicFrame>
      <p:sp>
        <p:nvSpPr>
          <p:cNvPr id="3" name="テキスト ボックス 2">
            <a:extLst>
              <a:ext uri="{FF2B5EF4-FFF2-40B4-BE49-F238E27FC236}">
                <a16:creationId xmlns:a16="http://schemas.microsoft.com/office/drawing/2014/main" id="{E76B6F21-AAC2-DE7D-5517-0D94882C2D41}"/>
              </a:ext>
            </a:extLst>
          </p:cNvPr>
          <p:cNvSpPr txBox="1"/>
          <p:nvPr/>
        </p:nvSpPr>
        <p:spPr>
          <a:xfrm>
            <a:off x="6426481" y="1480980"/>
            <a:ext cx="3458733" cy="307777"/>
          </a:xfrm>
          <a:prstGeom prst="rect">
            <a:avLst/>
          </a:prstGeom>
          <a:noFill/>
        </p:spPr>
        <p:txBody>
          <a:bodyPr wrap="square" rtlCol="0">
            <a:spAutoFit/>
          </a:bodyPr>
          <a:lstStyle/>
          <a:p>
            <a:r>
              <a:rPr lang="en-US" altLang="ja-JP" sz="1400" dirty="0"/>
              <a:t>※</a:t>
            </a:r>
            <a:r>
              <a:rPr lang="ja-JP" altLang="en-US" sz="1400" dirty="0"/>
              <a:t>ロードマップ分野別、代表事業者名</a:t>
            </a:r>
            <a:r>
              <a:rPr lang="en-US" altLang="ja-JP" sz="1400" dirty="0"/>
              <a:t>50</a:t>
            </a:r>
            <a:r>
              <a:rPr lang="ja-JP" altLang="en-US" sz="1400" dirty="0"/>
              <a:t>音順</a:t>
            </a:r>
            <a:endParaRPr kumimoji="1" lang="ja-JP" altLang="en-US" sz="1400" dirty="0"/>
          </a:p>
        </p:txBody>
      </p:sp>
      <p:sp>
        <p:nvSpPr>
          <p:cNvPr id="4" name="テキスト ボックス 3">
            <a:extLst>
              <a:ext uri="{FF2B5EF4-FFF2-40B4-BE49-F238E27FC236}">
                <a16:creationId xmlns:a16="http://schemas.microsoft.com/office/drawing/2014/main" id="{3251259B-4F55-AABE-11BA-9887B77D63C4}"/>
              </a:ext>
            </a:extLst>
          </p:cNvPr>
          <p:cNvSpPr txBox="1"/>
          <p:nvPr/>
        </p:nvSpPr>
        <p:spPr>
          <a:xfrm>
            <a:off x="4022622" y="5827677"/>
            <a:ext cx="2454377" cy="415498"/>
          </a:xfrm>
          <a:prstGeom prst="rect">
            <a:avLst/>
          </a:prstGeom>
          <a:noFill/>
          <a:ln w="3175">
            <a:solidFill>
              <a:schemeClr val="bg1">
                <a:lumMod val="50000"/>
              </a:schemeClr>
            </a:solidFill>
            <a:prstDash val="sysDot"/>
          </a:ln>
        </p:spPr>
        <p:txBody>
          <a:bodyPr wrap="square" rtlCol="0">
            <a:spAutoFit/>
          </a:bodyPr>
          <a:lstStyle/>
          <a:p>
            <a:r>
              <a:rPr kumimoji="1" lang="ja-JP" altLang="en-US" sz="1050" dirty="0">
                <a:solidFill>
                  <a:schemeClr val="tx1">
                    <a:lumMod val="75000"/>
                    <a:lumOff val="25000"/>
                  </a:schemeClr>
                </a:solidFill>
              </a:rPr>
              <a:t>連携事業者：東京電力パワーグリッド株式会社東京総支社、</a:t>
            </a:r>
            <a:r>
              <a:rPr kumimoji="1" lang="zh-TW" altLang="en-US" sz="1050" dirty="0"/>
              <a:t>東京都新島村</a:t>
            </a:r>
            <a:endParaRPr kumimoji="1" lang="en-US" altLang="zh-TW" sz="1050" dirty="0"/>
          </a:p>
        </p:txBody>
      </p:sp>
      <p:sp>
        <p:nvSpPr>
          <p:cNvPr id="5" name="テキスト ボックス 4">
            <a:extLst>
              <a:ext uri="{FF2B5EF4-FFF2-40B4-BE49-F238E27FC236}">
                <a16:creationId xmlns:a16="http://schemas.microsoft.com/office/drawing/2014/main" id="{53BD0285-AD37-7058-800C-8D663E0BA13C}"/>
              </a:ext>
            </a:extLst>
          </p:cNvPr>
          <p:cNvSpPr txBox="1"/>
          <p:nvPr/>
        </p:nvSpPr>
        <p:spPr>
          <a:xfrm>
            <a:off x="4022622" y="4270931"/>
            <a:ext cx="2454377" cy="738664"/>
          </a:xfrm>
          <a:prstGeom prst="rect">
            <a:avLst/>
          </a:prstGeom>
          <a:noFill/>
          <a:ln w="3175">
            <a:solidFill>
              <a:schemeClr val="bg1">
                <a:lumMod val="50000"/>
              </a:schemeClr>
            </a:solidFill>
            <a:prstDash val="sysDot"/>
          </a:ln>
        </p:spPr>
        <p:txBody>
          <a:bodyPr wrap="square" rtlCol="0">
            <a:spAutoFit/>
          </a:bodyPr>
          <a:lstStyle/>
          <a:p>
            <a:r>
              <a:rPr kumimoji="1" lang="ja-JP" altLang="en-US" sz="1050" dirty="0">
                <a:solidFill>
                  <a:schemeClr val="tx1">
                    <a:lumMod val="75000"/>
                    <a:lumOff val="25000"/>
                  </a:schemeClr>
                </a:solidFill>
              </a:rPr>
              <a:t>連携事業者：サステナブルファッション・プラットフォーム協議会、一般社団法人</a:t>
            </a:r>
            <a:r>
              <a:rPr kumimoji="1" lang="en-US" altLang="ja-JP" sz="1050" dirty="0">
                <a:solidFill>
                  <a:schemeClr val="tx1">
                    <a:lumMod val="75000"/>
                    <a:lumOff val="25000"/>
                  </a:schemeClr>
                </a:solidFill>
              </a:rPr>
              <a:t>JAPAN</a:t>
            </a:r>
            <a:r>
              <a:rPr kumimoji="1" lang="ja-JP" altLang="en-US" sz="1050" dirty="0">
                <a:solidFill>
                  <a:schemeClr val="tx1">
                    <a:lumMod val="75000"/>
                    <a:lumOff val="25000"/>
                  </a:schemeClr>
                </a:solidFill>
              </a:rPr>
              <a:t>ゼロカーボン・スマートシティ・ファウンデーション</a:t>
            </a:r>
          </a:p>
        </p:txBody>
      </p:sp>
    </p:spTree>
    <p:extLst>
      <p:ext uri="{BB962C8B-B14F-4D97-AF65-F5344CB8AC3E}">
        <p14:creationId xmlns:p14="http://schemas.microsoft.com/office/powerpoint/2010/main" val="4050912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466B-CB98-0C65-D8E5-961334B8F789}"/>
            </a:ext>
          </a:extLst>
        </p:cNvPr>
        <p:cNvGrpSpPr/>
        <p:nvPr/>
      </p:nvGrpSpPr>
      <p:grpSpPr>
        <a:xfrm>
          <a:off x="0" y="0"/>
          <a:ext cx="0" cy="0"/>
          <a:chOff x="0" y="0"/>
          <a:chExt cx="0" cy="0"/>
        </a:xfrm>
      </p:grpSpPr>
      <p:graphicFrame>
        <p:nvGraphicFramePr>
          <p:cNvPr id="24" name="Object 23" hidden="1">
            <a:extLst>
              <a:ext uri="{FF2B5EF4-FFF2-40B4-BE49-F238E27FC236}">
                <a16:creationId xmlns:a16="http://schemas.microsoft.com/office/drawing/2014/main" id="{70646841-C7C8-1A9D-8F8F-3A684AA1740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06" imgH="608" progId="TCLayout.ActiveDocument.1">
                  <p:embed/>
                </p:oleObj>
              </mc:Choice>
              <mc:Fallback>
                <p:oleObj name="think-cell スライド" r:id="rId4" imgW="606" imgH="608" progId="TCLayout.ActiveDocument.1">
                  <p:embed/>
                  <p:pic>
                    <p:nvPicPr>
                      <p:cNvPr id="24" name="Object 23" hidden="1">
                        <a:extLst>
                          <a:ext uri="{FF2B5EF4-FFF2-40B4-BE49-F238E27FC236}">
                            <a16:creationId xmlns:a16="http://schemas.microsoft.com/office/drawing/2014/main" id="{70646841-C7C8-1A9D-8F8F-3A684AA1740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770F9BD-0E7A-A3C3-4496-C5ECDC9B30ED}"/>
              </a:ext>
            </a:extLst>
          </p:cNvPr>
          <p:cNvSpPr>
            <a:spLocks noGrp="1"/>
          </p:cNvSpPr>
          <p:nvPr>
            <p:ph type="title"/>
          </p:nvPr>
        </p:nvSpPr>
        <p:spPr>
          <a:xfrm>
            <a:off x="156545" y="201597"/>
            <a:ext cx="8605363" cy="676431"/>
          </a:xfrm>
        </p:spPr>
        <p:txBody>
          <a:bodyPr vert="horz"/>
          <a:lstStyle/>
          <a:p>
            <a:r>
              <a:rPr lang="ja-JP" altLang="ja-JP" sz="1600" b="1" kern="100" dirty="0">
                <a:effectLst/>
                <a:ea typeface="ＭＳ ゴシック" panose="020B0609070205080204" pitchFamily="49" charset="-128"/>
                <a:cs typeface="Times New Roman" panose="02020603050405020304" pitchFamily="18" charset="0"/>
              </a:rPr>
              <a:t>環境配慮行動普及促進事業費補助金及び二酸化炭素排出抑制対策事業費等補助金（「デコ活」（脱炭素につながる新しい豊かな暮らしを創る国民運動）推進事業）</a:t>
            </a:r>
            <a:r>
              <a:rPr lang="ja-JP" altLang="en-US" sz="1600" dirty="0">
                <a:latin typeface="Meiryo UI"/>
                <a:ea typeface="Meiryo UI"/>
              </a:rPr>
              <a:t>採択事業者一覧</a:t>
            </a:r>
            <a:endParaRPr lang="en-US" altLang="ja-JP" sz="1600" dirty="0"/>
          </a:p>
        </p:txBody>
      </p:sp>
      <p:pic>
        <p:nvPicPr>
          <p:cNvPr id="6" name="図 5" descr="アイコン&#10;&#10;自動的に生成された説明">
            <a:extLst>
              <a:ext uri="{FF2B5EF4-FFF2-40B4-BE49-F238E27FC236}">
                <a16:creationId xmlns:a16="http://schemas.microsoft.com/office/drawing/2014/main" id="{5699E1C6-CED8-EF2C-89DB-FDB05C93E4A8}"/>
              </a:ext>
            </a:extLst>
          </p:cNvPr>
          <p:cNvPicPr>
            <a:picLocks noChangeAspect="1"/>
          </p:cNvPicPr>
          <p:nvPr/>
        </p:nvPicPr>
        <p:blipFill>
          <a:blip r:embed="rId6"/>
          <a:stretch>
            <a:fillRect/>
          </a:stretch>
        </p:blipFill>
        <p:spPr>
          <a:xfrm>
            <a:off x="8422918" y="966728"/>
            <a:ext cx="1247928" cy="481835"/>
          </a:xfrm>
          <a:prstGeom prst="rect">
            <a:avLst/>
          </a:prstGeom>
        </p:spPr>
      </p:pic>
      <p:graphicFrame>
        <p:nvGraphicFramePr>
          <p:cNvPr id="10" name="表 9">
            <a:extLst>
              <a:ext uri="{FF2B5EF4-FFF2-40B4-BE49-F238E27FC236}">
                <a16:creationId xmlns:a16="http://schemas.microsoft.com/office/drawing/2014/main" id="{C1795AE3-C1AF-4C2A-8243-A32756AEB113}"/>
              </a:ext>
            </a:extLst>
          </p:cNvPr>
          <p:cNvGraphicFramePr>
            <a:graphicFrameLocks noGrp="1"/>
          </p:cNvGraphicFramePr>
          <p:nvPr>
            <p:extLst>
              <p:ext uri="{D42A27DB-BD31-4B8C-83A1-F6EECF244321}">
                <p14:modId xmlns:p14="http://schemas.microsoft.com/office/powerpoint/2010/main" val="1770878896"/>
              </p:ext>
            </p:extLst>
          </p:nvPr>
        </p:nvGraphicFramePr>
        <p:xfrm>
          <a:off x="88665" y="1821174"/>
          <a:ext cx="9728670" cy="4568734"/>
        </p:xfrm>
        <a:graphic>
          <a:graphicData uri="http://schemas.openxmlformats.org/drawingml/2006/table">
            <a:tbl>
              <a:tblPr firstRow="1" bandRow="1">
                <a:tableStyleId>{21E4AEA4-8DFA-4A89-87EB-49C32662AFE0}</a:tableStyleId>
              </a:tblPr>
              <a:tblGrid>
                <a:gridCol w="713902">
                  <a:extLst>
                    <a:ext uri="{9D8B030D-6E8A-4147-A177-3AD203B41FA5}">
                      <a16:colId xmlns:a16="http://schemas.microsoft.com/office/drawing/2014/main" val="1137520384"/>
                    </a:ext>
                  </a:extLst>
                </a:gridCol>
                <a:gridCol w="909553">
                  <a:extLst>
                    <a:ext uri="{9D8B030D-6E8A-4147-A177-3AD203B41FA5}">
                      <a16:colId xmlns:a16="http://schemas.microsoft.com/office/drawing/2014/main" val="1700426983"/>
                    </a:ext>
                  </a:extLst>
                </a:gridCol>
                <a:gridCol w="2297818">
                  <a:extLst>
                    <a:ext uri="{9D8B030D-6E8A-4147-A177-3AD203B41FA5}">
                      <a16:colId xmlns:a16="http://schemas.microsoft.com/office/drawing/2014/main" val="1694070654"/>
                    </a:ext>
                  </a:extLst>
                </a:gridCol>
                <a:gridCol w="2479352">
                  <a:extLst>
                    <a:ext uri="{9D8B030D-6E8A-4147-A177-3AD203B41FA5}">
                      <a16:colId xmlns:a16="http://schemas.microsoft.com/office/drawing/2014/main" val="652643287"/>
                    </a:ext>
                  </a:extLst>
                </a:gridCol>
                <a:gridCol w="3328045">
                  <a:extLst>
                    <a:ext uri="{9D8B030D-6E8A-4147-A177-3AD203B41FA5}">
                      <a16:colId xmlns:a16="http://schemas.microsoft.com/office/drawing/2014/main" val="3814045711"/>
                    </a:ext>
                  </a:extLst>
                </a:gridCol>
              </a:tblGrid>
              <a:tr h="882675">
                <a:tc>
                  <a:txBody>
                    <a:bodyPr/>
                    <a:lstStyle/>
                    <a:p>
                      <a:pPr algn="ctr"/>
                      <a:r>
                        <a:rPr kumimoji="1" lang="ja-JP" altLang="en-US" sz="1000"/>
                        <a:t>くらしの</a:t>
                      </a:r>
                      <a:r>
                        <a:rPr kumimoji="1" lang="en-US" altLang="ja-JP" sz="1000"/>
                        <a:t>10</a:t>
                      </a:r>
                      <a:r>
                        <a:rPr kumimoji="1" lang="ja-JP" altLang="en-US" sz="1000"/>
                        <a:t>年ロードマップ関係箇所</a:t>
                      </a:r>
                    </a:p>
                  </a:txBody>
                  <a:tcPr anchor="ctr"/>
                </a:tc>
                <a:tc>
                  <a:txBody>
                    <a:bodyPr/>
                    <a:lstStyle/>
                    <a:p>
                      <a:pPr algn="ctr"/>
                      <a:endParaRPr kumimoji="1" lang="ja-JP" altLang="en-US" sz="1800"/>
                    </a:p>
                  </a:txBody>
                  <a:tcPr anchor="ctr"/>
                </a:tc>
                <a:tc>
                  <a:txBody>
                    <a:bodyPr/>
                    <a:lstStyle/>
                    <a:p>
                      <a:pPr marL="0" marR="0" lvl="0" indent="0" algn="ctr" defTabSz="685805" rtl="0" eaLnBrk="1" fontAlgn="auto" latinLnBrk="0" hangingPunct="1">
                        <a:lnSpc>
                          <a:spcPct val="100000"/>
                        </a:lnSpc>
                        <a:spcBef>
                          <a:spcPts val="0"/>
                        </a:spcBef>
                        <a:spcAft>
                          <a:spcPts val="0"/>
                        </a:spcAft>
                        <a:buClrTx/>
                        <a:buSzTx/>
                        <a:buFontTx/>
                        <a:buNone/>
                        <a:tabLst/>
                        <a:defRPr/>
                      </a:pPr>
                      <a:r>
                        <a:rPr kumimoji="1" lang="ja-JP" altLang="en-US" sz="1800" dirty="0"/>
                        <a:t>代表事業者名</a:t>
                      </a:r>
                    </a:p>
                  </a:txBody>
                  <a:tcPr anchor="ctr"/>
                </a:tc>
                <a:tc>
                  <a:txBody>
                    <a:bodyPr/>
                    <a:lstStyle/>
                    <a:p>
                      <a:pPr algn="ctr"/>
                      <a:r>
                        <a:rPr kumimoji="1" lang="ja-JP" altLang="en-US" sz="1800" dirty="0"/>
                        <a:t>共同事業者名</a:t>
                      </a:r>
                    </a:p>
                  </a:txBody>
                  <a:tcPr anchor="ctr"/>
                </a:tc>
                <a:tc>
                  <a:txBody>
                    <a:bodyPr/>
                    <a:lstStyle/>
                    <a:p>
                      <a:pPr marL="0" marR="0" lvl="0" indent="0" algn="ctr" defTabSz="685805" rtl="0" eaLnBrk="1" fontAlgn="auto" latinLnBrk="0" hangingPunct="1">
                        <a:lnSpc>
                          <a:spcPct val="100000"/>
                        </a:lnSpc>
                        <a:spcBef>
                          <a:spcPts val="0"/>
                        </a:spcBef>
                        <a:spcAft>
                          <a:spcPts val="0"/>
                        </a:spcAft>
                        <a:buClrTx/>
                        <a:buSzTx/>
                        <a:buFontTx/>
                        <a:buNone/>
                        <a:tabLst/>
                        <a:defRPr/>
                      </a:pPr>
                      <a:r>
                        <a:rPr kumimoji="1" lang="ja-JP" altLang="en-US" sz="1800" dirty="0"/>
                        <a:t>事業名</a:t>
                      </a:r>
                    </a:p>
                  </a:txBody>
                  <a:tcPr anchor="ctr"/>
                </a:tc>
                <a:extLst>
                  <a:ext uri="{0D108BD9-81ED-4DB2-BD59-A6C34878D82A}">
                    <a16:rowId xmlns:a16="http://schemas.microsoft.com/office/drawing/2014/main" val="883073784"/>
                  </a:ext>
                </a:extLst>
              </a:tr>
              <a:tr h="843670">
                <a:tc>
                  <a:txBody>
                    <a:bodyPr/>
                    <a:lstStyle/>
                    <a:p>
                      <a:pPr marL="0" marR="0" lvl="0" indent="0" algn="ctr" defTabSz="685805" rtl="0" eaLnBrk="1" fontAlgn="auto" latinLnBrk="0" hangingPunct="1">
                        <a:lnSpc>
                          <a:spcPct val="100000"/>
                        </a:lnSpc>
                        <a:spcBef>
                          <a:spcPts val="0"/>
                        </a:spcBef>
                        <a:spcAft>
                          <a:spcPts val="0"/>
                        </a:spcAft>
                        <a:buClrTx/>
                        <a:buSzTx/>
                        <a:buFontTx/>
                        <a:buNone/>
                        <a:tabLst/>
                        <a:defRPr/>
                      </a:pPr>
                      <a:r>
                        <a:rPr kumimoji="1" lang="ja-JP" altLang="en-US" sz="1400" dirty="0"/>
                        <a:t>基</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a:t>広域規模</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en-US" altLang="ja-JP" sz="1400" dirty="0"/>
                        <a:t>Earth hacks</a:t>
                      </a:r>
                      <a:r>
                        <a:rPr kumimoji="1" lang="ja-JP" altLang="en-US" sz="1400" dirty="0"/>
                        <a:t>株式会社</a:t>
                      </a:r>
                      <a:endParaRPr kumimoji="1" lang="ja-JP" altLang="en-US" sz="1400" dirty="0">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en-US" altLang="ja-JP" sz="1400" b="0" u="none" strike="noStrike" cap="none" normalizeH="0" baseline="0" dirty="0">
                          <a:ln>
                            <a:noFill/>
                          </a:ln>
                          <a:solidFill>
                            <a:schemeClr val="tx1"/>
                          </a:solidFill>
                          <a:effectLst/>
                        </a:rPr>
                        <a:t>V</a:t>
                      </a:r>
                      <a:r>
                        <a:rPr kumimoji="1" lang="ja-JP" altLang="en-US" sz="1400" b="0" u="none" strike="noStrike" cap="none" normalizeH="0" baseline="0" dirty="0">
                          <a:ln>
                            <a:noFill/>
                          </a:ln>
                          <a:solidFill>
                            <a:schemeClr val="tx1"/>
                          </a:solidFill>
                          <a:effectLst/>
                        </a:rPr>
                        <a:t>ポイントマーケティング株式会社、</a:t>
                      </a:r>
                      <a:r>
                        <a:rPr kumimoji="1" lang="en-US" altLang="ja-JP" sz="1400" b="0" u="none" strike="noStrike" cap="none" normalizeH="0" baseline="0" dirty="0">
                          <a:ln>
                            <a:noFill/>
                          </a:ln>
                          <a:solidFill>
                            <a:schemeClr val="tx1"/>
                          </a:solidFill>
                          <a:effectLst/>
                        </a:rPr>
                        <a:t>BALDR</a:t>
                      </a:r>
                      <a:r>
                        <a:rPr kumimoji="1" lang="ja-JP" altLang="en-US" sz="1400" b="0" u="none" strike="noStrike" cap="none" normalizeH="0" baseline="0" dirty="0">
                          <a:ln>
                            <a:noFill/>
                          </a:ln>
                          <a:solidFill>
                            <a:schemeClr val="tx1"/>
                          </a:solidFill>
                          <a:effectLst/>
                        </a:rPr>
                        <a:t>株式会社</a:t>
                      </a:r>
                      <a:endParaRPr kumimoji="1" lang="ja-JP" altLang="en-US" sz="1400" b="0" dirty="0">
                        <a:solidFill>
                          <a:schemeClr val="tx1"/>
                        </a:solidFill>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b="0" u="none" strike="noStrike" cap="none" normalizeH="0" baseline="0" dirty="0">
                          <a:ln>
                            <a:noFill/>
                          </a:ln>
                          <a:solidFill>
                            <a:schemeClr val="tx1"/>
                          </a:solidFill>
                          <a:effectLst/>
                        </a:rPr>
                        <a:t>購買・行動ビッグデータ</a:t>
                      </a:r>
                      <a:r>
                        <a:rPr kumimoji="1" lang="en-US" altLang="ja-JP" sz="1400" b="0" u="none" strike="noStrike" cap="none" normalizeH="0" baseline="0" dirty="0">
                          <a:ln>
                            <a:noFill/>
                          </a:ln>
                          <a:solidFill>
                            <a:schemeClr val="tx1"/>
                          </a:solidFill>
                          <a:effectLst/>
                        </a:rPr>
                        <a:t>×AI</a:t>
                      </a:r>
                      <a:r>
                        <a:rPr kumimoji="1" lang="ja-JP" altLang="en-US" sz="1400" b="0" u="none" strike="noStrike" cap="none" normalizeH="0" baseline="0" dirty="0">
                          <a:ln>
                            <a:noFill/>
                          </a:ln>
                          <a:solidFill>
                            <a:schemeClr val="tx1"/>
                          </a:solidFill>
                          <a:effectLst/>
                        </a:rPr>
                        <a:t>活用による環境価値表示で紐解く属性・商品別の脱炭素行動変容効果検証事業</a:t>
                      </a:r>
                      <a:endParaRPr kumimoji="1" lang="ja-JP" altLang="en-US" sz="1400" dirty="0">
                        <a:latin typeface="+mn-ea"/>
                        <a:ea typeface="+mn-ea"/>
                      </a:endParaRPr>
                    </a:p>
                  </a:txBody>
                  <a:tcPr anchor="ctr"/>
                </a:tc>
                <a:extLst>
                  <a:ext uri="{0D108BD9-81ED-4DB2-BD59-A6C34878D82A}">
                    <a16:rowId xmlns:a16="http://schemas.microsoft.com/office/drawing/2014/main" val="2272044565"/>
                  </a:ext>
                </a:extLst>
              </a:tr>
              <a:tr h="908978">
                <a:tc>
                  <a:txBody>
                    <a:bodyPr/>
                    <a:lstStyle/>
                    <a:p>
                      <a:pPr algn="ctr"/>
                      <a:r>
                        <a:rPr kumimoji="1" lang="ja-JP" altLang="en-US" sz="1400" dirty="0"/>
                        <a:t>基</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地域規模</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愛媛県</a:t>
                      </a:r>
                      <a:endParaRPr kumimoji="1" lang="ja-JP" altLang="en-US" sz="1400" dirty="0">
                        <a:latin typeface="+mn-ea"/>
                        <a:ea typeface="+mn-ea"/>
                      </a:endParaRPr>
                    </a:p>
                  </a:txBody>
                  <a:tcPr anchor="ctr"/>
                </a:tc>
                <a:tc>
                  <a:txBody>
                    <a:bodyPr/>
                    <a:lstStyle/>
                    <a:p>
                      <a:pPr algn="l"/>
                      <a:r>
                        <a:rPr kumimoji="1" lang="ja-JP" altLang="en-US" sz="1400" b="0" dirty="0">
                          <a:solidFill>
                            <a:schemeClr val="tx1"/>
                          </a:solidFill>
                        </a:rPr>
                        <a:t>株式会社フジ</a:t>
                      </a:r>
                      <a:endParaRPr kumimoji="1" lang="en-US" altLang="ja-JP" sz="1400" b="0" dirty="0">
                        <a:solidFill>
                          <a:schemeClr val="tx1"/>
                        </a:solidFill>
                      </a:endParaRPr>
                    </a:p>
                    <a:p>
                      <a:pPr algn="l"/>
                      <a:endParaRPr kumimoji="1" lang="en-US" altLang="ja-JP" sz="1200" b="0" dirty="0">
                        <a:solidFill>
                          <a:schemeClr val="tx1"/>
                        </a:solidFill>
                      </a:endParaRPr>
                    </a:p>
                    <a:p>
                      <a:pPr algn="l"/>
                      <a:endParaRPr kumimoji="1" lang="ja-JP" altLang="en-US" sz="1400" b="0" dirty="0">
                        <a:solidFill>
                          <a:schemeClr val="tx1"/>
                        </a:solidFill>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デカボえひめプロジェクト推進事業</a:t>
                      </a:r>
                      <a:endParaRPr kumimoji="1" lang="ja-JP" altLang="en-US" sz="1400" dirty="0">
                        <a:latin typeface="+mn-ea"/>
                        <a:ea typeface="+mn-ea"/>
                      </a:endParaRPr>
                    </a:p>
                  </a:txBody>
                  <a:tcPr anchor="ctr"/>
                </a:tc>
                <a:extLst>
                  <a:ext uri="{0D108BD9-81ED-4DB2-BD59-A6C34878D82A}">
                    <a16:rowId xmlns:a16="http://schemas.microsoft.com/office/drawing/2014/main" val="3636689916"/>
                  </a:ext>
                </a:extLst>
              </a:tr>
              <a:tr h="1089741">
                <a:tc>
                  <a:txBody>
                    <a:bodyPr/>
                    <a:lstStyle/>
                    <a:p>
                      <a:pPr algn="ctr"/>
                      <a:r>
                        <a:rPr kumimoji="1" lang="ja-JP" altLang="en-US" sz="1400" dirty="0"/>
                        <a:t>基</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広域規模</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株式会社スクウェア・エニックス</a:t>
                      </a:r>
                      <a:endParaRPr kumimoji="1" lang="ja-JP" altLang="en-US" sz="1400" dirty="0">
                        <a:latin typeface="+mn-ea"/>
                        <a:ea typeface="+mn-ea"/>
                      </a:endParaRPr>
                    </a:p>
                  </a:txBody>
                  <a:tcPr anchor="ctr"/>
                </a:tc>
                <a:tc>
                  <a:txBody>
                    <a:bodyPr/>
                    <a:lstStyle/>
                    <a:p>
                      <a:pPr algn="l"/>
                      <a:r>
                        <a:rPr kumimoji="1" lang="en-US" altLang="ja-JP" sz="1400" b="0" dirty="0">
                          <a:solidFill>
                            <a:schemeClr val="tx1"/>
                          </a:solidFill>
                        </a:rPr>
                        <a:t>ENECHANGE</a:t>
                      </a:r>
                      <a:r>
                        <a:rPr kumimoji="1" lang="ja-JP" altLang="en-US" sz="1400" b="0" dirty="0">
                          <a:solidFill>
                            <a:schemeClr val="tx1"/>
                          </a:solidFill>
                        </a:rPr>
                        <a:t>株式会社</a:t>
                      </a:r>
                      <a:endParaRPr kumimoji="1" lang="ja-JP" altLang="en-US" sz="1400" b="0" dirty="0">
                        <a:solidFill>
                          <a:schemeClr val="tx1"/>
                        </a:solidFill>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b="0" u="none" strike="noStrike" cap="none" normalizeH="0" baseline="0" dirty="0">
                          <a:ln>
                            <a:noFill/>
                          </a:ln>
                          <a:solidFill>
                            <a:schemeClr val="tx1"/>
                          </a:solidFill>
                          <a:effectLst/>
                        </a:rPr>
                        <a:t>ゲーミフィケーションを活用した脱炭素型ライフスタイル転換促進事業	</a:t>
                      </a:r>
                      <a:endParaRPr kumimoji="1" lang="en-US" altLang="ja-JP" sz="1400" b="0" i="0" u="none" strike="noStrike" cap="none" normalizeH="0" baseline="0" dirty="0">
                        <a:ln>
                          <a:noFill/>
                        </a:ln>
                        <a:solidFill>
                          <a:schemeClr val="tx1"/>
                        </a:solidFill>
                        <a:effectLst/>
                        <a:latin typeface="+mn-ea"/>
                        <a:ea typeface="+mn-ea"/>
                      </a:endParaRPr>
                    </a:p>
                  </a:txBody>
                  <a:tcPr anchor="ctr"/>
                </a:tc>
                <a:extLst>
                  <a:ext uri="{0D108BD9-81ED-4DB2-BD59-A6C34878D82A}">
                    <a16:rowId xmlns:a16="http://schemas.microsoft.com/office/drawing/2014/main" val="731613001"/>
                  </a:ext>
                </a:extLst>
              </a:tr>
              <a:tr h="843670">
                <a:tc>
                  <a:txBody>
                    <a:bodyPr/>
                    <a:lstStyle/>
                    <a:p>
                      <a:pPr algn="ctr"/>
                      <a:r>
                        <a:rPr kumimoji="1" lang="ja-JP" altLang="en-US" sz="1400" dirty="0"/>
                        <a:t>基</a:t>
                      </a:r>
                    </a:p>
                  </a:txBody>
                  <a:tcPr anchor="ctr"/>
                </a:tc>
                <a:tc>
                  <a:txBody>
                    <a:bodyPr/>
                    <a:lstStyle/>
                    <a:p>
                      <a:pPr algn="l"/>
                      <a:r>
                        <a:rPr kumimoji="1" lang="ja-JP" altLang="en-US" sz="1400"/>
                        <a:t>広域規模</a:t>
                      </a: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a:t>楽天グループ株式会社</a:t>
                      </a:r>
                      <a:endParaRPr kumimoji="1" lang="ja-JP" altLang="en-US" sz="1400">
                        <a:latin typeface="+mn-ea"/>
                        <a:ea typeface="+mn-ea"/>
                      </a:endParaRPr>
                    </a:p>
                  </a:txBody>
                  <a:tcPr anchor="ctr"/>
                </a:tc>
                <a:tc>
                  <a:txBody>
                    <a:bodyPr/>
                    <a:lstStyle/>
                    <a:p>
                      <a:pPr algn="l"/>
                      <a:r>
                        <a:rPr kumimoji="1" lang="ja-JP" altLang="en-US" sz="1400" b="0">
                          <a:solidFill>
                            <a:schemeClr val="tx1"/>
                          </a:solidFill>
                        </a:rPr>
                        <a:t>一般社団法人サステナブル経営推進機構</a:t>
                      </a:r>
                      <a:endParaRPr kumimoji="1" lang="ja-JP" altLang="en-US" sz="1400" b="0">
                        <a:solidFill>
                          <a:schemeClr val="tx1"/>
                        </a:solidFill>
                        <a:latin typeface="+mn-ea"/>
                        <a:ea typeface="+mn-ea"/>
                      </a:endParaRPr>
                    </a:p>
                  </a:txBody>
                  <a:tcPr anchor="ctr"/>
                </a:tc>
                <a:tc>
                  <a:txBody>
                    <a:bodyPr/>
                    <a:lstStyle/>
                    <a:p>
                      <a:pPr marL="0" marR="0" lvl="0" indent="0" algn="l" defTabSz="685805" rtl="0" eaLnBrk="1" fontAlgn="auto" latinLnBrk="0" hangingPunct="1">
                        <a:lnSpc>
                          <a:spcPct val="100000"/>
                        </a:lnSpc>
                        <a:spcBef>
                          <a:spcPts val="0"/>
                        </a:spcBef>
                        <a:spcAft>
                          <a:spcPts val="0"/>
                        </a:spcAft>
                        <a:buClrTx/>
                        <a:buSzTx/>
                        <a:buFontTx/>
                        <a:buNone/>
                        <a:tabLst/>
                        <a:defRPr/>
                      </a:pPr>
                      <a:r>
                        <a:rPr kumimoji="1" lang="ja-JP" altLang="en-US" sz="1400" dirty="0"/>
                        <a:t>購買行動連動型</a:t>
                      </a:r>
                      <a:r>
                        <a:rPr kumimoji="1" lang="en-US" altLang="ja-JP" sz="1400" dirty="0"/>
                        <a:t>CO2</a:t>
                      </a:r>
                      <a:r>
                        <a:rPr kumimoji="1" lang="ja-JP" altLang="en-US" sz="1400" dirty="0"/>
                        <a:t>削減量可視化システム（個人カーボンアカウント）の社会実装による消費者の行動変容促進事業</a:t>
                      </a:r>
                      <a:endParaRPr kumimoji="1" lang="ja-JP" altLang="en-US" sz="1400" dirty="0">
                        <a:latin typeface="+mn-ea"/>
                        <a:ea typeface="+mn-ea"/>
                      </a:endParaRPr>
                    </a:p>
                  </a:txBody>
                  <a:tcPr anchor="ctr"/>
                </a:tc>
                <a:extLst>
                  <a:ext uri="{0D108BD9-81ED-4DB2-BD59-A6C34878D82A}">
                    <a16:rowId xmlns:a16="http://schemas.microsoft.com/office/drawing/2014/main" val="1505996690"/>
                  </a:ext>
                </a:extLst>
              </a:tr>
            </a:tbl>
          </a:graphicData>
        </a:graphic>
      </p:graphicFrame>
      <p:sp>
        <p:nvSpPr>
          <p:cNvPr id="3" name="テキスト ボックス 2">
            <a:extLst>
              <a:ext uri="{FF2B5EF4-FFF2-40B4-BE49-F238E27FC236}">
                <a16:creationId xmlns:a16="http://schemas.microsoft.com/office/drawing/2014/main" id="{A6519C2D-0109-B133-ED5A-11894A4B06EB}"/>
              </a:ext>
            </a:extLst>
          </p:cNvPr>
          <p:cNvSpPr txBox="1"/>
          <p:nvPr/>
        </p:nvSpPr>
        <p:spPr>
          <a:xfrm>
            <a:off x="6426481" y="1480980"/>
            <a:ext cx="3458733" cy="307777"/>
          </a:xfrm>
          <a:prstGeom prst="rect">
            <a:avLst/>
          </a:prstGeom>
          <a:noFill/>
        </p:spPr>
        <p:txBody>
          <a:bodyPr wrap="square" rtlCol="0">
            <a:spAutoFit/>
          </a:bodyPr>
          <a:lstStyle/>
          <a:p>
            <a:r>
              <a:rPr lang="en-US" altLang="ja-JP" sz="1400" dirty="0"/>
              <a:t>※</a:t>
            </a:r>
            <a:r>
              <a:rPr lang="ja-JP" altLang="en-US" sz="1400" dirty="0"/>
              <a:t>ロードマップ分野別、代表事業者名</a:t>
            </a:r>
            <a:r>
              <a:rPr lang="en-US" altLang="ja-JP" sz="1400" dirty="0"/>
              <a:t>50</a:t>
            </a:r>
            <a:r>
              <a:rPr lang="ja-JP" altLang="en-US" sz="1400" dirty="0"/>
              <a:t>音順</a:t>
            </a:r>
            <a:endParaRPr kumimoji="1" lang="ja-JP" altLang="en-US" sz="1400" dirty="0"/>
          </a:p>
        </p:txBody>
      </p:sp>
      <p:sp>
        <p:nvSpPr>
          <p:cNvPr id="4" name="テキスト ボックス 3">
            <a:extLst>
              <a:ext uri="{FF2B5EF4-FFF2-40B4-BE49-F238E27FC236}">
                <a16:creationId xmlns:a16="http://schemas.microsoft.com/office/drawing/2014/main" id="{9B7D7B00-3037-B1BD-A7DA-CE1AB3B65444}"/>
              </a:ext>
            </a:extLst>
          </p:cNvPr>
          <p:cNvSpPr txBox="1"/>
          <p:nvPr/>
        </p:nvSpPr>
        <p:spPr>
          <a:xfrm>
            <a:off x="4023360" y="4005807"/>
            <a:ext cx="2453540" cy="415498"/>
          </a:xfrm>
          <a:prstGeom prst="rect">
            <a:avLst/>
          </a:prstGeom>
          <a:noFill/>
          <a:ln w="3175">
            <a:solidFill>
              <a:schemeClr val="bg1">
                <a:lumMod val="50000"/>
              </a:schemeClr>
            </a:solidFill>
            <a:prstDash val="sysDot"/>
          </a:ln>
        </p:spPr>
        <p:txBody>
          <a:bodyPr wrap="square" rtlCol="0">
            <a:spAutoFit/>
          </a:bodyPr>
          <a:lstStyle/>
          <a:p>
            <a:r>
              <a:rPr kumimoji="1" lang="ja-JP" altLang="en-US" sz="1050" dirty="0">
                <a:solidFill>
                  <a:schemeClr val="tx1">
                    <a:lumMod val="75000"/>
                    <a:lumOff val="25000"/>
                  </a:schemeClr>
                </a:solidFill>
              </a:rPr>
              <a:t>連携事業者：</a:t>
            </a:r>
            <a:r>
              <a:rPr kumimoji="1" lang="zh-CN" altLang="en-US" sz="1050" dirty="0">
                <a:solidFill>
                  <a:schemeClr val="tx1">
                    <a:lumMod val="75000"/>
                    <a:lumOff val="25000"/>
                  </a:schemeClr>
                </a:solidFill>
              </a:rPr>
              <a:t>株式会社中国四国博報堂　愛媛支社</a:t>
            </a:r>
            <a:r>
              <a:rPr kumimoji="1" lang="ja-JP" altLang="en-US" sz="1050" dirty="0">
                <a:solidFill>
                  <a:schemeClr val="tx1">
                    <a:lumMod val="75000"/>
                    <a:lumOff val="25000"/>
                  </a:schemeClr>
                </a:solidFill>
              </a:rPr>
              <a:t>、</a:t>
            </a:r>
            <a:r>
              <a:rPr kumimoji="1" lang="en-US" altLang="ja-JP" sz="1050" dirty="0">
                <a:solidFill>
                  <a:schemeClr val="tx1">
                    <a:lumMod val="75000"/>
                    <a:lumOff val="25000"/>
                  </a:schemeClr>
                </a:solidFill>
              </a:rPr>
              <a:t>Earth hacks</a:t>
            </a:r>
            <a:r>
              <a:rPr kumimoji="1" lang="ja-JP" altLang="en-US" sz="1050" dirty="0">
                <a:solidFill>
                  <a:schemeClr val="tx1">
                    <a:lumMod val="75000"/>
                    <a:lumOff val="25000"/>
                  </a:schemeClr>
                </a:solidFill>
              </a:rPr>
              <a:t>株式会社</a:t>
            </a:r>
          </a:p>
        </p:txBody>
      </p:sp>
    </p:spTree>
    <p:extLst>
      <p:ext uri="{BB962C8B-B14F-4D97-AF65-F5344CB8AC3E}">
        <p14:creationId xmlns:p14="http://schemas.microsoft.com/office/powerpoint/2010/main" val="30864978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MASTERWIZARD_DRAFT" val="0"/>
  <p:tag name="EE4P_LANGUAGE_ID" val="1033"/>
  <p:tag name="EE4P_MASTERWIZARD_MARGINS" val="0"/>
  <p:tag name="THINKCELLPRESENTATIONDONOTDELETE" val="&lt;?xml version=&quot;1.0&quot; encoding=&quot;UTF-16&quot; standalone=&quot;yes&quot;?&gt;&lt;root reqver=&quot;27037&quot;&gt;&lt;version val=&quot;30870&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STYLE_ID" val="0fbcd015-fbac-494c-bcad-77fcf24a62f5"/>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50"/>
        </a:solidFill>
        <a:ln>
          <a:noFill/>
        </a:ln>
      </a:spPr>
      <a:bodyPr lIns="0" tIns="0" rIns="0" bIns="0" rtlCol="0" anchor="ctr"/>
      <a:lstStyle>
        <a:defPPr marL="0" marR="0" indent="0" algn="ctr" defTabSz="914400" rtl="0" eaLnBrk="1" fontAlgn="auto" latinLnBrk="0" hangingPunct="1">
          <a:lnSpc>
            <a:spcPct val="100000"/>
          </a:lnSpc>
          <a:spcBef>
            <a:spcPts val="0"/>
          </a:spcBef>
          <a:spcAft>
            <a:spcPts val="0"/>
          </a:spcAft>
          <a:buClrTx/>
          <a:buSzTx/>
          <a:buFontTx/>
          <a:buNone/>
          <a:tabLst/>
          <a:defRPr kumimoji="1"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ln w="19050">
          <a:solidFill>
            <a:schemeClr val="tx2"/>
          </a:solidFill>
        </a:ln>
      </a:spPr>
      <a:bodyPr wrap="none" lIns="180000" tIns="180000" rIns="180000" bIns="144000" anchor="ctr" anchorCtr="0">
        <a:noAutofit/>
      </a:bodyPr>
      <a:lstStyle>
        <a:defPPr algn="l">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C0BEB7BF4B3B849BD47A4898985E559" ma:contentTypeVersion="14" ma:contentTypeDescription="新しいドキュメントを作成します。" ma:contentTypeScope="" ma:versionID="c57b56d6c53b3e09d96fb977527449bc">
  <xsd:schema xmlns:xsd="http://www.w3.org/2001/XMLSchema" xmlns:xs="http://www.w3.org/2001/XMLSchema" xmlns:p="http://schemas.microsoft.com/office/2006/metadata/properties" xmlns:ns2="22c98815-89e3-40f2-ade1-0aa2f6b7b010" xmlns:ns3="8fc33615-b24b-4914-9672-4658ced9c92a" targetNamespace="http://schemas.microsoft.com/office/2006/metadata/properties" ma:root="true" ma:fieldsID="8ab6a19d5d3818e4318109da3bf50318" ns2:_="" ns3:_="">
    <xsd:import namespace="22c98815-89e3-40f2-ade1-0aa2f6b7b010"/>
    <xsd:import namespace="8fc33615-b24b-4914-9672-4658ced9c92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c98815-89e3-40f2-ade1-0aa2f6b7b0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c33615-b24b-4914-9672-4658ced9c92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d1efa11-1137-4021-add0-5a8a8342ea22}" ma:internalName="TaxCatchAll" ma:showField="CatchAllData" ma:web="8fc33615-b24b-4914-9672-4658ced9c92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fc33615-b24b-4914-9672-4658ced9c92a" xsi:nil="true"/>
    <lcf76f155ced4ddcb4097134ff3c332f xmlns="22c98815-89e3-40f2-ade1-0aa2f6b7b01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FB645B-901F-49F4-8DB2-AE75F6D5343E}">
  <ds:schemaRefs>
    <ds:schemaRef ds:uri="22c98815-89e3-40f2-ade1-0aa2f6b7b010"/>
    <ds:schemaRef ds:uri="8fc33615-b24b-4914-9672-4658ced9c9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5DDF5E3-0535-421E-9A67-8B0B5EFC5F8C}">
  <ds:schemaRefs>
    <ds:schemaRef ds:uri="http://schemas.microsoft.com/office/infopath/2007/PartnerControls"/>
    <ds:schemaRef ds:uri="http://purl.org/dc/terms/"/>
    <ds:schemaRef ds:uri="http://purl.org/dc/dcmitype/"/>
    <ds:schemaRef ds:uri="http://www.w3.org/XML/1998/namespace"/>
    <ds:schemaRef ds:uri="http://schemas.microsoft.com/office/2006/metadata/properties"/>
    <ds:schemaRef ds:uri="22c98815-89e3-40f2-ade1-0aa2f6b7b010"/>
    <ds:schemaRef ds:uri="http://schemas.microsoft.com/office/2006/documentManagement/types"/>
    <ds:schemaRef ds:uri="http://schemas.openxmlformats.org/package/2006/metadata/core-properties"/>
    <ds:schemaRef ds:uri="8fc33615-b24b-4914-9672-4658ced9c92a"/>
    <ds:schemaRef ds:uri="http://purl.org/dc/elements/1.1/"/>
  </ds:schemaRefs>
</ds:datastoreItem>
</file>

<file path=customXml/itemProps3.xml><?xml version="1.0" encoding="utf-8"?>
<ds:datastoreItem xmlns:ds="http://schemas.openxmlformats.org/officeDocument/2006/customXml" ds:itemID="{8EF445BE-31F2-48D0-A3AA-ACBE2C89521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Words>387</Words>
  <PresentationFormat>A4 210 x 297 mm</PresentationFormat>
  <Paragraphs>55</Paragraphs>
  <Slides>2</Slides>
  <Notes>2</Notes>
  <HiddenSlides>0</HiddenSlides>
  <MMClips>0</MMClips>
  <ScaleCrop>false</ScaleCrop>
  <HeadingPairs>
    <vt:vector size="10"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2</vt:i4>
      </vt:variant>
      <vt:variant>
        <vt:lpstr>目的別スライド ショー</vt:lpstr>
      </vt:variant>
      <vt:variant>
        <vt:i4>1</vt:i4>
      </vt:variant>
    </vt:vector>
  </HeadingPairs>
  <TitlesOfParts>
    <vt:vector size="12" baseType="lpstr">
      <vt:lpstr>Meiryo UI</vt:lpstr>
      <vt:lpstr>ＭＳ ゴシック</vt:lpstr>
      <vt:lpstr>Meiryo</vt:lpstr>
      <vt:lpstr>Arial</vt:lpstr>
      <vt:lpstr>Trebuchet MS</vt:lpstr>
      <vt:lpstr>Wingdings</vt:lpstr>
      <vt:lpstr>Office テーマ</vt:lpstr>
      <vt:lpstr>3_Office テーマ</vt:lpstr>
      <vt:lpstr>think-cell スライド</vt:lpstr>
      <vt:lpstr>環境配慮行動普及促進事業費補助金及び二酸化炭素排出抑制対策事業費等補助金（「デコ活」（脱炭素につながる新しい豊かな暮らしを創る国民運動）推進事業）採択事業者一覧</vt:lpstr>
      <vt:lpstr>環境配慮行動普及促進事業費補助金及び二酸化炭素排出抑制対策事業費等補助金（「デコ活」（脱炭素につながる新しい豊かな暮らしを創る国民運動）推進事業）採択事業者一覧</vt:lpstr>
      <vt:lpstr>Format Guide Workshop</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mplianceAssetId">
    <vt:lpwstr/>
  </property>
  <property fmtid="{D5CDD505-2E9C-101B-9397-08002B2CF9AE}" pid="3" name="ContentTypeId">
    <vt:lpwstr>0x0101008C0BEB7BF4B3B849BD47A4898985E559</vt:lpwstr>
  </property>
  <property fmtid="{D5CDD505-2E9C-101B-9397-08002B2CF9AE}" pid="4" name="Format Name">
    <vt:lpwstr>Grid Format</vt:lpwstr>
  </property>
  <property fmtid="{D5CDD505-2E9C-101B-9397-08002B2CF9AE}" pid="5" name="MSIP_Label_b0d5c4f4-7a29-4385-b7a5-afbe2154ae6f_ActionId">
    <vt:lpwstr>26eac12f-f935-4557-8fdd-47caf25e6830</vt:lpwstr>
  </property>
  <property fmtid="{D5CDD505-2E9C-101B-9397-08002B2CF9AE}" pid="6" name="MSIP_Label_b0d5c4f4-7a29-4385-b7a5-afbe2154ae6f_ContentBits">
    <vt:lpwstr>0</vt:lpwstr>
  </property>
  <property fmtid="{D5CDD505-2E9C-101B-9397-08002B2CF9AE}" pid="7" name="MSIP_Label_b0d5c4f4-7a29-4385-b7a5-afbe2154ae6f_Enabled">
    <vt:lpwstr>true</vt:lpwstr>
  </property>
  <property fmtid="{D5CDD505-2E9C-101B-9397-08002B2CF9AE}" pid="8" name="MSIP_Label_b0d5c4f4-7a29-4385-b7a5-afbe2154ae6f_Method">
    <vt:lpwstr>Standard</vt:lpwstr>
  </property>
  <property fmtid="{D5CDD505-2E9C-101B-9397-08002B2CF9AE}" pid="9" name="MSIP_Label_b0d5c4f4-7a29-4385-b7a5-afbe2154ae6f_Name">
    <vt:lpwstr>Confidential</vt:lpwstr>
  </property>
  <property fmtid="{D5CDD505-2E9C-101B-9397-08002B2CF9AE}" pid="10" name="MSIP_Label_b0d5c4f4-7a29-4385-b7a5-afbe2154ae6f_SetDate">
    <vt:lpwstr>2023-07-04T09:28:35Z</vt:lpwstr>
  </property>
  <property fmtid="{D5CDD505-2E9C-101B-9397-08002B2CF9AE}" pid="11" name="MSIP_Label_b0d5c4f4-7a29-4385-b7a5-afbe2154ae6f_SiteId">
    <vt:lpwstr>2dfb2f0b-4d21-4268-9559-72926144c918</vt:lpwstr>
  </property>
  <property fmtid="{D5CDD505-2E9C-101B-9397-08002B2CF9AE}" pid="12" name="MediaServiceImageTags">
    <vt:lpwstr/>
  </property>
  <property fmtid="{D5CDD505-2E9C-101B-9397-08002B2CF9AE}" pid="13" name="NXPowerLiteLastOptimized">
    <vt:lpwstr>3465479</vt:lpwstr>
  </property>
  <property fmtid="{D5CDD505-2E9C-101B-9397-08002B2CF9AE}" pid="14" name="NXPowerLiteSettings">
    <vt:lpwstr>E7000AA0054001</vt:lpwstr>
  </property>
  <property fmtid="{D5CDD505-2E9C-101B-9397-08002B2CF9AE}" pid="15" name="NXPowerLiteVersion">
    <vt:lpwstr>D9.1.8</vt:lpwstr>
  </property>
  <property fmtid="{D5CDD505-2E9C-101B-9397-08002B2CF9AE}" pid="16" name="Order">
    <vt:r8>614000</vt:r8>
  </property>
  <property fmtid="{D5CDD505-2E9C-101B-9397-08002B2CF9AE}" pid="17" name="Template Name">
    <vt:lpwstr>16x9</vt:lpwstr>
  </property>
  <property fmtid="{D5CDD505-2E9C-101B-9397-08002B2CF9AE}" pid="18" name="TemplateUrl">
    <vt:lpwstr/>
  </property>
  <property fmtid="{D5CDD505-2E9C-101B-9397-08002B2CF9AE}" pid="19" name="TriggerFlowInfo">
    <vt:lpwstr/>
  </property>
  <property fmtid="{D5CDD505-2E9C-101B-9397-08002B2CF9AE}" pid="20" name="_ExtendedDescription">
    <vt:lpwstr/>
  </property>
  <property fmtid="{D5CDD505-2E9C-101B-9397-08002B2CF9AE}" pid="21" name="bcgClassification">
    <vt:lpwstr>bcgConfidential</vt:lpwstr>
  </property>
  <property fmtid="{D5CDD505-2E9C-101B-9397-08002B2CF9AE}" pid="22" name="xd_ProgID">
    <vt:lpwstr/>
  </property>
  <property fmtid="{D5CDD505-2E9C-101B-9397-08002B2CF9AE}" pid="23" name="xd_Signature">
    <vt:bool>false</vt:bool>
  </property>
</Properties>
</file>