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changesinfo+xml" PartName="/ppt/changesInfos/changesInfo1.xml"/>
  <Override ContentType="application/vnd.openxmlformats-officedocument.presentationml.handoutMaster+xml" PartName="/ppt/handoutMasters/handoutMaster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BD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4" autoAdjust="0"/>
    <p:restoredTop sz="94660"/>
  </p:normalViewPr>
  <p:slideViewPr>
    <p:cSldViewPr>
      <p:cViewPr varScale="1">
        <p:scale>
          <a:sx n="74" d="100"/>
          <a:sy n="74" d="100"/>
        </p:scale>
        <p:origin x="1080" y="5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0" d="100"/>
          <a:sy n="80" d="100"/>
        </p:scale>
        <p:origin x="4014" y="90"/>
      </p:cViewPr>
      <p:guideLst/>
    </p:cSldViewPr>
  </p:notes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heme/theme1.xml" Type="http://schemas.openxmlformats.org/officeDocument/2006/relationships/theme"/><Relationship Id="rId11" Target="tableStyles.xml" Type="http://schemas.openxmlformats.org/officeDocument/2006/relationships/tableStyles"/><Relationship Id="rId12" Target="changesInfos/changesInfo1.xml" Type="http://schemas.microsoft.com/office/2016/11/relationships/changesInfo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notesMasters/notesMaster1.xml" Type="http://schemas.openxmlformats.org/officeDocument/2006/relationships/notesMaster"/><Relationship Id="rId7" Target="handoutMasters/handoutMaster1.xml" Type="http://schemas.openxmlformats.org/officeDocument/2006/relationships/handoutMaster"/><Relationship Id="rId8" Target="presProps.xml" Type="http://schemas.openxmlformats.org/officeDocument/2006/relationships/presProps"/><Relationship Id="rId9" Target="viewProps.xml" Type="http://schemas.openxmlformats.org/officeDocument/2006/relationships/viewProps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原 弘行(MATSUBARA Hiroyuki)" userId="7f00034b-323d-401f-afb9-e9f730d17551" providerId="ADAL" clId="{9DE4337D-C510-4508-8A5E-A8F22F1591AA}"/>
    <pc:docChg chg="modSld">
      <pc:chgData name="松原 弘行(MATSUBARA Hiroyuki)" userId="7f00034b-323d-401f-afb9-e9f730d17551" providerId="ADAL" clId="{9DE4337D-C510-4508-8A5E-A8F22F1591AA}" dt="2026-05-28T05:47:20.555" v="112" actId="1076"/>
      <pc:docMkLst>
        <pc:docMk/>
      </pc:docMkLst>
      <pc:sldChg chg="addSp modSp mod">
        <pc:chgData name="松原 弘行(MATSUBARA Hiroyuki)" userId="7f00034b-323d-401f-afb9-e9f730d17551" providerId="ADAL" clId="{9DE4337D-C510-4508-8A5E-A8F22F1591AA}" dt="2026-05-28T05:47:20.555" v="112" actId="1076"/>
        <pc:sldMkLst>
          <pc:docMk/>
          <pc:sldMk cId="4213001955" sldId="257"/>
        </pc:sldMkLst>
        <pc:spChg chg="mod">
          <ac:chgData name="松原 弘行(MATSUBARA Hiroyuki)" userId="7f00034b-323d-401f-afb9-e9f730d17551" providerId="ADAL" clId="{9DE4337D-C510-4508-8A5E-A8F22F1591AA}" dt="2026-05-28T05:46:23.665" v="83" actId="1076"/>
          <ac:spMkLst>
            <pc:docMk/>
            <pc:sldMk cId="4213001955" sldId="257"/>
            <ac:spMk id="2" creationId="{369B854A-44DC-813E-3919-8B5D2989CE27}"/>
          </ac:spMkLst>
        </pc:spChg>
        <pc:spChg chg="mod">
          <ac:chgData name="松原 弘行(MATSUBARA Hiroyuki)" userId="7f00034b-323d-401f-afb9-e9f730d17551" providerId="ADAL" clId="{9DE4337D-C510-4508-8A5E-A8F22F1591AA}" dt="2026-05-28T05:45:28.171" v="71" actId="14100"/>
          <ac:spMkLst>
            <pc:docMk/>
            <pc:sldMk cId="4213001955" sldId="257"/>
            <ac:spMk id="3" creationId="{AAE8A87F-09A5-9534-EB60-2381AC759F82}"/>
          </ac:spMkLst>
        </pc:spChg>
        <pc:spChg chg="mod">
          <ac:chgData name="松原 弘行(MATSUBARA Hiroyuki)" userId="7f00034b-323d-401f-afb9-e9f730d17551" providerId="ADAL" clId="{9DE4337D-C510-4508-8A5E-A8F22F1591AA}" dt="2026-05-28T05:44:13.256" v="27" actId="14100"/>
          <ac:spMkLst>
            <pc:docMk/>
            <pc:sldMk cId="4213001955" sldId="257"/>
            <ac:spMk id="4" creationId="{5B8AF4B4-C5BD-BE9F-E8B1-B21F4016830B}"/>
          </ac:spMkLst>
        </pc:spChg>
        <pc:spChg chg="mod">
          <ac:chgData name="松原 弘行(MATSUBARA Hiroyuki)" userId="7f00034b-323d-401f-afb9-e9f730d17551" providerId="ADAL" clId="{9DE4337D-C510-4508-8A5E-A8F22F1591AA}" dt="2026-05-28T05:43:49.313" v="22" actId="1076"/>
          <ac:spMkLst>
            <pc:docMk/>
            <pc:sldMk cId="4213001955" sldId="257"/>
            <ac:spMk id="6" creationId="{EA6BD496-B96B-57D8-7136-5589B67E5995}"/>
          </ac:spMkLst>
        </pc:spChg>
        <pc:spChg chg="add mod">
          <ac:chgData name="松原 弘行(MATSUBARA Hiroyuki)" userId="7f00034b-323d-401f-afb9-e9f730d17551" providerId="ADAL" clId="{9DE4337D-C510-4508-8A5E-A8F22F1591AA}" dt="2026-05-28T05:47:20.555" v="112" actId="1076"/>
          <ac:spMkLst>
            <pc:docMk/>
            <pc:sldMk cId="4213001955" sldId="257"/>
            <ac:spMk id="7" creationId="{A6A18D53-8DBD-F2D5-CB79-19D5E88E4E13}"/>
          </ac:spMkLst>
        </pc:spChg>
        <pc:spChg chg="mod">
          <ac:chgData name="松原 弘行(MATSUBARA Hiroyuki)" userId="7f00034b-323d-401f-afb9-e9f730d17551" providerId="ADAL" clId="{9DE4337D-C510-4508-8A5E-A8F22F1591AA}" dt="2026-05-28T05:46:58.719" v="91" actId="14100"/>
          <ac:spMkLst>
            <pc:docMk/>
            <pc:sldMk cId="4213001955" sldId="257"/>
            <ac:spMk id="8" creationId="{0BA29D1C-B0C1-E84C-FB02-7908C7EE2C44}"/>
          </ac:spMkLst>
        </pc:spChg>
        <pc:spChg chg="add mod">
          <ac:chgData name="松原 弘行(MATSUBARA Hiroyuki)" userId="7f00034b-323d-401f-afb9-e9f730d17551" providerId="ADAL" clId="{9DE4337D-C510-4508-8A5E-A8F22F1591AA}" dt="2026-05-28T05:46:50.784" v="90" actId="1076"/>
          <ac:spMkLst>
            <pc:docMk/>
            <pc:sldMk cId="4213001955" sldId="257"/>
            <ac:spMk id="9" creationId="{3B57B545-54F2-CD4A-B06F-ED57B8852ED3}"/>
          </ac:spMkLst>
        </pc:spChg>
      </pc:sldChg>
    </pc:docChg>
  </pc:docChgLst>
  <pc:docChgLst>
    <pc:chgData name="竹内 千尋(TAKEUCHI Chihiro)" userId="4a46c0c5-90f6-4241-a887-a1972cbdd04f" providerId="ADAL" clId="{7B0A1BE8-FB40-484B-8C41-3A7D4E417DFA}"/>
    <pc:docChg chg="custSel modSld">
      <pc:chgData name="竹内 千尋(TAKEUCHI Chihiro)" userId="4a46c0c5-90f6-4241-a887-a1972cbdd04f" providerId="ADAL" clId="{7B0A1BE8-FB40-484B-8C41-3A7D4E417DFA}" dt="2026-06-02T05:57:42.691" v="0" actId="27636"/>
      <pc:docMkLst>
        <pc:docMk/>
      </pc:docMkLst>
      <pc:sldChg chg="modSp mod">
        <pc:chgData name="竹内 千尋(TAKEUCHI Chihiro)" userId="4a46c0c5-90f6-4241-a887-a1972cbdd04f" providerId="ADAL" clId="{7B0A1BE8-FB40-484B-8C41-3A7D4E417DFA}" dt="2026-06-02T05:57:42.691" v="0" actId="27636"/>
        <pc:sldMkLst>
          <pc:docMk/>
          <pc:sldMk cId="4213001955" sldId="257"/>
        </pc:sldMkLst>
        <pc:spChg chg="mod">
          <ac:chgData name="竹内 千尋(TAKEUCHI Chihiro)" userId="4a46c0c5-90f6-4241-a887-a1972cbdd04f" providerId="ADAL" clId="{7B0A1BE8-FB40-484B-8C41-3A7D4E417DFA}" dt="2026-06-02T05:57:42.691" v="0" actId="27636"/>
          <ac:spMkLst>
            <pc:docMk/>
            <pc:sldMk cId="4213001955" sldId="257"/>
            <ac:spMk id="2" creationId="{369B854A-44DC-813E-3919-8B5D2989CE27}"/>
          </ac:spMkLst>
        </pc:spChg>
      </pc:sldChg>
    </pc:docChg>
  </pc:docChgLst>
</pc:chgInfo>
</file>

<file path=ppt/handoutMasters/_rels/handoutMaster1.xml.rels><?xml version="1.0" encoding="UTF-8" standalone="yes"?><Relationships xmlns="http://schemas.openxmlformats.org/package/2006/relationships"><Relationship Id="rId1" Target="../theme/theme3.xml" Type="http://schemas.openxmlformats.org/officeDocument/2006/relationships/theme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F96CE339-E0C5-FBB5-DA27-DA5E5EE696C7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93D5CF99-15BC-D6A8-33F2-6038D7FBECB8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9ED9B6-B00C-4117-8F96-ED32741606A1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6F3F71B-28B6-3269-43AE-041BADF3911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D51AAC97-6170-E121-5B60-8142872475F0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843F2D6-86EB-4010-AC55-55C6EE5D0C8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8892603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98E036-BB34-40CC-BE73-A31BED8EE4D0}" type="datetimeFigureOut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C805A1-1446-4931-B4D6-8F09621CB1A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01101043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2CF8F0-0ADA-4C8B-86DB-509FF226A66D}" type="datetime1">
              <a:rPr kumimoji="1" lang="ja-JP" altLang="en-US" smtClean="0"/>
              <a:t>2026/6/2</a:t>
            </a:fld>
            <a:endParaRPr kumimoji="1" lang="ja-JP" altLang="en-US" dirty="0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【</a:t>
            </a:r>
            <a:r>
              <a:rPr kumimoji="1" lang="ja-JP" altLang="en-US"/>
              <a:t>受付番号（事務局使用）：　　　　　</a:t>
            </a:r>
            <a:r>
              <a:rPr kumimoji="1" lang="en-US" altLang="ja-JP"/>
              <a:t>】</a:t>
            </a:r>
            <a:endParaRPr kumimoji="1" lang="ja-JP" altLang="en-US" dirty="0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84905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23EDD0-7235-4E3B-998E-2FCC23B5437D}" type="datetime1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【</a:t>
            </a:r>
            <a:r>
              <a:rPr kumimoji="1" lang="ja-JP" altLang="en-US"/>
              <a:t>受付番号（事務局使用）：　　　　　</a:t>
            </a:r>
            <a:r>
              <a:rPr kumimoji="1" lang="en-US" altLang="ja-JP"/>
              <a:t>】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7475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692696"/>
            <a:ext cx="2057400" cy="5544616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692696"/>
            <a:ext cx="6019800" cy="5544616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3C85F5-BF69-439B-BD6B-D660194D30C9}" type="datetime1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【</a:t>
            </a:r>
            <a:r>
              <a:rPr kumimoji="1" lang="ja-JP" altLang="en-US"/>
              <a:t>受付番号（事務局使用）：　　　　　</a:t>
            </a:r>
            <a:r>
              <a:rPr kumimoji="1" lang="en-US" altLang="ja-JP"/>
              <a:t>】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84745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ユーザー設定レイアウ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D702C3-6B0B-486D-843D-28141AB639ED}" type="datetime1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【</a:t>
            </a:r>
            <a:r>
              <a:rPr kumimoji="1" lang="ja-JP" altLang="en-US"/>
              <a:t>受付番号（事務局使用）：　　　　　</a:t>
            </a:r>
            <a:r>
              <a:rPr kumimoji="1" lang="en-US" altLang="ja-JP"/>
              <a:t>】</a:t>
            </a:r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57638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BAE32B-515C-427B-A271-B6544F1FFB4F}" type="datetime1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【</a:t>
            </a:r>
            <a:r>
              <a:rPr kumimoji="1" lang="ja-JP" altLang="en-US"/>
              <a:t>受付番号（事務局使用）：　　　　　</a:t>
            </a:r>
            <a:r>
              <a:rPr kumimoji="1" lang="en-US" altLang="ja-JP"/>
              <a:t>】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126562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8C8259-73A0-4DAD-BB68-8F696A86CA78}" type="datetime1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【</a:t>
            </a:r>
            <a:r>
              <a:rPr kumimoji="1" lang="ja-JP" altLang="en-US"/>
              <a:t>受付番号（事務局使用）：　　　　　</a:t>
            </a:r>
            <a:r>
              <a:rPr kumimoji="1" lang="en-US" altLang="ja-JP"/>
              <a:t>】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65478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67941"/>
            <a:ext cx="4038600" cy="456937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67941"/>
            <a:ext cx="4038600" cy="456937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0C523-50C4-42DD-995B-830BD294273B}" type="datetime1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【</a:t>
            </a:r>
            <a:r>
              <a:rPr kumimoji="1" lang="ja-JP" altLang="en-US"/>
              <a:t>受付番号（事務局使用）：　　　　　</a:t>
            </a:r>
            <a:r>
              <a:rPr kumimoji="1" lang="en-US" altLang="ja-JP"/>
              <a:t>】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305019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46262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286024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646262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286024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7ABC7-C2C3-4511-BF8D-B6D788C98EC2}" type="datetime1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【</a:t>
            </a:r>
            <a:r>
              <a:rPr kumimoji="1" lang="ja-JP" altLang="en-US"/>
              <a:t>受付番号（事務局使用）：　　　　　</a:t>
            </a:r>
            <a:r>
              <a:rPr kumimoji="1" lang="en-US" altLang="ja-JP"/>
              <a:t>】</a:t>
            </a:r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0984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5B78C-4E13-4BC0-B66E-8AE32A7FF967}" type="datetime1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【</a:t>
            </a:r>
            <a:r>
              <a:rPr kumimoji="1" lang="ja-JP" altLang="en-US"/>
              <a:t>受付番号（事務局使用）：　　　　　</a:t>
            </a:r>
            <a:r>
              <a:rPr kumimoji="1" lang="en-US" altLang="ja-JP"/>
              <a:t>】</a:t>
            </a:r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8520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B61AFD-FD95-4734-A420-EB2854025EB5}" type="datetime1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【</a:t>
            </a:r>
            <a:r>
              <a:rPr kumimoji="1" lang="ja-JP" altLang="en-US"/>
              <a:t>受付番号（事務局使用）：　　　　　</a:t>
            </a:r>
            <a:r>
              <a:rPr kumimoji="1" lang="en-US" altLang="ja-JP"/>
              <a:t>】</a:t>
            </a:r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55731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764704"/>
            <a:ext cx="3008313" cy="93610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764704"/>
            <a:ext cx="5111750" cy="549307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  <a:endParaRPr kumimoji="1" lang="ja-JP" altLang="en-US" dirty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700808"/>
            <a:ext cx="3008313" cy="455696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33EB4-9DCF-4B7D-A672-E22045039702}" type="datetime1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【</a:t>
            </a:r>
            <a:r>
              <a:rPr kumimoji="1" lang="ja-JP" altLang="en-US"/>
              <a:t>受付番号（事務局使用）：　　　　　</a:t>
            </a:r>
            <a:r>
              <a:rPr kumimoji="1" lang="en-US" altLang="ja-JP"/>
              <a:t>】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074540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93772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74989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/>
              <a:t>アイコンをクリックして図を追加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50445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B55AF3-ADF6-4502-80FC-DCFAEB96F967}" type="datetime1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kumimoji="1" lang="en-US" altLang="ja-JP"/>
              <a:t>【</a:t>
            </a:r>
            <a:r>
              <a:rPr kumimoji="1" lang="ja-JP" altLang="en-US"/>
              <a:t>受付番号（事務局使用）：　　　　　</a:t>
            </a:r>
            <a:r>
              <a:rPr kumimoji="1" lang="en-US" altLang="ja-JP"/>
              <a:t>】</a:t>
            </a:r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53563238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slideLayouts/slideLayout12.xml" Type="http://schemas.openxmlformats.org/officeDocument/2006/relationships/slideLayout"/><Relationship Id="rId13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100811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28800"/>
            <a:ext cx="8229600" cy="46085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/>
              <a:t>マスター テキストの書式設定</a:t>
            </a:r>
          </a:p>
          <a:p>
            <a:pPr lvl="1"/>
            <a:r>
              <a:rPr kumimoji="1" lang="ja-JP" altLang="en-US" dirty="0"/>
              <a:t>第 </a:t>
            </a:r>
            <a:r>
              <a:rPr kumimoji="1" lang="en-US" altLang="ja-JP" dirty="0"/>
              <a:t>2 </a:t>
            </a:r>
            <a:r>
              <a:rPr kumimoji="1" lang="ja-JP" altLang="en-US" dirty="0"/>
              <a:t>レベル</a:t>
            </a:r>
          </a:p>
          <a:p>
            <a:pPr lvl="2"/>
            <a:r>
              <a:rPr kumimoji="1" lang="ja-JP" altLang="en-US" dirty="0"/>
              <a:t>第 </a:t>
            </a:r>
            <a:r>
              <a:rPr kumimoji="1" lang="en-US" altLang="ja-JP" dirty="0"/>
              <a:t>3 </a:t>
            </a:r>
            <a:r>
              <a:rPr kumimoji="1" lang="ja-JP" altLang="en-US" dirty="0"/>
              <a:t>レベル</a:t>
            </a:r>
          </a:p>
          <a:p>
            <a:pPr lvl="3"/>
            <a:r>
              <a:rPr kumimoji="1" lang="ja-JP" altLang="en-US" dirty="0"/>
              <a:t>第 </a:t>
            </a:r>
            <a:r>
              <a:rPr kumimoji="1" lang="en-US" altLang="ja-JP" dirty="0"/>
              <a:t>4 </a:t>
            </a:r>
            <a:r>
              <a:rPr kumimoji="1" lang="ja-JP" altLang="en-US" dirty="0"/>
              <a:t>レベル</a:t>
            </a:r>
          </a:p>
          <a:p>
            <a:pPr lvl="4"/>
            <a:r>
              <a:rPr kumimoji="1" lang="ja-JP" altLang="en-US" dirty="0"/>
              <a:t>第 </a:t>
            </a:r>
            <a:r>
              <a:rPr kumimoji="1" lang="en-US" altLang="ja-JP" dirty="0"/>
              <a:t>5 </a:t>
            </a:r>
            <a:r>
              <a:rPr kumimoji="1" lang="ja-JP" altLang="en-US" dirty="0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EDD85A-000F-4FE6-8DEB-684ACEE7E890}" type="datetime1">
              <a:rPr kumimoji="1" lang="ja-JP" altLang="en-US" smtClean="0"/>
              <a:t>2026/6/2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kumimoji="1" lang="en-US" altLang="ja-JP"/>
              <a:t>【</a:t>
            </a:r>
            <a:r>
              <a:rPr kumimoji="1" lang="ja-JP" altLang="en-US"/>
              <a:t>受付番号（事務局使用）：　　　　　</a:t>
            </a:r>
            <a:r>
              <a:rPr kumimoji="1" lang="en-US" altLang="ja-JP"/>
              <a:t>】</a:t>
            </a:r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D01C6D-80EB-490D-8A1D-E86D9EEBEE2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68950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sldNum="0" hdr="0" dt="0"/>
  <p:txStyles>
    <p:titleStyle>
      <a:lvl1pPr algn="ctr" defTabSz="914400" rtl="0" eaLnBrk="1" latinLnBrk="0" hangingPunct="1">
        <a:spcBef>
          <a:spcPct val="0"/>
        </a:spcBef>
        <a:buNone/>
        <a:defRPr kumimoji="1"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69B854A-44DC-813E-3919-8B5D2989CE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4155976" cy="360000"/>
          </a:xfrm>
        </p:spPr>
        <p:txBody>
          <a:bodyPr>
            <a:normAutofit fontScale="90000"/>
          </a:bodyPr>
          <a:lstStyle/>
          <a:p>
            <a:pPr algn="l">
              <a:spcBef>
                <a:spcPts val="0"/>
              </a:spcBef>
            </a:pPr>
            <a:r>
              <a:rPr kumimoji="1" lang="ja-JP" altLang="en-US" sz="1800" b="1" dirty="0">
                <a:solidFill>
                  <a:srgbClr val="FF0000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別添４　バーチャル展示応募様式</a:t>
            </a:r>
            <a:endParaRPr kumimoji="1" lang="ja-JP" altLang="en-US" sz="1800" b="1" dirty="0">
              <a:latin typeface="Yu Gothic UI Light" panose="020B0300000000000000" pitchFamily="50" charset="-128"/>
              <a:ea typeface="Yu Gothic UI Light" panose="020B0300000000000000" pitchFamily="50" charset="-128"/>
            </a:endParaRPr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11AEA8C-C4CF-2621-5940-B10843735D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012160" y="10064"/>
            <a:ext cx="3131840" cy="365125"/>
          </a:xfrm>
        </p:spPr>
        <p:txBody>
          <a:bodyPr/>
          <a:lstStyle/>
          <a:p>
            <a:pPr algn="l"/>
            <a:r>
              <a:rPr kumimoji="1" lang="en-US" altLang="ja-JP" dirty="0">
                <a:solidFill>
                  <a:schemeClr val="tx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【</a:t>
            </a:r>
            <a:r>
              <a:rPr kumimoji="1" lang="ja-JP" altLang="en-US" dirty="0">
                <a:solidFill>
                  <a:schemeClr val="tx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受付番号（事務局使用）：　　　　　</a:t>
            </a:r>
            <a:r>
              <a:rPr kumimoji="1" lang="en-US" altLang="ja-JP" dirty="0">
                <a:solidFill>
                  <a:schemeClr val="tx1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】</a:t>
            </a:r>
            <a:endParaRPr kumimoji="1" lang="ja-JP" altLang="en-US" dirty="0">
              <a:solidFill>
                <a:schemeClr val="tx1"/>
              </a:solidFill>
              <a:latin typeface="Yu Gothic UI Light" panose="020B0300000000000000" pitchFamily="50" charset="-128"/>
              <a:ea typeface="Yu Gothic UI Light" panose="020B0300000000000000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EA6BD496-B96B-57D8-7136-5589B67E5995}"/>
              </a:ext>
            </a:extLst>
          </p:cNvPr>
          <p:cNvSpPr txBox="1"/>
          <p:nvPr/>
        </p:nvSpPr>
        <p:spPr>
          <a:xfrm>
            <a:off x="72000" y="1378237"/>
            <a:ext cx="9000000" cy="247067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kumimoji="1" lang="zh-CN" altLang="en-US" sz="1200" b="1" u="sng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概要</a:t>
            </a:r>
            <a:r>
              <a:rPr kumimoji="1" lang="zh-CN" altLang="en-US" sz="1100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（</a:t>
            </a:r>
            <a:r>
              <a:rPr kumimoji="1" lang="en-US" altLang="zh-CN" sz="1100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1,000</a:t>
            </a:r>
            <a:r>
              <a:rPr kumimoji="1" lang="zh-CN" altLang="en-US" sz="1100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文字程度以内）</a:t>
            </a:r>
            <a:endParaRPr kumimoji="1" lang="en-US" altLang="zh-CN" sz="1100" dirty="0">
              <a:latin typeface="Yu Gothic UI Light" panose="020B0300000000000000" pitchFamily="50" charset="-128"/>
              <a:ea typeface="Yu Gothic UI Light" panose="020B0300000000000000" pitchFamily="50" charset="-128"/>
            </a:endParaRPr>
          </a:p>
          <a:p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1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100" b="1" dirty="0">
                <a:solidFill>
                  <a:srgbClr val="FFD9D9"/>
                </a:solidFill>
                <a:highlight>
                  <a:srgbClr val="FFFF00"/>
                </a:highlight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endParaRPr kumimoji="1" lang="en-US" altLang="zh-CN" sz="1100" u="sng" dirty="0">
              <a:latin typeface="Yu Gothic UI Light" panose="020B0300000000000000" pitchFamily="50" charset="-128"/>
              <a:ea typeface="Yu Gothic UI Light" panose="020B0300000000000000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BA29D1C-B0C1-E84C-FB02-7908C7EE2C44}"/>
              </a:ext>
            </a:extLst>
          </p:cNvPr>
          <p:cNvSpPr txBox="1"/>
          <p:nvPr/>
        </p:nvSpPr>
        <p:spPr>
          <a:xfrm>
            <a:off x="72000" y="4581130"/>
            <a:ext cx="9000000" cy="226680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ja-JP" altLang="en-US" sz="1200" b="1" u="sng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更新予定</a:t>
            </a:r>
            <a:r>
              <a:rPr kumimoji="1" lang="ja-JP" altLang="en-US" sz="1200" b="1" u="sng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等（企業</a:t>
            </a:r>
            <a:r>
              <a:rPr kumimoji="1" lang="ja-JP" altLang="en-US" sz="1200" b="1" u="sng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展示ブースに掲載中の情報を大きく更新・変更する場合は、その方針を記載するか、参考となる</a:t>
            </a:r>
            <a:r>
              <a:rPr kumimoji="1" lang="en-US" altLang="ja-JP" sz="1200" b="1" u="sng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URL</a:t>
            </a:r>
            <a:r>
              <a:rPr kumimoji="1" lang="ja-JP" altLang="en-US" sz="1200" b="1" u="sng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・写真図表等を記載すること）</a:t>
            </a:r>
            <a:endParaRPr kumimoji="1" lang="en-US" altLang="ja-JP" sz="1200" b="1" u="sng" dirty="0">
              <a:latin typeface="Yu Gothic UI Light" panose="020B0300000000000000" pitchFamily="50" charset="-128"/>
              <a:ea typeface="Yu Gothic UI Light" panose="020B0300000000000000" pitchFamily="50" charset="-128"/>
            </a:endParaRPr>
          </a:p>
          <a:p>
            <a:endParaRPr lang="en-US" altLang="ja-JP" sz="1100" b="1" dirty="0">
              <a:latin typeface="Yu Gothic UI" panose="020B0500000000000000" pitchFamily="50" charset="-128"/>
              <a:ea typeface="Yu Gothic UI" panose="020B0500000000000000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AAE8A87F-09A5-9534-EB60-2381AC759F82}"/>
              </a:ext>
            </a:extLst>
          </p:cNvPr>
          <p:cNvSpPr txBox="1"/>
          <p:nvPr/>
        </p:nvSpPr>
        <p:spPr>
          <a:xfrm>
            <a:off x="72000" y="663220"/>
            <a:ext cx="7200000" cy="57606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ja-JP" altLang="en-US" sz="12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企業・</a:t>
            </a:r>
            <a:r>
              <a:rPr kumimoji="1" lang="ja-JP" altLang="en-US" sz="12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団体名：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BDBD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BDBD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BDBD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BDBD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</a:t>
            </a:r>
            <a:endParaRPr kumimoji="1" lang="en-US" altLang="ja-JP" sz="1200" b="1" dirty="0">
              <a:solidFill>
                <a:srgbClr val="FF0000"/>
              </a:solidFill>
              <a:latin typeface="Yu Gothic UI Light" panose="020B0300000000000000" pitchFamily="50" charset="-128"/>
              <a:ea typeface="Yu Gothic UI Light" panose="020B0300000000000000" pitchFamily="50" charset="-128"/>
            </a:endParaRPr>
          </a:p>
          <a:p>
            <a:pPr>
              <a:spcBef>
                <a:spcPts val="600"/>
              </a:spcBef>
            </a:pPr>
            <a:r>
              <a:rPr kumimoji="1" lang="ja-JP" altLang="en-US" sz="12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応募技術名：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BDBD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BDBD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BDBD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あああああああああ</a:t>
            </a:r>
            <a:r>
              <a:rPr kumimoji="1" lang="ja-JP" altLang="en-US" sz="1200" b="1" dirty="0">
                <a:solidFill>
                  <a:srgbClr val="FFBDBD"/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</a:t>
            </a:r>
            <a:r>
              <a:rPr kumimoji="1" lang="ja-JP" altLang="en-US" sz="1200" b="1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ああああああああ</a:t>
            </a:r>
            <a:r>
              <a:rPr kumimoji="1" lang="ja-JP" altLang="en-US" sz="12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　　　　　　　　　　　　　　　　　　　　　　　　　　　　　　　　　　　　　　　　　　　　　</a:t>
            </a:r>
            <a:endParaRPr kumimoji="1" lang="en-US" altLang="ja-JP" sz="1200" b="1" dirty="0">
              <a:latin typeface="Yu Gothic UI Light" panose="020B0300000000000000" pitchFamily="50" charset="-128"/>
              <a:ea typeface="Yu Gothic UI Light" panose="020B0300000000000000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B8AF4B4-C5BD-BE9F-E8B1-B21F4016830B}"/>
              </a:ext>
            </a:extLst>
          </p:cNvPr>
          <p:cNvSpPr txBox="1"/>
          <p:nvPr/>
        </p:nvSpPr>
        <p:spPr>
          <a:xfrm>
            <a:off x="72000" y="3850863"/>
            <a:ext cx="9000000" cy="73026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noAutofit/>
          </a:bodyPr>
          <a:lstStyle/>
          <a:p>
            <a:r>
              <a:rPr lang="en-US" altLang="ja-JP" sz="1200" b="1" u="sng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JPRSI</a:t>
            </a:r>
            <a:r>
              <a:rPr lang="ja-JP" altLang="en-US" sz="1200" b="1" u="sng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ウェブサイト上の企業展示ブースに現在掲載中の技術情報</a:t>
            </a:r>
            <a:r>
              <a:rPr kumimoji="1" lang="ja-JP" altLang="en-US" sz="1200" b="1" u="sng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（応募登録票に記載した日本語または英語の</a:t>
            </a:r>
            <a:r>
              <a:rPr kumimoji="1" lang="en-US" altLang="ja-JP" sz="1200" b="1" u="sng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URL</a:t>
            </a:r>
            <a:r>
              <a:rPr kumimoji="1" lang="ja-JP" altLang="en-US" sz="1200" b="1" u="sng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を転記すること）</a:t>
            </a:r>
            <a:endParaRPr kumimoji="1" lang="en-US" altLang="ja-JP" sz="1200" b="1" u="sng" dirty="0">
              <a:latin typeface="Yu Gothic UI Light" panose="020B0300000000000000" pitchFamily="50" charset="-128"/>
              <a:ea typeface="Yu Gothic UI Light" panose="020B0300000000000000" pitchFamily="50" charset="-128"/>
            </a:endParaRPr>
          </a:p>
          <a:p>
            <a:r>
              <a:rPr kumimoji="1" lang="en-US" altLang="ja-JP" sz="1200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https://jprsi.go.jp/ja/member/</a:t>
            </a:r>
            <a:r>
              <a:rPr kumimoji="1" lang="ja-JP" altLang="en-US" sz="1200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会員番号</a:t>
            </a:r>
            <a:r>
              <a:rPr kumimoji="1" lang="en-US" altLang="ja-JP" sz="1200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/</a:t>
            </a:r>
            <a:r>
              <a:rPr kumimoji="1" lang="ja-JP" altLang="en-US" sz="1200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＊＊＊＊</a:t>
            </a:r>
            <a:endParaRPr kumimoji="1" lang="en-US" altLang="ja-JP" sz="1200" dirty="0">
              <a:solidFill>
                <a:schemeClr val="bg1">
                  <a:lumMod val="75000"/>
                </a:schemeClr>
              </a:solidFill>
              <a:latin typeface="Yu Gothic UI Light" panose="020B0300000000000000" pitchFamily="50" charset="-128"/>
              <a:ea typeface="Yu Gothic UI Light" panose="020B0300000000000000" pitchFamily="50" charset="-128"/>
            </a:endParaRPr>
          </a:p>
          <a:p>
            <a:r>
              <a:rPr lang="en-US" altLang="ja-JP" sz="1200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https://jprsi.go.jp/ja/member/</a:t>
            </a:r>
            <a:r>
              <a:rPr lang="ja-JP" altLang="en-US" sz="1200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会員番号</a:t>
            </a:r>
            <a:r>
              <a:rPr lang="en-US" altLang="ja-JP" sz="1200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/</a:t>
            </a:r>
            <a:r>
              <a:rPr lang="ja-JP" altLang="en-US" sz="1200" dirty="0">
                <a:solidFill>
                  <a:schemeClr val="bg1">
                    <a:lumMod val="75000"/>
                  </a:schemeClr>
                </a:solidFill>
                <a:latin typeface="Yu Gothic UI Light" panose="020B0300000000000000" pitchFamily="50" charset="-128"/>
                <a:ea typeface="Yu Gothic UI Light" panose="020B0300000000000000" pitchFamily="50" charset="-128"/>
              </a:rPr>
              <a:t>＊＊＊＊</a:t>
            </a:r>
            <a:endParaRPr lang="en-US" altLang="ja-JP" sz="1200" dirty="0">
              <a:solidFill>
                <a:schemeClr val="bg1">
                  <a:lumMod val="75000"/>
                </a:schemeClr>
              </a:solidFill>
              <a:latin typeface="Yu Gothic UI Light" panose="020B0300000000000000" pitchFamily="50" charset="-128"/>
              <a:ea typeface="Yu Gothic UI Light" panose="020B0300000000000000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6A18D53-8DBD-F2D5-CB79-19D5E88E4E13}"/>
              </a:ext>
            </a:extLst>
          </p:cNvPr>
          <p:cNvSpPr txBox="1"/>
          <p:nvPr/>
        </p:nvSpPr>
        <p:spPr>
          <a:xfrm>
            <a:off x="3240000" y="0"/>
            <a:ext cx="201622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05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※</a:t>
            </a:r>
            <a:r>
              <a:rPr lang="ja-JP" altLang="en-US" sz="105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開催地展示に応募する企業・</a:t>
            </a:r>
            <a:endParaRPr lang="en-US" altLang="ja-JP" sz="1050" b="1" dirty="0">
              <a:latin typeface="Yu Gothic UI Light" panose="020B0300000000000000" pitchFamily="50" charset="-128"/>
              <a:ea typeface="Yu Gothic UI Light" panose="020B0300000000000000" pitchFamily="50" charset="-128"/>
            </a:endParaRPr>
          </a:p>
          <a:p>
            <a:r>
              <a:rPr lang="ja-JP" altLang="en-US" sz="105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　団体はこの様式の提出は不要</a:t>
            </a:r>
            <a:endParaRPr kumimoji="1" lang="ja-JP" altLang="en-US" sz="1050" dirty="0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B57B545-54F2-CD4A-B06F-ED57B8852ED3}"/>
              </a:ext>
            </a:extLst>
          </p:cNvPr>
          <p:cNvSpPr txBox="1"/>
          <p:nvPr/>
        </p:nvSpPr>
        <p:spPr>
          <a:xfrm>
            <a:off x="1152000" y="432000"/>
            <a:ext cx="5760000" cy="25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0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※</a:t>
            </a:r>
            <a:r>
              <a:rPr lang="ja-JP" altLang="en-US" sz="10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この欄の内容は別添２ </a:t>
            </a:r>
            <a:r>
              <a:rPr lang="en-US" altLang="ja-JP" sz="10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COP31</a:t>
            </a:r>
            <a:r>
              <a:rPr lang="ja-JP" altLang="en-US" sz="1000" b="1" dirty="0">
                <a:latin typeface="Yu Gothic UI Light" panose="020B0300000000000000" pitchFamily="50" charset="-128"/>
                <a:ea typeface="Yu Gothic UI Light" panose="020B0300000000000000" pitchFamily="50" charset="-128"/>
              </a:rPr>
              <a:t>ジャパン・パビリオン応募登録票（エクセル）から転記すること</a:t>
            </a:r>
            <a:endParaRPr lang="ja-JP" altLang="en-US" sz="1000" b="1" dirty="0"/>
          </a:p>
        </p:txBody>
      </p:sp>
    </p:spTree>
    <p:extLst>
      <p:ext uri="{BB962C8B-B14F-4D97-AF65-F5344CB8AC3E}">
        <p14:creationId xmlns:p14="http://schemas.microsoft.com/office/powerpoint/2010/main" val="4213001955"/>
      </p:ext>
    </p:extLst>
  </p:cSld>
  <p:clrMapOvr>
    <a:masterClrMapping/>
  </p:clrMapOvr>
</p:sld>
</file>

<file path=ppt/theme/theme1.xml><?xml version="1.0" encoding="utf-8"?>
<a:theme xmlns:a="http://schemas.openxmlformats.org/drawingml/2006/main" name="Blan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ステータス様式（PowerPoint）.pptx" id="{B47F9F5E-C8E7-48CE-BAA0-2A0D53FC7DE3}" vid="{B3AA4839-1D07-44BB-87DF-474122E1CD56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5195AE075DA5524D9054FDD8A6B49AC3" ma:contentTypeVersion="14" ma:contentTypeDescription="新しいドキュメントを作成します。" ma:contentTypeScope="" ma:versionID="b486ad73c2601203287648280f963aad">
  <xsd:schema xmlns:xsd="http://www.w3.org/2001/XMLSchema" xmlns:xs="http://www.w3.org/2001/XMLSchema" xmlns:p="http://schemas.microsoft.com/office/2006/metadata/properties" xmlns:ns2="31b37f15-d54f-4869-b07e-8f217c7adc2a" xmlns:ns3="8fc33615-b24b-4914-9672-4658ced9c92a" targetNamespace="http://schemas.microsoft.com/office/2006/metadata/properties" ma:root="true" ma:fieldsID="42152fdd54a562ed0d76dd20075ece60" ns2:_="" ns3:_="">
    <xsd:import namespace="31b37f15-d54f-4869-b07e-8f217c7adc2a"/>
    <xsd:import namespace="8fc33615-b24b-4914-9672-4658ced9c92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2:MediaServiceBilling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b37f15-d54f-4869-b07e-8f217c7adc2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BillingMetadata" ma:index="16" nillable="true" ma:displayName="MediaServiceBillingMetadata" ma:hidden="true" ma:internalName="MediaServiceBillingMetadata" ma:readOnly="true">
      <xsd:simpleType>
        <xsd:restriction base="dms:Note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21" nillable="true" ma:displayName="Location" ma:description="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c33615-b24b-4914-9672-4658ced9c92a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9069c6a6-62bb-424c-9e6f-88081312c661}" ma:internalName="TaxCatchAll" ma:showField="CatchAllData" ma:web="8fc33615-b24b-4914-9672-4658ced9c92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31b37f15-d54f-4869-b07e-8f217c7adc2a">
      <Terms xmlns="http://schemas.microsoft.com/office/infopath/2007/PartnerControls"/>
    </lcf76f155ced4ddcb4097134ff3c332f>
    <TaxCatchAll xmlns="8fc33615-b24b-4914-9672-4658ced9c92a" xsi:nil="true"/>
  </documentManagement>
</p:properties>
</file>

<file path=customXml/itemProps1.xml><?xml version="1.0" encoding="utf-8"?>
<ds:datastoreItem xmlns:ds="http://schemas.openxmlformats.org/officeDocument/2006/customXml" ds:itemID="{E413D2F8-FA7C-428F-8305-41AF3D800929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FDDA29C-FE19-4431-AD0B-135A19BB1D0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1b37f15-d54f-4869-b07e-8f217c7adc2a"/>
    <ds:schemaRef ds:uri="8fc33615-b24b-4914-9672-4658ced9c92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A9AC046-9C5B-4249-A6A4-2FF27862AEBA}">
  <ds:schemaRefs>
    <ds:schemaRef ds:uri="http://schemas.microsoft.com/office/2006/metadata/properties"/>
    <ds:schemaRef ds:uri="31b37f15-d54f-4869-b07e-8f217c7adc2a"/>
    <ds:schemaRef ds:uri="http://schemas.openxmlformats.org/package/2006/metadata/core-properties"/>
    <ds:schemaRef ds:uri="http://www.w3.org/XML/1998/namespace"/>
    <ds:schemaRef ds:uri="8fc33615-b24b-4914-9672-4658ced9c92a"/>
    <ds:schemaRef ds:uri="http://purl.org/dc/dcmitype/"/>
    <ds:schemaRef ds:uri="http://purl.org/dc/elements/1.1/"/>
    <ds:schemaRef ds:uri="http://schemas.microsoft.com/office/infopath/2007/PartnerControls"/>
    <ds:schemaRef ds:uri="http://schemas.microsoft.com/office/2006/documentManagement/typ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Words>723</Words>
  <PresentationFormat>画面に合わせる (4:3)</PresentationFormat>
  <Paragraphs>13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Yu Gothic UI</vt:lpstr>
      <vt:lpstr>Yu Gothic UI Light</vt:lpstr>
      <vt:lpstr>游ゴシック</vt:lpstr>
      <vt:lpstr>Arial</vt:lpstr>
      <vt:lpstr>Calibri</vt:lpstr>
      <vt:lpstr>Blank</vt:lpstr>
      <vt:lpstr>別添４　バーチャル展示応募様式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0x0101005195AE075DA5524D9054FDD8A6B49AC3</vt:lpwstr>
  </property>
  <property fmtid="{D5CDD505-2E9C-101B-9397-08002B2CF9AE}" pid="3" name="Order">
    <vt:r8>130300</vt:r8>
  </property>
  <property fmtid="{D5CDD505-2E9C-101B-9397-08002B2CF9AE}" pid="4" name="URL">
    <vt:lpwstr/>
  </property>
  <property fmtid="{D5CDD505-2E9C-101B-9397-08002B2CF9AE}" pid="5" name="xd_ProgID">
    <vt:lpwstr/>
  </property>
  <property fmtid="{D5CDD505-2E9C-101B-9397-08002B2CF9AE}" pid="6" name="ComplianceAssetId">
    <vt:lpwstr/>
  </property>
  <property fmtid="{D5CDD505-2E9C-101B-9397-08002B2CF9AE}" pid="7" name="TemplateUrl">
    <vt:lpwstr/>
  </property>
  <property fmtid="{D5CDD505-2E9C-101B-9397-08002B2CF9AE}" pid="8" name="_ExtendedDescription">
    <vt:lpwstr/>
  </property>
  <property fmtid="{D5CDD505-2E9C-101B-9397-08002B2CF9AE}" pid="9" name="TriggerFlowInfo">
    <vt:lpwstr/>
  </property>
  <property fmtid="{D5CDD505-2E9C-101B-9397-08002B2CF9AE}" pid="10" name="MediaServiceImageTags">
    <vt:lpwstr/>
  </property>
</Properties>
</file>