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7" r:id="rId5"/>
    <p:sldId id="258" r:id="rId6"/>
    <p:sldId id="259" r:id="rId7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14" Target="changesInfos/changesInfo1.xml" Type="http://schemas.microsoft.com/office/2016/11/relationships/changes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notesMasters/notesMaster1.xml" Type="http://schemas.openxmlformats.org/officeDocument/2006/relationships/notesMaster"/><Relationship Id="rId9" Target="handoutMasters/handoutMaster1.xml" Type="http://schemas.openxmlformats.org/officeDocument/2006/relationships/handoutMaster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原 弘行(MATSUBARA Hiroyuki)" userId="7f00034b-323d-401f-afb9-e9f730d17551" providerId="ADAL" clId="{9DE4337D-C510-4508-8A5E-A8F22F1591AA}"/>
    <pc:docChg chg="undo redo custSel modSld">
      <pc:chgData name="松原 弘行(MATSUBARA Hiroyuki)" userId="7f00034b-323d-401f-afb9-e9f730d17551" providerId="ADAL" clId="{9DE4337D-C510-4508-8A5E-A8F22F1591AA}" dt="2026-05-28T05:40:42.998" v="452" actId="20577"/>
      <pc:docMkLst>
        <pc:docMk/>
      </pc:docMkLst>
      <pc:sldChg chg="modSp mod">
        <pc:chgData name="松原 弘行(MATSUBARA Hiroyuki)" userId="7f00034b-323d-401f-afb9-e9f730d17551" providerId="ADAL" clId="{9DE4337D-C510-4508-8A5E-A8F22F1591AA}" dt="2026-05-28T05:40:28.072" v="448" actId="20577"/>
        <pc:sldMkLst>
          <pc:docMk/>
          <pc:sldMk cId="4213001955" sldId="257"/>
        </pc:sldMkLst>
        <pc:spChg chg="mod">
          <ac:chgData name="松原 弘行(MATSUBARA Hiroyuki)" userId="7f00034b-323d-401f-afb9-e9f730d17551" providerId="ADAL" clId="{9DE4337D-C510-4508-8A5E-A8F22F1591AA}" dt="2026-05-28T05:15:41.487" v="71" actId="1076"/>
          <ac:spMkLst>
            <pc:docMk/>
            <pc:sldMk cId="4213001955" sldId="257"/>
            <ac:spMk id="2" creationId="{369B854A-44DC-813E-3919-8B5D2989CE27}"/>
          </ac:spMkLst>
        </pc:spChg>
        <pc:spChg chg="mod">
          <ac:chgData name="松原 弘行(MATSUBARA Hiroyuki)" userId="7f00034b-323d-401f-afb9-e9f730d17551" providerId="ADAL" clId="{9DE4337D-C510-4508-8A5E-A8F22F1591AA}" dt="2026-05-28T05:40:28.072" v="448" actId="20577"/>
          <ac:spMkLst>
            <pc:docMk/>
            <pc:sldMk cId="4213001955" sldId="257"/>
            <ac:spMk id="3" creationId="{AAE8A87F-09A5-9534-EB60-2381AC759F82}"/>
          </ac:spMkLst>
        </pc:spChg>
        <pc:spChg chg="mod">
          <ac:chgData name="松原 弘行(MATSUBARA Hiroyuki)" userId="7f00034b-323d-401f-afb9-e9f730d17551" providerId="ADAL" clId="{9DE4337D-C510-4508-8A5E-A8F22F1591AA}" dt="2026-05-28T05:24:06.924" v="161" actId="403"/>
          <ac:spMkLst>
            <pc:docMk/>
            <pc:sldMk cId="4213001955" sldId="257"/>
            <ac:spMk id="4" creationId="{40DA215F-DC84-638A-F911-691C6078205D}"/>
          </ac:spMkLst>
        </pc:spChg>
        <pc:spChg chg="mod">
          <ac:chgData name="松原 弘行(MATSUBARA Hiroyuki)" userId="7f00034b-323d-401f-afb9-e9f730d17551" providerId="ADAL" clId="{9DE4337D-C510-4508-8A5E-A8F22F1591AA}" dt="2026-05-28T05:19:54.314" v="115" actId="1076"/>
          <ac:spMkLst>
            <pc:docMk/>
            <pc:sldMk cId="4213001955" sldId="257"/>
            <ac:spMk id="6" creationId="{EA6BD496-B96B-57D8-7136-5589B67E5995}"/>
          </ac:spMkLst>
        </pc:spChg>
        <pc:spChg chg="mod">
          <ac:chgData name="松原 弘行(MATSUBARA Hiroyuki)" userId="7f00034b-323d-401f-afb9-e9f730d17551" providerId="ADAL" clId="{9DE4337D-C510-4508-8A5E-A8F22F1591AA}" dt="2026-05-28T05:27:19.141" v="272" actId="1076"/>
          <ac:spMkLst>
            <pc:docMk/>
            <pc:sldMk cId="4213001955" sldId="257"/>
            <ac:spMk id="7" creationId="{A95FE863-64B6-1245-379A-12B676E9917B}"/>
          </ac:spMkLst>
        </pc:spChg>
        <pc:spChg chg="mod">
          <ac:chgData name="松原 弘行(MATSUBARA Hiroyuki)" userId="7f00034b-323d-401f-afb9-e9f730d17551" providerId="ADAL" clId="{9DE4337D-C510-4508-8A5E-A8F22F1591AA}" dt="2026-05-28T05:25:03.059" v="182" actId="1076"/>
          <ac:spMkLst>
            <pc:docMk/>
            <pc:sldMk cId="4213001955" sldId="257"/>
            <ac:spMk id="10" creationId="{D17FA59B-8618-7515-25DE-9CFD8C351E32}"/>
          </ac:spMkLst>
        </pc:spChg>
        <pc:spChg chg="mod">
          <ac:chgData name="松原 弘行(MATSUBARA Hiroyuki)" userId="7f00034b-323d-401f-afb9-e9f730d17551" providerId="ADAL" clId="{9DE4337D-C510-4508-8A5E-A8F22F1591AA}" dt="2026-05-28T05:17:00.385" v="75" actId="1076"/>
          <ac:spMkLst>
            <pc:docMk/>
            <pc:sldMk cId="4213001955" sldId="257"/>
            <ac:spMk id="13" creationId="{60E2B1E2-6586-9D29-B1BB-B96F3F080EC2}"/>
          </ac:spMkLst>
        </pc:spChg>
      </pc:sldChg>
      <pc:sldChg chg="modSp mod">
        <pc:chgData name="松原 弘行(MATSUBARA Hiroyuki)" userId="7f00034b-323d-401f-afb9-e9f730d17551" providerId="ADAL" clId="{9DE4337D-C510-4508-8A5E-A8F22F1591AA}" dt="2026-05-28T05:40:42.998" v="452" actId="20577"/>
        <pc:sldMkLst>
          <pc:docMk/>
          <pc:sldMk cId="3870641690" sldId="258"/>
        </pc:sldMkLst>
        <pc:spChg chg="mod">
          <ac:chgData name="松原 弘行(MATSUBARA Hiroyuki)" userId="7f00034b-323d-401f-afb9-e9f730d17551" providerId="ADAL" clId="{9DE4337D-C510-4508-8A5E-A8F22F1591AA}" dt="2026-05-28T05:31:38.494" v="445" actId="1076"/>
          <ac:spMkLst>
            <pc:docMk/>
            <pc:sldMk cId="3870641690" sldId="258"/>
            <ac:spMk id="2" creationId="{369B854A-44DC-813E-3919-8B5D2989CE27}"/>
          </ac:spMkLst>
        </pc:spChg>
        <pc:spChg chg="mod">
          <ac:chgData name="松原 弘行(MATSUBARA Hiroyuki)" userId="7f00034b-323d-401f-afb9-e9f730d17551" providerId="ADAL" clId="{9DE4337D-C510-4508-8A5E-A8F22F1591AA}" dt="2026-05-28T05:28:05.165" v="351" actId="14100"/>
          <ac:spMkLst>
            <pc:docMk/>
            <pc:sldMk cId="3870641690" sldId="258"/>
            <ac:spMk id="3" creationId="{E83236D2-AB61-5C63-738D-336E18F3BFC7}"/>
          </ac:spMkLst>
        </pc:spChg>
        <pc:spChg chg="mod">
          <ac:chgData name="松原 弘行(MATSUBARA Hiroyuki)" userId="7f00034b-323d-401f-afb9-e9f730d17551" providerId="ADAL" clId="{9DE4337D-C510-4508-8A5E-A8F22F1591AA}" dt="2026-05-28T05:25:27.981" v="186" actId="1076"/>
          <ac:spMkLst>
            <pc:docMk/>
            <pc:sldMk cId="3870641690" sldId="258"/>
            <ac:spMk id="4" creationId="{5EB9776B-42BC-7284-8EFF-484E516141B8}"/>
          </ac:spMkLst>
        </pc:spChg>
        <pc:spChg chg="mod">
          <ac:chgData name="松原 弘行(MATSUBARA Hiroyuki)" userId="7f00034b-323d-401f-afb9-e9f730d17551" providerId="ADAL" clId="{9DE4337D-C510-4508-8A5E-A8F22F1591AA}" dt="2026-05-28T05:29:17.385" v="394" actId="1076"/>
          <ac:spMkLst>
            <pc:docMk/>
            <pc:sldMk cId="3870641690" sldId="258"/>
            <ac:spMk id="8" creationId="{586DED76-EF8A-817B-A5A0-2C27C829E843}"/>
          </ac:spMkLst>
        </pc:spChg>
        <pc:spChg chg="mod">
          <ac:chgData name="松原 弘行(MATSUBARA Hiroyuki)" userId="7f00034b-323d-401f-afb9-e9f730d17551" providerId="ADAL" clId="{9DE4337D-C510-4508-8A5E-A8F22F1591AA}" dt="2026-05-28T05:31:46.932" v="446" actId="20577"/>
          <ac:spMkLst>
            <pc:docMk/>
            <pc:sldMk cId="3870641690" sldId="258"/>
            <ac:spMk id="12" creationId="{C4263F31-743E-8A2F-2E66-4D32F6DDD6F7}"/>
          </ac:spMkLst>
        </pc:spChg>
        <pc:spChg chg="mod">
          <ac:chgData name="松原 弘行(MATSUBARA Hiroyuki)" userId="7f00034b-323d-401f-afb9-e9f730d17551" providerId="ADAL" clId="{9DE4337D-C510-4508-8A5E-A8F22F1591AA}" dt="2026-05-28T05:40:42.998" v="452" actId="20577"/>
          <ac:spMkLst>
            <pc:docMk/>
            <pc:sldMk cId="3870641690" sldId="258"/>
            <ac:spMk id="14" creationId="{AF9A8A22-2D45-340F-638E-42F804910FE4}"/>
          </ac:spMkLst>
        </pc:spChg>
        <pc:spChg chg="mod">
          <ac:chgData name="松原 弘行(MATSUBARA Hiroyuki)" userId="7f00034b-323d-401f-afb9-e9f730d17551" providerId="ADAL" clId="{9DE4337D-C510-4508-8A5E-A8F22F1591AA}" dt="2026-05-28T05:22:51.643" v="144" actId="1076"/>
          <ac:spMkLst>
            <pc:docMk/>
            <pc:sldMk cId="3870641690" sldId="258"/>
            <ac:spMk id="16" creationId="{FA3CE9CC-6A96-3F75-6A80-A21C5ECD55CD}"/>
          </ac:spMkLst>
        </pc:spChg>
      </pc:sldChg>
      <pc:sldChg chg="modSp mod">
        <pc:chgData name="松原 弘行(MATSUBARA Hiroyuki)" userId="7f00034b-323d-401f-afb9-e9f730d17551" providerId="ADAL" clId="{9DE4337D-C510-4508-8A5E-A8F22F1591AA}" dt="2026-05-28T05:40:34.814" v="450" actId="20577"/>
        <pc:sldMkLst>
          <pc:docMk/>
          <pc:sldMk cId="4158143671" sldId="259"/>
        </pc:sldMkLst>
        <pc:spChg chg="mod">
          <ac:chgData name="松原 弘行(MATSUBARA Hiroyuki)" userId="7f00034b-323d-401f-afb9-e9f730d17551" providerId="ADAL" clId="{9DE4337D-C510-4508-8A5E-A8F22F1591AA}" dt="2026-05-28T05:28:13.416" v="352" actId="14100"/>
          <ac:spMkLst>
            <pc:docMk/>
            <pc:sldMk cId="4158143671" sldId="259"/>
            <ac:spMk id="5" creationId="{BCA56FF4-4472-2FA3-69FB-EA401387E964}"/>
          </ac:spMkLst>
        </pc:spChg>
        <pc:spChg chg="mod">
          <ac:chgData name="松原 弘行(MATSUBARA Hiroyuki)" userId="7f00034b-323d-401f-afb9-e9f730d17551" providerId="ADAL" clId="{9DE4337D-C510-4508-8A5E-A8F22F1591AA}" dt="2026-05-28T05:25:40.386" v="191" actId="1076"/>
          <ac:spMkLst>
            <pc:docMk/>
            <pc:sldMk cId="4158143671" sldId="259"/>
            <ac:spMk id="7" creationId="{2D3596DD-1FF2-8BA4-C0A7-E9768C86F08F}"/>
          </ac:spMkLst>
        </pc:spChg>
        <pc:spChg chg="mod">
          <ac:chgData name="松原 弘行(MATSUBARA Hiroyuki)" userId="7f00034b-323d-401f-afb9-e9f730d17551" providerId="ADAL" clId="{9DE4337D-C510-4508-8A5E-A8F22F1591AA}" dt="2026-05-28T05:28:51.636" v="366" actId="1076"/>
          <ac:spMkLst>
            <pc:docMk/>
            <pc:sldMk cId="4158143671" sldId="259"/>
            <ac:spMk id="15" creationId="{D5748DE6-24E7-DDC9-E27A-41EB1D7E0E2E}"/>
          </ac:spMkLst>
        </pc:spChg>
        <pc:spChg chg="mod">
          <ac:chgData name="松原 弘行(MATSUBARA Hiroyuki)" userId="7f00034b-323d-401f-afb9-e9f730d17551" providerId="ADAL" clId="{9DE4337D-C510-4508-8A5E-A8F22F1591AA}" dt="2026-05-28T05:40:34.814" v="450" actId="20577"/>
          <ac:spMkLst>
            <pc:docMk/>
            <pc:sldMk cId="4158143671" sldId="259"/>
            <ac:spMk id="16" creationId="{C32A5915-36E9-8D92-528B-3564C089560B}"/>
          </ac:spMkLst>
        </pc:spChg>
        <pc:spChg chg="mod">
          <ac:chgData name="松原 弘行(MATSUBARA Hiroyuki)" userId="7f00034b-323d-401f-afb9-e9f730d17551" providerId="ADAL" clId="{9DE4337D-C510-4508-8A5E-A8F22F1591AA}" dt="2026-05-28T05:24:40.839" v="181" actId="14100"/>
          <ac:spMkLst>
            <pc:docMk/>
            <pc:sldMk cId="4158143671" sldId="259"/>
            <ac:spMk id="17" creationId="{72EF1B76-382E-AAC7-40ED-E9F988863880}"/>
          </ac:spMkLst>
        </pc:spChg>
      </pc:sldChg>
    </pc:docChg>
  </pc:docChgLst>
  <pc:docChgLst>
    <pc:chgData name="竹内 千尋(TAKEUCHI Chihiro)" userId="4a46c0c5-90f6-4241-a887-a1972cbdd04f" providerId="ADAL" clId="{7B0A1BE8-FB40-484B-8C41-3A7D4E417DFA}"/>
    <pc:docChg chg="undo custSel modSld">
      <pc:chgData name="竹内 千尋(TAKEUCHI Chihiro)" userId="4a46c0c5-90f6-4241-a887-a1972cbdd04f" providerId="ADAL" clId="{7B0A1BE8-FB40-484B-8C41-3A7D4E417DFA}" dt="2026-05-26T02:28:39.589" v="179" actId="478"/>
      <pc:docMkLst>
        <pc:docMk/>
      </pc:docMkLst>
      <pc:sldChg chg="addSp delSp modSp mod">
        <pc:chgData name="竹内 千尋(TAKEUCHI Chihiro)" userId="4a46c0c5-90f6-4241-a887-a1972cbdd04f" providerId="ADAL" clId="{7B0A1BE8-FB40-484B-8C41-3A7D4E417DFA}" dt="2026-05-26T02:28:39.589" v="179" actId="478"/>
        <pc:sldMkLst>
          <pc:docMk/>
          <pc:sldMk cId="3870641690" sldId="258"/>
        </pc:sldMkLst>
        <pc:spChg chg="add del mod">
          <ac:chgData name="竹内 千尋(TAKEUCHI Chihiro)" userId="4a46c0c5-90f6-4241-a887-a1972cbdd04f" providerId="ADAL" clId="{7B0A1BE8-FB40-484B-8C41-3A7D4E417DFA}" dt="2026-05-26T02:28:37.743" v="178" actId="478"/>
          <ac:spMkLst>
            <pc:docMk/>
            <pc:sldMk cId="3870641690" sldId="258"/>
            <ac:spMk id="12" creationId="{C4263F31-743E-8A2F-2E66-4D32F6DDD6F7}"/>
          </ac:spMkLst>
        </pc:spChg>
      </pc:sldChg>
      <pc:sldChg chg="modSp mod">
        <pc:chgData name="竹内 千尋(TAKEUCHI Chihiro)" userId="4a46c0c5-90f6-4241-a887-a1972cbdd04f" providerId="ADAL" clId="{7B0A1BE8-FB40-484B-8C41-3A7D4E417DFA}" dt="2026-05-18T04:47:24.368" v="157" actId="20577"/>
        <pc:sldMkLst>
          <pc:docMk/>
          <pc:sldMk cId="4158143671" sldId="259"/>
        </pc:sldMkLst>
        <pc:spChg chg="mod">
          <ac:chgData name="竹内 千尋(TAKEUCHI Chihiro)" userId="4a46c0c5-90f6-4241-a887-a1972cbdd04f" providerId="ADAL" clId="{7B0A1BE8-FB40-484B-8C41-3A7D4E417DFA}" dt="2026-05-18T04:47:24.368" v="157" actId="20577"/>
          <ac:spMkLst>
            <pc:docMk/>
            <pc:sldMk cId="4158143671" sldId="259"/>
            <ac:spMk id="3" creationId="{1980BA87-0A94-1286-3B6F-D4F7D2E128E2}"/>
          </ac:spMkLst>
        </pc:sp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96CE339-E0C5-FBB5-DA27-DA5E5EE696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D5CF99-15BC-D6A8-33F2-6038D7FBEC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ED9B6-B00C-4117-8F96-ED32741606A1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F3F71B-28B6-3269-43AE-041BADF391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51AAC97-6170-E121-5B60-8142872475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3F2D6-86EB-4010-AC55-55C6EE5D0C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89260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8E036-BB34-40CC-BE73-A31BED8EE4D0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805A1-1446-4931-B4D6-8F09621CB1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10104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70396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F8F0-0ADA-4C8B-86DB-509FF226A66D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90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EDD0-7235-4E3B-998E-2FCC23B5437D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47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692696"/>
            <a:ext cx="2057400" cy="554461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692696"/>
            <a:ext cx="6019800" cy="554461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C85F5-BF69-439B-BD6B-D660194D30C9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474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702C3-6B0B-486D-843D-28141AB639ED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763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E32B-515C-427B-A271-B6544F1FFB4F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656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259-73A0-4DAD-BB68-8F696A86CA78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547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67941"/>
            <a:ext cx="4038600" cy="45693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67941"/>
            <a:ext cx="4038600" cy="45693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C523-50C4-42DD-995B-830BD294273B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50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4626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28602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64626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28602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7ABC7-C2C3-4511-BF8D-B6D788C98EC2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98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5B78C-4E13-4BC0-B66E-8AE32A7FF967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52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1AFD-FD95-4734-A420-EB2854025EB5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73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3008313" cy="9361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764704"/>
            <a:ext cx="5111750" cy="54930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700808"/>
            <a:ext cx="3008313" cy="45569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3EB4-9DCF-4B7D-A672-E22045039702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45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93772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74989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50445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5AF3-ADF6-4502-80FC-DCFAEB96F967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56323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28800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DD85A-000F-4FE6-8DEB-684ACEE7E890}" type="datetime1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95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9B854A-44DC-813E-3919-8B5D2989C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574"/>
            <a:ext cx="6100192" cy="360000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【</a:t>
            </a:r>
            <a:r>
              <a:rPr kumimoji="1" lang="ja-JP" altLang="en-US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基本情報</a:t>
            </a:r>
            <a:r>
              <a:rPr kumimoji="1" lang="en-US" altLang="ja-JP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】</a:t>
            </a:r>
            <a:endParaRPr kumimoji="1" lang="ja-JP" altLang="en-US" sz="17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1AEA8C-C4CF-2621-5940-B10843735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12160" y="10064"/>
            <a:ext cx="3131840" cy="365125"/>
          </a:xfrm>
        </p:spPr>
        <p:txBody>
          <a:bodyPr/>
          <a:lstStyle/>
          <a:p>
            <a:pPr algn="l"/>
            <a:r>
              <a:rPr kumimoji="1" lang="en-US" altLang="ja-JP" dirty="0">
                <a:solidFill>
                  <a:schemeClr val="tx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受付番号（事務局使用）：　　　　　</a:t>
            </a:r>
            <a:r>
              <a:rPr kumimoji="1" lang="en-US" altLang="ja-JP" dirty="0">
                <a:solidFill>
                  <a:schemeClr val="tx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】</a:t>
            </a:r>
            <a:endParaRPr kumimoji="1" lang="ja-JP" altLang="en-US" dirty="0">
              <a:solidFill>
                <a:schemeClr val="tx1"/>
              </a:solidFill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6BD496-B96B-57D8-7136-5589B67E5995}"/>
              </a:ext>
            </a:extLst>
          </p:cNvPr>
          <p:cNvSpPr txBox="1"/>
          <p:nvPr/>
        </p:nvSpPr>
        <p:spPr>
          <a:xfrm>
            <a:off x="72000" y="1836000"/>
            <a:ext cx="9000000" cy="50044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ja-JP" altLang="en-US" sz="11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➀概要：当該技術等の概要・コンセプトや、優れている点（独自性など）について。</a:t>
            </a:r>
            <a:endParaRPr lang="en-US" altLang="ja-JP" sz="11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ja-JP" altLang="en-US" sz="11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②貢献分野への波及プロセス：当該技術が、どのように環境課題の解消に貢献していくか、そのプロセスについて。</a:t>
            </a:r>
            <a:endParaRPr lang="en-US" altLang="ja-JP" sz="11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ja-JP" altLang="en-US" sz="11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➂社会実装の見通し：当該技術等は理論にとどまらず実証済か。海外展開の目途は立っているか。展開済の場合は、その実績。</a:t>
            </a:r>
          </a:p>
          <a:p>
            <a:r>
              <a:rPr lang="ja-JP" altLang="en-US" sz="11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➃アップデート：過年度の</a:t>
            </a:r>
            <a:r>
              <a:rPr lang="en-US" altLang="ja-JP" sz="11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COP</a:t>
            </a:r>
            <a:r>
              <a:rPr lang="ja-JP" altLang="en-US" sz="11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ジャパン・パビリオンからのアップデート点（</a:t>
            </a:r>
            <a:r>
              <a:rPr lang="en-US" altLang="ja-JP" sz="11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COP27</a:t>
            </a:r>
            <a:r>
              <a:rPr lang="ja-JP" altLang="en-US" sz="11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以降のジャパン・パビリオンへの出展経験がある場合、同じ展示物と思われない程度にアップデートが無い場合は採択しないことがある。）</a:t>
            </a:r>
            <a:endParaRPr lang="en-US" altLang="ja-JP" sz="11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endParaRPr lang="en-US" altLang="ja-JP" sz="11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lang="ja-JP" altLang="en-US" sz="1200" b="1" dirty="0">
                <a:solidFill>
                  <a:schemeClr val="tx2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（計</a:t>
            </a:r>
            <a:r>
              <a:rPr lang="en-US" altLang="ja-JP" sz="1200" b="1" dirty="0">
                <a:solidFill>
                  <a:schemeClr val="tx2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1,500</a:t>
            </a:r>
            <a:r>
              <a:rPr lang="ja-JP" altLang="en-US" sz="1200" b="1" dirty="0">
                <a:solidFill>
                  <a:schemeClr val="tx2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字程度）</a:t>
            </a:r>
            <a:endParaRPr kumimoji="1" lang="en-US" altLang="ja-JP" sz="1200" b="1" dirty="0">
              <a:solidFill>
                <a:schemeClr val="tx2"/>
              </a:solidFill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E8A87F-09A5-9534-EB60-2381AC759F82}"/>
              </a:ext>
            </a:extLst>
          </p:cNvPr>
          <p:cNvSpPr txBox="1"/>
          <p:nvPr/>
        </p:nvSpPr>
        <p:spPr>
          <a:xfrm>
            <a:off x="72000" y="899999"/>
            <a:ext cx="7200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企業・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団体名：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</a:t>
            </a:r>
            <a:endParaRPr kumimoji="1" lang="en-US" altLang="ja-JP" sz="1200" b="1" dirty="0">
              <a:solidFill>
                <a:srgbClr val="FF0000"/>
              </a:solidFill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応募技術</a:t>
            </a: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名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：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　　　　　　　　　　　　　　　　　　　　　　　　　　　　　　　　　　　　　　　　　　　　</a:t>
            </a:r>
            <a:endParaRPr kumimoji="1" lang="en-US" altLang="ja-JP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0E2B1E2-6586-9D29-B1BB-B96F3F080EC2}"/>
              </a:ext>
            </a:extLst>
          </p:cNvPr>
          <p:cNvSpPr txBox="1"/>
          <p:nvPr/>
        </p:nvSpPr>
        <p:spPr>
          <a:xfrm>
            <a:off x="-27708" y="301758"/>
            <a:ext cx="4599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b="1" dirty="0">
                <a:solidFill>
                  <a:srgbClr val="FF0000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別添３　</a:t>
            </a:r>
            <a:r>
              <a:rPr lang="ja-JP" altLang="en-US" b="1" dirty="0">
                <a:solidFill>
                  <a:srgbClr val="FF0000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開催地</a:t>
            </a:r>
            <a:r>
              <a:rPr kumimoji="1" lang="ja-JP" altLang="en-US" sz="1800" b="1" dirty="0">
                <a:solidFill>
                  <a:srgbClr val="FF0000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展示応募様式</a:t>
            </a: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0DA215F-DC84-638A-F911-691C6078205D}"/>
              </a:ext>
            </a:extLst>
          </p:cNvPr>
          <p:cNvSpPr txBox="1"/>
          <p:nvPr/>
        </p:nvSpPr>
        <p:spPr>
          <a:xfrm>
            <a:off x="7560000" y="900000"/>
            <a:ext cx="1440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応募コマ数：</a:t>
            </a:r>
            <a:r>
              <a:rPr lang="en-US" altLang="ja-JP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1  </a:t>
            </a: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・</a:t>
            </a:r>
            <a:r>
              <a:rPr lang="en-US" altLang="ja-JP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 2 </a:t>
            </a: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</a:t>
            </a:r>
            <a:endParaRPr lang="en-US" altLang="ja-JP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応募期間：➀ ・ ②</a:t>
            </a:r>
            <a:endParaRPr kumimoji="1" lang="ja-JP" altLang="en-US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7FA59B-8618-7515-25DE-9CFD8C351E32}"/>
              </a:ext>
            </a:extLst>
          </p:cNvPr>
          <p:cNvSpPr txBox="1"/>
          <p:nvPr/>
        </p:nvSpPr>
        <p:spPr>
          <a:xfrm>
            <a:off x="7020264" y="1512000"/>
            <a:ext cx="212373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※</a:t>
            </a:r>
            <a:r>
              <a:rPr lang="ja-JP" altLang="en-US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希望のコマ数・期間に○をつけること。</a:t>
            </a:r>
            <a:endParaRPr lang="ja-JP" altLang="en-US" sz="1000" b="1" dirty="0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75ACAFC6-2F3D-A85B-38A1-870B153D87FC}"/>
              </a:ext>
            </a:extLst>
          </p:cNvPr>
          <p:cNvSpPr txBox="1">
            <a:spLocks/>
          </p:cNvSpPr>
          <p:nvPr/>
        </p:nvSpPr>
        <p:spPr>
          <a:xfrm>
            <a:off x="0" y="1512000"/>
            <a:ext cx="6100192" cy="36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800" b="1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【</a:t>
            </a:r>
            <a:r>
              <a:rPr lang="ja-JP" altLang="en-US" sz="1800" b="1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概要</a:t>
            </a:r>
            <a:r>
              <a:rPr lang="en-US" altLang="ja-JP" sz="1800" b="1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】</a:t>
            </a:r>
            <a:r>
              <a:rPr lang="ja-JP" altLang="en-US" sz="1800" b="1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当該技術・製品・サービス等（当該技術等）の全体コンセプト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95FE863-64B6-1245-379A-12B676E9917B}"/>
              </a:ext>
            </a:extLst>
          </p:cNvPr>
          <p:cNvSpPr txBox="1"/>
          <p:nvPr/>
        </p:nvSpPr>
        <p:spPr>
          <a:xfrm>
            <a:off x="1152000" y="683999"/>
            <a:ext cx="5760000" cy="25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※</a:t>
            </a:r>
            <a:r>
              <a:rPr lang="ja-JP" altLang="en-US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この欄の内容は別添２ </a:t>
            </a:r>
            <a:r>
              <a:rPr lang="en-US" altLang="ja-JP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COP31</a:t>
            </a:r>
            <a:r>
              <a:rPr lang="ja-JP" altLang="en-US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ジャパン・パビリオン応募登録票（エクセル）から転記すること</a:t>
            </a:r>
            <a:endParaRPr lang="ja-JP" alt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421300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9B854A-44DC-813E-3919-8B5D2989C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80000"/>
            <a:ext cx="4437955" cy="360000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【</a:t>
            </a:r>
            <a:r>
              <a:rPr kumimoji="1" lang="ja-JP" altLang="en-US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展示情報</a:t>
            </a:r>
            <a:r>
              <a:rPr kumimoji="1" lang="en-US" altLang="ja-JP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】</a:t>
            </a:r>
            <a:r>
              <a:rPr kumimoji="1" lang="ja-JP" altLang="en-US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　　　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1AEA8C-C4CF-2621-5940-B10843735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36527" y="3767"/>
            <a:ext cx="2971473" cy="365125"/>
          </a:xfrm>
        </p:spPr>
        <p:txBody>
          <a:bodyPr/>
          <a:lstStyle/>
          <a:p>
            <a:pPr algn="l"/>
            <a:r>
              <a:rPr kumimoji="1" lang="en-US" altLang="ja-JP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【</a:t>
            </a:r>
            <a:r>
              <a:rPr kumimoji="1" lang="ja-JP" altLang="en-US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受付番号（事務局使用）：　　　　　</a:t>
            </a:r>
            <a:r>
              <a:rPr kumimoji="1" lang="en-US" altLang="ja-JP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】</a:t>
            </a:r>
            <a:endParaRPr kumimoji="1" lang="ja-JP" altLang="en-US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6BD496-B96B-57D8-7136-5589B67E5995}"/>
              </a:ext>
            </a:extLst>
          </p:cNvPr>
          <p:cNvSpPr txBox="1"/>
          <p:nvPr/>
        </p:nvSpPr>
        <p:spPr>
          <a:xfrm>
            <a:off x="0" y="1404000"/>
            <a:ext cx="4860000" cy="545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実物・模型展示、動画等による展示の工夫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（</a:t>
            </a:r>
            <a:r>
              <a:rPr lang="en-US" altLang="ja-JP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1000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文字程度）</a:t>
            </a:r>
            <a:endParaRPr kumimoji="1" lang="en-US" altLang="ja-JP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展示方法とその工夫点（例：ユーザー体験型、模型、</a:t>
            </a:r>
            <a:r>
              <a:rPr kumimoji="1" lang="en-US" altLang="ja-JP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3D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シミュレーションなど）</a:t>
            </a:r>
            <a:endParaRPr kumimoji="1" lang="en-US" altLang="ja-JP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endParaRPr kumimoji="1" lang="en-US" altLang="ja-JP" sz="1200" dirty="0">
              <a:highlight>
                <a:srgbClr val="FFFF00"/>
              </a:highlight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4263F31-743E-8A2F-2E66-4D32F6DDD6F7}"/>
              </a:ext>
            </a:extLst>
          </p:cNvPr>
          <p:cNvSpPr txBox="1"/>
          <p:nvPr/>
        </p:nvSpPr>
        <p:spPr>
          <a:xfrm>
            <a:off x="4896000" y="1404000"/>
            <a:ext cx="4212000" cy="545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展示のビジュアル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</a:t>
            </a:r>
            <a:endParaRPr kumimoji="1" lang="en-US" altLang="ja-JP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r>
              <a:rPr kumimoji="1" lang="en-US" altLang="ja-JP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※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図、写真、手書きスケッチ等をこの欄に収まる範囲で貼付。ファイルサイズに</a:t>
            </a:r>
            <a:r>
              <a:rPr kumimoji="1" lang="ja-JP" altLang="en-US" sz="1200" b="1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注意。</a:t>
            </a:r>
            <a:endParaRPr kumimoji="1" lang="en-US" altLang="ja-JP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586DED76-EF8A-817B-A5A0-2C27C829E84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6100192" cy="43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【</a:t>
            </a:r>
            <a:r>
              <a:rPr lang="ja-JP" altLang="en-US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基本情報</a:t>
            </a:r>
            <a:r>
              <a:rPr lang="en-US" altLang="ja-JP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】</a:t>
            </a:r>
            <a:endParaRPr lang="ja-JP" altLang="en-US" sz="17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9A8A22-2D45-340F-638E-42F804910FE4}"/>
              </a:ext>
            </a:extLst>
          </p:cNvPr>
          <p:cNvSpPr txBox="1"/>
          <p:nvPr/>
        </p:nvSpPr>
        <p:spPr>
          <a:xfrm>
            <a:off x="72000" y="360000"/>
            <a:ext cx="7200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企業・団体名：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</a:t>
            </a:r>
            <a:endParaRPr kumimoji="1" lang="en-US" altLang="ja-JP" sz="1200" b="1" dirty="0">
              <a:solidFill>
                <a:srgbClr val="FF0000"/>
              </a:solidFill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応募技術</a:t>
            </a: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名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：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　　　　　　　　　　　　　　　　　　　　　　　　　　　　　　　　　　　　　　　　　　　　</a:t>
            </a:r>
            <a:r>
              <a:rPr lang="ja-JP" altLang="en-US" sz="1200" b="1" dirty="0">
                <a:solidFill>
                  <a:srgbClr val="FF0000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　　　　　　　　　　　　　　　　　　　　　　　　　　　　　　　　　　　　　　　　</a:t>
            </a:r>
            <a:endParaRPr kumimoji="1" lang="ja-JP" altLang="en-US" sz="1200" b="1" dirty="0">
              <a:solidFill>
                <a:srgbClr val="FF0000"/>
              </a:solidFill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A3CE9CC-6A96-3F75-6A80-A21C5ECD55CD}"/>
              </a:ext>
            </a:extLst>
          </p:cNvPr>
          <p:cNvSpPr txBox="1"/>
          <p:nvPr/>
        </p:nvSpPr>
        <p:spPr>
          <a:xfrm>
            <a:off x="7560000" y="360000"/>
            <a:ext cx="1411593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応募コマ数：</a:t>
            </a:r>
            <a:r>
              <a:rPr lang="en-US" altLang="ja-JP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1  </a:t>
            </a: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・</a:t>
            </a:r>
            <a:r>
              <a:rPr lang="en-US" altLang="ja-JP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 2 </a:t>
            </a: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</a:t>
            </a:r>
            <a:endParaRPr lang="en-US" altLang="ja-JP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応募期間：➀ ・ ② 　　　　　　　　　　　　　　　　　　　　　　　　　　　　　　　　　　　　　　　　　　</a:t>
            </a:r>
            <a:endParaRPr kumimoji="1" lang="ja-JP" altLang="en-US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83236D2-AB61-5C63-738D-336E18F3BFC7}"/>
              </a:ext>
            </a:extLst>
          </p:cNvPr>
          <p:cNvSpPr txBox="1"/>
          <p:nvPr/>
        </p:nvSpPr>
        <p:spPr>
          <a:xfrm>
            <a:off x="1152000" y="108000"/>
            <a:ext cx="5040000" cy="25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5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※</a:t>
            </a:r>
            <a:r>
              <a:rPr lang="ja-JP" altLang="en-US" sz="105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この欄の内容は別添２ </a:t>
            </a:r>
            <a:r>
              <a:rPr lang="en-US" altLang="ja-JP" sz="105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COP31</a:t>
            </a:r>
            <a:r>
              <a:rPr lang="ja-JP" altLang="en-US" sz="105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ジャパン・パビリオン応募登録票（エクセル）から転記すること</a:t>
            </a:r>
            <a:endParaRPr lang="ja-JP" altLang="en-US" sz="1050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B9776B-42BC-7284-8EFF-484E516141B8}"/>
              </a:ext>
            </a:extLst>
          </p:cNvPr>
          <p:cNvSpPr txBox="1"/>
          <p:nvPr/>
        </p:nvSpPr>
        <p:spPr>
          <a:xfrm>
            <a:off x="7020000" y="972000"/>
            <a:ext cx="210231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※</a:t>
            </a:r>
            <a:r>
              <a:rPr lang="ja-JP" altLang="en-US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希望のコマ数・期間に○をつけること。</a:t>
            </a:r>
            <a:endParaRPr lang="ja-JP" alt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3870641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9105C-E572-7048-5CB4-3AF406EB8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B188585-94D4-AA3A-A1B8-0489FFDC38A1}"/>
              </a:ext>
            </a:extLst>
          </p:cNvPr>
          <p:cNvSpPr txBox="1"/>
          <p:nvPr/>
        </p:nvSpPr>
        <p:spPr>
          <a:xfrm>
            <a:off x="0" y="1403998"/>
            <a:ext cx="4500000" cy="26730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200" b="1" u="sng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①貢献のプロセスと寄与度</a:t>
            </a:r>
            <a:r>
              <a:rPr kumimoji="1" lang="zh-CN" altLang="en-US" sz="110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（</a:t>
            </a:r>
            <a:r>
              <a:rPr lang="en-US" altLang="ja-JP" sz="110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5</a:t>
            </a:r>
            <a:r>
              <a:rPr kumimoji="1" lang="en-US" altLang="ja-JP" sz="110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00</a:t>
            </a:r>
            <a:r>
              <a:rPr kumimoji="1" lang="zh-CN" altLang="en-US" sz="110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文字程度以内）</a:t>
            </a:r>
            <a:endParaRPr kumimoji="1" lang="en-US" altLang="zh-CN" sz="1100" b="1" u="sng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endParaRPr kumimoji="1" lang="en-US" altLang="ja-JP" sz="110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FBD36E1-A2CA-38E5-E3CB-26FEB072302E}"/>
              </a:ext>
            </a:extLst>
          </p:cNvPr>
          <p:cNvSpPr txBox="1"/>
          <p:nvPr/>
        </p:nvSpPr>
        <p:spPr>
          <a:xfrm>
            <a:off x="0" y="4194002"/>
            <a:ext cx="4500000" cy="2673074"/>
          </a:xfrm>
          <a:prstGeom prst="rect">
            <a:avLst/>
          </a:prstGeom>
          <a:noFill/>
          <a:ln>
            <a:solidFill>
              <a:schemeClr val="tx1">
                <a:alpha val="97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200" b="1" u="sng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②他の課題との間で生じるシナジー（共便益）</a:t>
            </a:r>
            <a:r>
              <a:rPr kumimoji="1" lang="zh-CN" altLang="en-US" sz="110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（</a:t>
            </a:r>
            <a:r>
              <a:rPr lang="en-US" altLang="ja-JP" sz="110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5</a:t>
            </a:r>
            <a:r>
              <a:rPr kumimoji="1" lang="en-US" altLang="ja-JP" sz="110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00</a:t>
            </a:r>
            <a:r>
              <a:rPr kumimoji="1" lang="zh-CN" altLang="en-US" sz="110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文字程度以内）</a:t>
            </a:r>
            <a:endParaRPr kumimoji="1" lang="en-US" altLang="zh-CN" sz="110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endParaRPr kumimoji="1" lang="en-US" altLang="zh-CN" sz="1100" b="1" u="sng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FF76322D-679F-6213-97E5-1EFD5DF82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80000"/>
            <a:ext cx="4437955" cy="360000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【</a:t>
            </a:r>
            <a:r>
              <a:rPr lang="ja-JP" altLang="en-US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アピール</a:t>
            </a:r>
            <a:r>
              <a:rPr kumimoji="1" lang="ja-JP" altLang="en-US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情報</a:t>
            </a:r>
            <a:r>
              <a:rPr lang="ja-JP" altLang="en-US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（加点要素）</a:t>
            </a:r>
            <a:r>
              <a:rPr kumimoji="1" lang="en-US" altLang="ja-JP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】</a:t>
            </a:r>
            <a:r>
              <a:rPr kumimoji="1" lang="ja-JP" altLang="en-US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　　　</a:t>
            </a:r>
          </a:p>
        </p:txBody>
      </p:sp>
      <p:sp>
        <p:nvSpPr>
          <p:cNvPr id="14" name="フッター プレースホルダー 4">
            <a:extLst>
              <a:ext uri="{FF2B5EF4-FFF2-40B4-BE49-F238E27FC236}">
                <a16:creationId xmlns:a16="http://schemas.microsoft.com/office/drawing/2014/main" id="{7D615F5F-D78F-2761-3F8E-6C6F5C3AD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84731" y="-12131"/>
            <a:ext cx="2971473" cy="365125"/>
          </a:xfrm>
        </p:spPr>
        <p:txBody>
          <a:bodyPr/>
          <a:lstStyle/>
          <a:p>
            <a:pPr algn="l"/>
            <a:r>
              <a:rPr kumimoji="1" lang="en-US" altLang="ja-JP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【</a:t>
            </a:r>
            <a:r>
              <a:rPr kumimoji="1" lang="ja-JP" altLang="en-US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受付番号（事務局使用）：　　　　　</a:t>
            </a:r>
            <a:r>
              <a:rPr kumimoji="1" lang="en-US" altLang="ja-JP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】</a:t>
            </a:r>
            <a:endParaRPr kumimoji="1" lang="ja-JP" altLang="en-US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D5748DE6-24E7-DDC9-E27A-41EB1D7E0E2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6100192" cy="36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【</a:t>
            </a:r>
            <a:r>
              <a:rPr lang="ja-JP" altLang="en-US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基本情報</a:t>
            </a:r>
            <a:r>
              <a:rPr lang="en-US" altLang="ja-JP" sz="17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】</a:t>
            </a:r>
            <a:endParaRPr lang="ja-JP" altLang="en-US" sz="17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32A5915-36E9-8D92-528B-3564C089560B}"/>
              </a:ext>
            </a:extLst>
          </p:cNvPr>
          <p:cNvSpPr txBox="1"/>
          <p:nvPr/>
        </p:nvSpPr>
        <p:spPr>
          <a:xfrm>
            <a:off x="72000" y="360000"/>
            <a:ext cx="7200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企業・団体名：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</a:t>
            </a:r>
            <a:endParaRPr kumimoji="1" lang="en-US" altLang="ja-JP" sz="1200" b="1" dirty="0">
              <a:solidFill>
                <a:schemeClr val="bg1">
                  <a:lumMod val="75000"/>
                </a:schemeClr>
              </a:solidFill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応募技術名：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　　　　　　　　　　　　　　　　　　　　　　　　　　　　　　　　　　　　　　　　　　　　</a:t>
            </a:r>
            <a:r>
              <a:rPr lang="ja-JP" altLang="en-US" sz="1200" b="1" dirty="0">
                <a:solidFill>
                  <a:srgbClr val="FF0000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　　　　　　　　　　　　　　　　　　　　　　　　　　　　　　　　　　　　　　　</a:t>
            </a:r>
            <a:endParaRPr kumimoji="1" lang="ja-JP" altLang="en-US" sz="1200" b="1" dirty="0">
              <a:solidFill>
                <a:srgbClr val="FF0000"/>
              </a:solidFill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2EF1B76-382E-AAC7-40ED-E9F988863880}"/>
              </a:ext>
            </a:extLst>
          </p:cNvPr>
          <p:cNvSpPr txBox="1"/>
          <p:nvPr/>
        </p:nvSpPr>
        <p:spPr>
          <a:xfrm>
            <a:off x="7560000" y="360000"/>
            <a:ext cx="1440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応募コマ数：</a:t>
            </a:r>
            <a:r>
              <a:rPr lang="en-US" altLang="ja-JP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1  </a:t>
            </a: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・</a:t>
            </a:r>
            <a:r>
              <a:rPr lang="en-US" altLang="ja-JP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 2 </a:t>
            </a: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</a:t>
            </a:r>
            <a:endParaRPr lang="en-US" altLang="ja-JP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応募期間：➀ ・ ② 　　　　　　　　　　　　　　　　　　　　　　　　　　　　　　　　　　　　　　　　　　</a:t>
            </a:r>
            <a:endParaRPr kumimoji="1" lang="ja-JP" altLang="en-US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44E31CD-9D91-692E-355C-30F0C70D3EA5}"/>
              </a:ext>
            </a:extLst>
          </p:cNvPr>
          <p:cNvSpPr txBox="1"/>
          <p:nvPr/>
        </p:nvSpPr>
        <p:spPr>
          <a:xfrm>
            <a:off x="4569011" y="1403998"/>
            <a:ext cx="4500000" cy="26730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➂日本政府の政策への貢献</a:t>
            </a:r>
            <a:r>
              <a:rPr kumimoji="1" lang="zh-CN" altLang="en-US" sz="11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（</a:t>
            </a:r>
            <a:r>
              <a:rPr kumimoji="1" lang="en-US" altLang="zh-CN" sz="11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5</a:t>
            </a:r>
            <a:r>
              <a:rPr kumimoji="1" lang="en-US" altLang="ja-JP" sz="11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00</a:t>
            </a:r>
            <a:r>
              <a:rPr kumimoji="1" lang="zh-CN" altLang="en-US" sz="11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文字程度以内）</a:t>
            </a:r>
            <a:endParaRPr kumimoji="1" lang="en-US" altLang="zh-CN" sz="1100" b="1" u="sng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endParaRPr kumimoji="1" lang="en-US" altLang="ja-JP" sz="1100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80BA87-0A94-1286-3B6F-D4F7D2E128E2}"/>
              </a:ext>
            </a:extLst>
          </p:cNvPr>
          <p:cNvSpPr txBox="1"/>
          <p:nvPr/>
        </p:nvSpPr>
        <p:spPr>
          <a:xfrm>
            <a:off x="4569011" y="4194002"/>
            <a:ext cx="4500000" cy="2673074"/>
          </a:xfrm>
          <a:prstGeom prst="rect">
            <a:avLst/>
          </a:prstGeom>
          <a:noFill/>
          <a:ln>
            <a:solidFill>
              <a:schemeClr val="tx1">
                <a:alpha val="97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➃トルコの掲げる </a:t>
            </a:r>
            <a:r>
              <a:rPr lang="en-US" altLang="ja-JP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Action</a:t>
            </a:r>
            <a:r>
              <a:rPr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 </a:t>
            </a:r>
            <a:r>
              <a:rPr lang="en-US" altLang="ja-JP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Agenda</a:t>
            </a:r>
            <a:r>
              <a:rPr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 との関係性</a:t>
            </a:r>
            <a:r>
              <a:rPr kumimoji="1" lang="zh-CN" altLang="en-US" sz="11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（</a:t>
            </a:r>
            <a:r>
              <a:rPr lang="en-US" altLang="zh-CN" sz="11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5</a:t>
            </a:r>
            <a:r>
              <a:rPr kumimoji="1" lang="en-US" altLang="ja-JP" sz="11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00</a:t>
            </a:r>
            <a:r>
              <a:rPr kumimoji="1" lang="zh-CN" altLang="en-US" sz="11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文字程度以内）</a:t>
            </a:r>
            <a:endParaRPr kumimoji="1" lang="en-US" altLang="zh-CN" sz="1100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1D1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endParaRPr kumimoji="1" lang="en-US" altLang="zh-CN" sz="1100" b="1" u="sng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CA56FF4-4472-2FA3-69FB-EA401387E964}"/>
              </a:ext>
            </a:extLst>
          </p:cNvPr>
          <p:cNvSpPr txBox="1"/>
          <p:nvPr/>
        </p:nvSpPr>
        <p:spPr>
          <a:xfrm>
            <a:off x="1152000" y="108000"/>
            <a:ext cx="5040000" cy="25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5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※</a:t>
            </a:r>
            <a:r>
              <a:rPr lang="ja-JP" altLang="en-US" sz="105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この欄の内容は別添２ </a:t>
            </a:r>
            <a:r>
              <a:rPr lang="en-US" altLang="ja-JP" sz="105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COP31</a:t>
            </a:r>
            <a:r>
              <a:rPr lang="ja-JP" altLang="en-US" sz="105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ジャパン・パビリオン応募登録票（エクセル）から転記すること</a:t>
            </a:r>
            <a:endParaRPr lang="ja-JP" altLang="en-US" sz="105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D3596DD-1FF2-8BA4-C0A7-E9768C86F08F}"/>
              </a:ext>
            </a:extLst>
          </p:cNvPr>
          <p:cNvSpPr txBox="1"/>
          <p:nvPr/>
        </p:nvSpPr>
        <p:spPr>
          <a:xfrm>
            <a:off x="7020000" y="972000"/>
            <a:ext cx="249973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※</a:t>
            </a:r>
            <a:r>
              <a:rPr lang="ja-JP" altLang="en-US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希望のコマ数・期間に○をつけること。</a:t>
            </a:r>
            <a:endParaRPr lang="ja-JP" alt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415814367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ステータス様式（PowerPoint）.pptx" id="{B47F9F5E-C8E7-48CE-BAA0-2A0D53FC7DE3}" vid="{B3AA4839-1D07-44BB-87DF-474122E1CD5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1b37f15-d54f-4869-b07e-8f217c7adc2a">
      <Terms xmlns="http://schemas.microsoft.com/office/infopath/2007/PartnerControls"/>
    </lcf76f155ced4ddcb4097134ff3c332f>
    <TaxCatchAll xmlns="8fc33615-b24b-4914-9672-4658ced9c92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195AE075DA5524D9054FDD8A6B49AC3" ma:contentTypeVersion="14" ma:contentTypeDescription="新しいドキュメントを作成します。" ma:contentTypeScope="" ma:versionID="b486ad73c2601203287648280f963aad">
  <xsd:schema xmlns:xsd="http://www.w3.org/2001/XMLSchema" xmlns:xs="http://www.w3.org/2001/XMLSchema" xmlns:p="http://schemas.microsoft.com/office/2006/metadata/properties" xmlns:ns2="31b37f15-d54f-4869-b07e-8f217c7adc2a" xmlns:ns3="8fc33615-b24b-4914-9672-4658ced9c92a" targetNamespace="http://schemas.microsoft.com/office/2006/metadata/properties" ma:root="true" ma:fieldsID="42152fdd54a562ed0d76dd20075ece60" ns2:_="" ns3:_="">
    <xsd:import namespace="31b37f15-d54f-4869-b07e-8f217c7adc2a"/>
    <xsd:import namespace="8fc33615-b24b-4914-9672-4658ced9c9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b37f15-d54f-4869-b07e-8f217c7adc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c33615-b24b-4914-9672-4658ced9c92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069c6a6-62bb-424c-9e6f-88081312c661}" ma:internalName="TaxCatchAll" ma:showField="CatchAllData" ma:web="8fc33615-b24b-4914-9672-4658ced9c9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9AC046-9C5B-4249-A6A4-2FF27862AEBA}">
  <ds:schemaRefs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fc33615-b24b-4914-9672-4658ced9c92a"/>
    <ds:schemaRef ds:uri="31b37f15-d54f-4869-b07e-8f217c7adc2a"/>
  </ds:schemaRefs>
</ds:datastoreItem>
</file>

<file path=customXml/itemProps2.xml><?xml version="1.0" encoding="utf-8"?>
<ds:datastoreItem xmlns:ds="http://schemas.openxmlformats.org/officeDocument/2006/customXml" ds:itemID="{E413D2F8-FA7C-428F-8305-41AF3D8009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EC1CA6-603C-4287-9794-8F769454F871}">
  <ds:schemaRefs>
    <ds:schemaRef ds:uri="31b37f15-d54f-4869-b07e-8f217c7adc2a"/>
    <ds:schemaRef ds:uri="8fc33615-b24b-4914-9672-4658ced9c92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2883</Words>
  <PresentationFormat>画面に合わせる (4:3)</PresentationFormat>
  <Paragraphs>47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Yu Gothic UI</vt:lpstr>
      <vt:lpstr>Yu Gothic UI Light</vt:lpstr>
      <vt:lpstr>游ゴシック</vt:lpstr>
      <vt:lpstr>Arial</vt:lpstr>
      <vt:lpstr>Calibri</vt:lpstr>
      <vt:lpstr>Blank</vt:lpstr>
      <vt:lpstr>【基本情報】</vt:lpstr>
      <vt:lpstr>【展示情報】　　　　</vt:lpstr>
      <vt:lpstr>【アピール情報（加点要素）】　　　　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0x0101005195AE075DA5524D9054FDD8A6B49AC3</vt:lpwstr>
  </property>
  <property fmtid="{D5CDD505-2E9C-101B-9397-08002B2CF9AE}" pid="3" name="Order">
    <vt:r8>130300</vt:r8>
  </property>
  <property fmtid="{D5CDD505-2E9C-101B-9397-08002B2CF9AE}" pid="4" name="URL">
    <vt:lpwstr/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