
<file path=[Content_Types].xml><?xml version="1.0" encoding="utf-8"?>
<Types xmlns="http://schemas.openxmlformats.org/package/2006/content-types">
  <Default ContentType="application/vnd.openxmlformats-officedocument.oleObject" Extension="bin"/>
  <Default ContentType="image/x-emf" Extension="emf"/>
  <Default ContentType="image/jpeg" Extension="jpeg"/>
  <Default ContentType="image/jpeg" Extension="jpg"/>
  <Default ContentType="image/png" Extension="png"/>
  <Default ContentType="application/vnd.openxmlformats-package.relationships+xml" Extension="rels"/>
  <Default ContentType="image/svg+xml" Extension="svg"/>
  <Default ContentType="image/png" Extension="tmp"/>
  <Default ContentType="application/xml" Extension="xml"/>
  <Override ContentType="application/vnd.openxmlformats-officedocument.customXmlProperties+xml" PartName="/customXml/itemProps1.xml"/>
  <Override ContentType="application/vnd.openxmlformats-officedocument.customXmlProperties+xml" PartName="/customXml/itemProps2.xml"/>
  <Override ContentType="application/vnd.openxmlformats-officedocument.customXmlProperties+xml" PartName="/customXml/itemProps3.xml"/>
  <Override ContentType="application/vnd.openxmlformats-officedocument.extended-properties+xml" PartName="/docProps/app.xml"/>
  <Override ContentType="application/vnd.openxmlformats-package.core-properties+xml" PartName="/docProps/core.xml"/>
  <Override ContentType="application/vnd.openxmlformats-officedocument.custom-properties+xml" PartName="/docProps/custom.xml"/>
  <Override ContentType="application/vnd.ms-powerpoint.authors+xml" PartName="/ppt/authors.xml"/>
  <Override ContentType="application/vnd.ms-powerpoint.changesinfo+xml" PartName="/ppt/changesInfos/changesInfo1.xml"/>
  <Override ContentType="application/vnd.openxmlformats-officedocument.presentationml.commentAuthors+xml" PartName="/ppt/commentAuthors.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27.xml"/>
  <Override ContentType="application/vnd.openxmlformats-officedocument.presentationml.slideLayout+xml" PartName="/ppt/slideLayouts/slideLayout28.xml"/>
  <Override ContentType="application/vnd.openxmlformats-officedocument.presentationml.slideLayout+xml" PartName="/ppt/slideLayouts/slideLayout29.xml"/>
  <Override ContentType="application/vnd.openxmlformats-officedocument.presentationml.slideLayout+xml" PartName="/ppt/slideLayouts/slideLayout30.xml"/>
  <Override ContentType="application/vnd.openxmlformats-officedocument.presentationml.slideLayout+xml" PartName="/ppt/slideLayouts/slideLayout31.xml"/>
  <Override ContentType="application/vnd.openxmlformats-officedocument.presentationml.slideLayout+xml" PartName="/ppt/slideLayouts/slideLayout32.xml"/>
  <Override ContentType="application/vnd.openxmlformats-officedocument.presentationml.slideLayout+xml" PartName="/ppt/slideLayouts/slideLayout33.xml"/>
  <Override ContentType="application/vnd.openxmlformats-officedocument.presentationml.slideLayout+xml" PartName="/ppt/slideLayouts/slideLayout34.xml"/>
  <Override ContentType="application/vnd.openxmlformats-officedocument.presentationml.slideLayout+xml" PartName="/ppt/slideLayouts/slideLayout35.xml"/>
  <Override ContentType="application/vnd.openxmlformats-officedocument.presentationml.slideLayout+xml" PartName="/ppt/slideLayouts/slideLayout36.xml"/>
  <Override ContentType="application/vnd.openxmlformats-officedocument.presentationml.slideLayout+xml" PartName="/ppt/slideLayouts/slideLayout37.xml"/>
  <Override ContentType="application/vnd.openxmlformats-officedocument.presentationml.slideLayout+xml" PartName="/ppt/slideLayouts/slideLayout38.xml"/>
  <Override ContentType="application/vnd.openxmlformats-officedocument.presentationml.slideLayout+xml" PartName="/ppt/slideLayouts/slideLayout39.xml"/>
  <Override ContentType="application/vnd.openxmlformats-officedocument.presentationml.slideLayout+xml" PartName="/ppt/slideLayouts/slideLayout40.xml"/>
  <Override ContentType="application/vnd.openxmlformats-officedocument.presentationml.slideLayout+xml" PartName="/ppt/slideLayouts/slideLayout41.xml"/>
  <Override ContentType="application/vnd.openxmlformats-officedocument.presentationml.slideLayout+xml" PartName="/ppt/slideLayouts/slideLayout42.xml"/>
  <Override ContentType="application/vnd.openxmlformats-officedocument.presentationml.slideLayout+xml" PartName="/ppt/slideLayouts/slideLayout43.xml"/>
  <Override ContentType="application/vnd.openxmlformats-officedocument.presentationml.slideLayout+xml" PartName="/ppt/slideLayouts/slideLayout44.xml"/>
  <Override ContentType="application/vnd.openxmlformats-officedocument.presentationml.slideLayout+xml" PartName="/ppt/slideLayouts/slideLayout45.xml"/>
  <Override ContentType="application/vnd.openxmlformats-officedocument.presentationml.slideLayout+xml" PartName="/ppt/slideLayouts/slideLayout46.xml"/>
  <Override ContentType="application/vnd.openxmlformats-officedocument.presentationml.slideLayout+xml" PartName="/ppt/slideLayouts/slideLayout47.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50.xml"/>
  <Override ContentType="application/vnd.openxmlformats-officedocument.presentationml.slideLayout+xml" PartName="/ppt/slideLayouts/slideLayout51.xml"/>
  <Override ContentType="application/vnd.openxmlformats-officedocument.presentationml.slideLayout+xml" PartName="/ppt/slideLayouts/slideLayout52.xml"/>
  <Override ContentType="application/vnd.openxmlformats-officedocument.presentationml.slideLayout+xml" PartName="/ppt/slideLayouts/slideLayout53.xml"/>
  <Override ContentType="application/vnd.openxmlformats-officedocument.presentationml.slideLayout+xml" PartName="/ppt/slideLayouts/slideLayout54.xml"/>
  <Override ContentType="application/vnd.openxmlformats-officedocument.presentationml.slideLayout+xml" PartName="/ppt/slideLayouts/slideLayout55.xml"/>
  <Override ContentType="application/vnd.openxmlformats-officedocument.presentationml.slideLayout+xml" PartName="/ppt/slideLayouts/slideLayout56.xml"/>
  <Override ContentType="application/vnd.openxmlformats-officedocument.presentationml.slideLayout+xml" PartName="/ppt/slideLayouts/slideLayout57.xml"/>
  <Override ContentType="application/vnd.openxmlformats-officedocument.presentationml.slideLayout+xml" PartName="/ppt/slideLayouts/slideLayout58.xml"/>
  <Override ContentType="application/vnd.openxmlformats-officedocument.presentationml.slideLayout+xml" PartName="/ppt/slideLayouts/slideLayout59.xml"/>
  <Override ContentType="application/vnd.openxmlformats-officedocument.presentationml.slideLayout+xml" PartName="/ppt/slideLayouts/slideLayout60.xml"/>
  <Override ContentType="application/vnd.openxmlformats-officedocument.presentationml.slideLayout+xml" PartName="/ppt/slideLayouts/slideLayout61.xml"/>
  <Override ContentType="application/vnd.openxmlformats-officedocument.presentationml.slideLayout+xml" PartName="/ppt/slideLayouts/slideLayout62.xml"/>
  <Override ContentType="application/vnd.openxmlformats-officedocument.presentationml.slideLayout+xml" PartName="/ppt/slideLayouts/slideLayout63.xml"/>
  <Override ContentType="application/vnd.openxmlformats-officedocument.presentationml.slideLayout+xml" PartName="/ppt/slideLayouts/slideLayout64.xml"/>
  <Override ContentType="application/vnd.openxmlformats-officedocument.presentationml.slideLayout+xml" PartName="/ppt/slideLayouts/slideLayout65.xml"/>
  <Override ContentType="application/vnd.openxmlformats-officedocument.presentationml.slideLayout+xml" PartName="/ppt/slideLayouts/slideLayout66.xml"/>
  <Override ContentType="application/vnd.openxmlformats-officedocument.presentationml.slideLayout+xml" PartName="/ppt/slideLayouts/slideLayout67.xml"/>
  <Override ContentType="application/vnd.openxmlformats-officedocument.presentationml.slideLayout+xml" PartName="/ppt/slideLayouts/slideLayout68.xml"/>
  <Override ContentType="application/vnd.openxmlformats-officedocument.presentationml.slideLayout+xml" PartName="/ppt/slideLayouts/slideLayout69.xml"/>
  <Override ContentType="application/vnd.openxmlformats-officedocument.presentationml.slideLayout+xml" PartName="/ppt/slideLayouts/slideLayout70.xml"/>
  <Override ContentType="application/vnd.openxmlformats-officedocument.presentationml.slideLayout+xml" PartName="/ppt/slideLayouts/slideLayout71.xml"/>
  <Override ContentType="application/vnd.openxmlformats-officedocument.presentationml.slideLayout+xml" PartName="/ppt/slideLayouts/slideLayout72.xml"/>
  <Override ContentType="application/vnd.openxmlformats-officedocument.presentationml.slideLayout+xml" PartName="/ppt/slideLayouts/slideLayout73.xml"/>
  <Override ContentType="application/vnd.openxmlformats-officedocument.presentationml.slideLayout+xml" PartName="/ppt/slideLayouts/slideLayout74.xml"/>
  <Override ContentType="application/vnd.openxmlformats-officedocument.presentationml.slideLayout+xml" PartName="/ppt/slideLayouts/slideLayout75.xml"/>
  <Override ContentType="application/vnd.openxmlformats-officedocument.presentationml.slideLayout+xml" PartName="/ppt/slideLayouts/slideLayout76.xml"/>
  <Override ContentType="application/vnd.openxmlformats-officedocument.presentationml.slideLayout+xml" PartName="/ppt/slideLayouts/slideLayout77.xml"/>
  <Override ContentType="application/vnd.openxmlformats-officedocument.presentationml.slideLayout+xml" PartName="/ppt/slideLayouts/slideLayout78.xml"/>
  <Override ContentType="application/vnd.openxmlformats-officedocument.presentationml.slideLayout+xml" PartName="/ppt/slideLayouts/slideLayout79.xml"/>
  <Override ContentType="application/vnd.openxmlformats-officedocument.presentationml.slideLayout+xml" PartName="/ppt/slideLayouts/slideLayout80.xml"/>
  <Override ContentType="application/vnd.openxmlformats-officedocument.presentationml.slideLayout+xml" PartName="/ppt/slideLayouts/slideLayout81.xml"/>
  <Override ContentType="application/vnd.openxmlformats-officedocument.presentationml.slideLayout+xml" PartName="/ppt/slideLayouts/slideLayout82.xml"/>
  <Override ContentType="application/vnd.openxmlformats-officedocument.presentationml.slideLayout+xml" PartName="/ppt/slideLayouts/slideLayout83.xml"/>
  <Override ContentType="application/vnd.openxmlformats-officedocument.presentationml.slideLayout+xml" PartName="/ppt/slideLayouts/slideLayout84.xml"/>
  <Override ContentType="application/vnd.openxmlformats-officedocument.presentationml.slideLayout+xml" PartName="/ppt/slideLayouts/slideLayout85.xml"/>
  <Override ContentType="application/vnd.openxmlformats-officedocument.presentationml.slideLayout+xml" PartName="/ppt/slideLayouts/slideLayout86.xml"/>
  <Override ContentType="application/vnd.openxmlformats-officedocument.presentationml.slideLayout+xml" PartName="/ppt/slideLayouts/slideLayout87.xml"/>
  <Override ContentType="application/vnd.openxmlformats-officedocument.presentationml.slideLayout+xml" PartName="/ppt/slideLayouts/slideLayout88.xml"/>
  <Override ContentType="application/vnd.openxmlformats-officedocument.presentationml.slideLayout+xml" PartName="/ppt/slideLayouts/slideLayout89.xml"/>
  <Override ContentType="application/vnd.openxmlformats-officedocument.presentationml.slideLayout+xml" PartName="/ppt/slideLayouts/slideLayout90.xml"/>
  <Override ContentType="application/vnd.openxmlformats-officedocument.presentationml.slideLayout+xml" PartName="/ppt/slideLayouts/slideLayout91.xml"/>
  <Override ContentType="application/vnd.openxmlformats-officedocument.presentationml.slideLayout+xml" PartName="/ppt/slideLayouts/slideLayout92.xml"/>
  <Override ContentType="application/vnd.openxmlformats-officedocument.presentationml.slideLayout+xml" PartName="/ppt/slideLayouts/slideLayout93.xml"/>
  <Override ContentType="application/vnd.openxmlformats-officedocument.presentationml.slideLayout+xml" PartName="/ppt/slideLayouts/slideLayout94.xml"/>
  <Override ContentType="application/vnd.openxmlformats-officedocument.presentationml.slideLayout+xml" PartName="/ppt/slideLayouts/slideLayout95.xml"/>
  <Override ContentType="application/vnd.openxmlformats-officedocument.presentationml.slideLayout+xml" PartName="/ppt/slideLayouts/slideLayout96.xml"/>
  <Override ContentType="application/vnd.openxmlformats-officedocument.presentationml.slideLayout+xml" PartName="/ppt/slideLayouts/slideLayout97.xml"/>
  <Override ContentType="application/vnd.openxmlformats-officedocument.presentationml.slideLayout+xml" PartName="/ppt/slideLayouts/slideLayout98.xml"/>
  <Override ContentType="application/vnd.openxmlformats-officedocument.presentationml.slideLayout+xml" PartName="/ppt/slideLayouts/slideLayout99.xml"/>
  <Override ContentType="application/vnd.openxmlformats-officedocument.presentationml.slideLayout+xml" PartName="/ppt/slideLayouts/slideLayout100.xml"/>
  <Override ContentType="application/vnd.openxmlformats-officedocument.presentationml.slideLayout+xml" PartName="/ppt/slideLayouts/slideLayout101.xml"/>
  <Override ContentType="application/vnd.openxmlformats-officedocument.presentationml.slideLayout+xml" PartName="/ppt/slideLayouts/slideLayout102.xml"/>
  <Override ContentType="application/vnd.openxmlformats-officedocument.presentationml.slideLayout+xml" PartName="/ppt/slideLayouts/slideLayout103.xml"/>
  <Override ContentType="application/vnd.openxmlformats-officedocument.presentationml.slideLayout+xml" PartName="/ppt/slideLayouts/slideLayout104.xml"/>
  <Override ContentType="application/vnd.openxmlformats-officedocument.presentationml.slideLayout+xml" PartName="/ppt/slideLayouts/slideLayout105.xml"/>
  <Override ContentType="application/vnd.openxmlformats-officedocument.presentationml.slideLayout+xml" PartName="/ppt/slideLayouts/slideLayout106.xml"/>
  <Override ContentType="application/vnd.openxmlformats-officedocument.presentationml.slideLayout+xml" PartName="/ppt/slideLayouts/slideLayout107.xml"/>
  <Override ContentType="application/vnd.openxmlformats-officedocument.presentationml.slideLayout+xml" PartName="/ppt/slideLayouts/slideLayout108.xml"/>
  <Override ContentType="application/vnd.openxmlformats-officedocument.presentationml.slideLayout+xml" PartName="/ppt/slideLayouts/slideLayout109.xml"/>
  <Override ContentType="application/vnd.openxmlformats-officedocument.presentationml.slideLayout+xml" PartName="/ppt/slideLayouts/slideLayout110.xml"/>
  <Override ContentType="application/vnd.openxmlformats-officedocument.presentationml.slideLayout+xml" PartName="/ppt/slideLayouts/slideLayout111.xml"/>
  <Override ContentType="application/vnd.openxmlformats-officedocument.presentationml.slideLayout+xml" PartName="/ppt/slideLayouts/slideLayout112.xml"/>
  <Override ContentType="application/vnd.openxmlformats-officedocument.presentationml.slideLayout+xml" PartName="/ppt/slideLayouts/slideLayout113.xml"/>
  <Override ContentType="application/vnd.openxmlformats-officedocument.presentationml.slideLayout+xml" PartName="/ppt/slideLayouts/slideLayout114.xml"/>
  <Override ContentType="application/vnd.openxmlformats-officedocument.presentationml.slideLayout+xml" PartName="/ppt/slideLayouts/slideLayout115.xml"/>
  <Override ContentType="application/vnd.openxmlformats-officedocument.presentationml.slideLayout+xml" PartName="/ppt/slideLayouts/slideLayout116.xml"/>
  <Override ContentType="application/vnd.openxmlformats-officedocument.presentationml.slideLayout+xml" PartName="/ppt/slideLayouts/slideLayout117.xml"/>
  <Override ContentType="application/vnd.openxmlformats-officedocument.presentationml.slideLayout+xml" PartName="/ppt/slideLayouts/slideLayout118.xml"/>
  <Override ContentType="application/vnd.openxmlformats-officedocument.presentationml.slideLayout+xml" PartName="/ppt/slideLayouts/slideLayout119.xml"/>
  <Override ContentType="application/vnd.openxmlformats-officedocument.presentationml.slideLayout+xml" PartName="/ppt/slideLayouts/slideLayout120.xml"/>
  <Override ContentType="application/vnd.openxmlformats-officedocument.presentationml.slideLayout+xml" PartName="/ppt/slideLayouts/slideLayout121.xml"/>
  <Override ContentType="application/vnd.openxmlformats-officedocument.presentationml.slideLayout+xml" PartName="/ppt/slideLayouts/slideLayout122.xml"/>
  <Override ContentType="application/vnd.openxmlformats-officedocument.presentationml.slideLayout+xml" PartName="/ppt/slideLayouts/slideLayout123.xml"/>
  <Override ContentType="application/vnd.openxmlformats-officedocument.presentationml.slideLayout+xml" PartName="/ppt/slideLayouts/slideLayout124.xml"/>
  <Override ContentType="application/vnd.openxmlformats-officedocument.presentationml.slideLayout+xml" PartName="/ppt/slideLayouts/slideLayout125.xml"/>
  <Override ContentType="application/vnd.openxmlformats-officedocument.presentationml.slideLayout+xml" PartName="/ppt/slideLayouts/slideLayout126.xml"/>
  <Override ContentType="application/vnd.openxmlformats-officedocument.presentationml.slideLayout+xml" PartName="/ppt/slideLayouts/slideLayout127.xml"/>
  <Override ContentType="application/vnd.openxmlformats-officedocument.presentationml.slideLayout+xml" PartName="/ppt/slideLayouts/slideLayout128.xml"/>
  <Override ContentType="application/vnd.openxmlformats-officedocument.presentationml.slideLayout+xml" PartName="/ppt/slideLayouts/slideLayout129.xml"/>
  <Override ContentType="application/vnd.openxmlformats-officedocument.presentationml.slideLayout+xml" PartName="/ppt/slideLayouts/slideLayout130.xml"/>
  <Override ContentType="application/vnd.openxmlformats-officedocument.presentationml.slideLayout+xml" PartName="/ppt/slideLayouts/slideLayout131.xml"/>
  <Override ContentType="application/vnd.openxmlformats-officedocument.presentationml.slideLayout+xml" PartName="/ppt/slideLayouts/slideLayout132.xml"/>
  <Override ContentType="application/vnd.openxmlformats-officedocument.presentationml.slideLayout+xml" PartName="/ppt/slideLayouts/slideLayout133.xml"/>
  <Override ContentType="application/vnd.openxmlformats-officedocument.presentationml.slideLayout+xml" PartName="/ppt/slideLayouts/slideLayout134.xml"/>
  <Override ContentType="application/vnd.openxmlformats-officedocument.presentationml.slideLayout+xml" PartName="/ppt/slideLayouts/slideLayout135.xml"/>
  <Override ContentType="application/vnd.openxmlformats-officedocument.presentationml.slideLayout+xml" PartName="/ppt/slideLayouts/slideLayout136.xml"/>
  <Override ContentType="application/vnd.openxmlformats-officedocument.presentationml.slideLayout+xml" PartName="/ppt/slideLayouts/slideLayout137.xml"/>
  <Override ContentType="application/vnd.openxmlformats-officedocument.presentationml.slideLayout+xml" PartName="/ppt/slideLayouts/slideLayout138.xml"/>
  <Override ContentType="application/vnd.openxmlformats-officedocument.presentationml.slideLayout+xml" PartName="/ppt/slideLayouts/slideLayout139.xml"/>
  <Override ContentType="application/vnd.openxmlformats-officedocument.presentationml.slideLayout+xml" PartName="/ppt/slideLayouts/slideLayout140.xml"/>
  <Override ContentType="application/vnd.openxmlformats-officedocument.presentationml.slideLayout+xml" PartName="/ppt/slideLayouts/slideLayout141.xml"/>
  <Override ContentType="application/vnd.openxmlformats-officedocument.presentationml.slideLayout+xml" PartName="/ppt/slideLayouts/slideLayout142.xml"/>
  <Override ContentType="application/vnd.openxmlformats-officedocument.presentationml.slideLayout+xml" PartName="/ppt/slideLayouts/slideLayout143.xml"/>
  <Override ContentType="application/vnd.openxmlformats-officedocument.presentationml.slideLayout+xml" PartName="/ppt/slideLayouts/slideLayout144.xml"/>
  <Override ContentType="application/vnd.openxmlformats-officedocument.presentationml.slideLayout+xml" PartName="/ppt/slideLayouts/slideLayout145.xml"/>
  <Override ContentType="application/vnd.openxmlformats-officedocument.presentationml.slideLayout+xml" PartName="/ppt/slideLayouts/slideLayout146.xml"/>
  <Override ContentType="application/vnd.openxmlformats-officedocument.presentationml.slideLayout+xml" PartName="/ppt/slideLayouts/slideLayout147.xml"/>
  <Override ContentType="application/vnd.openxmlformats-officedocument.presentationml.slideLayout+xml" PartName="/ppt/slideLayouts/slideLayout148.xml"/>
  <Override ContentType="application/vnd.openxmlformats-officedocument.presentationml.slideLayout+xml" PartName="/ppt/slideLayouts/slideLayout149.xml"/>
  <Override ContentType="application/vnd.openxmlformats-officedocument.presentationml.slideLayout+xml" PartName="/ppt/slideLayouts/slideLayout150.xml"/>
  <Override ContentType="application/vnd.openxmlformats-officedocument.presentationml.slideLayout+xml" PartName="/ppt/slideLayouts/slideLayout151.xml"/>
  <Override ContentType="application/vnd.openxmlformats-officedocument.presentationml.slideLayout+xml" PartName="/ppt/slideLayouts/slideLayout152.xml"/>
  <Override ContentType="application/vnd.openxmlformats-officedocument.presentationml.slideLayout+xml" PartName="/ppt/slideLayouts/slideLayout153.xml"/>
  <Override ContentType="application/vnd.openxmlformats-officedocument.presentationml.slideLayout+xml" PartName="/ppt/slideLayouts/slideLayout154.xml"/>
  <Override ContentType="application/vnd.openxmlformats-officedocument.presentationml.slideLayout+xml" PartName="/ppt/slideLayouts/slideLayout155.xml"/>
  <Override ContentType="application/vnd.openxmlformats-officedocument.presentationml.slideLayout+xml" PartName="/ppt/slideLayouts/slideLayout156.xml"/>
  <Override ContentType="application/vnd.openxmlformats-officedocument.presentationml.slideLayout+xml" PartName="/ppt/slideLayouts/slideLayout157.xml"/>
  <Override ContentType="application/vnd.openxmlformats-officedocument.presentationml.slideLayout+xml" PartName="/ppt/slideLayouts/slideLayout158.xml"/>
  <Override ContentType="application/vnd.openxmlformats-officedocument.presentationml.slideLayout+xml" PartName="/ppt/slideLayouts/slideLayout159.xml"/>
  <Override ContentType="application/vnd.openxmlformats-officedocument.presentationml.slideLayout+xml" PartName="/ppt/slideLayouts/slideLayout160.xml"/>
  <Override ContentType="application/vnd.openxmlformats-officedocument.presentationml.slideLayout+xml" PartName="/ppt/slideLayouts/slideLayout161.xml"/>
  <Override ContentType="application/vnd.openxmlformats-officedocument.presentationml.slideLayout+xml" PartName="/ppt/slideLayouts/slideLayout162.xml"/>
  <Override ContentType="application/vnd.openxmlformats-officedocument.presentationml.slideLayout+xml" PartName="/ppt/slideLayouts/slideLayout163.xml"/>
  <Override ContentType="application/vnd.openxmlformats-officedocument.presentationml.slideLayout+xml" PartName="/ppt/slideLayouts/slideLayout164.xml"/>
  <Override ContentType="application/vnd.openxmlformats-officedocument.presentationml.slideLayout+xml" PartName="/ppt/slideLayouts/slideLayout165.xml"/>
  <Override ContentType="application/vnd.openxmlformats-officedocument.presentationml.slideLayout+xml" PartName="/ppt/slideLayouts/slideLayout166.xml"/>
  <Override ContentType="application/vnd.openxmlformats-officedocument.presentationml.slideLayout+xml" PartName="/ppt/slideLayouts/slideLayout167.xml"/>
  <Override ContentType="application/vnd.openxmlformats-officedocument.presentationml.slideLayout+xml" PartName="/ppt/slideLayouts/slideLayout168.xml"/>
  <Override ContentType="application/vnd.openxmlformats-officedocument.presentationml.slideLayout+xml" PartName="/ppt/slideLayouts/slideLayout169.xml"/>
  <Override ContentType="application/vnd.openxmlformats-officedocument.presentationml.slideLayout+xml" PartName="/ppt/slideLayouts/slideLayout170.xml"/>
  <Override ContentType="application/vnd.openxmlformats-officedocument.presentationml.slideLayout+xml" PartName="/ppt/slideLayouts/slideLayout171.xml"/>
  <Override ContentType="application/vnd.openxmlformats-officedocument.presentationml.slideLayout+xml" PartName="/ppt/slideLayouts/slideLayout172.xml"/>
  <Override ContentType="application/vnd.openxmlformats-officedocument.presentationml.slideLayout+xml" PartName="/ppt/slideLayouts/slideLayout173.xml"/>
  <Override ContentType="application/vnd.openxmlformats-officedocument.presentationml.slideLayout+xml" PartName="/ppt/slideLayouts/slideLayout174.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Master+xml" PartName="/ppt/slideMasters/slideMaster3.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Master+xml" PartName="/ppt/slideMasters/slideMaster6.xml"/>
  <Override ContentType="application/vnd.openxmlformats-officedocument.presentationml.slideMaster+xml" PartName="/ppt/slideMasters/slideMaster7.xml"/>
  <Override ContentType="application/vnd.openxmlformats-officedocument.presentationml.slideMaster+xml" PartName="/ppt/slideMasters/slideMaster8.xml"/>
  <Override ContentType="application/vnd.openxmlformats-officedocument.presentationml.slideMaster+xml" PartName="/ppt/slideMasters/slideMaster9.xml"/>
  <Override ContentType="application/vnd.openxmlformats-officedocument.presentationml.slideMaster+xml" PartName="/ppt/slideMasters/slideMaster10.xml"/>
  <Override ContentType="application/vnd.openxmlformats-officedocument.presentationml.slideMaster+xml" PartName="/ppt/slideMasters/slideMaster11.xml"/>
  <Override ContentType="application/vnd.openxmlformats-officedocument.presentationml.slideMaster+xml" PartName="/ppt/slideMasters/slideMaster12.xml"/>
  <Override ContentType="application/vnd.openxmlformats-officedocument.presentationml.slideMaster+xml" PartName="/ppt/slideMasters/slideMaster13.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tableStyles+xml" PartName="/ppt/tableStyles.xml"/>
  <Override ContentType="application/vnd.openxmlformats-officedocument.presentationml.tags+xml" PartName="/ppt/tags/tag1.xml"/>
  <Override ContentType="application/vnd.openxmlformats-officedocument.presentationml.tags+xml" PartName="/ppt/tags/tag2.xml"/>
  <Override ContentType="application/vnd.openxmlformats-officedocument.presentationml.tags+xml" PartName="/ppt/tags/tag3.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6.xml"/>
  <Override ContentType="application/vnd.openxmlformats-officedocument.theme+xml" PartName="/ppt/theme/theme7.xml"/>
  <Override ContentType="application/vnd.openxmlformats-officedocument.theme+xml" PartName="/ppt/theme/theme8.xml"/>
  <Override ContentType="application/vnd.openxmlformats-officedocument.theme+xml" PartName="/ppt/theme/theme9.xml"/>
  <Override ContentType="application/vnd.openxmlformats-officedocument.theme+xml" PartName="/ppt/theme/theme10.xml"/>
  <Override ContentType="application/vnd.openxmlformats-officedocument.theme+xml" PartName="/ppt/theme/theme11.xml"/>
  <Override ContentType="application/vnd.openxmlformats-officedocument.theme+xml" PartName="/ppt/theme/theme12.xml"/>
  <Override ContentType="application/vnd.openxmlformats-officedocument.theme+xml" PartName="/ppt/theme/theme13.xml"/>
  <Override ContentType="application/vnd.openxmlformats-officedocument.theme+xml" PartName="/ppt/theme/theme14.xml"/>
  <Override ContentType="application/vnd.openxmlformats-officedocument.theme+xml" PartName="/ppt/theme/theme15.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99576" r:id="rId4"/>
    <p:sldMasterId id="2147499564" r:id="rId5"/>
    <p:sldMasterId id="2147499588" r:id="rId6"/>
    <p:sldMasterId id="2147513989" r:id="rId7"/>
    <p:sldMasterId id="2147514001" r:id="rId8"/>
    <p:sldMasterId id="2147516076" r:id="rId9"/>
    <p:sldMasterId id="2147554540" r:id="rId10"/>
    <p:sldMasterId id="2147562692" r:id="rId11"/>
    <p:sldMasterId id="2147573894" r:id="rId12"/>
    <p:sldMasterId id="2147573914" r:id="rId13"/>
    <p:sldMasterId id="2147573926" r:id="rId14"/>
    <p:sldMasterId id="2147573936" r:id="rId15"/>
    <p:sldMasterId id="2147573949" r:id="rId16"/>
  </p:sldMasterIdLst>
  <p:notesMasterIdLst>
    <p:notesMasterId r:id="rId36"/>
  </p:notesMasterIdLst>
  <p:handoutMasterIdLst>
    <p:handoutMasterId r:id="rId37"/>
  </p:handoutMasterIdLst>
  <p:sldIdLst>
    <p:sldId id="2147480690" r:id="rId17"/>
    <p:sldId id="2147480691" r:id="rId18"/>
    <p:sldId id="2147476917" r:id="rId19"/>
    <p:sldId id="2147480692" r:id="rId20"/>
    <p:sldId id="2147480693" r:id="rId21"/>
    <p:sldId id="528" r:id="rId22"/>
    <p:sldId id="2147480694" r:id="rId23"/>
    <p:sldId id="531" r:id="rId24"/>
    <p:sldId id="534" r:id="rId25"/>
    <p:sldId id="2147480698" r:id="rId26"/>
    <p:sldId id="2147480701" r:id="rId27"/>
    <p:sldId id="2147480696" r:id="rId28"/>
    <p:sldId id="2147480699" r:id="rId29"/>
    <p:sldId id="2147480702" r:id="rId30"/>
    <p:sldId id="2147480695" r:id="rId31"/>
    <p:sldId id="2147480700" r:id="rId32"/>
    <p:sldId id="2147480697" r:id="rId33"/>
    <p:sldId id="1643" r:id="rId34"/>
    <p:sldId id="1644" r:id="rId35"/>
  </p:sldIdLst>
  <p:sldSz cx="9906000" cy="6858000" type="A4"/>
  <p:notesSz cx="6807200" cy="9939338"/>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 uri="{2D200454-40CA-4A62-9FC3-DE9A4176ACB9}">
      <p15:notesGuideLst xmlns:p15="http://schemas.microsoft.com/office/powerpoint/2012/main">
        <p15:guide id="1" orient="horz" pos="3130" userDrawn="1">
          <p15:clr>
            <a:srgbClr val="A4A3A4"/>
          </p15:clr>
        </p15:guide>
        <p15:guide id="2" pos="2143"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50AD26-EEDA-3A36-C3EA-0442AA1CDBC2}" name="木子 雅水" initials="木雅" userId="S1k8gQNDiXWZVqUVk/RWGCF9qdJbKFaKkxt4jy6QDSg=" providerId="None"/>
  <p188:author id="{41E4F979-AB97-3C16-1250-D6460C9DBA1F}" name="Kikuchi Kokoro (菊地 心)" initials="心菊" userId="S::kkc21102@ideacon.co.jp::a5301f29-e960-4ec9-8b11-65bdfd095d6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安藤 滉一" initials="" lastIdx="1" clrIdx="4"/>
  <p:cmAuthor id="2" name="川田 琢人" initials="" lastIdx="53" clrIdx="6"/>
  <p:cmAuthor id="3" name="環" initials="" lastIdx="6" clrIdx="0"/>
  <p:cmAuthor id="4" name="髙橋 優人" initials="" lastIdx="1" clrIdx="7"/>
  <p:cmAuthor id="5" name="八尋 聡" initials="" lastIdx="1" clrIdx="8"/>
  <p:cmAuthor id="6" name="服部 優樹" initials="" lastIdx="3" clrIdx="1"/>
  <p:cmAuthor id="7" name="山本 彩永" initials="" lastIdx="1" clrIdx="3"/>
  <p:cmAuthor id="8" name="尾﨑 由布子" initials="" lastIdx="2" clrIdx="2"/>
  <p:cmAuthor id="9" name="早瀬 穂奈実" initials="" lastIdx="1" clrIdx="5"/>
  <p:cmAuthor id="10" name="八尋 聡" initials="八尋" lastIdx="8" clrIdx="9">
    <p:extLst>
      <p:ext uri="{19B8F6BF-5375-455C-9EA6-DF929625EA0E}">
        <p15:presenceInfo xmlns:p15="http://schemas.microsoft.com/office/powerpoint/2012/main" userId="S::YAHIRO01@moe.go.jp::7922ca76-4622-41db-9591-f5255d265e11" providerId="AD"/>
      </p:ext>
    </p:extLst>
  </p:cmAuthor>
  <p:cmAuthor id="11" name="松﨑 花（HANA MATSUZAKI）" initials="松﨑" lastIdx="2" clrIdx="10">
    <p:extLst>
      <p:ext uri="{19B8F6BF-5375-455C-9EA6-DF929625EA0E}">
        <p15:presenceInfo xmlns:p15="http://schemas.microsoft.com/office/powerpoint/2012/main" userId="S::MATSUZ10@moe.go.jp::721d6295-8f18-49a0-afca-2911c8afff78" providerId="AD"/>
      </p:ext>
    </p:extLst>
  </p:cmAuthor>
  <p:cmAuthor id="12" name="角野 匠（TAKUMI KAKUNO）" initials="角野" lastIdx="2" clrIdx="11">
    <p:extLst>
      <p:ext uri="{19B8F6BF-5375-455C-9EA6-DF929625EA0E}">
        <p15:presenceInfo xmlns:p15="http://schemas.microsoft.com/office/powerpoint/2012/main" userId="S::KAKUNO01@moe.go.jp::9b3c8dec-e751-4e6d-9fd9-1f030724d9fa" providerId="AD"/>
      </p:ext>
    </p:extLst>
  </p:cmAuthor>
  <p:cmAuthor id="13" name="奥田 青州（SEISHU OKUDA）" initials="奥田" lastIdx="1" clrIdx="12">
    <p:extLst>
      <p:ext uri="{19B8F6BF-5375-455C-9EA6-DF929625EA0E}">
        <p15:presenceInfo xmlns:p15="http://schemas.microsoft.com/office/powerpoint/2012/main" userId="S::OKUDA04@moe.go.jp::9878fc7b-c7a9-4396-8580-616d7a73909b" providerId="AD"/>
      </p:ext>
    </p:extLst>
  </p:cmAuthor>
  <p:cmAuthor id="14" name="楊木 萌（MOE YANAGI）" initials="楊木" lastIdx="1" clrIdx="13">
    <p:extLst>
      <p:ext uri="{19B8F6BF-5375-455C-9EA6-DF929625EA0E}">
        <p15:presenceInfo xmlns:p15="http://schemas.microsoft.com/office/powerpoint/2012/main" userId="S::YANAGI24@moe.go.jp::549662de-5488-4935-8bdb-ee71b62ab76c" providerId="AD"/>
      </p:ext>
    </p:extLst>
  </p:cmAuthor>
  <p:cmAuthor id="15" name="椎野 風香（FUKA SHIINO）" initials="椎野" lastIdx="14" clrIdx="14">
    <p:extLst>
      <p:ext uri="{19B8F6BF-5375-455C-9EA6-DF929625EA0E}">
        <p15:presenceInfo xmlns:p15="http://schemas.microsoft.com/office/powerpoint/2012/main" userId="S::SHIINO01@moe.go.jp::4efe903c-e27e-44b0-b4b9-7a7050e2e086" providerId="AD"/>
      </p:ext>
    </p:extLst>
  </p:cmAuthor>
  <p:cmAuthor id="16" name="Aya KASAHARA" initials="AK" lastIdx="4" clrIdx="15">
    <p:extLst>
      <p:ext uri="{19B8F6BF-5375-455C-9EA6-DF929625EA0E}">
        <p15:presenceInfo xmlns:p15="http://schemas.microsoft.com/office/powerpoint/2012/main" userId="Aya KASAHARA" providerId="None"/>
      </p:ext>
    </p:extLst>
  </p:cmAuthor>
  <p:cmAuthor id="17" name="環境省鳥獣室" initials="A" lastIdx="4" clrIdx="16">
    <p:extLst>
      <p:ext uri="{19B8F6BF-5375-455C-9EA6-DF929625EA0E}">
        <p15:presenceInfo xmlns:p15="http://schemas.microsoft.com/office/powerpoint/2012/main" userId="環境省鳥獣室" providerId="None"/>
      </p:ext>
    </p:extLst>
  </p:cmAuthor>
  <p:cmAuthor id="18" name="小野 晶大" initials="A" lastIdx="1" clrIdx="17">
    <p:extLst>
      <p:ext uri="{19B8F6BF-5375-455C-9EA6-DF929625EA0E}">
        <p15:presenceInfo xmlns:p15="http://schemas.microsoft.com/office/powerpoint/2012/main" userId="小野 晶大" providerId="None"/>
      </p:ext>
    </p:extLst>
  </p:cmAuthor>
  <p:cmAuthor id="19" name="宗像 直輝" initials="A" lastIdx="8" clrIdx="18">
    <p:extLst>
      <p:ext uri="{19B8F6BF-5375-455C-9EA6-DF929625EA0E}">
        <p15:presenceInfo xmlns:p15="http://schemas.microsoft.com/office/powerpoint/2012/main" userId="宗像 直輝"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FFEB"/>
    <a:srgbClr val="009C89"/>
    <a:srgbClr val="FFFFFF"/>
    <a:srgbClr val="000000"/>
    <a:srgbClr val="FFCCCC"/>
    <a:srgbClr val="FF3399"/>
    <a:srgbClr val="FFFF66"/>
    <a:srgbClr val="F79646"/>
    <a:srgbClr val="D1DFCE"/>
    <a:srgbClr val="297D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75" autoAdjust="0"/>
    <p:restoredTop sz="86744" autoAdjust="0"/>
  </p:normalViewPr>
  <p:slideViewPr>
    <p:cSldViewPr snapToGrid="0">
      <p:cViewPr varScale="1">
        <p:scale>
          <a:sx n="74" d="100"/>
          <a:sy n="74" d="100"/>
        </p:scale>
        <p:origin x="968" y="56"/>
      </p:cViewPr>
      <p:guideLst>
        <p:guide orient="horz" pos="2160"/>
        <p:guide pos="3120"/>
      </p:guideLst>
    </p:cSldViewPr>
  </p:slideViewPr>
  <p:notesTextViewPr>
    <p:cViewPr>
      <p:scale>
        <a:sx n="66" d="100"/>
        <a:sy n="66" d="100"/>
      </p:scale>
      <p:origin x="0" y="0"/>
    </p:cViewPr>
  </p:notesTextViewPr>
  <p:notesViewPr>
    <p:cSldViewPr snapToGrid="0">
      <p:cViewPr>
        <p:scale>
          <a:sx n="1" d="2"/>
          <a:sy n="1" d="2"/>
        </p:scale>
        <p:origin x="0" y="0"/>
      </p:cViewPr>
      <p:guideLst>
        <p:guide orient="horz" pos="3130"/>
        <p:guide pos="2143"/>
      </p:guideLst>
    </p:cSldViewPr>
  </p:notesViewPr>
  <p:gridSpacing cx="76200" cy="76200"/>
</p:viewPr>
</file>

<file path=ppt/_rels/presentation.xml.rels><?xml version="1.0" encoding="UTF-8" standalone="yes"?><Relationships xmlns="http://schemas.openxmlformats.org/package/2006/relationships"><Relationship Id="rId1" Target="../customXml/item1.xml" Type="http://schemas.openxmlformats.org/officeDocument/2006/relationships/customXml"/><Relationship Id="rId10" Target="slideMasters/slideMaster7.xml" Type="http://schemas.openxmlformats.org/officeDocument/2006/relationships/slideMaster"/><Relationship Id="rId11" Target="slideMasters/slideMaster8.xml" Type="http://schemas.openxmlformats.org/officeDocument/2006/relationships/slideMaster"/><Relationship Id="rId12" Target="slideMasters/slideMaster9.xml" Type="http://schemas.openxmlformats.org/officeDocument/2006/relationships/slideMaster"/><Relationship Id="rId13" Target="slideMasters/slideMaster10.xml" Type="http://schemas.openxmlformats.org/officeDocument/2006/relationships/slideMaster"/><Relationship Id="rId14" Target="slideMasters/slideMaster11.xml" Type="http://schemas.openxmlformats.org/officeDocument/2006/relationships/slideMaster"/><Relationship Id="rId15" Target="slideMasters/slideMaster12.xml" Type="http://schemas.openxmlformats.org/officeDocument/2006/relationships/slideMaster"/><Relationship Id="rId16" Target="slideMasters/slideMaster13.xml" Type="http://schemas.openxmlformats.org/officeDocument/2006/relationships/slideMaster"/><Relationship Id="rId17" Target="slides/slide1.xml" Type="http://schemas.openxmlformats.org/officeDocument/2006/relationships/slide"/><Relationship Id="rId18" Target="slides/slide2.xml" Type="http://schemas.openxmlformats.org/officeDocument/2006/relationships/slide"/><Relationship Id="rId19" Target="slides/slide3.xml" Type="http://schemas.openxmlformats.org/officeDocument/2006/relationships/slide"/><Relationship Id="rId2" Target="../customXml/item2.xml" Type="http://schemas.openxmlformats.org/officeDocument/2006/relationships/customXml"/><Relationship Id="rId20" Target="slides/slide4.xml" Type="http://schemas.openxmlformats.org/officeDocument/2006/relationships/slide"/><Relationship Id="rId21" Target="slides/slide5.xml" Type="http://schemas.openxmlformats.org/officeDocument/2006/relationships/slide"/><Relationship Id="rId22" Target="slides/slide6.xml" Type="http://schemas.openxmlformats.org/officeDocument/2006/relationships/slide"/><Relationship Id="rId23" Target="slides/slide7.xml" Type="http://schemas.openxmlformats.org/officeDocument/2006/relationships/slide"/><Relationship Id="rId24" Target="slides/slide8.xml" Type="http://schemas.openxmlformats.org/officeDocument/2006/relationships/slide"/><Relationship Id="rId25" Target="slides/slide9.xml" Type="http://schemas.openxmlformats.org/officeDocument/2006/relationships/slide"/><Relationship Id="rId26" Target="slides/slide10.xml" Type="http://schemas.openxmlformats.org/officeDocument/2006/relationships/slide"/><Relationship Id="rId27" Target="slides/slide11.xml" Type="http://schemas.openxmlformats.org/officeDocument/2006/relationships/slide"/><Relationship Id="rId28" Target="slides/slide12.xml" Type="http://schemas.openxmlformats.org/officeDocument/2006/relationships/slide"/><Relationship Id="rId29" Target="slides/slide13.xml" Type="http://schemas.openxmlformats.org/officeDocument/2006/relationships/slide"/><Relationship Id="rId3" Target="../customXml/item3.xml" Type="http://schemas.openxmlformats.org/officeDocument/2006/relationships/customXml"/><Relationship Id="rId30" Target="slides/slide14.xml" Type="http://schemas.openxmlformats.org/officeDocument/2006/relationships/slide"/><Relationship Id="rId31" Target="slides/slide15.xml" Type="http://schemas.openxmlformats.org/officeDocument/2006/relationships/slide"/><Relationship Id="rId32" Target="slides/slide16.xml" Type="http://schemas.openxmlformats.org/officeDocument/2006/relationships/slide"/><Relationship Id="rId33" Target="slides/slide17.xml" Type="http://schemas.openxmlformats.org/officeDocument/2006/relationships/slide"/><Relationship Id="rId34" Target="slides/slide18.xml" Type="http://schemas.openxmlformats.org/officeDocument/2006/relationships/slide"/><Relationship Id="rId35" Target="slides/slide19.xml" Type="http://schemas.openxmlformats.org/officeDocument/2006/relationships/slide"/><Relationship Id="rId36" Target="notesMasters/notesMaster1.xml" Type="http://schemas.openxmlformats.org/officeDocument/2006/relationships/notesMaster"/><Relationship Id="rId37" Target="handoutMasters/handoutMaster1.xml" Type="http://schemas.openxmlformats.org/officeDocument/2006/relationships/handoutMaster"/><Relationship Id="rId38" Target="commentAuthors.xml" Type="http://schemas.openxmlformats.org/officeDocument/2006/relationships/commentAuthors"/><Relationship Id="rId39" Target="presProps.xml" Type="http://schemas.openxmlformats.org/officeDocument/2006/relationships/presProps"/><Relationship Id="rId4" Target="slideMasters/slideMaster1.xml" Type="http://schemas.openxmlformats.org/officeDocument/2006/relationships/slideMaster"/><Relationship Id="rId40" Target="viewProps.xml" Type="http://schemas.openxmlformats.org/officeDocument/2006/relationships/viewProps"/><Relationship Id="rId41" Target="theme/theme1.xml" Type="http://schemas.openxmlformats.org/officeDocument/2006/relationships/theme"/><Relationship Id="rId42" Target="tableStyles.xml" Type="http://schemas.openxmlformats.org/officeDocument/2006/relationships/tableStyles"/><Relationship Id="rId43" Target="changesInfos/changesInfo1.xml" Type="http://schemas.microsoft.com/office/2016/11/relationships/changesInfo"/><Relationship Id="rId44" Target="authors.xml" Type="http://schemas.microsoft.com/office/2018/10/relationships/authors"/><Relationship Id="rId5" Target="slideMasters/slideMaster2.xml" Type="http://schemas.openxmlformats.org/officeDocument/2006/relationships/slideMaster"/><Relationship Id="rId6" Target="slideMasters/slideMaster3.xml" Type="http://schemas.openxmlformats.org/officeDocument/2006/relationships/slideMaster"/><Relationship Id="rId7" Target="slideMasters/slideMaster4.xml" Type="http://schemas.openxmlformats.org/officeDocument/2006/relationships/slideMaster"/><Relationship Id="rId8" Target="slideMasters/slideMaster5.xml" Type="http://schemas.openxmlformats.org/officeDocument/2006/relationships/slideMaster"/><Relationship Id="rId9" Target="slideMasters/slideMaster6.xml" Type="http://schemas.openxmlformats.org/officeDocument/2006/relationships/slideMaster"/></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坂本 勇介(SAKAMOTO Yusuke)" userId="7d62e144-61f9-4acc-ba1f-28e3c3f59e71" providerId="ADAL" clId="{021DD99A-F992-458C-A4CE-219BE3A39053}"/>
    <pc:docChg chg="custSel modSld">
      <pc:chgData name="坂本 勇介(SAKAMOTO Yusuke)" userId="7d62e144-61f9-4acc-ba1f-28e3c3f59e71" providerId="ADAL" clId="{021DD99A-F992-458C-A4CE-219BE3A39053}" dt="2026-05-15T02:53:25.248" v="4" actId="478"/>
      <pc:docMkLst>
        <pc:docMk/>
      </pc:docMkLst>
      <pc:sldChg chg="modSp mod">
        <pc:chgData name="坂本 勇介(SAKAMOTO Yusuke)" userId="7d62e144-61f9-4acc-ba1f-28e3c3f59e71" providerId="ADAL" clId="{021DD99A-F992-458C-A4CE-219BE3A39053}" dt="2026-05-15T02:53:12.007" v="3" actId="13926"/>
        <pc:sldMkLst>
          <pc:docMk/>
          <pc:sldMk cId="1449229416" sldId="2147480690"/>
        </pc:sldMkLst>
        <pc:spChg chg="mod">
          <ac:chgData name="坂本 勇介(SAKAMOTO Yusuke)" userId="7d62e144-61f9-4acc-ba1f-28e3c3f59e71" providerId="ADAL" clId="{021DD99A-F992-458C-A4CE-219BE3A39053}" dt="2026-05-15T02:53:12.007" v="3" actId="13926"/>
          <ac:spMkLst>
            <pc:docMk/>
            <pc:sldMk cId="1449229416" sldId="2147480690"/>
            <ac:spMk id="3" creationId="{EAA5FBE8-2B17-2A6C-B211-1A2E44BD12FF}"/>
          </ac:spMkLst>
        </pc:spChg>
      </pc:sldChg>
      <pc:sldChg chg="delSp mod">
        <pc:chgData name="坂本 勇介(SAKAMOTO Yusuke)" userId="7d62e144-61f9-4acc-ba1f-28e3c3f59e71" providerId="ADAL" clId="{021DD99A-F992-458C-A4CE-219BE3A39053}" dt="2026-05-15T02:53:25.248" v="4" actId="478"/>
        <pc:sldMkLst>
          <pc:docMk/>
          <pc:sldMk cId="2981923171" sldId="2147480701"/>
        </pc:sldMkLst>
        <pc:spChg chg="del">
          <ac:chgData name="坂本 勇介(SAKAMOTO Yusuke)" userId="7d62e144-61f9-4acc-ba1f-28e3c3f59e71" providerId="ADAL" clId="{021DD99A-F992-458C-A4CE-219BE3A39053}" dt="2026-05-15T02:53:25.248" v="4" actId="478"/>
          <ac:spMkLst>
            <pc:docMk/>
            <pc:sldMk cId="2981923171" sldId="2147480701"/>
            <ac:spMk id="12" creationId="{B6D0374D-AD2B-C862-6695-3C24B30A9E11}"/>
          </ac:spMkLst>
        </pc:spChg>
      </pc:sldChg>
    </pc:docChg>
  </pc:docChgLst>
</pc:chgInfo>
</file>

<file path=ppt/handoutMasters/_rels/handoutMaster1.xml.rels><?xml version="1.0" encoding="UTF-8" standalone="yes"?><Relationships xmlns="http://schemas.openxmlformats.org/package/2006/relationships"><Relationship Id="rId1" Target="../theme/theme15.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F1A5840-9A6D-2269-8E7E-4380310B3DDF}"/>
              </a:ext>
            </a:extLst>
          </p:cNvPr>
          <p:cNvSpPr>
            <a:spLocks noGrp="1"/>
          </p:cNvSpPr>
          <p:nvPr>
            <p:ph type="hdr" sz="quarter"/>
          </p:nvPr>
        </p:nvSpPr>
        <p:spPr>
          <a:xfrm>
            <a:off x="1" y="0"/>
            <a:ext cx="2951163" cy="496888"/>
          </a:xfrm>
          <a:prstGeom prst="rect">
            <a:avLst/>
          </a:prstGeom>
        </p:spPr>
        <p:txBody>
          <a:bodyPr vert="horz" wrap="square" lIns="92084" tIns="46040" rIns="92084" bIns="46040" numCol="1" anchor="t" anchorCtr="0" compatLnSpc="1">
            <a:prstTxWarp prst="textNoShape">
              <a:avLst/>
            </a:prstTxWarp>
          </a:bodyPr>
          <a:lstStyle>
            <a:lvl1pPr eaLnBrk="1" hangingPunct="1">
              <a:defRPr sz="1200"/>
            </a:lvl1pPr>
          </a:lstStyle>
          <a:p>
            <a:pPr>
              <a:defRPr/>
            </a:pPr>
            <a:endParaRPr lang="ja-JP" altLang="en-US"/>
          </a:p>
        </p:txBody>
      </p:sp>
      <p:sp>
        <p:nvSpPr>
          <p:cNvPr id="3" name="日付プレースホルダー 2">
            <a:extLst>
              <a:ext uri="{FF2B5EF4-FFF2-40B4-BE49-F238E27FC236}">
                <a16:creationId xmlns:a16="http://schemas.microsoft.com/office/drawing/2014/main" id="{FF5CB1E3-EF2D-D5C0-7AC4-348F0249BD0F}"/>
              </a:ext>
            </a:extLst>
          </p:cNvPr>
          <p:cNvSpPr>
            <a:spLocks noGrp="1"/>
          </p:cNvSpPr>
          <p:nvPr>
            <p:ph type="dt" sz="quarter" idx="1"/>
          </p:nvPr>
        </p:nvSpPr>
        <p:spPr>
          <a:xfrm>
            <a:off x="3856039" y="0"/>
            <a:ext cx="2949575" cy="496888"/>
          </a:xfrm>
          <a:prstGeom prst="rect">
            <a:avLst/>
          </a:prstGeom>
        </p:spPr>
        <p:txBody>
          <a:bodyPr vert="horz" wrap="square" lIns="92084" tIns="46040" rIns="92084" bIns="46040" numCol="1" anchor="t" anchorCtr="0" compatLnSpc="1">
            <a:prstTxWarp prst="textNoShape">
              <a:avLst/>
            </a:prstTxWarp>
          </a:bodyPr>
          <a:lstStyle>
            <a:lvl1pPr algn="r" eaLnBrk="1" hangingPunct="1">
              <a:defRPr sz="1200"/>
            </a:lvl1pPr>
          </a:lstStyle>
          <a:p>
            <a:pPr>
              <a:defRPr/>
            </a:pPr>
            <a:fld id="{5A01C73C-AD90-40C9-90DE-BFAC7E05082C}" type="datetimeFigureOut">
              <a:rPr lang="ja-JP" altLang="en-US"/>
              <a:pPr>
                <a:defRPr/>
              </a:pPr>
              <a:t>2026/5/19</a:t>
            </a:fld>
            <a:endParaRPr lang="ja-JP" altLang="en-US"/>
          </a:p>
        </p:txBody>
      </p:sp>
      <p:sp>
        <p:nvSpPr>
          <p:cNvPr id="4" name="フッター プレースホルダー 3">
            <a:extLst>
              <a:ext uri="{FF2B5EF4-FFF2-40B4-BE49-F238E27FC236}">
                <a16:creationId xmlns:a16="http://schemas.microsoft.com/office/drawing/2014/main" id="{0B9E5441-2829-FDC5-9614-E501678A231C}"/>
              </a:ext>
            </a:extLst>
          </p:cNvPr>
          <p:cNvSpPr>
            <a:spLocks noGrp="1"/>
          </p:cNvSpPr>
          <p:nvPr>
            <p:ph type="ftr" sz="quarter" idx="2"/>
          </p:nvPr>
        </p:nvSpPr>
        <p:spPr>
          <a:xfrm>
            <a:off x="1" y="9440864"/>
            <a:ext cx="2951163" cy="496887"/>
          </a:xfrm>
          <a:prstGeom prst="rect">
            <a:avLst/>
          </a:prstGeom>
        </p:spPr>
        <p:txBody>
          <a:bodyPr vert="horz" wrap="square" lIns="92084" tIns="46040" rIns="92084" bIns="46040" numCol="1" anchor="b" anchorCtr="0" compatLnSpc="1">
            <a:prstTxWarp prst="textNoShape">
              <a:avLst/>
            </a:prstTxWarp>
          </a:bodyPr>
          <a:lstStyle>
            <a:lvl1pPr eaLnBrk="1" hangingPunct="1">
              <a:defRPr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B4FF2160-B838-5F16-1F9D-CD1A8BAEE4B6}"/>
              </a:ext>
            </a:extLst>
          </p:cNvPr>
          <p:cNvSpPr>
            <a:spLocks noGrp="1"/>
          </p:cNvSpPr>
          <p:nvPr>
            <p:ph type="sldNum" sz="quarter" idx="3"/>
          </p:nvPr>
        </p:nvSpPr>
        <p:spPr>
          <a:xfrm>
            <a:off x="3856039" y="9440864"/>
            <a:ext cx="2949575" cy="496887"/>
          </a:xfrm>
          <a:prstGeom prst="rect">
            <a:avLst/>
          </a:prstGeom>
        </p:spPr>
        <p:txBody>
          <a:bodyPr vert="horz" wrap="square" lIns="92084" tIns="46040" rIns="92084" bIns="46040" numCol="1" anchor="b" anchorCtr="0" compatLnSpc="1">
            <a:prstTxWarp prst="textNoShape">
              <a:avLst/>
            </a:prstTxWarp>
          </a:bodyPr>
          <a:lstStyle>
            <a:lvl1pPr algn="r" eaLnBrk="1" hangingPunct="1">
              <a:defRPr sz="1200"/>
            </a:lvl1pPr>
          </a:lstStyle>
          <a:p>
            <a:pPr>
              <a:defRPr/>
            </a:pPr>
            <a:fld id="{EC6837CA-0357-4876-86EB-6697C8924BFE}"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Relationships xmlns="http://schemas.openxmlformats.org/package/2006/relationships"><Relationship Id="rId1" Target="../theme/theme14.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002AD7BE-370E-EF00-9E7D-523B6DAE362F}"/>
              </a:ext>
            </a:extLst>
          </p:cNvPr>
          <p:cNvSpPr>
            <a:spLocks noGrp="1"/>
          </p:cNvSpPr>
          <p:nvPr>
            <p:ph type="hdr" sz="quarter"/>
          </p:nvPr>
        </p:nvSpPr>
        <p:spPr>
          <a:xfrm>
            <a:off x="1" y="0"/>
            <a:ext cx="2951163" cy="496888"/>
          </a:xfrm>
          <a:prstGeom prst="rect">
            <a:avLst/>
          </a:prstGeom>
        </p:spPr>
        <p:txBody>
          <a:bodyPr vert="horz" wrap="square" lIns="92084" tIns="46040" rIns="92084" bIns="46040" numCol="1" anchor="t" anchorCtr="0" compatLnSpc="1">
            <a:prstTxWarp prst="textNoShape">
              <a:avLst/>
            </a:prstTxWarp>
          </a:bodyPr>
          <a:lstStyle>
            <a:lvl1pPr eaLnBrk="1" hangingPunct="1">
              <a:defRPr sz="1200"/>
            </a:lvl1pPr>
          </a:lstStyle>
          <a:p>
            <a:pPr>
              <a:defRPr/>
            </a:pPr>
            <a:endParaRPr lang="ja-JP" altLang="en-US"/>
          </a:p>
        </p:txBody>
      </p:sp>
      <p:sp>
        <p:nvSpPr>
          <p:cNvPr id="3" name="日付プレースホルダー 2">
            <a:extLst>
              <a:ext uri="{FF2B5EF4-FFF2-40B4-BE49-F238E27FC236}">
                <a16:creationId xmlns:a16="http://schemas.microsoft.com/office/drawing/2014/main" id="{A344522B-3A9A-3864-E45B-8318D263B013}"/>
              </a:ext>
            </a:extLst>
          </p:cNvPr>
          <p:cNvSpPr>
            <a:spLocks noGrp="1"/>
          </p:cNvSpPr>
          <p:nvPr>
            <p:ph type="dt" idx="1"/>
          </p:nvPr>
        </p:nvSpPr>
        <p:spPr>
          <a:xfrm>
            <a:off x="3856039" y="0"/>
            <a:ext cx="2949575" cy="496888"/>
          </a:xfrm>
          <a:prstGeom prst="rect">
            <a:avLst/>
          </a:prstGeom>
        </p:spPr>
        <p:txBody>
          <a:bodyPr vert="horz" wrap="square" lIns="92084" tIns="46040" rIns="92084" bIns="46040" numCol="1" anchor="t" anchorCtr="0" compatLnSpc="1">
            <a:prstTxWarp prst="textNoShape">
              <a:avLst/>
            </a:prstTxWarp>
          </a:bodyPr>
          <a:lstStyle>
            <a:lvl1pPr algn="r" eaLnBrk="1" hangingPunct="1">
              <a:defRPr sz="1200"/>
            </a:lvl1pPr>
          </a:lstStyle>
          <a:p>
            <a:pPr>
              <a:defRPr/>
            </a:pPr>
            <a:fld id="{61D111EA-4515-43A4-A128-46B43F627E19}" type="datetimeFigureOut">
              <a:rPr lang="ja-JP" altLang="en-US"/>
              <a:pPr>
                <a:defRPr/>
              </a:pPr>
              <a:t>2026/5/19</a:t>
            </a:fld>
            <a:endParaRPr lang="ja-JP" altLang="en-US"/>
          </a:p>
        </p:txBody>
      </p:sp>
      <p:sp>
        <p:nvSpPr>
          <p:cNvPr id="4" name="スライド イメージ プレースホルダー 3">
            <a:extLst>
              <a:ext uri="{FF2B5EF4-FFF2-40B4-BE49-F238E27FC236}">
                <a16:creationId xmlns:a16="http://schemas.microsoft.com/office/drawing/2014/main" id="{149C2459-91A5-4657-223C-D5C944030392}"/>
              </a:ext>
            </a:extLst>
          </p:cNvPr>
          <p:cNvSpPr>
            <a:spLocks noGrp="1" noRot="1" noChangeAspect="1"/>
          </p:cNvSpPr>
          <p:nvPr>
            <p:ph type="sldImg" idx="2"/>
          </p:nvPr>
        </p:nvSpPr>
        <p:spPr>
          <a:xfrm>
            <a:off x="709613" y="744538"/>
            <a:ext cx="5387975" cy="3729037"/>
          </a:xfrm>
          <a:prstGeom prst="rect">
            <a:avLst/>
          </a:prstGeom>
          <a:noFill/>
          <a:ln w="12700">
            <a:solidFill>
              <a:prstClr val="black"/>
            </a:solidFill>
          </a:ln>
        </p:spPr>
        <p:txBody>
          <a:bodyPr vert="horz" lIns="92084" tIns="46040" rIns="92084" bIns="4604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2BE3E04D-B327-3A06-ACDD-ECAB2747936C}"/>
              </a:ext>
            </a:extLst>
          </p:cNvPr>
          <p:cNvSpPr>
            <a:spLocks noGrp="1"/>
          </p:cNvSpPr>
          <p:nvPr>
            <p:ph type="body" sz="quarter" idx="3"/>
          </p:nvPr>
        </p:nvSpPr>
        <p:spPr>
          <a:xfrm>
            <a:off x="679451" y="4721226"/>
            <a:ext cx="5448300" cy="4473575"/>
          </a:xfrm>
          <a:prstGeom prst="rect">
            <a:avLst/>
          </a:prstGeom>
        </p:spPr>
        <p:txBody>
          <a:bodyPr vert="horz" lIns="92084" tIns="46040" rIns="92084" bIns="4604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8BF1FD5A-7A96-AEFE-1D71-793EC97505E5}"/>
              </a:ext>
            </a:extLst>
          </p:cNvPr>
          <p:cNvSpPr>
            <a:spLocks noGrp="1"/>
          </p:cNvSpPr>
          <p:nvPr>
            <p:ph type="ftr" sz="quarter" idx="4"/>
          </p:nvPr>
        </p:nvSpPr>
        <p:spPr>
          <a:xfrm>
            <a:off x="1" y="9440864"/>
            <a:ext cx="2951163" cy="496887"/>
          </a:xfrm>
          <a:prstGeom prst="rect">
            <a:avLst/>
          </a:prstGeom>
        </p:spPr>
        <p:txBody>
          <a:bodyPr vert="horz" wrap="square" lIns="92084" tIns="46040" rIns="92084" bIns="46040" numCol="1" anchor="b" anchorCtr="0" compatLnSpc="1">
            <a:prstTxWarp prst="textNoShape">
              <a:avLst/>
            </a:prstTxWarp>
          </a:bodyPr>
          <a:lstStyle>
            <a:lvl1pPr eaLnBrk="1" hangingPunct="1">
              <a:defRPr sz="1200"/>
            </a:lvl1pPr>
          </a:lstStyle>
          <a:p>
            <a:pPr>
              <a:defRPr/>
            </a:pPr>
            <a:endParaRPr lang="ja-JP" altLang="en-US"/>
          </a:p>
        </p:txBody>
      </p:sp>
      <p:sp>
        <p:nvSpPr>
          <p:cNvPr id="7" name="スライド番号プレースホルダー 6">
            <a:extLst>
              <a:ext uri="{FF2B5EF4-FFF2-40B4-BE49-F238E27FC236}">
                <a16:creationId xmlns:a16="http://schemas.microsoft.com/office/drawing/2014/main" id="{F786A59F-96A4-A280-CF82-1AAF9C63A837}"/>
              </a:ext>
            </a:extLst>
          </p:cNvPr>
          <p:cNvSpPr>
            <a:spLocks noGrp="1"/>
          </p:cNvSpPr>
          <p:nvPr>
            <p:ph type="sldNum" sz="quarter" idx="5"/>
          </p:nvPr>
        </p:nvSpPr>
        <p:spPr>
          <a:xfrm>
            <a:off x="3856039" y="9440864"/>
            <a:ext cx="2949575" cy="496887"/>
          </a:xfrm>
          <a:prstGeom prst="rect">
            <a:avLst/>
          </a:prstGeom>
        </p:spPr>
        <p:txBody>
          <a:bodyPr vert="horz" wrap="square" lIns="92084" tIns="46040" rIns="92084" bIns="46040" numCol="1" anchor="b" anchorCtr="0" compatLnSpc="1">
            <a:prstTxWarp prst="textNoShape">
              <a:avLst/>
            </a:prstTxWarp>
          </a:bodyPr>
          <a:lstStyle>
            <a:lvl1pPr algn="r" eaLnBrk="1" hangingPunct="1">
              <a:defRPr sz="1200"/>
            </a:lvl1pPr>
          </a:lstStyle>
          <a:p>
            <a:pPr>
              <a:defRPr/>
            </a:pPr>
            <a:fld id="{3BA4B6CF-533E-4914-96A8-9736C34919F3}"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hf sldNum="0" hdr="0" dt="0"/>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BE267-2B59-4F7C-914F-48F9A4E49B7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25E5AC3-0EC2-65A5-0BCD-247CD06AB4D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D2C7EAE-2A5B-9CB1-DC77-C059CBB8D255}"/>
              </a:ext>
            </a:extLst>
          </p:cNvPr>
          <p:cNvSpPr>
            <a:spLocks noGrp="1"/>
          </p:cNvSpPr>
          <p:nvPr>
            <p:ph type="body" idx="1"/>
          </p:nvPr>
        </p:nvSpPr>
        <p:spPr/>
        <p:txBody>
          <a:bodyPr/>
          <a:lstStyle/>
          <a:p>
            <a:endParaRPr kumimoji="1" lang="ja-JP" altLang="en-US" dirty="0"/>
          </a:p>
        </p:txBody>
      </p:sp>
      <p:sp>
        <p:nvSpPr>
          <p:cNvPr id="4" name="フッター プレースホルダー 3">
            <a:extLst>
              <a:ext uri="{FF2B5EF4-FFF2-40B4-BE49-F238E27FC236}">
                <a16:creationId xmlns:a16="http://schemas.microsoft.com/office/drawing/2014/main" id="{7179E015-25F9-644C-C983-F6F43DCE07F7}"/>
              </a:ext>
            </a:extLst>
          </p:cNvPr>
          <p:cNvSpPr>
            <a:spLocks noGrp="1"/>
          </p:cNvSpPr>
          <p:nvPr>
            <p:ph type="ftr" sz="quarter" idx="4"/>
          </p:nvPr>
        </p:nvSpPr>
        <p:spPr/>
        <p:txBody>
          <a:bodyPr/>
          <a:lstStyle/>
          <a:p>
            <a:pPr>
              <a:defRPr/>
            </a:pPr>
            <a:endParaRPr lang="ja-JP" altLang="en-US"/>
          </a:p>
        </p:txBody>
      </p:sp>
    </p:spTree>
    <p:extLst>
      <p:ext uri="{BB962C8B-B14F-4D97-AF65-F5344CB8AC3E}">
        <p14:creationId xmlns:p14="http://schemas.microsoft.com/office/powerpoint/2010/main" val="4272470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BB537-5443-E3CE-215F-4B187E649AC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7309705-70C2-151B-951B-B86B8A18248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973F9A2-D185-3605-5496-317A53114128}"/>
              </a:ext>
            </a:extLst>
          </p:cNvPr>
          <p:cNvSpPr>
            <a:spLocks noGrp="1"/>
          </p:cNvSpPr>
          <p:nvPr>
            <p:ph type="body" idx="1"/>
          </p:nvPr>
        </p:nvSpPr>
        <p:spPr/>
        <p:txBody>
          <a:bodyPr/>
          <a:lstStyle/>
          <a:p>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53058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6A8B7-4B8F-6B21-CCEE-6EB018F65FF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1469D23-0750-E584-19DA-8C2773B44C1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69DE892-5B48-AB91-E318-7856DDE41218}"/>
              </a:ext>
            </a:extLst>
          </p:cNvPr>
          <p:cNvSpPr>
            <a:spLocks noGrp="1"/>
          </p:cNvSpPr>
          <p:nvPr>
            <p:ph type="body" idx="1"/>
          </p:nvPr>
        </p:nvSpPr>
        <p:spPr/>
        <p:txBody>
          <a:bodyPr/>
          <a:lstStyle/>
          <a:p>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85480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00DDC-2206-B735-019F-290374AB02A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DF743B2-6CAD-8343-4C67-C53026D51AD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0ACAEA0-2D8E-9345-12B6-24B7ADF7A9EB}"/>
              </a:ext>
            </a:extLst>
          </p:cNvPr>
          <p:cNvSpPr>
            <a:spLocks noGrp="1"/>
          </p:cNvSpPr>
          <p:nvPr>
            <p:ph type="body" idx="1"/>
          </p:nvPr>
        </p:nvSpPr>
        <p:spPr/>
        <p:txBody>
          <a:bodyPr/>
          <a:lstStyle/>
          <a:p>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19535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495C9-91DB-1B48-134B-A9CA69C5CC8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512D08D-F497-7338-5130-40882D2F5B7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47152DB-366A-1881-E65B-E5B94D20A240}"/>
              </a:ext>
            </a:extLst>
          </p:cNvPr>
          <p:cNvSpPr>
            <a:spLocks noGrp="1"/>
          </p:cNvSpPr>
          <p:nvPr>
            <p:ph type="body" idx="1"/>
          </p:nvPr>
        </p:nvSpPr>
        <p:spPr/>
        <p:txBody>
          <a:bodyPr/>
          <a:lstStyle/>
          <a:p>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628421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CD933-D37C-1F87-DFE9-462CBFAFAA1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8594EA1-8609-0800-A074-00BA22DA25C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CEC4493-6051-36D5-61B1-3803216292DE}"/>
              </a:ext>
            </a:extLst>
          </p:cNvPr>
          <p:cNvSpPr>
            <a:spLocks noGrp="1"/>
          </p:cNvSpPr>
          <p:nvPr>
            <p:ph type="body" idx="1"/>
          </p:nvPr>
        </p:nvSpPr>
        <p:spPr/>
        <p:txBody>
          <a:bodyPr/>
          <a:lstStyle/>
          <a:p>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49153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1443C-5E66-05EC-810B-338F5A2A857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21949AC-78FE-B9E7-0B80-C8AAD3BDECE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82F597F-0564-CF6D-E220-81C5CF39661B}"/>
              </a:ext>
            </a:extLst>
          </p:cNvPr>
          <p:cNvSpPr>
            <a:spLocks noGrp="1"/>
          </p:cNvSpPr>
          <p:nvPr>
            <p:ph type="body" idx="1"/>
          </p:nvPr>
        </p:nvSpPr>
        <p:spPr/>
        <p:txBody>
          <a:bodyPr/>
          <a:lstStyle/>
          <a:p>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136234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273E4-5F43-578A-7C43-7460EE2F581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A826C6E-970E-DA40-D183-63FD4CD8575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AFD248D-CB2C-0F4B-D34C-0394E3D894D2}"/>
              </a:ext>
            </a:extLst>
          </p:cNvPr>
          <p:cNvSpPr>
            <a:spLocks noGrp="1"/>
          </p:cNvSpPr>
          <p:nvPr>
            <p:ph type="body" idx="1"/>
          </p:nvPr>
        </p:nvSpPr>
        <p:spPr/>
        <p:txBody>
          <a:bodyPr/>
          <a:lstStyle/>
          <a:p>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00759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4"/>
          </p:nvPr>
        </p:nvSpPr>
        <p:spPr/>
        <p:txBody>
          <a:bodyPr/>
          <a:lstStyle/>
          <a:p>
            <a:pPr>
              <a:defRPr/>
            </a:pPr>
            <a:endParaRPr lang="ja-JP" altLang="en-US"/>
          </a:p>
        </p:txBody>
      </p:sp>
    </p:spTree>
    <p:extLst>
      <p:ext uri="{BB962C8B-B14F-4D97-AF65-F5344CB8AC3E}">
        <p14:creationId xmlns:p14="http://schemas.microsoft.com/office/powerpoint/2010/main" val="2822785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4"/>
          </p:nvPr>
        </p:nvSpPr>
        <p:spPr/>
        <p:txBody>
          <a:bodyPr/>
          <a:lstStyle/>
          <a:p>
            <a:pPr>
              <a:defRPr/>
            </a:pPr>
            <a:endParaRPr lang="ja-JP" altLang="en-US"/>
          </a:p>
        </p:txBody>
      </p:sp>
    </p:spTree>
    <p:extLst>
      <p:ext uri="{BB962C8B-B14F-4D97-AF65-F5344CB8AC3E}">
        <p14:creationId xmlns:p14="http://schemas.microsoft.com/office/powerpoint/2010/main" val="706183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E34E1-A4C3-B683-C156-16E8AE661CF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8E7BF08-CDBA-21EF-F397-B9E4DC4C540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3AFFBD9-B542-502A-6BEC-52AA078D991A}"/>
              </a:ext>
            </a:extLst>
          </p:cNvPr>
          <p:cNvSpPr>
            <a:spLocks noGrp="1"/>
          </p:cNvSpPr>
          <p:nvPr>
            <p:ph type="body" idx="1"/>
          </p:nvPr>
        </p:nvSpPr>
        <p:spPr/>
        <p:txBody>
          <a:bodyPr/>
          <a:lstStyle/>
          <a:p>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08191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67BF6-FC55-1FF8-3F65-14EF48C389B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C9D108E-BD1E-56D3-0445-852F9DAC785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913B9AA-0A04-AFE2-26CF-819E25787953}"/>
              </a:ext>
            </a:extLst>
          </p:cNvPr>
          <p:cNvSpPr>
            <a:spLocks noGrp="1"/>
          </p:cNvSpPr>
          <p:nvPr>
            <p:ph type="body" idx="1"/>
          </p:nvPr>
        </p:nvSpPr>
        <p:spPr/>
        <p:txBody>
          <a:bodyPr/>
          <a:lstStyle/>
          <a:p>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68616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28508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005C4-431C-6AA1-A665-576739FD623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68FAA9B-E5A5-0715-D047-038E100FEE5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DB449DE-5EBB-A842-2BB0-BC764AC6D829}"/>
              </a:ext>
            </a:extLst>
          </p:cNvPr>
          <p:cNvSpPr>
            <a:spLocks noGrp="1"/>
          </p:cNvSpPr>
          <p:nvPr>
            <p:ph type="body" idx="1"/>
          </p:nvPr>
        </p:nvSpPr>
        <p:spPr/>
        <p:txBody>
          <a:bodyPr/>
          <a:lstStyle/>
          <a:p>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10216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4191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08870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F4A15-41B9-5C92-EB99-DA5C3ED0FB0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5DC0FA3-9BFC-D679-5261-510109779B2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7E382D7-167B-3879-E53E-D241674D3BD0}"/>
              </a:ext>
            </a:extLst>
          </p:cNvPr>
          <p:cNvSpPr>
            <a:spLocks noGrp="1"/>
          </p:cNvSpPr>
          <p:nvPr>
            <p:ph type="body" idx="1"/>
          </p:nvPr>
        </p:nvSpPr>
        <p:spPr/>
        <p:txBody>
          <a:bodyPr/>
          <a:lstStyle/>
          <a:p>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83422102"/>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0.xml.rels><?xml version="1.0" encoding="UTF-8" standalone="yes"?><Relationships xmlns="http://schemas.openxmlformats.org/package/2006/relationships"><Relationship Id="rId1" Target="../slideMasters/slideMaster9.xml" Type="http://schemas.openxmlformats.org/officeDocument/2006/relationships/slideMaster"/><Relationship Id="rId2" Target="../media/image15.jpeg" Type="http://schemas.openxmlformats.org/officeDocument/2006/relationships/image"/></Relationships>
</file>

<file path=ppt/slideLayouts/_rels/slideLayout101.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02.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03.xml.rels><?xml version="1.0" encoding="UTF-8" standalone="yes"?><Relationships xmlns="http://schemas.openxmlformats.org/package/2006/relationships"><Relationship Id="rId1" Target="../tags/tag3.xml" Type="http://schemas.openxmlformats.org/officeDocument/2006/relationships/tags"/><Relationship Id="rId2" Target="../slideMasters/slideMaster9.xml" Type="http://schemas.openxmlformats.org/officeDocument/2006/relationships/slideMaster"/><Relationship Id="rId3" Target="../embeddings/oleObject1.bin" Type="http://schemas.openxmlformats.org/officeDocument/2006/relationships/oleObject"/><Relationship Id="rId4" Target="../media/image14.emf" Type="http://schemas.openxmlformats.org/officeDocument/2006/relationships/image"/><Relationship Id="rId5" Target="../media/image13.jpeg" Type="http://schemas.openxmlformats.org/officeDocument/2006/relationships/image"/></Relationships>
</file>

<file path=ppt/slideLayouts/_rels/slideLayout104.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05.xml.rels><?xml version="1.0" encoding="UTF-8" standalone="yes"?><Relationships xmlns="http://schemas.openxmlformats.org/package/2006/relationships"><Relationship Id="rId1" Target="../slideMasters/slideMaster9.xml" Type="http://schemas.openxmlformats.org/officeDocument/2006/relationships/slideMaster"/><Relationship Id="rId2" Target="../media/image22.jpeg" Type="http://schemas.openxmlformats.org/officeDocument/2006/relationships/image"/></Relationships>
</file>

<file path=ppt/slideLayouts/_rels/slideLayout106.xml.rels><?xml version="1.0" encoding="UTF-8" standalone="yes"?><Relationships xmlns="http://schemas.openxmlformats.org/package/2006/relationships"><Relationship Id="rId1" Target="../slideMasters/slideMaster9.xml" Type="http://schemas.openxmlformats.org/officeDocument/2006/relationships/slideMaster"/><Relationship Id="rId2" Target="../media/image20.jpeg" Type="http://schemas.openxmlformats.org/officeDocument/2006/relationships/image"/></Relationships>
</file>

<file path=ppt/slideLayouts/_rels/slideLayout107.xml.rels><?xml version="1.0" encoding="UTF-8" standalone="yes"?><Relationships xmlns="http://schemas.openxmlformats.org/package/2006/relationships"><Relationship Id="rId1" Target="../slideMasters/slideMaster9.xml" Type="http://schemas.openxmlformats.org/officeDocument/2006/relationships/slideMaster"/><Relationship Id="rId2" Target="../media/image15.jpeg" Type="http://schemas.openxmlformats.org/officeDocument/2006/relationships/image"/></Relationships>
</file>

<file path=ppt/slideLayouts/_rels/slideLayout108.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09.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0.xml.rels><?xml version="1.0" encoding="UTF-8" standalone="yes"?><Relationships xmlns="http://schemas.openxmlformats.org/package/2006/relationships"><Relationship Id="rId1" Target="../slideMasters/slideMaster9.xml" Type="http://schemas.openxmlformats.org/officeDocument/2006/relationships/slideMaster"/><Relationship Id="rId2" Target="../media/image23.jpeg" Type="http://schemas.openxmlformats.org/officeDocument/2006/relationships/image"/></Relationships>
</file>

<file path=ppt/slideLayouts/_rels/slideLayout111.xml.rels><?xml version="1.0" encoding="UTF-8" standalone="yes"?><Relationships xmlns="http://schemas.openxmlformats.org/package/2006/relationships"><Relationship Id="rId1" Target="../slideMasters/slideMaster9.xml" Type="http://schemas.openxmlformats.org/officeDocument/2006/relationships/slideMaster"/><Relationship Id="rId2" Target="../media/image23.jpeg" Type="http://schemas.openxmlformats.org/officeDocument/2006/relationships/image"/></Relationships>
</file>

<file path=ppt/slideLayouts/_rels/slideLayout112.xml.rels><?xml version="1.0" encoding="UTF-8" standalone="yes"?><Relationships xmlns="http://schemas.openxmlformats.org/package/2006/relationships"><Relationship Id="rId1" Target="../slideMasters/slideMaster9.xml" Type="http://schemas.openxmlformats.org/officeDocument/2006/relationships/slideMaster"/><Relationship Id="rId2" Target="../media/image24.jpeg" Type="http://schemas.openxmlformats.org/officeDocument/2006/relationships/image"/></Relationships>
</file>

<file path=ppt/slideLayouts/_rels/slideLayout113.xml.rels><?xml version="1.0" encoding="UTF-8" standalone="yes"?><Relationships xmlns="http://schemas.openxmlformats.org/package/2006/relationships"><Relationship Id="rId1" Target="../slideMasters/slideMaster9.xml" Type="http://schemas.openxmlformats.org/officeDocument/2006/relationships/slideMaster"/><Relationship Id="rId2" Target="../media/image24.jpeg" Type="http://schemas.openxmlformats.org/officeDocument/2006/relationships/image"/></Relationships>
</file>

<file path=ppt/slideLayouts/_rels/slideLayout114.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15.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16.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17.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18.xml.rels><?xml version="1.0" encoding="UTF-8" standalone="yes"?><Relationships xmlns="http://schemas.openxmlformats.org/package/2006/relationships"><Relationship Id="rId1" Target="../slideMasters/slideMaster10.xml" Type="http://schemas.openxmlformats.org/officeDocument/2006/relationships/slideMaster"/><Relationship Id="rId2" Target="../media/image25.jpg" Type="http://schemas.openxmlformats.org/officeDocument/2006/relationships/image"/><Relationship Id="rId3" Target="../media/image26.png" Type="http://schemas.openxmlformats.org/officeDocument/2006/relationships/image"/><Relationship Id="rId4" Target="../media/image27.png" Type="http://schemas.openxmlformats.org/officeDocument/2006/relationships/image"/><Relationship Id="rId5" Target="../media/image28.png" Type="http://schemas.openxmlformats.org/officeDocument/2006/relationships/image"/><Relationship Id="rId6" Target="../media/image29.png" Type="http://schemas.openxmlformats.org/officeDocument/2006/relationships/image"/><Relationship Id="rId7" Target="../media/image15.jpeg" Type="http://schemas.openxmlformats.org/officeDocument/2006/relationships/image"/></Relationships>
</file>

<file path=ppt/slideLayouts/_rels/slideLayout119.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2.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20.xml.rels><?xml version="1.0" encoding="UTF-8" standalone="yes"?><Relationships xmlns="http://schemas.openxmlformats.org/package/2006/relationships"><Relationship Id="rId1" Target="../slideMasters/slideMaster10.xml" Type="http://schemas.openxmlformats.org/officeDocument/2006/relationships/slideMaster"/><Relationship Id="rId2" Target="../media/image4.jpeg" Type="http://schemas.openxmlformats.org/officeDocument/2006/relationships/image"/></Relationships>
</file>

<file path=ppt/slideLayouts/_rels/slideLayout121.xml.rels><?xml version="1.0" encoding="UTF-8" standalone="yes"?><Relationships xmlns="http://schemas.openxmlformats.org/package/2006/relationships"><Relationship Id="rId1" Target="../slideMasters/slideMaster10.xml" Type="http://schemas.openxmlformats.org/officeDocument/2006/relationships/slideMaster"/><Relationship Id="rId2" Target="../media/image4.jpeg" Type="http://schemas.openxmlformats.org/officeDocument/2006/relationships/image"/></Relationships>
</file>

<file path=ppt/slideLayouts/_rels/slideLayout122.xml.rels><?xml version="1.0" encoding="UTF-8" standalone="yes"?><Relationships xmlns="http://schemas.openxmlformats.org/package/2006/relationships"><Relationship Id="rId1" Target="../slideMasters/slideMaster10.xml" Type="http://schemas.openxmlformats.org/officeDocument/2006/relationships/slideMaster"/><Relationship Id="rId2" Target="../media/image4.jpeg" Type="http://schemas.openxmlformats.org/officeDocument/2006/relationships/image"/></Relationships>
</file>

<file path=ppt/slideLayouts/_rels/slideLayout123.xml.rels><?xml version="1.0" encoding="UTF-8" standalone="yes"?><Relationships xmlns="http://schemas.openxmlformats.org/package/2006/relationships"><Relationship Id="rId1" Target="../slideMasters/slideMaster10.xml" Type="http://schemas.openxmlformats.org/officeDocument/2006/relationships/slideMaster"/><Relationship Id="rId2" Target="../media/image30.jpeg" Type="http://schemas.openxmlformats.org/officeDocument/2006/relationships/image"/></Relationships>
</file>

<file path=ppt/slideLayouts/_rels/slideLayout124.xml.rels><?xml version="1.0" encoding="UTF-8" standalone="yes"?><Relationships xmlns="http://schemas.openxmlformats.org/package/2006/relationships"><Relationship Id="rId1" Target="../slideMasters/slideMaster10.xml" Type="http://schemas.openxmlformats.org/officeDocument/2006/relationships/slideMaster"/><Relationship Id="rId2" Target="../media/image31.svg" Type="http://schemas.openxmlformats.org/officeDocument/2006/relationships/image"/><Relationship Id="rId3" Target="../media/image32.svg" Type="http://schemas.openxmlformats.org/officeDocument/2006/relationships/image"/><Relationship Id="rId4" Target="../media/image33.jpeg" Type="http://schemas.openxmlformats.org/officeDocument/2006/relationships/image"/></Relationships>
</file>

<file path=ppt/slideLayouts/_rels/slideLayout125.xml.rels><?xml version="1.0" encoding="UTF-8" standalone="yes"?><Relationships xmlns="http://schemas.openxmlformats.org/package/2006/relationships"><Relationship Id="rId1" Target="../slideMasters/slideMaster10.xml" Type="http://schemas.openxmlformats.org/officeDocument/2006/relationships/slideMaster"/><Relationship Id="rId2" Target="../media/image15.jpeg" Type="http://schemas.openxmlformats.org/officeDocument/2006/relationships/image"/></Relationships>
</file>

<file path=ppt/slideLayouts/_rels/slideLayout126.xml.rels><?xml version="1.0" encoding="UTF-8" standalone="yes"?><Relationships xmlns="http://schemas.openxmlformats.org/package/2006/relationships"><Relationship Id="rId1" Target="../slideMasters/slideMaster10.xml" Type="http://schemas.openxmlformats.org/officeDocument/2006/relationships/slideMaster"/><Relationship Id="rId2" Target="../media/image4.jpeg" Type="http://schemas.openxmlformats.org/officeDocument/2006/relationships/image"/><Relationship Id="rId3" Target="../media/image34.svg" Type="http://schemas.openxmlformats.org/officeDocument/2006/relationships/image"/></Relationships>
</file>

<file path=ppt/slideLayouts/_rels/slideLayout127.xml.rels><?xml version="1.0" encoding="UTF-8" standalone="yes"?><Relationships xmlns="http://schemas.openxmlformats.org/package/2006/relationships"><Relationship Id="rId1" Target="../slideMasters/slideMaster10.xml" Type="http://schemas.openxmlformats.org/officeDocument/2006/relationships/slideMaster"/><Relationship Id="rId2" Target="../media/image35.jpeg" Type="http://schemas.openxmlformats.org/officeDocument/2006/relationships/image"/></Relationships>
</file>

<file path=ppt/slideLayouts/_rels/slideLayout128.xml.rels><?xml version="1.0" encoding="UTF-8" standalone="yes"?><Relationships xmlns="http://schemas.openxmlformats.org/package/2006/relationships"><Relationship Id="rId1" Target="../slideMasters/slideMaster10.xml" Type="http://schemas.openxmlformats.org/officeDocument/2006/relationships/slideMaster"/><Relationship Id="rId2" Target="../media/image16.jpeg" Type="http://schemas.openxmlformats.org/officeDocument/2006/relationships/image"/></Relationships>
</file>

<file path=ppt/slideLayouts/_rels/slideLayout129.xml.rels><?xml version="1.0" encoding="UTF-8" standalone="yes"?><Relationships xmlns="http://schemas.openxmlformats.org/package/2006/relationships"><Relationship Id="rId1" Target="../slideMasters/slideMaster10.xml" Type="http://schemas.openxmlformats.org/officeDocument/2006/relationships/slideMaster"/><Relationship Id="rId2" Target="../media/image36.jpeg" Type="http://schemas.openxmlformats.org/officeDocument/2006/relationships/image"/><Relationship Id="rId3" Target="../media/image37.png" Type="http://schemas.openxmlformats.org/officeDocument/2006/relationships/image"/><Relationship Id="rId4" Target="../media/image38.png" Type="http://schemas.openxmlformats.org/officeDocument/2006/relationships/image"/><Relationship Id="rId5" Target="../media/image39.jpeg" Type="http://schemas.openxmlformats.org/officeDocument/2006/relationships/image"/></Relationships>
</file>

<file path=ppt/slideLayouts/_rels/slideLayout13.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30.xml.rels><?xml version="1.0" encoding="UTF-8" standalone="yes"?><Relationships xmlns="http://schemas.openxmlformats.org/package/2006/relationships"><Relationship Id="rId1" Target="../slideMasters/slideMaster10.xml" Type="http://schemas.openxmlformats.org/officeDocument/2006/relationships/slideMaster"/><Relationship Id="rId2" Target="../media/image1.jpeg" Type="http://schemas.openxmlformats.org/officeDocument/2006/relationships/image"/></Relationships>
</file>

<file path=ppt/slideLayouts/_rels/slideLayout131.xml.rels><?xml version="1.0" encoding="UTF-8" standalone="yes"?><Relationships xmlns="http://schemas.openxmlformats.org/package/2006/relationships"><Relationship Id="rId1" Target="../slideMasters/slideMaster11.xml" Type="http://schemas.openxmlformats.org/officeDocument/2006/relationships/slideMaster"/><Relationship Id="rId2" Target="../media/image40.jpeg" Type="http://schemas.openxmlformats.org/officeDocument/2006/relationships/image"/><Relationship Id="rId3" Target="../media/image41.png" Type="http://schemas.openxmlformats.org/officeDocument/2006/relationships/image"/><Relationship Id="rId4" Target="../media/image42.png" Type="http://schemas.openxmlformats.org/officeDocument/2006/relationships/image"/><Relationship Id="rId5" Target="../media/image43.png" Type="http://schemas.openxmlformats.org/officeDocument/2006/relationships/image"/><Relationship Id="rId6" Target="../media/image44.png" Type="http://schemas.openxmlformats.org/officeDocument/2006/relationships/image"/><Relationship Id="rId7" Target="../media/image15.jpeg" Type="http://schemas.openxmlformats.org/officeDocument/2006/relationships/image"/></Relationships>
</file>

<file path=ppt/slideLayouts/_rels/slideLayout132.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33.xml.rels><?xml version="1.0" encoding="UTF-8" standalone="yes"?><Relationships xmlns="http://schemas.openxmlformats.org/package/2006/relationships"><Relationship Id="rId1" Target="../slideMasters/slideMaster11.xml" Type="http://schemas.openxmlformats.org/officeDocument/2006/relationships/slideMaster"/><Relationship Id="rId2" Target="../media/image16.jpeg" Type="http://schemas.openxmlformats.org/officeDocument/2006/relationships/image"/></Relationships>
</file>

<file path=ppt/slideLayouts/_rels/slideLayout134.xml.rels><?xml version="1.0" encoding="UTF-8" standalone="yes"?><Relationships xmlns="http://schemas.openxmlformats.org/package/2006/relationships"><Relationship Id="rId1" Target="../slideMasters/slideMaster11.xml" Type="http://schemas.openxmlformats.org/officeDocument/2006/relationships/slideMaster"/><Relationship Id="rId2" Target="../media/image16.jpeg" Type="http://schemas.openxmlformats.org/officeDocument/2006/relationships/image"/></Relationships>
</file>

<file path=ppt/slideLayouts/_rels/slideLayout135.xml.rels><?xml version="1.0" encoding="UTF-8" standalone="yes"?><Relationships xmlns="http://schemas.openxmlformats.org/package/2006/relationships"><Relationship Id="rId1" Target="../slideMasters/slideMaster11.xml" Type="http://schemas.openxmlformats.org/officeDocument/2006/relationships/slideMaster"/><Relationship Id="rId2" Target="../media/image16.jpeg" Type="http://schemas.openxmlformats.org/officeDocument/2006/relationships/image"/></Relationships>
</file>

<file path=ppt/slideLayouts/_rels/slideLayout136.xml.rels><?xml version="1.0" encoding="UTF-8" standalone="yes"?><Relationships xmlns="http://schemas.openxmlformats.org/package/2006/relationships"><Relationship Id="rId1" Target="../slideMasters/slideMaster11.xml" Type="http://schemas.openxmlformats.org/officeDocument/2006/relationships/slideMaster"/><Relationship Id="rId2" Target="../media/image45.jpeg" Type="http://schemas.openxmlformats.org/officeDocument/2006/relationships/image"/></Relationships>
</file>

<file path=ppt/slideLayouts/_rels/slideLayout137.xml.rels><?xml version="1.0" encoding="UTF-8" standalone="yes"?><Relationships xmlns="http://schemas.openxmlformats.org/package/2006/relationships"><Relationship Id="rId1" Target="../slideMasters/slideMaster11.xml" Type="http://schemas.openxmlformats.org/officeDocument/2006/relationships/slideMaster"/><Relationship Id="rId2" Target="../media/image31.svg" Type="http://schemas.openxmlformats.org/officeDocument/2006/relationships/image"/><Relationship Id="rId3" Target="../media/image32.svg" Type="http://schemas.openxmlformats.org/officeDocument/2006/relationships/image"/><Relationship Id="rId4" Target="../media/image20.jpeg" Type="http://schemas.openxmlformats.org/officeDocument/2006/relationships/image"/></Relationships>
</file>

<file path=ppt/slideLayouts/_rels/slideLayout138.xml.rels><?xml version="1.0" encoding="UTF-8" standalone="yes"?><Relationships xmlns="http://schemas.openxmlformats.org/package/2006/relationships"><Relationship Id="rId1" Target="../slideMasters/slideMaster11.xml" Type="http://schemas.openxmlformats.org/officeDocument/2006/relationships/slideMaster"/><Relationship Id="rId2" Target="../media/image15.jpeg" Type="http://schemas.openxmlformats.org/officeDocument/2006/relationships/image"/></Relationships>
</file>

<file path=ppt/slideLayouts/_rels/slideLayout139.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4.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40.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41.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42.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43.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44.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45.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46.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47.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48.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49.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5.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50.xml.rels><?xml version="1.0" encoding="UTF-8" standalone="yes"?><Relationships xmlns="http://schemas.openxmlformats.org/package/2006/relationships"><Relationship Id="rId1" Target="../slideMasters/slideMaster13.xml" Type="http://schemas.openxmlformats.org/officeDocument/2006/relationships/slideMaster"/><Relationship Id="rId2" Target="../media/image4.jpeg" Type="http://schemas.openxmlformats.org/officeDocument/2006/relationships/image"/><Relationship Id="rId3" Target="../media/image46.jpeg" Type="http://schemas.openxmlformats.org/officeDocument/2006/relationships/image"/><Relationship Id="rId4" Target="../media/image47.png" Type="http://schemas.openxmlformats.org/officeDocument/2006/relationships/image"/><Relationship Id="rId5" Target="../media/image48.png" Type="http://schemas.openxmlformats.org/officeDocument/2006/relationships/image"/><Relationship Id="rId6" Target="../media/image49.png" Type="http://schemas.openxmlformats.org/officeDocument/2006/relationships/image"/><Relationship Id="rId7" Target="../media/image50.png" Type="http://schemas.openxmlformats.org/officeDocument/2006/relationships/image"/></Relationships>
</file>

<file path=ppt/slideLayouts/_rels/slideLayout151.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52.xml.rels><?xml version="1.0" encoding="UTF-8" standalone="yes"?><Relationships xmlns="http://schemas.openxmlformats.org/package/2006/relationships"><Relationship Id="rId1" Target="../slideMasters/slideMaster13.xml" Type="http://schemas.openxmlformats.org/officeDocument/2006/relationships/slideMaster"/><Relationship Id="rId2" Target="../media/image51.jpeg" Type="http://schemas.openxmlformats.org/officeDocument/2006/relationships/image"/></Relationships>
</file>

<file path=ppt/slideLayouts/_rels/slideLayout153.xml.rels><?xml version="1.0" encoding="UTF-8" standalone="yes"?><Relationships xmlns="http://schemas.openxmlformats.org/package/2006/relationships"><Relationship Id="rId1" Target="../slideMasters/slideMaster13.xml" Type="http://schemas.openxmlformats.org/officeDocument/2006/relationships/slideMaster"/><Relationship Id="rId2" Target="../media/image51.jpeg" Type="http://schemas.openxmlformats.org/officeDocument/2006/relationships/image"/></Relationships>
</file>

<file path=ppt/slideLayouts/_rels/slideLayout154.xml.rels><?xml version="1.0" encoding="UTF-8" standalone="yes"?><Relationships xmlns="http://schemas.openxmlformats.org/package/2006/relationships"><Relationship Id="rId1" Target="../slideMasters/slideMaster13.xml" Type="http://schemas.openxmlformats.org/officeDocument/2006/relationships/slideMaster"/><Relationship Id="rId2" Target="../media/image51.jpeg" Type="http://schemas.openxmlformats.org/officeDocument/2006/relationships/image"/></Relationships>
</file>

<file path=ppt/slideLayouts/_rels/slideLayout155.xml.rels><?xml version="1.0" encoding="UTF-8" standalone="yes"?><Relationships xmlns="http://schemas.openxmlformats.org/package/2006/relationships"><Relationship Id="rId1" Target="../slideMasters/slideMaster13.xml" Type="http://schemas.openxmlformats.org/officeDocument/2006/relationships/slideMaster"/><Relationship Id="rId2" Target="../media/image51.jpeg" Type="http://schemas.openxmlformats.org/officeDocument/2006/relationships/image"/></Relationships>
</file>

<file path=ppt/slideLayouts/_rels/slideLayout156.xml.rels><?xml version="1.0" encoding="UTF-8" standalone="yes"?><Relationships xmlns="http://schemas.openxmlformats.org/package/2006/relationships"><Relationship Id="rId1" Target="../slideMasters/slideMaster13.xml" Type="http://schemas.openxmlformats.org/officeDocument/2006/relationships/slideMaster"/><Relationship Id="rId2" Target="../media/image51.jpeg" Type="http://schemas.openxmlformats.org/officeDocument/2006/relationships/image"/></Relationships>
</file>

<file path=ppt/slideLayouts/_rels/slideLayout157.xml.rels><?xml version="1.0" encoding="UTF-8" standalone="yes"?><Relationships xmlns="http://schemas.openxmlformats.org/package/2006/relationships"><Relationship Id="rId1" Target="../slideMasters/slideMaster13.xml" Type="http://schemas.openxmlformats.org/officeDocument/2006/relationships/slideMaster"/><Relationship Id="rId2" Target="../media/image51.jpeg" Type="http://schemas.openxmlformats.org/officeDocument/2006/relationships/image"/></Relationships>
</file>

<file path=ppt/slideLayouts/_rels/slideLayout158.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59.xml.rels><?xml version="1.0" encoding="UTF-8" standalone="yes"?><Relationships xmlns="http://schemas.openxmlformats.org/package/2006/relationships"><Relationship Id="rId1" Target="../slideMasters/slideMaster13.xml" Type="http://schemas.openxmlformats.org/officeDocument/2006/relationships/slideMaster"/><Relationship Id="rId2" Target="../media/image4.jpeg" Type="http://schemas.openxmlformats.org/officeDocument/2006/relationships/image"/></Relationships>
</file>

<file path=ppt/slideLayouts/_rels/slideLayout16.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60.xml.rels><?xml version="1.0" encoding="UTF-8" standalone="yes"?><Relationships xmlns="http://schemas.openxmlformats.org/package/2006/relationships"><Relationship Id="rId1" Target="../slideMasters/slideMaster13.xml" Type="http://schemas.openxmlformats.org/officeDocument/2006/relationships/slideMaster"/><Relationship Id="rId2" Target="../media/image52.jpeg" Type="http://schemas.openxmlformats.org/officeDocument/2006/relationships/image"/><Relationship Id="rId3" Target="../media/image53.png" Type="http://schemas.openxmlformats.org/officeDocument/2006/relationships/image"/></Relationships>
</file>

<file path=ppt/slideLayouts/_rels/slideLayout161.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62.xml.rels><?xml version="1.0" encoding="UTF-8" standalone="yes"?><Relationships xmlns="http://schemas.openxmlformats.org/package/2006/relationships"><Relationship Id="rId1" Target="../slideMasters/slideMaster13.xml" Type="http://schemas.openxmlformats.org/officeDocument/2006/relationships/slideMaster"/><Relationship Id="rId2" Target="../media/image54.png" Type="http://schemas.openxmlformats.org/officeDocument/2006/relationships/image"/><Relationship Id="rId3" Target="../media/image55.emf" Type="http://schemas.openxmlformats.org/officeDocument/2006/relationships/image"/><Relationship Id="rId4" Target="../media/image56.png" Type="http://schemas.openxmlformats.org/officeDocument/2006/relationships/image"/></Relationships>
</file>

<file path=ppt/slideLayouts/_rels/slideLayout163.xml.rels><?xml version="1.0" encoding="UTF-8" standalone="yes"?><Relationships xmlns="http://schemas.openxmlformats.org/package/2006/relationships"><Relationship Id="rId1" Target="../slideMasters/slideMaster13.xml" Type="http://schemas.openxmlformats.org/officeDocument/2006/relationships/slideMaster"/><Relationship Id="rId2" Target="../media/image57.png" Type="http://schemas.openxmlformats.org/officeDocument/2006/relationships/image"/><Relationship Id="rId3" Target="../media/image58.png" Type="http://schemas.openxmlformats.org/officeDocument/2006/relationships/image"/></Relationships>
</file>

<file path=ppt/slideLayouts/_rels/slideLayout164.xml.rels><?xml version="1.0" encoding="UTF-8" standalone="yes"?><Relationships xmlns="http://schemas.openxmlformats.org/package/2006/relationships"><Relationship Id="rId1" Target="../slideMasters/slideMaster13.xml" Type="http://schemas.openxmlformats.org/officeDocument/2006/relationships/slideMaster"/><Relationship Id="rId2" Target="../media/image59.png" Type="http://schemas.openxmlformats.org/officeDocument/2006/relationships/image"/></Relationships>
</file>

<file path=ppt/slideLayouts/_rels/slideLayout165.xml.rels><?xml version="1.0" encoding="UTF-8" standalone="yes"?><Relationships xmlns="http://schemas.openxmlformats.org/package/2006/relationships"><Relationship Id="rId1" Target="../slideMasters/slideMaster13.xml" Type="http://schemas.openxmlformats.org/officeDocument/2006/relationships/slideMaster"/><Relationship Id="rId2" Target="../media/image60.png" Type="http://schemas.openxmlformats.org/officeDocument/2006/relationships/image"/></Relationships>
</file>

<file path=ppt/slideLayouts/_rels/slideLayout166.xml.rels><?xml version="1.0" encoding="UTF-8" standalone="yes"?><Relationships xmlns="http://schemas.openxmlformats.org/package/2006/relationships"><Relationship Id="rId1" Target="../slideMasters/slideMaster13.xml" Type="http://schemas.openxmlformats.org/officeDocument/2006/relationships/slideMaster"/><Relationship Id="rId2" Target="../media/image61.png" Type="http://schemas.openxmlformats.org/officeDocument/2006/relationships/image"/><Relationship Id="rId3" Target="../media/image62.png" Type="http://schemas.openxmlformats.org/officeDocument/2006/relationships/image"/></Relationships>
</file>

<file path=ppt/slideLayouts/_rels/slideLayout167.xml.rels><?xml version="1.0" encoding="UTF-8" standalone="yes"?><Relationships xmlns="http://schemas.openxmlformats.org/package/2006/relationships"><Relationship Id="rId1" Target="../slideMasters/slideMaster13.xml" Type="http://schemas.openxmlformats.org/officeDocument/2006/relationships/slideMaster"/><Relationship Id="rId2" Target="../media/image63.png" Type="http://schemas.openxmlformats.org/officeDocument/2006/relationships/image"/></Relationships>
</file>

<file path=ppt/slideLayouts/_rels/slideLayout168.xml.rels><?xml version="1.0" encoding="UTF-8" standalone="yes"?><Relationships xmlns="http://schemas.openxmlformats.org/package/2006/relationships"><Relationship Id="rId1" Target="../slideMasters/slideMaster13.xml" Type="http://schemas.openxmlformats.org/officeDocument/2006/relationships/slideMaster"/><Relationship Id="rId2" Target="../media/image64.png" Type="http://schemas.openxmlformats.org/officeDocument/2006/relationships/image"/></Relationships>
</file>

<file path=ppt/slideLayouts/_rels/slideLayout169.xml.rels><?xml version="1.0" encoding="UTF-8" standalone="yes"?><Relationships xmlns="http://schemas.openxmlformats.org/package/2006/relationships"><Relationship Id="rId1" Target="../slideMasters/slideMaster13.xml" Type="http://schemas.openxmlformats.org/officeDocument/2006/relationships/slideMaster"/><Relationship Id="rId2" Target="../media/image65.png" Type="http://schemas.openxmlformats.org/officeDocument/2006/relationships/image"/></Relationships>
</file>

<file path=ppt/slideLayouts/_rels/slideLayout17.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70.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71.xml.rels><?xml version="1.0" encoding="UTF-8" standalone="yes"?><Relationships xmlns="http://schemas.openxmlformats.org/package/2006/relationships"><Relationship Id="rId1" Target="../slideMasters/slideMaster13.xml" Type="http://schemas.openxmlformats.org/officeDocument/2006/relationships/slideMaster"/><Relationship Id="rId2" Target="../media/image51.jpeg" Type="http://schemas.openxmlformats.org/officeDocument/2006/relationships/image"/></Relationships>
</file>

<file path=ppt/slideLayouts/_rels/slideLayout172.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73.xml.rels><?xml version="1.0" encoding="UTF-8" standalone="yes"?><Relationships xmlns="http://schemas.openxmlformats.org/package/2006/relationships"><Relationship Id="rId1" Target="../slideMasters/slideMaster13.xml" Type="http://schemas.openxmlformats.org/officeDocument/2006/relationships/slideMaster"/><Relationship Id="rId2" Target="../media/image1.jpeg" Type="http://schemas.openxmlformats.org/officeDocument/2006/relationships/image"/></Relationships>
</file>

<file path=ppt/slideLayouts/_rels/slideLayout174.xml.rels><?xml version="1.0" encoding="UTF-8" standalone="yes"?><Relationships xmlns="http://schemas.openxmlformats.org/package/2006/relationships"><Relationship Id="rId1" Target="../slideMasters/slideMaster13.xml" Type="http://schemas.openxmlformats.org/officeDocument/2006/relationships/slideMaster"/><Relationship Id="rId2" Target="../media/image24.jpeg" Type="http://schemas.openxmlformats.org/officeDocument/2006/relationships/image"/><Relationship Id="rId3" Target="../media/image66.png" Type="http://schemas.openxmlformats.org/officeDocument/2006/relationships/image"/></Relationships>
</file>

<file path=ppt/slideLayouts/_rels/slideLayout18.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9.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0.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1.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2.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3.xml.rels><?xml version="1.0" encoding="UTF-8" standalone="yes"?><Relationships xmlns="http://schemas.openxmlformats.org/package/2006/relationships"><Relationship Id="rId1" Target="../slideMasters/slideMaster2.xml" Type="http://schemas.openxmlformats.org/officeDocument/2006/relationships/slideMaster"/><Relationship Id="rId2" Target="../media/image1.jpeg" Type="http://schemas.openxmlformats.org/officeDocument/2006/relationships/image"/></Relationships>
</file>

<file path=ppt/slideLayouts/_rels/slideLayout24.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5.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6.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7.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8.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9.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0.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1.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2.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3.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4.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5.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6.xml.rels><?xml version="1.0" encoding="UTF-8" standalone="yes"?><Relationships xmlns="http://schemas.openxmlformats.org/package/2006/relationships"><Relationship Id="rId1" Target="../slideMasters/slideMaster4.xml" Type="http://schemas.openxmlformats.org/officeDocument/2006/relationships/slideMaster"/><Relationship Id="rId2" Target="../media/image2.png" Type="http://schemas.openxmlformats.org/officeDocument/2006/relationships/image"/></Relationships>
</file>

<file path=ppt/slideLayouts/_rels/slideLayout37.xml.rels><?xml version="1.0" encoding="UTF-8" standalone="yes"?><Relationships xmlns="http://schemas.openxmlformats.org/package/2006/relationships"><Relationship Id="rId1" Target="../slideMasters/slideMaster4.xml" Type="http://schemas.openxmlformats.org/officeDocument/2006/relationships/slideMaster"/><Relationship Id="rId2" Target="../media/image2.png" Type="http://schemas.openxmlformats.org/officeDocument/2006/relationships/image"/></Relationships>
</file>

<file path=ppt/slideLayouts/_rels/slideLayout38.xml.rels><?xml version="1.0" encoding="UTF-8" standalone="yes"?><Relationships xmlns="http://schemas.openxmlformats.org/package/2006/relationships"><Relationship Id="rId1" Target="../slideMasters/slideMaster4.xml" Type="http://schemas.openxmlformats.org/officeDocument/2006/relationships/slideMaster"/><Relationship Id="rId2" Target="../media/image3.png" Type="http://schemas.openxmlformats.org/officeDocument/2006/relationships/image"/></Relationships>
</file>

<file path=ppt/slideLayouts/_rels/slideLayout39.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0.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1.xml.rels><?xml version="1.0" encoding="UTF-8" standalone="yes"?><Relationships xmlns="http://schemas.openxmlformats.org/package/2006/relationships"><Relationship Id="rId1" Target="../slideMasters/slideMaster4.xml" Type="http://schemas.openxmlformats.org/officeDocument/2006/relationships/slideMaster"/><Relationship Id="rId2" Target="../media/image3.png" Type="http://schemas.openxmlformats.org/officeDocument/2006/relationships/image"/></Relationships>
</file>

<file path=ppt/slideLayouts/_rels/slideLayout42.xml.rels><?xml version="1.0" encoding="UTF-8" standalone="yes"?><Relationships xmlns="http://schemas.openxmlformats.org/package/2006/relationships"><Relationship Id="rId1" Target="../slideMasters/slideMaster4.xml" Type="http://schemas.openxmlformats.org/officeDocument/2006/relationships/slideMaster"/><Relationship Id="rId2" Target="../media/image3.png" Type="http://schemas.openxmlformats.org/officeDocument/2006/relationships/image"/></Relationships>
</file>

<file path=ppt/slideLayouts/_rels/slideLayout43.xml.rels><?xml version="1.0" encoding="UTF-8" standalone="yes"?><Relationships xmlns="http://schemas.openxmlformats.org/package/2006/relationships"><Relationship Id="rId1" Target="../slideMasters/slideMaster4.xml" Type="http://schemas.openxmlformats.org/officeDocument/2006/relationships/slideMaster"/><Relationship Id="rId2" Target="../media/image3.png" Type="http://schemas.openxmlformats.org/officeDocument/2006/relationships/image"/></Relationships>
</file>

<file path=ppt/slideLayouts/_rels/slideLayout44.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5.xml.rels><?xml version="1.0" encoding="UTF-8" standalone="yes"?><Relationships xmlns="http://schemas.openxmlformats.org/package/2006/relationships"><Relationship Id="rId1" Target="../slideMasters/slideMaster4.xml" Type="http://schemas.openxmlformats.org/officeDocument/2006/relationships/slideMaster"/><Relationship Id="rId2" Target="../media/image2.png" Type="http://schemas.openxmlformats.org/officeDocument/2006/relationships/image"/></Relationships>
</file>

<file path=ppt/slideLayouts/_rels/slideLayout46.xml.rels><?xml version="1.0" encoding="UTF-8" standalone="yes"?><Relationships xmlns="http://schemas.openxmlformats.org/package/2006/relationships"><Relationship Id="rId1" Target="../slideMasters/slideMaster4.xml" Type="http://schemas.openxmlformats.org/officeDocument/2006/relationships/slideMaster"/><Relationship Id="rId2" Target="../media/image2.png" Type="http://schemas.openxmlformats.org/officeDocument/2006/relationships/image"/></Relationships>
</file>

<file path=ppt/slideLayouts/_rels/slideLayout47.xml.rels><?xml version="1.0" encoding="UTF-8" standalone="yes"?><Relationships xmlns="http://schemas.openxmlformats.org/package/2006/relationships"><Relationship Id="rId1" Target="../slideMasters/slideMaster5.xml" Type="http://schemas.openxmlformats.org/officeDocument/2006/relationships/slideMaster"/><Relationship Id="rId2" Target="../media/image2.png" Type="http://schemas.openxmlformats.org/officeDocument/2006/relationships/image"/><Relationship Id="rId3" Target="../media/image4.jpeg" Type="http://schemas.openxmlformats.org/officeDocument/2006/relationships/image"/><Relationship Id="rId4" Target="../media/image5.jpeg" Type="http://schemas.openxmlformats.org/officeDocument/2006/relationships/image"/><Relationship Id="rId5" Target="../media/image6.png" Type="http://schemas.openxmlformats.org/officeDocument/2006/relationships/image"/><Relationship Id="rId6" Target="../media/image7.png" Type="http://schemas.openxmlformats.org/officeDocument/2006/relationships/image"/><Relationship Id="rId7" Target="../media/image8.png" Type="http://schemas.openxmlformats.org/officeDocument/2006/relationships/image"/><Relationship Id="rId8" Target="../media/image9.png" Type="http://schemas.openxmlformats.org/officeDocument/2006/relationships/image"/></Relationships>
</file>

<file path=ppt/slideLayouts/_rels/slideLayout48.xml.rels><?xml version="1.0" encoding="UTF-8" standalone="yes"?><Relationships xmlns="http://schemas.openxmlformats.org/package/2006/relationships"><Relationship Id="rId1" Target="../slideMasters/slideMaster5.xml" Type="http://schemas.openxmlformats.org/officeDocument/2006/relationships/slideMaster"/><Relationship Id="rId2" Target="../media/image2.png" Type="http://schemas.openxmlformats.org/officeDocument/2006/relationships/image"/></Relationships>
</file>

<file path=ppt/slideLayouts/_rels/slideLayout49.xml.rels><?xml version="1.0" encoding="UTF-8" standalone="yes"?><Relationships xmlns="http://schemas.openxmlformats.org/package/2006/relationships"><Relationship Id="rId1" Target="../slideMasters/slideMaster5.xml" Type="http://schemas.openxmlformats.org/officeDocument/2006/relationships/slideMaster"/><Relationship Id="rId2" Target="../media/image10.jpeg" Type="http://schemas.openxmlformats.org/officeDocument/2006/relationships/image"/><Relationship Id="rId3" Target="../media/image3.png" Type="http://schemas.openxmlformats.org/officeDocument/2006/relationships/image"/></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0.xml.rels><?xml version="1.0" encoding="UTF-8" standalone="yes"?><Relationships xmlns="http://schemas.openxmlformats.org/package/2006/relationships"><Relationship Id="rId1" Target="../slideMasters/slideMaster5.xml" Type="http://schemas.openxmlformats.org/officeDocument/2006/relationships/slideMaster"/><Relationship Id="rId2" Target="../media/image10.jpeg" Type="http://schemas.openxmlformats.org/officeDocument/2006/relationships/image"/></Relationships>
</file>

<file path=ppt/slideLayouts/_rels/slideLayout51.xml.rels><?xml version="1.0" encoding="UTF-8" standalone="yes"?><Relationships xmlns="http://schemas.openxmlformats.org/package/2006/relationships"><Relationship Id="rId1" Target="../slideMasters/slideMaster5.xml" Type="http://schemas.openxmlformats.org/officeDocument/2006/relationships/slideMaster"/><Relationship Id="rId2" Target="../media/image10.jpeg" Type="http://schemas.openxmlformats.org/officeDocument/2006/relationships/image"/></Relationships>
</file>

<file path=ppt/slideLayouts/_rels/slideLayout52.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3.xml.rels><?xml version="1.0" encoding="UTF-8" standalone="yes"?><Relationships xmlns="http://schemas.openxmlformats.org/package/2006/relationships"><Relationship Id="rId1" Target="../slideMasters/slideMaster5.xml" Type="http://schemas.openxmlformats.org/officeDocument/2006/relationships/slideMaster"/><Relationship Id="rId2" Target="../media/image10.jpeg" Type="http://schemas.openxmlformats.org/officeDocument/2006/relationships/image"/><Relationship Id="rId3" Target="../media/image3.png" Type="http://schemas.openxmlformats.org/officeDocument/2006/relationships/image"/></Relationships>
</file>

<file path=ppt/slideLayouts/_rels/slideLayout54.xml.rels><?xml version="1.0" encoding="UTF-8" standalone="yes"?><Relationships xmlns="http://schemas.openxmlformats.org/package/2006/relationships"><Relationship Id="rId1" Target="../slideMasters/slideMaster5.xml" Type="http://schemas.openxmlformats.org/officeDocument/2006/relationships/slideMaster"/><Relationship Id="rId2" Target="../media/image10.jpeg" Type="http://schemas.openxmlformats.org/officeDocument/2006/relationships/image"/><Relationship Id="rId3" Target="../media/image3.png" Type="http://schemas.openxmlformats.org/officeDocument/2006/relationships/image"/></Relationships>
</file>

<file path=ppt/slideLayouts/_rels/slideLayout55.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6.xml.rels><?xml version="1.0" encoding="UTF-8" standalone="yes"?><Relationships xmlns="http://schemas.openxmlformats.org/package/2006/relationships"><Relationship Id="rId1" Target="../slideMasters/slideMaster5.xml" Type="http://schemas.openxmlformats.org/officeDocument/2006/relationships/slideMaster"/><Relationship Id="rId2" Target="../media/image4.jpeg" Type="http://schemas.openxmlformats.org/officeDocument/2006/relationships/image"/><Relationship Id="rId3" Target="../media/image2.png" Type="http://schemas.openxmlformats.org/officeDocument/2006/relationships/image"/></Relationships>
</file>

<file path=ppt/slideLayouts/_rels/slideLayout57.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8.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9.xml.rels><?xml version="1.0" encoding="UTF-8" standalone="yes"?><Relationships xmlns="http://schemas.openxmlformats.org/package/2006/relationships"><Relationship Id="rId1" Target="../slideMasters/slideMaster5.xml" Type="http://schemas.openxmlformats.org/officeDocument/2006/relationships/slideMaster"/><Relationship Id="rId2" Target="../media/image11.jpeg" Type="http://schemas.openxmlformats.org/officeDocument/2006/relationships/image"/><Relationship Id="rId3" Target="../media/image12.png" Type="http://schemas.openxmlformats.org/officeDocument/2006/relationships/image"/></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0.xml.rels><?xml version="1.0" encoding="UTF-8" standalone="yes"?><Relationships xmlns="http://schemas.openxmlformats.org/package/2006/relationships"><Relationship Id="rId1" Target="../slideMasters/slideMaster5.xml" Type="http://schemas.openxmlformats.org/officeDocument/2006/relationships/slideMaster"/><Relationship Id="rId2" Target="../media/image13.jpeg" Type="http://schemas.openxmlformats.org/officeDocument/2006/relationships/image"/></Relationships>
</file>

<file path=ppt/slideLayouts/_rels/slideLayout61.xml.rels><?xml version="1.0" encoding="UTF-8" standalone="yes"?><Relationships xmlns="http://schemas.openxmlformats.org/package/2006/relationships"><Relationship Id="rId1" Target="../slideMasters/slideMaster5.xml" Type="http://schemas.openxmlformats.org/officeDocument/2006/relationships/slideMaster"/><Relationship Id="rId2" Target="../media/image13.jpeg" Type="http://schemas.openxmlformats.org/officeDocument/2006/relationships/image"/></Relationships>
</file>

<file path=ppt/slideLayouts/_rels/slideLayout62.xml.rels><?xml version="1.0" encoding="UTF-8" standalone="yes"?><Relationships xmlns="http://schemas.openxmlformats.org/package/2006/relationships"><Relationship Id="rId1" Target="../slideMasters/slideMaster5.xml" Type="http://schemas.openxmlformats.org/officeDocument/2006/relationships/slideMaster"/><Relationship Id="rId2" Target="../media/image2.png" Type="http://schemas.openxmlformats.org/officeDocument/2006/relationships/image"/></Relationships>
</file>

<file path=ppt/slideLayouts/_rels/slideLayout63.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64.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65.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66.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67.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8.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9.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0.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1.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2.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3.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4.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5.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6.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7.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8.xml.rels><?xml version="1.0" encoding="UTF-8" standalone="yes"?><Relationships xmlns="http://schemas.openxmlformats.org/package/2006/relationships"><Relationship Id="rId1" Target="../tags/tag1.xml" Type="http://schemas.openxmlformats.org/officeDocument/2006/relationships/tags"/><Relationship Id="rId2" Target="../slideMasters/slideMaster6.xml" Type="http://schemas.openxmlformats.org/officeDocument/2006/relationships/slideMaster"/><Relationship Id="rId3" Target="../embeddings/oleObject1.bin" Type="http://schemas.openxmlformats.org/officeDocument/2006/relationships/oleObject"/><Relationship Id="rId4" Target="../media/image14.emf" Type="http://schemas.openxmlformats.org/officeDocument/2006/relationships/image"/><Relationship Id="rId5" Target="../media/image1.jpeg" Type="http://schemas.openxmlformats.org/officeDocument/2006/relationships/image"/></Relationships>
</file>

<file path=ppt/slideLayouts/_rels/slideLayout79.xml.rels><?xml version="1.0" encoding="UTF-8" standalone="yes"?><Relationships xmlns="http://schemas.openxmlformats.org/package/2006/relationships"><Relationship Id="rId1" Target="../slideMasters/slideMaster7.xml" Type="http://schemas.openxmlformats.org/officeDocument/2006/relationships/slideMaster"/><Relationship Id="rId2" Target="../media/image5.jpeg" Type="http://schemas.openxmlformats.org/officeDocument/2006/relationships/image"/><Relationship Id="rId3" Target="../media/image6.png" Type="http://schemas.openxmlformats.org/officeDocument/2006/relationships/image"/><Relationship Id="rId4" Target="../media/image7.png" Type="http://schemas.openxmlformats.org/officeDocument/2006/relationships/image"/><Relationship Id="rId5" Target="../media/image8.png" Type="http://schemas.openxmlformats.org/officeDocument/2006/relationships/image"/><Relationship Id="rId6" Target="../media/image9.png" Type="http://schemas.openxmlformats.org/officeDocument/2006/relationships/image"/><Relationship Id="rId7" Target="../media/image15.jpeg" Type="http://schemas.openxmlformats.org/officeDocument/2006/relationships/image"/></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0.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81.xml.rels><?xml version="1.0" encoding="UTF-8" standalone="yes"?><Relationships xmlns="http://schemas.openxmlformats.org/package/2006/relationships"><Relationship Id="rId1" Target="../slideMasters/slideMaster7.xml" Type="http://schemas.openxmlformats.org/officeDocument/2006/relationships/slideMaster"/><Relationship Id="rId2" Target="../media/image16.jpeg" Type="http://schemas.openxmlformats.org/officeDocument/2006/relationships/image"/></Relationships>
</file>

<file path=ppt/slideLayouts/_rels/slideLayout82.xml.rels><?xml version="1.0" encoding="UTF-8" standalone="yes"?><Relationships xmlns="http://schemas.openxmlformats.org/package/2006/relationships"><Relationship Id="rId1" Target="../slideMasters/slideMaster7.xml" Type="http://schemas.openxmlformats.org/officeDocument/2006/relationships/slideMaster"/><Relationship Id="rId2" Target="../media/image16.jpeg" Type="http://schemas.openxmlformats.org/officeDocument/2006/relationships/image"/></Relationships>
</file>

<file path=ppt/slideLayouts/_rels/slideLayout83.xml.rels><?xml version="1.0" encoding="UTF-8" standalone="yes"?><Relationships xmlns="http://schemas.openxmlformats.org/package/2006/relationships"><Relationship Id="rId1" Target="../slideMasters/slideMaster7.xml" Type="http://schemas.openxmlformats.org/officeDocument/2006/relationships/slideMaster"/><Relationship Id="rId2" Target="../media/image16.jpeg" Type="http://schemas.openxmlformats.org/officeDocument/2006/relationships/image"/></Relationships>
</file>

<file path=ppt/slideLayouts/_rels/slideLayout84.xml.rels><?xml version="1.0" encoding="UTF-8" standalone="yes"?><Relationships xmlns="http://schemas.openxmlformats.org/package/2006/relationships"><Relationship Id="rId1" Target="../slideMasters/slideMaster7.xml" Type="http://schemas.openxmlformats.org/officeDocument/2006/relationships/slideMaster"/><Relationship Id="rId2" Target="../media/image17.jpeg" Type="http://schemas.openxmlformats.org/officeDocument/2006/relationships/image"/></Relationships>
</file>

<file path=ppt/slideLayouts/_rels/slideLayout85.xml.rels><?xml version="1.0" encoding="UTF-8" standalone="yes"?><Relationships xmlns="http://schemas.openxmlformats.org/package/2006/relationships"><Relationship Id="rId1" Target="../slideMasters/slideMaster7.xml" Type="http://schemas.openxmlformats.org/officeDocument/2006/relationships/slideMaster"/><Relationship Id="rId2" Target="../media/image18.png" Type="http://schemas.openxmlformats.org/officeDocument/2006/relationships/image"/><Relationship Id="rId3" Target="../media/image19.png" Type="http://schemas.openxmlformats.org/officeDocument/2006/relationships/image"/><Relationship Id="rId4" Target="../media/image20.jpeg" Type="http://schemas.openxmlformats.org/officeDocument/2006/relationships/image"/></Relationships>
</file>

<file path=ppt/slideLayouts/_rels/slideLayout86.xml.rels><?xml version="1.0" encoding="UTF-8" standalone="yes"?><Relationships xmlns="http://schemas.openxmlformats.org/package/2006/relationships"><Relationship Id="rId1" Target="../slideMasters/slideMaster7.xml" Type="http://schemas.openxmlformats.org/officeDocument/2006/relationships/slideMaster"/><Relationship Id="rId2" Target="../media/image15.jpeg" Type="http://schemas.openxmlformats.org/officeDocument/2006/relationships/image"/></Relationships>
</file>

<file path=ppt/slideLayouts/_rels/slideLayout87.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88.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9.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0.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1.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2.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3.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4.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5.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6.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7.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8.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9.xml.rels><?xml version="1.0" encoding="UTF-8" standalone="yes"?><Relationships xmlns="http://schemas.openxmlformats.org/package/2006/relationships"><Relationship Id="rId1" Target="../slideMasters/slideMaster8.xml" Type="http://schemas.openxmlformats.org/officeDocument/2006/relationships/slideMaster"/><Relationship Id="rId2" Target="../media/image1.jpeg" Type="http://schemas.openxmlformats.org/officeDocument/2006/relationships/image"/></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38250" y="1122363"/>
            <a:ext cx="7429500" cy="2387600"/>
          </a:xfrm>
          <a:prstGeom prst="rect">
            <a:avLst/>
          </a:prstGeo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238250" y="3602038"/>
            <a:ext cx="74295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2BC6135C-6E24-75C0-E8FD-6F892E607F59}"/>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5" name="フッター プレースホルダー 4">
            <a:extLst>
              <a:ext uri="{FF2B5EF4-FFF2-40B4-BE49-F238E27FC236}">
                <a16:creationId xmlns:a16="http://schemas.microsoft.com/office/drawing/2014/main" id="{A8D7AA9B-101C-54DC-B864-E1A8CB41D7FC}"/>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6" name="スライド番号プレースホルダー 5">
            <a:extLst>
              <a:ext uri="{FF2B5EF4-FFF2-40B4-BE49-F238E27FC236}">
                <a16:creationId xmlns:a16="http://schemas.microsoft.com/office/drawing/2014/main" id="{8E01DE7D-647C-E150-6E51-07589B61CB79}"/>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998868F4-8A12-4B2C-9612-033110063913}" type="slidenum">
              <a:rPr lang="ja-JP" altLang="en-US"/>
              <a:pPr>
                <a:defRPr/>
              </a:pPr>
              <a:t>‹#›</a:t>
            </a:fld>
            <a:endParaRPr lang="ja-JP" altLang="en-US"/>
          </a:p>
        </p:txBody>
      </p:sp>
    </p:spTree>
    <p:extLst>
      <p:ext uri="{BB962C8B-B14F-4D97-AF65-F5344CB8AC3E}">
        <p14:creationId xmlns:p14="http://schemas.microsoft.com/office/powerpoint/2010/main" val="1071454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81038" y="365125"/>
            <a:ext cx="8543925" cy="1325563"/>
          </a:xfrm>
          <a:prstGeom prst="rect">
            <a:avLst/>
          </a:prstGeom>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81038" y="1825625"/>
            <a:ext cx="8543925" cy="4351338"/>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82D78FF5-2358-3A9E-6793-C4EFEE164B5D}"/>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5" name="フッター プレースホルダー 4">
            <a:extLst>
              <a:ext uri="{FF2B5EF4-FFF2-40B4-BE49-F238E27FC236}">
                <a16:creationId xmlns:a16="http://schemas.microsoft.com/office/drawing/2014/main" id="{3953B6AE-8DEE-AFA2-21C8-DAF698678002}"/>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6" name="スライド番号プレースホルダー 5">
            <a:extLst>
              <a:ext uri="{FF2B5EF4-FFF2-40B4-BE49-F238E27FC236}">
                <a16:creationId xmlns:a16="http://schemas.microsoft.com/office/drawing/2014/main" id="{246FA33F-43B3-05C6-A8EF-14209823B9B0}"/>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1E14F00D-664B-41E9-9221-5A037165EBC8}" type="slidenum">
              <a:rPr lang="ja-JP" altLang="en-US"/>
              <a:pPr>
                <a:defRPr/>
              </a:pPr>
              <a:t>‹#›</a:t>
            </a:fld>
            <a:endParaRPr lang="ja-JP" altLang="en-US"/>
          </a:p>
        </p:txBody>
      </p:sp>
    </p:spTree>
    <p:extLst>
      <p:ext uri="{BB962C8B-B14F-4D97-AF65-F5344CB8AC3E}">
        <p14:creationId xmlns:p14="http://schemas.microsoft.com/office/powerpoint/2010/main" val="312053311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4F33A39-73E7-49E0-BF4C-2CE0E2DB7091}"/>
              </a:ext>
            </a:extLst>
          </p:cNvPr>
          <p:cNvSpPr/>
          <p:nvPr userDrawn="1"/>
        </p:nvSpPr>
        <p:spPr>
          <a:xfrm>
            <a:off x="366810" y="359098"/>
            <a:ext cx="9172383" cy="6139807"/>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572" tIns="38286" rIns="76572" bIns="38286" numCol="1" spcCol="0" rtlCol="0" fromWordArt="0" anchor="ctr" anchorCtr="0" forceAA="0" compatLnSpc="1">
            <a:prstTxWarp prst="textNoShape">
              <a:avLst/>
            </a:prstTxWarp>
            <a:noAutofit/>
          </a:bodyPr>
          <a:lstStyle/>
          <a:p>
            <a:pPr algn="ctr"/>
            <a:endParaRPr kumimoji="1" lang="ja-JP" altLang="en-US" sz="1340">
              <a:solidFill>
                <a:schemeClr val="tx1"/>
              </a:solidFill>
            </a:endParaRPr>
          </a:p>
        </p:txBody>
      </p:sp>
      <p:pic>
        <p:nvPicPr>
          <p:cNvPr id="14" name="Picture 2">
            <a:extLst>
              <a:ext uri="{FF2B5EF4-FFF2-40B4-BE49-F238E27FC236}">
                <a16:creationId xmlns:a16="http://schemas.microsoft.com/office/drawing/2014/main" id="{76484A44-3003-4277-9737-236918E2A043}"/>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045877" y="1359898"/>
            <a:ext cx="1796217" cy="617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グループ化 22">
            <a:extLst>
              <a:ext uri="{FF2B5EF4-FFF2-40B4-BE49-F238E27FC236}">
                <a16:creationId xmlns:a16="http://schemas.microsoft.com/office/drawing/2014/main" id="{69427F34-BDBE-48D8-A7F4-1EE85CF4440A}"/>
              </a:ext>
            </a:extLst>
          </p:cNvPr>
          <p:cNvGrpSpPr/>
          <p:nvPr userDrawn="1"/>
        </p:nvGrpSpPr>
        <p:grpSpPr>
          <a:xfrm>
            <a:off x="958479" y="2714142"/>
            <a:ext cx="7989045" cy="1441483"/>
            <a:chOff x="1034510" y="2991837"/>
            <a:chExt cx="8622792" cy="1007999"/>
          </a:xfrm>
        </p:grpSpPr>
        <p:cxnSp>
          <p:nvCxnSpPr>
            <p:cNvPr id="15" name="直線コネクタ 14">
              <a:extLst>
                <a:ext uri="{FF2B5EF4-FFF2-40B4-BE49-F238E27FC236}">
                  <a16:creationId xmlns:a16="http://schemas.microsoft.com/office/drawing/2014/main" id="{4E3800AC-DAF6-41B1-810E-4A51489649E0}"/>
                </a:ext>
              </a:extLst>
            </p:cNvPr>
            <p:cNvCxnSpPr/>
            <p:nvPr userDrawn="1"/>
          </p:nvCxnSpPr>
          <p:spPr>
            <a:xfrm>
              <a:off x="1034510" y="2991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7CF90A11-AE44-4385-824C-1819712F0D92}"/>
                </a:ext>
              </a:extLst>
            </p:cNvPr>
            <p:cNvCxnSpPr/>
            <p:nvPr userDrawn="1"/>
          </p:nvCxnSpPr>
          <p:spPr>
            <a:xfrm>
              <a:off x="1034510" y="3999836"/>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0" name="タイトル 29">
            <a:extLst>
              <a:ext uri="{FF2B5EF4-FFF2-40B4-BE49-F238E27FC236}">
                <a16:creationId xmlns:a16="http://schemas.microsoft.com/office/drawing/2014/main" id="{D7232AF9-EC33-4888-B5A0-D03E836B4382}"/>
              </a:ext>
            </a:extLst>
          </p:cNvPr>
          <p:cNvSpPr>
            <a:spLocks noGrp="1"/>
          </p:cNvSpPr>
          <p:nvPr>
            <p:ph type="title" hasCustomPrompt="1"/>
          </p:nvPr>
        </p:nvSpPr>
        <p:spPr>
          <a:xfrm>
            <a:off x="941492" y="2718649"/>
            <a:ext cx="8004988" cy="914439"/>
          </a:xfrm>
          <a:prstGeom prst="rect">
            <a:avLst/>
          </a:prstGeom>
        </p:spPr>
        <p:txBody>
          <a:bodyPr lIns="0" tIns="72000" rIns="0" bIns="0" anchor="ctr" anchorCtr="0">
            <a:normAutofit/>
          </a:bodyPr>
          <a:lstStyle>
            <a:lvl1pPr>
              <a:defRPr lang="ja-JP" altLang="en-US" sz="3015" b="1" dirty="0">
                <a:solidFill>
                  <a:schemeClr val="bg2"/>
                </a:solidFill>
                <a:latin typeface="Meiryo UI" panose="020B0604030504040204" pitchFamily="50" charset="-128"/>
                <a:ea typeface="Meiryo UI" panose="020B0604030504040204" pitchFamily="50" charset="-128"/>
                <a:cs typeface="+mn-cs"/>
              </a:defRPr>
            </a:lvl1pPr>
          </a:lstStyle>
          <a:p>
            <a:pPr marL="0" lvl="0" indent="0" algn="ctr">
              <a:spcBef>
                <a:spcPts val="923"/>
              </a:spcBef>
              <a:buFontTx/>
            </a:pPr>
            <a:r>
              <a:rPr kumimoji="1" lang="ja-JP" altLang="en-US"/>
              <a:t>表紙タイトル</a:t>
            </a:r>
          </a:p>
        </p:txBody>
      </p:sp>
      <p:sp>
        <p:nvSpPr>
          <p:cNvPr id="27" name="コンテンツ プレースホルダー 21">
            <a:extLst>
              <a:ext uri="{FF2B5EF4-FFF2-40B4-BE49-F238E27FC236}">
                <a16:creationId xmlns:a16="http://schemas.microsoft.com/office/drawing/2014/main" id="{730FB38C-75FA-4F17-A448-34BAAD2B4753}"/>
              </a:ext>
            </a:extLst>
          </p:cNvPr>
          <p:cNvSpPr>
            <a:spLocks noGrp="1"/>
          </p:cNvSpPr>
          <p:nvPr>
            <p:ph sz="quarter" idx="14" hasCustomPrompt="1"/>
          </p:nvPr>
        </p:nvSpPr>
        <p:spPr>
          <a:xfrm>
            <a:off x="958477" y="3763721"/>
            <a:ext cx="8004988" cy="391903"/>
          </a:xfrm>
          <a:prstGeom prst="rect">
            <a:avLst/>
          </a:prstGeom>
        </p:spPr>
        <p:txBody>
          <a:bodyPr lIns="0" tIns="0" rIns="0" bIns="0" anchor="ctr" anchorCtr="0"/>
          <a:lstStyle>
            <a:lvl1pPr>
              <a:defRPr sz="1675" b="1">
                <a:solidFill>
                  <a:schemeClr val="bg2"/>
                </a:solidFill>
                <a:latin typeface="Meiryo UI" panose="020B0604030504040204" pitchFamily="50" charset="-128"/>
                <a:ea typeface="Meiryo UI" panose="020B0604030504040204" pitchFamily="50" charset="-128"/>
              </a:defRPr>
            </a:lvl1pPr>
          </a:lstStyle>
          <a:p>
            <a:pPr lvl="0"/>
            <a:r>
              <a:rPr kumimoji="1" lang="ja-JP" altLang="en-US"/>
              <a:t>サブタイトル</a:t>
            </a:r>
          </a:p>
        </p:txBody>
      </p:sp>
      <p:sp>
        <p:nvSpPr>
          <p:cNvPr id="31" name="コンテンツ プレースホルダー 21">
            <a:extLst>
              <a:ext uri="{FF2B5EF4-FFF2-40B4-BE49-F238E27FC236}">
                <a16:creationId xmlns:a16="http://schemas.microsoft.com/office/drawing/2014/main" id="{9693F458-7CAF-4411-88EF-755A4D8136DB}"/>
              </a:ext>
            </a:extLst>
          </p:cNvPr>
          <p:cNvSpPr>
            <a:spLocks noGrp="1"/>
          </p:cNvSpPr>
          <p:nvPr>
            <p:ph sz="quarter" idx="15" hasCustomPrompt="1"/>
          </p:nvPr>
        </p:nvSpPr>
        <p:spPr>
          <a:xfrm>
            <a:off x="3293265" y="4931489"/>
            <a:ext cx="3335412" cy="261268"/>
          </a:xfrm>
          <a:prstGeom prst="rect">
            <a:avLst/>
          </a:prstGeom>
        </p:spPr>
        <p:txBody>
          <a:bodyPr lIns="0" tIns="0" rIns="0" bIns="0" anchor="ctr" anchorCtr="0"/>
          <a:lstStyle>
            <a:lvl1pPr>
              <a:defRPr sz="1507" b="0">
                <a:solidFill>
                  <a:schemeClr val="tx1"/>
                </a:solidFill>
                <a:latin typeface="Meiryo UI" panose="020B0604030504040204" pitchFamily="50" charset="-128"/>
                <a:ea typeface="Meiryo UI" panose="020B0604030504040204" pitchFamily="50" charset="-128"/>
              </a:defRPr>
            </a:lvl1pPr>
          </a:lstStyle>
          <a:p>
            <a:pPr lvl="0"/>
            <a:r>
              <a:rPr kumimoji="1" lang="en-US" altLang="ja-JP"/>
              <a:t>0000</a:t>
            </a:r>
            <a:r>
              <a:rPr kumimoji="1" lang="ja-JP" altLang="en-US"/>
              <a:t>年</a:t>
            </a:r>
            <a:r>
              <a:rPr kumimoji="1" lang="en-US" altLang="ja-JP"/>
              <a:t>00</a:t>
            </a:r>
            <a:r>
              <a:rPr kumimoji="1" lang="ja-JP" altLang="en-US"/>
              <a:t>月</a:t>
            </a:r>
            <a:r>
              <a:rPr kumimoji="1" lang="en-US" altLang="ja-JP"/>
              <a:t>00</a:t>
            </a:r>
            <a:r>
              <a:rPr kumimoji="1" lang="ja-JP" altLang="en-US"/>
              <a:t>日</a:t>
            </a:r>
          </a:p>
        </p:txBody>
      </p:sp>
      <p:sp>
        <p:nvSpPr>
          <p:cNvPr id="32" name="コンテンツ プレースホルダー 21">
            <a:extLst>
              <a:ext uri="{FF2B5EF4-FFF2-40B4-BE49-F238E27FC236}">
                <a16:creationId xmlns:a16="http://schemas.microsoft.com/office/drawing/2014/main" id="{1645C6DC-6217-43BE-8989-B6A0BD9C2349}"/>
              </a:ext>
            </a:extLst>
          </p:cNvPr>
          <p:cNvSpPr>
            <a:spLocks noGrp="1"/>
          </p:cNvSpPr>
          <p:nvPr>
            <p:ph sz="quarter" idx="16" hasCustomPrompt="1"/>
          </p:nvPr>
        </p:nvSpPr>
        <p:spPr>
          <a:xfrm>
            <a:off x="3293265" y="5192757"/>
            <a:ext cx="3335412" cy="261268"/>
          </a:xfrm>
          <a:prstGeom prst="rect">
            <a:avLst/>
          </a:prstGeom>
        </p:spPr>
        <p:txBody>
          <a:bodyPr lIns="0" tIns="0" rIns="0" bIns="0" anchor="ctr" anchorCtr="0"/>
          <a:lstStyle>
            <a:lvl1pPr>
              <a:defRPr sz="1507" b="0">
                <a:solidFill>
                  <a:schemeClr val="tx1"/>
                </a:solidFill>
                <a:latin typeface="Meiryo UI" panose="020B0604030504040204" pitchFamily="50" charset="-128"/>
                <a:ea typeface="Meiryo UI" panose="020B0604030504040204" pitchFamily="50" charset="-128"/>
              </a:defRPr>
            </a:lvl1pPr>
          </a:lstStyle>
          <a:p>
            <a:pPr lvl="0"/>
            <a:r>
              <a:rPr kumimoji="1" lang="ja-JP" altLang="en-US"/>
              <a:t>所属　名前</a:t>
            </a:r>
          </a:p>
        </p:txBody>
      </p:sp>
    </p:spTree>
    <p:extLst>
      <p:ext uri="{BB962C8B-B14F-4D97-AF65-F5344CB8AC3E}">
        <p14:creationId xmlns:p14="http://schemas.microsoft.com/office/powerpoint/2010/main" val="35334800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中扉">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A41B1502-2511-437B-8D13-C5707D9425E0}"/>
              </a:ext>
            </a:extLst>
          </p:cNvPr>
          <p:cNvSpPr/>
          <p:nvPr userDrawn="1"/>
        </p:nvSpPr>
        <p:spPr>
          <a:xfrm>
            <a:off x="366810" y="359098"/>
            <a:ext cx="9172383" cy="6139807"/>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572" tIns="38286" rIns="76572" bIns="38286" numCol="1" spcCol="0" rtlCol="0" fromWordArt="0" anchor="ctr" anchorCtr="0" forceAA="0" compatLnSpc="1">
            <a:prstTxWarp prst="textNoShape">
              <a:avLst/>
            </a:prstTxWarp>
            <a:noAutofit/>
          </a:bodyPr>
          <a:lstStyle/>
          <a:p>
            <a:pPr algn="ctr"/>
            <a:endParaRPr kumimoji="1" lang="ja-JP" altLang="en-US" sz="1340">
              <a:solidFill>
                <a:schemeClr val="tx1"/>
              </a:solidFill>
            </a:endParaRPr>
          </a:p>
        </p:txBody>
      </p:sp>
      <p:grpSp>
        <p:nvGrpSpPr>
          <p:cNvPr id="4" name="グループ化 3">
            <a:extLst>
              <a:ext uri="{FF2B5EF4-FFF2-40B4-BE49-F238E27FC236}">
                <a16:creationId xmlns:a16="http://schemas.microsoft.com/office/drawing/2014/main" id="{6022BE2B-C94E-4EA1-8D5F-B6FF40A5C82B}"/>
              </a:ext>
            </a:extLst>
          </p:cNvPr>
          <p:cNvGrpSpPr/>
          <p:nvPr userDrawn="1"/>
        </p:nvGrpSpPr>
        <p:grpSpPr>
          <a:xfrm>
            <a:off x="958479" y="2645195"/>
            <a:ext cx="7989045" cy="1567610"/>
            <a:chOff x="1034510" y="2991837"/>
            <a:chExt cx="8622792" cy="1728000"/>
          </a:xfrm>
        </p:grpSpPr>
        <p:cxnSp>
          <p:nvCxnSpPr>
            <p:cNvPr id="5" name="直線コネクタ 4">
              <a:extLst>
                <a:ext uri="{FF2B5EF4-FFF2-40B4-BE49-F238E27FC236}">
                  <a16:creationId xmlns:a16="http://schemas.microsoft.com/office/drawing/2014/main" id="{4FC838C0-7A1B-42C5-8BB1-69879692B23E}"/>
                </a:ext>
              </a:extLst>
            </p:cNvPr>
            <p:cNvCxnSpPr/>
            <p:nvPr userDrawn="1"/>
          </p:nvCxnSpPr>
          <p:spPr>
            <a:xfrm>
              <a:off x="1034510" y="2991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97EB7B27-A3AA-4865-967F-947004C8CF38}"/>
                </a:ext>
              </a:extLst>
            </p:cNvPr>
            <p:cNvCxnSpPr/>
            <p:nvPr userDrawn="1"/>
          </p:nvCxnSpPr>
          <p:spPr>
            <a:xfrm>
              <a:off x="1034510" y="4719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7" name="タイトル 29">
            <a:extLst>
              <a:ext uri="{FF2B5EF4-FFF2-40B4-BE49-F238E27FC236}">
                <a16:creationId xmlns:a16="http://schemas.microsoft.com/office/drawing/2014/main" id="{99661971-5207-448A-8A45-D3935E63EBC5}"/>
              </a:ext>
            </a:extLst>
          </p:cNvPr>
          <p:cNvSpPr>
            <a:spLocks noGrp="1"/>
          </p:cNvSpPr>
          <p:nvPr>
            <p:ph type="title" hasCustomPrompt="1"/>
          </p:nvPr>
        </p:nvSpPr>
        <p:spPr>
          <a:xfrm>
            <a:off x="958477" y="2645195"/>
            <a:ext cx="8004988" cy="1567610"/>
          </a:xfrm>
          <a:prstGeom prst="rect">
            <a:avLst/>
          </a:prstGeom>
        </p:spPr>
        <p:txBody>
          <a:bodyPr lIns="0" tIns="72000" rIns="0" bIns="0" anchor="ctr" anchorCtr="0">
            <a:normAutofit/>
          </a:bodyPr>
          <a:lstStyle>
            <a:lvl1pPr>
              <a:defRPr lang="ja-JP" altLang="en-US" sz="3015" b="1" dirty="0">
                <a:solidFill>
                  <a:schemeClr val="bg2"/>
                </a:solidFill>
                <a:latin typeface="Meiryo UI" panose="020B0604030504040204" pitchFamily="50" charset="-128"/>
                <a:ea typeface="Meiryo UI" panose="020B0604030504040204" pitchFamily="50" charset="-128"/>
                <a:cs typeface="+mn-cs"/>
              </a:defRPr>
            </a:lvl1pPr>
          </a:lstStyle>
          <a:p>
            <a:pPr marL="0" lvl="0" indent="0" algn="ctr">
              <a:spcBef>
                <a:spcPts val="923"/>
              </a:spcBef>
              <a:buFontTx/>
            </a:pPr>
            <a:r>
              <a:rPr kumimoji="1" lang="ja-JP" altLang="en-US"/>
              <a:t>中扉タイトル</a:t>
            </a:r>
          </a:p>
        </p:txBody>
      </p:sp>
    </p:spTree>
    <p:extLst>
      <p:ext uri="{BB962C8B-B14F-4D97-AF65-F5344CB8AC3E}">
        <p14:creationId xmlns:p14="http://schemas.microsoft.com/office/powerpoint/2010/main" val="23239783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73E2C914-D6BF-434B-B748-5B031C7A75D4}"/>
              </a:ext>
            </a:extLst>
          </p:cNvPr>
          <p:cNvGrpSpPr/>
          <p:nvPr userDrawn="1"/>
        </p:nvGrpSpPr>
        <p:grpSpPr>
          <a:xfrm>
            <a:off x="103693" y="196674"/>
            <a:ext cx="9565554" cy="721514"/>
            <a:chOff x="111919" y="216797"/>
            <a:chExt cx="10324361" cy="795336"/>
          </a:xfrm>
        </p:grpSpPr>
        <p:sp>
          <p:nvSpPr>
            <p:cNvPr id="19" name="Freeform 13">
              <a:extLst>
                <a:ext uri="{FF2B5EF4-FFF2-40B4-BE49-F238E27FC236}">
                  <a16:creationId xmlns:a16="http://schemas.microsoft.com/office/drawing/2014/main" id="{9E9EE105-883D-4267-B8FF-D61BDDD6E4FC}"/>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507"/>
            </a:p>
          </p:txBody>
        </p:sp>
        <p:cxnSp>
          <p:nvCxnSpPr>
            <p:cNvPr id="22" name="直線コネクタ 21">
              <a:extLst>
                <a:ext uri="{FF2B5EF4-FFF2-40B4-BE49-F238E27FC236}">
                  <a16:creationId xmlns:a16="http://schemas.microsoft.com/office/drawing/2014/main" id="{CFE261A9-5D80-457A-85AA-206E048CF0DB}"/>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B3443AF7-632D-41F2-BFF3-7CC6B2F2E6F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フリーフォーム: 図形 13">
            <a:extLst>
              <a:ext uri="{FF2B5EF4-FFF2-40B4-BE49-F238E27FC236}">
                <a16:creationId xmlns:a16="http://schemas.microsoft.com/office/drawing/2014/main" id="{665A837A-D774-4985-B30F-35B13836C960}"/>
              </a:ext>
            </a:extLst>
          </p:cNvPr>
          <p:cNvSpPr/>
          <p:nvPr userDrawn="1"/>
        </p:nvSpPr>
        <p:spPr>
          <a:xfrm>
            <a:off x="998831" y="1620609"/>
            <a:ext cx="0" cy="4572197"/>
          </a:xfrm>
          <a:custGeom>
            <a:avLst/>
            <a:gdLst>
              <a:gd name="connsiteX0" fmla="*/ 0 w 0"/>
              <a:gd name="connsiteY0" fmla="*/ 0 h 5768502"/>
              <a:gd name="connsiteX1" fmla="*/ 0 w 0"/>
              <a:gd name="connsiteY1" fmla="*/ 5768502 h 5768502"/>
            </a:gdLst>
            <a:ahLst/>
            <a:cxnLst>
              <a:cxn ang="0">
                <a:pos x="connsiteX0" y="connsiteY0"/>
              </a:cxn>
              <a:cxn ang="0">
                <a:pos x="connsiteX1" y="connsiteY1"/>
              </a:cxn>
            </a:cxnLst>
            <a:rect l="l" t="t" r="r" b="b"/>
            <a:pathLst>
              <a:path h="5768502">
                <a:moveTo>
                  <a:pt x="0" y="0"/>
                </a:moveTo>
                <a:lnTo>
                  <a:pt x="0" y="5768502"/>
                </a:lnTo>
              </a:path>
            </a:pathLst>
          </a:cu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7"/>
          </a:p>
        </p:txBody>
      </p:sp>
      <p:sp>
        <p:nvSpPr>
          <p:cNvPr id="9" name="コンテンツ プレースホルダー 8">
            <a:extLst>
              <a:ext uri="{FF2B5EF4-FFF2-40B4-BE49-F238E27FC236}">
                <a16:creationId xmlns:a16="http://schemas.microsoft.com/office/drawing/2014/main" id="{B04FFEFF-3996-4124-93D0-A0B919888837}"/>
              </a:ext>
            </a:extLst>
          </p:cNvPr>
          <p:cNvSpPr>
            <a:spLocks noGrp="1"/>
          </p:cNvSpPr>
          <p:nvPr userDrawn="1">
            <p:ph sz="quarter" idx="10" hasCustomPrompt="1"/>
          </p:nvPr>
        </p:nvSpPr>
        <p:spPr>
          <a:xfrm>
            <a:off x="998831" y="1620609"/>
            <a:ext cx="8004988" cy="4572197"/>
          </a:xfrm>
          <a:prstGeom prst="rect">
            <a:avLst/>
          </a:prstGeom>
        </p:spPr>
        <p:txBody>
          <a:bodyPr lIns="360000" tIns="0" rIns="0" bIns="0"/>
          <a:lstStyle>
            <a:lvl1pPr marL="622173" indent="-622173" algn="l">
              <a:lnSpc>
                <a:spcPct val="100000"/>
              </a:lnSpc>
              <a:spcBef>
                <a:spcPts val="837"/>
              </a:spcBef>
              <a:spcAft>
                <a:spcPts val="0"/>
              </a:spcAft>
              <a:buClr>
                <a:schemeClr val="bg2"/>
              </a:buClr>
              <a:buFont typeface="+mj-lt"/>
              <a:buAutoNum type="arabicPeriod"/>
              <a:defRPr sz="3350" b="1">
                <a:latin typeface="Meiryo UI" panose="020B0604030504040204" pitchFamily="50" charset="-128"/>
                <a:ea typeface="Meiryo UI" panose="020B0604030504040204" pitchFamily="50" charset="-128"/>
              </a:defRPr>
            </a:lvl1pPr>
          </a:lstStyle>
          <a:p>
            <a:pPr lvl="0"/>
            <a:r>
              <a:rPr kumimoji="1" lang="ja-JP" altLang="en-US"/>
              <a:t>章タイトル</a:t>
            </a:r>
          </a:p>
          <a:p>
            <a:pPr lvl="0"/>
            <a:r>
              <a:rPr kumimoji="1" lang="ja-JP" altLang="en-US"/>
              <a:t>章タイトル</a:t>
            </a:r>
          </a:p>
          <a:p>
            <a:pPr lvl="0"/>
            <a:r>
              <a:rPr kumimoji="1" lang="ja-JP" altLang="en-US"/>
              <a:t>章タイトル</a:t>
            </a:r>
          </a:p>
        </p:txBody>
      </p:sp>
      <p:sp>
        <p:nvSpPr>
          <p:cNvPr id="12" name="タイトル 1">
            <a:extLst>
              <a:ext uri="{FF2B5EF4-FFF2-40B4-BE49-F238E27FC236}">
                <a16:creationId xmlns:a16="http://schemas.microsoft.com/office/drawing/2014/main" id="{066210EB-D44E-4903-B9C4-9EC74DA6CEBD}"/>
              </a:ext>
            </a:extLst>
          </p:cNvPr>
          <p:cNvSpPr>
            <a:spLocks noGrp="1"/>
          </p:cNvSpPr>
          <p:nvPr userDrawn="1">
            <p:ph type="title" hasCustomPrompt="1"/>
          </p:nvPr>
        </p:nvSpPr>
        <p:spPr bwMode="white">
          <a:xfrm>
            <a:off x="150025" y="257881"/>
            <a:ext cx="8605363" cy="587854"/>
          </a:xfrm>
          <a:prstGeom prst="rect">
            <a:avLst/>
          </a:prstGeom>
        </p:spPr>
        <p:txBody>
          <a:bodyPr lIns="252000" tIns="36000" rIns="0" bIns="0" anchor="ctr" anchorCtr="0"/>
          <a:lstStyle>
            <a:lvl1pPr algn="l">
              <a:defRPr sz="2345"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Tree>
    <p:extLst>
      <p:ext uri="{BB962C8B-B14F-4D97-AF65-F5344CB8AC3E}">
        <p14:creationId xmlns:p14="http://schemas.microsoft.com/office/powerpoint/2010/main" val="40788291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通常">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B5C6647D-479B-4947-92DB-56E92BE1F1B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473" imgH="476" progId="TCLayout.ActiveDocument.1">
                  <p:embed/>
                </p:oleObj>
              </mc:Choice>
              <mc:Fallback>
                <p:oleObj name="think-cell スライド" r:id="rId3" imgW="473" imgH="476" progId="TCLayout.ActiveDocument.1">
                  <p:embed/>
                  <p:pic>
                    <p:nvPicPr>
                      <p:cNvPr id="3" name="オブジェクト 2" hidden="1">
                        <a:extLst>
                          <a:ext uri="{FF2B5EF4-FFF2-40B4-BE49-F238E27FC236}">
                            <a16:creationId xmlns:a16="http://schemas.microsoft.com/office/drawing/2014/main" id="{B5C6647D-479B-4947-92DB-56E92BE1F1B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2" name="Picture 11" descr="ç°å¢ç">
            <a:extLst>
              <a:ext uri="{FF2B5EF4-FFF2-40B4-BE49-F238E27FC236}">
                <a16:creationId xmlns:a16="http://schemas.microsoft.com/office/drawing/2014/main" id="{FEBA2C73-3D7D-4CA4-8842-2B390360D1D8}"/>
              </a:ext>
            </a:extLst>
          </p:cNvPr>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9224273" y="272857"/>
            <a:ext cx="537317" cy="50793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03693" y="196674"/>
            <a:ext cx="9565554" cy="721514"/>
            <a:chOff x="111919" y="216797"/>
            <a:chExt cx="10324361" cy="795336"/>
          </a:xfrm>
        </p:grpSpPr>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507"/>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50024" y="257881"/>
            <a:ext cx="8605363" cy="587854"/>
          </a:xfrm>
          <a:prstGeom prst="rect">
            <a:avLst/>
          </a:prstGeom>
        </p:spPr>
        <p:txBody>
          <a:bodyPr vert="horz" lIns="252000" tIns="36000" rIns="0" bIns="0" anchor="ctr" anchorCtr="0"/>
          <a:lstStyle>
            <a:lvl1pPr algn="l">
              <a:defRPr sz="2345"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28" name="コンテンツ プレースホルダー 3">
            <a:extLst>
              <a:ext uri="{FF2B5EF4-FFF2-40B4-BE49-F238E27FC236}">
                <a16:creationId xmlns:a16="http://schemas.microsoft.com/office/drawing/2014/main" id="{217043BF-6B11-4540-B78A-D1AECDE4B04F}"/>
              </a:ext>
            </a:extLst>
          </p:cNvPr>
          <p:cNvSpPr>
            <a:spLocks noGrp="1"/>
          </p:cNvSpPr>
          <p:nvPr userDrawn="1">
            <p:ph sz="quarter" idx="12" hasCustomPrompt="1"/>
          </p:nvPr>
        </p:nvSpPr>
        <p:spPr>
          <a:xfrm>
            <a:off x="150025" y="1007809"/>
            <a:ext cx="9605952" cy="606343"/>
          </a:xfrm>
          <a:prstGeom prst="rect">
            <a:avLst/>
          </a:prstGeom>
          <a:ln w="19050">
            <a:solidFill>
              <a:schemeClr val="tx2"/>
            </a:solidFill>
          </a:ln>
        </p:spPr>
        <p:txBody>
          <a:bodyPr wrap="square" lIns="180000" tIns="180000" rIns="180000" bIns="144000" anchor="t" anchorCtr="0">
            <a:spAutoFit/>
          </a:bodyPr>
          <a:lstStyle>
            <a:lvl1pPr marL="239297" indent="-239297" algn="l">
              <a:lnSpc>
                <a:spcPct val="100000"/>
              </a:lnSpc>
              <a:spcBef>
                <a:spcPts val="502"/>
              </a:spcBef>
              <a:spcAft>
                <a:spcPts val="0"/>
              </a:spcAft>
              <a:buFont typeface="Wingdings" panose="05000000000000000000" pitchFamily="2" charset="2"/>
              <a:buChar char="n"/>
              <a:defRPr sz="1675" b="0">
                <a:solidFill>
                  <a:schemeClr val="tx1"/>
                </a:solidFill>
                <a:latin typeface="Meiryo UI" panose="020B0604030504040204" pitchFamily="50" charset="-128"/>
                <a:ea typeface="Meiryo UI" panose="020B0604030504040204" pitchFamily="50" charset="-128"/>
              </a:defRPr>
            </a:lvl1pPr>
          </a:lstStyle>
          <a:p>
            <a:pPr lvl="0"/>
            <a:r>
              <a:rPr kumimoji="1" lang="ja-JP" altLang="en-US"/>
              <a:t>リードリードリードリードリードリードリードリードリードリードリードリードリードリードリードリードリードリード</a:t>
            </a:r>
          </a:p>
        </p:txBody>
      </p:sp>
    </p:spTree>
    <p:extLst>
      <p:ext uri="{BB962C8B-B14F-4D97-AF65-F5344CB8AC3E}">
        <p14:creationId xmlns:p14="http://schemas.microsoft.com/office/powerpoint/2010/main" val="42630169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階層あり">
    <p:spTree>
      <p:nvGrpSpPr>
        <p:cNvPr id="1" name=""/>
        <p:cNvGrpSpPr/>
        <p:nvPr/>
      </p:nvGrpSpPr>
      <p:grpSpPr>
        <a:xfrm>
          <a:off x="0" y="0"/>
          <a:ext cx="0" cy="0"/>
          <a:chOff x="0" y="0"/>
          <a:chExt cx="0" cy="0"/>
        </a:xfrm>
      </p:grpSpPr>
      <p:sp>
        <p:nvSpPr>
          <p:cNvPr id="53" name="コンテンツ プレースホルダー 3">
            <a:extLst>
              <a:ext uri="{FF2B5EF4-FFF2-40B4-BE49-F238E27FC236}">
                <a16:creationId xmlns:a16="http://schemas.microsoft.com/office/drawing/2014/main" id="{7038EB8A-9FB3-4B3E-A554-367E9CB41E9D}"/>
              </a:ext>
            </a:extLst>
          </p:cNvPr>
          <p:cNvSpPr>
            <a:spLocks noGrp="1"/>
          </p:cNvSpPr>
          <p:nvPr userDrawn="1">
            <p:ph sz="quarter" idx="10" hasCustomPrompt="1"/>
          </p:nvPr>
        </p:nvSpPr>
        <p:spPr>
          <a:xfrm>
            <a:off x="150024" y="29271"/>
            <a:ext cx="8605363" cy="228610"/>
          </a:xfrm>
          <a:prstGeom prst="rect">
            <a:avLst/>
          </a:prstGeom>
        </p:spPr>
        <p:txBody>
          <a:bodyPr lIns="0" tIns="0" rIns="0" bIns="0" anchor="ctr" anchorCtr="0"/>
          <a:lstStyle>
            <a:lvl1pPr algn="l">
              <a:defRPr sz="1172" b="1">
                <a:solidFill>
                  <a:schemeClr val="bg2"/>
                </a:solidFill>
                <a:latin typeface="Meiryo UI" panose="020B0604030504040204" pitchFamily="50" charset="-128"/>
                <a:ea typeface="Meiryo UI" panose="020B0604030504040204" pitchFamily="50" charset="-128"/>
              </a:defRPr>
            </a:lvl1pPr>
          </a:lstStyle>
          <a:p>
            <a:pPr lvl="0"/>
            <a:r>
              <a:rPr kumimoji="1" lang="ja-JP" altLang="en-US"/>
              <a:t>第</a:t>
            </a:r>
            <a:r>
              <a:rPr kumimoji="1" lang="en-US" altLang="ja-JP"/>
              <a:t>1</a:t>
            </a:r>
            <a:r>
              <a:rPr kumimoji="1" lang="ja-JP" altLang="en-US"/>
              <a:t>階層（例：表紙タイトル）</a:t>
            </a:r>
          </a:p>
        </p:txBody>
      </p:sp>
      <p:grpSp>
        <p:nvGrpSpPr>
          <p:cNvPr id="2" name="グループ化 1">
            <a:extLst>
              <a:ext uri="{FF2B5EF4-FFF2-40B4-BE49-F238E27FC236}">
                <a16:creationId xmlns:a16="http://schemas.microsoft.com/office/drawing/2014/main" id="{6736CFC0-A6A1-408C-90D0-5F3C3EDABEFD}"/>
              </a:ext>
            </a:extLst>
          </p:cNvPr>
          <p:cNvGrpSpPr/>
          <p:nvPr userDrawn="1"/>
        </p:nvGrpSpPr>
        <p:grpSpPr>
          <a:xfrm>
            <a:off x="103693" y="196674"/>
            <a:ext cx="9565554" cy="721514"/>
            <a:chOff x="111919" y="216797"/>
            <a:chExt cx="10324361" cy="795336"/>
          </a:xfrm>
        </p:grpSpPr>
        <p:sp>
          <p:nvSpPr>
            <p:cNvPr id="16" name="Freeform 13">
              <a:extLst>
                <a:ext uri="{FF2B5EF4-FFF2-40B4-BE49-F238E27FC236}">
                  <a16:creationId xmlns:a16="http://schemas.microsoft.com/office/drawing/2014/main" id="{4B2D3E9F-0217-41CA-A745-B0B8FBABC286}"/>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tx2">
                <a:lumMod val="75000"/>
              </a:schemeClr>
            </a:solidFill>
            <a:ln>
              <a:noFill/>
            </a:ln>
          </p:spPr>
          <p:txBody>
            <a:bodyPr vert="horz" wrap="square" lIns="0" tIns="0" rIns="0" bIns="0" numCol="1" anchor="t" anchorCtr="0" compatLnSpc="1">
              <a:prstTxWarp prst="textNoShape">
                <a:avLst/>
              </a:prstTxWarp>
            </a:bodyPr>
            <a:lstStyle/>
            <a:p>
              <a:endParaRPr lang="ja-JP" altLang="en-US" sz="1507"/>
            </a:p>
          </p:txBody>
        </p:sp>
        <p:sp>
          <p:nvSpPr>
            <p:cNvPr id="49" name="フリーフォーム: 図形 48">
              <a:extLst>
                <a:ext uri="{FF2B5EF4-FFF2-40B4-BE49-F238E27FC236}">
                  <a16:creationId xmlns:a16="http://schemas.microsoft.com/office/drawing/2014/main" id="{90B7366C-0173-451D-B260-B9E47C44ACBC}"/>
                </a:ext>
              </a:extLst>
            </p:cNvPr>
            <p:cNvSpPr/>
            <p:nvPr userDrawn="1"/>
          </p:nvSpPr>
          <p:spPr>
            <a:xfrm>
              <a:off x="161925" y="536266"/>
              <a:ext cx="9961283" cy="396000"/>
            </a:xfrm>
            <a:custGeom>
              <a:avLst/>
              <a:gdLst>
                <a:gd name="connsiteX0" fmla="*/ 0 w 9946927"/>
                <a:gd name="connsiteY0" fmla="*/ 0 h 396000"/>
                <a:gd name="connsiteX1" fmla="*/ 9554213 w 9946927"/>
                <a:gd name="connsiteY1" fmla="*/ 0 h 396000"/>
                <a:gd name="connsiteX2" fmla="*/ 9575411 w 9946927"/>
                <a:gd name="connsiteY2" fmla="*/ 21375 h 396000"/>
                <a:gd name="connsiteX3" fmla="*/ 9946927 w 9946927"/>
                <a:gd name="connsiteY3" fmla="*/ 396000 h 396000"/>
                <a:gd name="connsiteX4" fmla="*/ 9942003 w 9946927"/>
                <a:gd name="connsiteY4" fmla="*/ 396000 h 396000"/>
                <a:gd name="connsiteX5" fmla="*/ 9848834 w 9946927"/>
                <a:gd name="connsiteY5" fmla="*/ 396000 h 396000"/>
                <a:gd name="connsiteX6" fmla="*/ 9549825 w 9946927"/>
                <a:gd name="connsiteY6" fmla="*/ 396000 h 396000"/>
                <a:gd name="connsiteX7" fmla="*/ 8927381 w 9946927"/>
                <a:gd name="connsiteY7" fmla="*/ 396000 h 396000"/>
                <a:gd name="connsiteX8" fmla="*/ 8458122 w 9946927"/>
                <a:gd name="connsiteY8" fmla="*/ 396000 h 396000"/>
                <a:gd name="connsiteX9" fmla="*/ 7863906 w 9946927"/>
                <a:gd name="connsiteY9" fmla="*/ 396000 h 396000"/>
                <a:gd name="connsiteX10" fmla="*/ 7130032 w 9946927"/>
                <a:gd name="connsiteY10" fmla="*/ 396000 h 396000"/>
                <a:gd name="connsiteX11" fmla="*/ 6241804 w 9946927"/>
                <a:gd name="connsiteY11" fmla="*/ 396000 h 396000"/>
                <a:gd name="connsiteX12" fmla="*/ 5184519 w 9946927"/>
                <a:gd name="connsiteY12" fmla="*/ 396000 h 396000"/>
                <a:gd name="connsiteX13" fmla="*/ 3943480 w 9946927"/>
                <a:gd name="connsiteY13" fmla="*/ 396000 h 396000"/>
                <a:gd name="connsiteX14" fmla="*/ 2503986 w 9946927"/>
                <a:gd name="connsiteY14" fmla="*/ 396000 h 396000"/>
                <a:gd name="connsiteX15" fmla="*/ 851339 w 9946927"/>
                <a:gd name="connsiteY15" fmla="*/ 396000 h 396000"/>
                <a:gd name="connsiteX16" fmla="*/ 777876 w 9946927"/>
                <a:gd name="connsiteY16" fmla="*/ 396000 h 396000"/>
                <a:gd name="connsiteX17" fmla="*/ 603403 w 9946927"/>
                <a:gd name="connsiteY17" fmla="*/ 396000 h 396000"/>
                <a:gd name="connsiteX18" fmla="*/ 263640 w 9946927"/>
                <a:gd name="connsiteY18" fmla="*/ 396000 h 396000"/>
                <a:gd name="connsiteX19" fmla="*/ 208715 w 9946927"/>
                <a:gd name="connsiteY19" fmla="*/ 396000 h 396000"/>
                <a:gd name="connsiteX20" fmla="*/ 0 w 9946927"/>
                <a:gd name="connsiteY20" fmla="*/ 198305 h 396000"/>
                <a:gd name="connsiteX21" fmla="*/ 0 w 9946927"/>
                <a:gd name="connsiteY21" fmla="*/ 29183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946927" h="396000">
                  <a:moveTo>
                    <a:pt x="0" y="0"/>
                  </a:moveTo>
                  <a:lnTo>
                    <a:pt x="9554213" y="0"/>
                  </a:lnTo>
                  <a:lnTo>
                    <a:pt x="9575411" y="21375"/>
                  </a:lnTo>
                  <a:cubicBezTo>
                    <a:pt x="9665779" y="112500"/>
                    <a:pt x="9786271" y="234000"/>
                    <a:pt x="9946927" y="396000"/>
                  </a:cubicBezTo>
                  <a:lnTo>
                    <a:pt x="9942003" y="396000"/>
                  </a:lnTo>
                  <a:lnTo>
                    <a:pt x="9848834" y="396000"/>
                  </a:lnTo>
                  <a:lnTo>
                    <a:pt x="9549825" y="396000"/>
                  </a:lnTo>
                  <a:lnTo>
                    <a:pt x="8927381" y="396000"/>
                  </a:lnTo>
                  <a:lnTo>
                    <a:pt x="8458122" y="396000"/>
                  </a:lnTo>
                  <a:lnTo>
                    <a:pt x="7863906" y="396000"/>
                  </a:lnTo>
                  <a:lnTo>
                    <a:pt x="7130032" y="396000"/>
                  </a:lnTo>
                  <a:lnTo>
                    <a:pt x="6241804" y="396000"/>
                  </a:lnTo>
                  <a:lnTo>
                    <a:pt x="5184519" y="396000"/>
                  </a:lnTo>
                  <a:lnTo>
                    <a:pt x="3943480" y="396000"/>
                  </a:lnTo>
                  <a:lnTo>
                    <a:pt x="2503986" y="396000"/>
                  </a:lnTo>
                  <a:lnTo>
                    <a:pt x="851339" y="396000"/>
                  </a:lnTo>
                  <a:lnTo>
                    <a:pt x="777876" y="396000"/>
                  </a:lnTo>
                  <a:lnTo>
                    <a:pt x="603403" y="396000"/>
                  </a:lnTo>
                  <a:lnTo>
                    <a:pt x="263640" y="396000"/>
                  </a:lnTo>
                  <a:lnTo>
                    <a:pt x="208715" y="396000"/>
                  </a:lnTo>
                  <a:cubicBezTo>
                    <a:pt x="208715" y="396000"/>
                    <a:pt x="208715" y="396000"/>
                    <a:pt x="0" y="198305"/>
                  </a:cubicBezTo>
                  <a:cubicBezTo>
                    <a:pt x="0" y="198305"/>
                    <a:pt x="0" y="198305"/>
                    <a:pt x="0" y="2918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7"/>
            </a:p>
          </p:txBody>
        </p:sp>
        <p:cxnSp>
          <p:nvCxnSpPr>
            <p:cNvPr id="17" name="直線コネクタ 16">
              <a:extLst>
                <a:ext uri="{FF2B5EF4-FFF2-40B4-BE49-F238E27FC236}">
                  <a16:creationId xmlns:a16="http://schemas.microsoft.com/office/drawing/2014/main" id="{34DB3166-9AB5-43FB-8591-93246638EB08}"/>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D40C9C0E-769C-4D22-A484-B325C7ECE503}"/>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2" name="タイトル 1">
            <a:extLst>
              <a:ext uri="{FF2B5EF4-FFF2-40B4-BE49-F238E27FC236}">
                <a16:creationId xmlns:a16="http://schemas.microsoft.com/office/drawing/2014/main" id="{ED4B86B0-3BB3-4009-9A6E-83BD54068242}"/>
              </a:ext>
            </a:extLst>
          </p:cNvPr>
          <p:cNvSpPr>
            <a:spLocks noGrp="1"/>
          </p:cNvSpPr>
          <p:nvPr userDrawn="1">
            <p:ph type="title" hasCustomPrompt="1"/>
          </p:nvPr>
        </p:nvSpPr>
        <p:spPr bwMode="white">
          <a:xfrm>
            <a:off x="150024" y="486491"/>
            <a:ext cx="8605363" cy="359244"/>
          </a:xfrm>
          <a:prstGeom prst="rect">
            <a:avLst/>
          </a:prstGeom>
        </p:spPr>
        <p:txBody>
          <a:bodyPr lIns="252000" tIns="0" rIns="0" bIns="0" anchor="ctr" anchorCtr="0"/>
          <a:lstStyle>
            <a:lvl1pPr algn="l">
              <a:defRPr sz="2010"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54" name="コンテンツ プレースホルダー 3">
            <a:extLst>
              <a:ext uri="{FF2B5EF4-FFF2-40B4-BE49-F238E27FC236}">
                <a16:creationId xmlns:a16="http://schemas.microsoft.com/office/drawing/2014/main" id="{F530AFF5-0F75-4301-B416-E2BDE7D4B1D3}"/>
              </a:ext>
            </a:extLst>
          </p:cNvPr>
          <p:cNvSpPr>
            <a:spLocks noGrp="1"/>
          </p:cNvSpPr>
          <p:nvPr userDrawn="1">
            <p:ph sz="quarter" idx="11" hasCustomPrompt="1"/>
          </p:nvPr>
        </p:nvSpPr>
        <p:spPr bwMode="white">
          <a:xfrm>
            <a:off x="150024" y="257881"/>
            <a:ext cx="8605363" cy="228610"/>
          </a:xfrm>
          <a:prstGeom prst="rect">
            <a:avLst/>
          </a:prstGeom>
        </p:spPr>
        <p:txBody>
          <a:bodyPr lIns="252000" tIns="0" rIns="0" bIns="0" anchor="ctr" anchorCtr="0"/>
          <a:lstStyle>
            <a:lvl1pPr algn="l">
              <a:defRPr sz="1172" b="1">
                <a:solidFill>
                  <a:schemeClr val="bg1"/>
                </a:solidFill>
                <a:latin typeface="Meiryo UI" panose="020B0604030504040204" pitchFamily="50" charset="-128"/>
                <a:ea typeface="Meiryo UI" panose="020B0604030504040204" pitchFamily="50" charset="-128"/>
              </a:defRPr>
            </a:lvl1pPr>
          </a:lstStyle>
          <a:p>
            <a:pPr lvl="0"/>
            <a:r>
              <a:rPr kumimoji="1" lang="ja-JP" altLang="en-US"/>
              <a:t>第</a:t>
            </a:r>
            <a:r>
              <a:rPr kumimoji="1" lang="en-US" altLang="ja-JP"/>
              <a:t>2</a:t>
            </a:r>
            <a:r>
              <a:rPr kumimoji="1" lang="ja-JP" altLang="en-US"/>
              <a:t>階層（例：章タイトル）</a:t>
            </a:r>
          </a:p>
        </p:txBody>
      </p:sp>
      <p:sp>
        <p:nvSpPr>
          <p:cNvPr id="19" name="コンテンツ プレースホルダー 3">
            <a:extLst>
              <a:ext uri="{FF2B5EF4-FFF2-40B4-BE49-F238E27FC236}">
                <a16:creationId xmlns:a16="http://schemas.microsoft.com/office/drawing/2014/main" id="{EDF4FE31-3A07-443C-9CD8-C81650AD9D2F}"/>
              </a:ext>
            </a:extLst>
          </p:cNvPr>
          <p:cNvSpPr>
            <a:spLocks noGrp="1"/>
          </p:cNvSpPr>
          <p:nvPr>
            <p:ph sz="quarter" idx="12" hasCustomPrompt="1"/>
          </p:nvPr>
        </p:nvSpPr>
        <p:spPr>
          <a:xfrm>
            <a:off x="150025" y="1007809"/>
            <a:ext cx="9605952" cy="606343"/>
          </a:xfrm>
          <a:prstGeom prst="rect">
            <a:avLst/>
          </a:prstGeom>
          <a:ln w="19050">
            <a:solidFill>
              <a:schemeClr val="tx2"/>
            </a:solidFill>
          </a:ln>
        </p:spPr>
        <p:txBody>
          <a:bodyPr wrap="square" lIns="180000" tIns="180000" rIns="180000" bIns="144000" anchor="t" anchorCtr="0">
            <a:spAutoFit/>
          </a:bodyPr>
          <a:lstStyle>
            <a:lvl1pPr marL="239297" indent="-239297" algn="l">
              <a:lnSpc>
                <a:spcPct val="100000"/>
              </a:lnSpc>
              <a:spcBef>
                <a:spcPts val="502"/>
              </a:spcBef>
              <a:spcAft>
                <a:spcPts val="0"/>
              </a:spcAft>
              <a:buFont typeface="Wingdings" panose="05000000000000000000" pitchFamily="2" charset="2"/>
              <a:buChar char="n"/>
              <a:defRPr sz="1675" b="0">
                <a:solidFill>
                  <a:schemeClr val="tx1"/>
                </a:solidFill>
                <a:latin typeface="Meiryo UI" panose="020B0604030504040204" pitchFamily="50" charset="-128"/>
                <a:ea typeface="Meiryo UI" panose="020B0604030504040204" pitchFamily="50" charset="-128"/>
              </a:defRPr>
            </a:lvl1pPr>
          </a:lstStyle>
          <a:p>
            <a:pPr lvl="0"/>
            <a:r>
              <a:rPr kumimoji="1" lang="ja-JP" altLang="en-US"/>
              <a:t>リードリードリードリードリードリードリードリードリードリードリードリードリードリードリードリードリードリード</a:t>
            </a:r>
          </a:p>
        </p:txBody>
      </p:sp>
    </p:spTree>
    <p:extLst>
      <p:ext uri="{BB962C8B-B14F-4D97-AF65-F5344CB8AC3E}">
        <p14:creationId xmlns:p14="http://schemas.microsoft.com/office/powerpoint/2010/main" val="30778438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シンプル">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a:xfrm>
            <a:off x="150025" y="172145"/>
            <a:ext cx="9005612" cy="293927"/>
          </a:xfrm>
          <a:prstGeom prst="rect">
            <a:avLst/>
          </a:prstGeom>
        </p:spPr>
        <p:txBody>
          <a:bodyPr lIns="72000" tIns="36000" rIns="0" bIns="0" anchor="ctr" anchorCtr="0"/>
          <a:lstStyle>
            <a:lvl1pPr algn="l">
              <a:defRPr sz="1507" b="1">
                <a:solidFill>
                  <a:schemeClr val="bg2"/>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28" name="コンテンツ プレースホルダー 3">
            <a:extLst>
              <a:ext uri="{FF2B5EF4-FFF2-40B4-BE49-F238E27FC236}">
                <a16:creationId xmlns:a16="http://schemas.microsoft.com/office/drawing/2014/main" id="{217043BF-6B11-4540-B78A-D1AECDE4B04F}"/>
              </a:ext>
            </a:extLst>
          </p:cNvPr>
          <p:cNvSpPr>
            <a:spLocks noGrp="1"/>
          </p:cNvSpPr>
          <p:nvPr>
            <p:ph sz="quarter" idx="12" hasCustomPrompt="1"/>
          </p:nvPr>
        </p:nvSpPr>
        <p:spPr>
          <a:xfrm>
            <a:off x="150024" y="531390"/>
            <a:ext cx="9605986" cy="449899"/>
          </a:xfrm>
          <a:prstGeom prst="rect">
            <a:avLst/>
          </a:prstGeom>
          <a:ln w="19050">
            <a:solidFill>
              <a:schemeClr val="tx2"/>
            </a:solidFill>
          </a:ln>
        </p:spPr>
        <p:txBody>
          <a:bodyPr lIns="144000" tIns="144000" rIns="144000" bIns="108000" anchor="t" anchorCtr="0">
            <a:spAutoFit/>
          </a:bodyPr>
          <a:lstStyle>
            <a:lvl1pPr marL="159532" indent="-159532" algn="l">
              <a:lnSpc>
                <a:spcPct val="100000"/>
              </a:lnSpc>
              <a:spcBef>
                <a:spcPts val="502"/>
              </a:spcBef>
              <a:buFont typeface="Wingdings" panose="05000000000000000000" pitchFamily="2" charset="2"/>
              <a:buChar char="n"/>
              <a:defRPr sz="1172" b="0">
                <a:solidFill>
                  <a:schemeClr val="tx1"/>
                </a:solidFill>
                <a:latin typeface="Meiryo UI" panose="020B0604030504040204" pitchFamily="50" charset="-128"/>
                <a:ea typeface="Meiryo UI" panose="020B0604030504040204" pitchFamily="50" charset="-128"/>
              </a:defRPr>
            </a:lvl1pPr>
          </a:lstStyle>
          <a:p>
            <a:pPr lvl="0"/>
            <a:r>
              <a:rPr kumimoji="1" lang="ja-JP" altLang="en-US"/>
              <a:t>リードリードリードリードリードリードリードリードリードリードリードリードリードリードリードリードリードリードリードリードリードリードリードリードリードリード</a:t>
            </a:r>
          </a:p>
        </p:txBody>
      </p:sp>
      <p:cxnSp>
        <p:nvCxnSpPr>
          <p:cNvPr id="13" name="直線コネクタ 12">
            <a:extLst>
              <a:ext uri="{FF2B5EF4-FFF2-40B4-BE49-F238E27FC236}">
                <a16:creationId xmlns:a16="http://schemas.microsoft.com/office/drawing/2014/main" id="{9C3C82BE-DD9A-46A4-A9AA-9E36F501B193}"/>
              </a:ext>
            </a:extLst>
          </p:cNvPr>
          <p:cNvCxnSpPr>
            <a:cxnSpLocks/>
          </p:cNvCxnSpPr>
          <p:nvPr userDrawn="1"/>
        </p:nvCxnSpPr>
        <p:spPr>
          <a:xfrm flipH="1">
            <a:off x="166204" y="456664"/>
            <a:ext cx="9572632" cy="9406"/>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4" name="Picture 11" descr="ç°å¢ç">
            <a:extLst>
              <a:ext uri="{FF2B5EF4-FFF2-40B4-BE49-F238E27FC236}">
                <a16:creationId xmlns:a16="http://schemas.microsoft.com/office/drawing/2014/main" id="{0CF6094D-B943-4965-A2F6-67DD6FF3FF53}"/>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9394401" y="137950"/>
            <a:ext cx="368692" cy="29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2253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予算ポンチ絵">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3FE00A-A374-4293-8C01-F22FC8857B61}"/>
              </a:ext>
            </a:extLst>
          </p:cNvPr>
          <p:cNvSpPr>
            <a:spLocks noGrp="1"/>
          </p:cNvSpPr>
          <p:nvPr>
            <p:ph type="title" hasCustomPrompt="1"/>
          </p:nvPr>
        </p:nvSpPr>
        <p:spPr>
          <a:xfrm>
            <a:off x="150025" y="172145"/>
            <a:ext cx="9185684" cy="293927"/>
          </a:xfrm>
          <a:prstGeom prst="rect">
            <a:avLst/>
          </a:prstGeom>
        </p:spPr>
        <p:txBody>
          <a:bodyPr lIns="72000" tIns="36000" rIns="0" bIns="0" anchor="ctr" anchorCtr="0"/>
          <a:lstStyle>
            <a:lvl1pPr algn="l">
              <a:defRPr sz="1507" b="1">
                <a:solidFill>
                  <a:schemeClr val="bg2"/>
                </a:solidFill>
                <a:latin typeface="Meiryo UI" panose="020B0604030504040204" pitchFamily="50" charset="-128"/>
                <a:ea typeface="Meiryo UI" panose="020B0604030504040204" pitchFamily="50" charset="-128"/>
              </a:defRPr>
            </a:lvl1pPr>
          </a:lstStyle>
          <a:p>
            <a:r>
              <a:rPr kumimoji="1" lang="ja-JP" altLang="en-US"/>
              <a:t>事業名を記入（○○省連携事業）</a:t>
            </a:r>
          </a:p>
        </p:txBody>
      </p:sp>
      <p:pic>
        <p:nvPicPr>
          <p:cNvPr id="11" name="グラフィックス 4">
            <a:extLst>
              <a:ext uri="{FF2B5EF4-FFF2-40B4-BE49-F238E27FC236}">
                <a16:creationId xmlns:a16="http://schemas.microsoft.com/office/drawing/2014/main" id="{3A88E330-170F-4EB6-B0EE-6B45EEBC0B9C}"/>
              </a:ext>
            </a:extLst>
          </p:cNvPr>
          <p:cNvPicPr>
            <a:picLocks/>
          </p:cNvPicPr>
          <p:nvPr userDrawn="1"/>
        </p:nvPicPr>
        <p:blipFill>
          <a:blip/>
          <a:stretch>
            <a:fillRect/>
          </a:stretch>
        </p:blipFill>
        <p:spPr>
          <a:xfrm>
            <a:off x="150025" y="6368680"/>
            <a:ext cx="9605952" cy="326585"/>
          </a:xfrm>
          <a:prstGeom prst="rect">
            <a:avLst/>
          </a:prstGeom>
          <a:ln>
            <a:noFill/>
          </a:ln>
        </p:spPr>
      </p:pic>
      <p:sp>
        <p:nvSpPr>
          <p:cNvPr id="12" name="テキスト ボックス 11">
            <a:extLst>
              <a:ext uri="{FF2B5EF4-FFF2-40B4-BE49-F238E27FC236}">
                <a16:creationId xmlns:a16="http://schemas.microsoft.com/office/drawing/2014/main" id="{94A05131-CD38-4DAA-A727-2378740DE858}"/>
              </a:ext>
            </a:extLst>
          </p:cNvPr>
          <p:cNvSpPr txBox="1"/>
          <p:nvPr userDrawn="1"/>
        </p:nvSpPr>
        <p:spPr bwMode="white">
          <a:xfrm>
            <a:off x="157884" y="6368680"/>
            <a:ext cx="1078684" cy="326585"/>
          </a:xfrm>
          <a:prstGeom prst="rect">
            <a:avLst/>
          </a:prstGeom>
          <a:noFill/>
        </p:spPr>
        <p:txBody>
          <a:bodyPr wrap="square" lIns="90439" tIns="0" rIns="0" bIns="0" rtlCol="0" anchor="ctr">
            <a:noAutofit/>
          </a:bodyPr>
          <a:lstStyle/>
          <a:p>
            <a:r>
              <a:rPr lang="ja-JP" altLang="en-US" sz="1005" b="1">
                <a:solidFill>
                  <a:schemeClr val="bg1"/>
                </a:solidFill>
                <a:latin typeface="Meiryo UI" panose="020B0604030504040204" pitchFamily="50" charset="-128"/>
                <a:ea typeface="Meiryo UI" panose="020B0604030504040204" pitchFamily="50" charset="-128"/>
              </a:rPr>
              <a:t>お問合せ先：</a:t>
            </a:r>
          </a:p>
        </p:txBody>
      </p:sp>
      <p:sp>
        <p:nvSpPr>
          <p:cNvPr id="15" name="テキスト ボックス 14">
            <a:extLst>
              <a:ext uri="{FF2B5EF4-FFF2-40B4-BE49-F238E27FC236}">
                <a16:creationId xmlns:a16="http://schemas.microsoft.com/office/drawing/2014/main" id="{2BD77E91-C9FE-4338-9D09-008455B00AB5}"/>
              </a:ext>
            </a:extLst>
          </p:cNvPr>
          <p:cNvSpPr txBox="1"/>
          <p:nvPr userDrawn="1"/>
        </p:nvSpPr>
        <p:spPr>
          <a:xfrm>
            <a:off x="147476" y="2173436"/>
            <a:ext cx="5021847" cy="261268"/>
          </a:xfrm>
          <a:prstGeom prst="rect">
            <a:avLst/>
          </a:prstGeom>
          <a:noFill/>
        </p:spPr>
        <p:txBody>
          <a:bodyPr wrap="square" lIns="0" tIns="0" bIns="60293" rtlCol="0" anchor="b" anchorCtr="0">
            <a:noAutofit/>
          </a:bodyPr>
          <a:lstStyle/>
          <a:p>
            <a:r>
              <a:rPr lang="en-US" altLang="ja-JP" sz="1266" b="1">
                <a:solidFill>
                  <a:schemeClr val="bg2"/>
                </a:solidFill>
                <a:latin typeface="Meiryo UI" panose="020B0604030504040204" pitchFamily="50" charset="-128"/>
                <a:ea typeface="Meiryo UI" panose="020B0604030504040204" pitchFamily="50" charset="-128"/>
              </a:rPr>
              <a:t>2. </a:t>
            </a:r>
            <a:r>
              <a:rPr lang="ja-JP" altLang="en-US" sz="1266" b="1">
                <a:solidFill>
                  <a:schemeClr val="bg2"/>
                </a:solidFill>
                <a:latin typeface="Meiryo UI" panose="020B0604030504040204" pitchFamily="50" charset="-128"/>
                <a:ea typeface="Meiryo UI" panose="020B0604030504040204" pitchFamily="50" charset="-128"/>
              </a:rPr>
              <a:t>事業内容</a:t>
            </a:r>
          </a:p>
        </p:txBody>
      </p:sp>
      <p:sp>
        <p:nvSpPr>
          <p:cNvPr id="17" name="テキスト プレースホルダー 37">
            <a:extLst>
              <a:ext uri="{FF2B5EF4-FFF2-40B4-BE49-F238E27FC236}">
                <a16:creationId xmlns:a16="http://schemas.microsoft.com/office/drawing/2014/main" id="{B025C42B-6C2E-46D5-B3BF-74CB50E2240D}"/>
              </a:ext>
            </a:extLst>
          </p:cNvPr>
          <p:cNvSpPr>
            <a:spLocks noGrp="1"/>
          </p:cNvSpPr>
          <p:nvPr>
            <p:ph type="body" sz="quarter" idx="13" hasCustomPrompt="1"/>
          </p:nvPr>
        </p:nvSpPr>
        <p:spPr>
          <a:xfrm>
            <a:off x="1323832" y="5458321"/>
            <a:ext cx="4002494" cy="228610"/>
          </a:xfrm>
        </p:spPr>
        <p:txBody>
          <a:bodyPr lIns="0" tIns="0" rIns="0" bIns="0" anchor="ctr">
            <a:normAutofit/>
          </a:bodyPr>
          <a:lstStyle>
            <a:lvl1pPr marL="0" indent="0" algn="l">
              <a:lnSpc>
                <a:spcPct val="120000"/>
              </a:lnSpc>
              <a:spcBef>
                <a:spcPts val="0"/>
              </a:spcBef>
              <a:buFont typeface="Wingdings" panose="05000000000000000000" pitchFamily="2" charset="2"/>
              <a:buNone/>
              <a:defRPr sz="1085">
                <a:solidFill>
                  <a:schemeClr val="tx1"/>
                </a:solidFill>
                <a:latin typeface="Meiryo UI" panose="020B0604030504040204" pitchFamily="50" charset="-128"/>
                <a:ea typeface="Meiryo UI" panose="020B0604030504040204" pitchFamily="50" charset="-128"/>
              </a:defRPr>
            </a:lvl1pPr>
          </a:lstStyle>
          <a:p>
            <a:pPr lvl="0"/>
            <a:r>
              <a:rPr kumimoji="1" lang="ja-JP" altLang="en-US"/>
              <a:t>赤色の吹出しに示した選択肢の中から選択して記載</a:t>
            </a:r>
            <a:endParaRPr kumimoji="1" lang="en-US" altLang="ja-JP"/>
          </a:p>
        </p:txBody>
      </p:sp>
      <p:sp>
        <p:nvSpPr>
          <p:cNvPr id="18" name="テキスト プレースホルダー 37">
            <a:extLst>
              <a:ext uri="{FF2B5EF4-FFF2-40B4-BE49-F238E27FC236}">
                <a16:creationId xmlns:a16="http://schemas.microsoft.com/office/drawing/2014/main" id="{E3E103C1-FA4F-413B-B322-F7A71AB7D111}"/>
              </a:ext>
            </a:extLst>
          </p:cNvPr>
          <p:cNvSpPr>
            <a:spLocks noGrp="1"/>
          </p:cNvSpPr>
          <p:nvPr>
            <p:ph type="body" sz="quarter" idx="14" hasCustomPrompt="1"/>
          </p:nvPr>
        </p:nvSpPr>
        <p:spPr>
          <a:xfrm>
            <a:off x="150026" y="2432672"/>
            <a:ext cx="5019297" cy="2576498"/>
          </a:xfrm>
        </p:spPr>
        <p:txBody>
          <a:bodyPr lIns="0" tIns="72000" rIns="0" bIns="0" anchor="t">
            <a:noAutofit/>
          </a:bodyPr>
          <a:lstStyle>
            <a:lvl1pPr marL="0" indent="0" algn="l">
              <a:lnSpc>
                <a:spcPct val="120000"/>
              </a:lnSpc>
              <a:spcBef>
                <a:spcPts val="0"/>
              </a:spcBef>
              <a:buFont typeface="Arial" panose="020B0604020202020204" pitchFamily="34" charset="0"/>
              <a:buNone/>
              <a:defRPr sz="1005">
                <a:solidFill>
                  <a:schemeClr val="tx1"/>
                </a:solidFill>
                <a:latin typeface="Meiryo UI" panose="020B0604030504040204" pitchFamily="50" charset="-128"/>
                <a:ea typeface="Meiryo UI" panose="020B0604030504040204" pitchFamily="50" charset="-128"/>
              </a:defRPr>
            </a:lvl1pPr>
          </a:lstStyle>
          <a:p>
            <a:pPr lvl="0"/>
            <a:r>
              <a:rPr kumimoji="1" lang="ja-JP" altLang="en-US"/>
              <a:t>事業内容を説明</a:t>
            </a:r>
            <a:endParaRPr kumimoji="1" lang="en-US" altLang="ja-JP"/>
          </a:p>
        </p:txBody>
      </p:sp>
      <p:sp>
        <p:nvSpPr>
          <p:cNvPr id="19" name="テキスト プレースホルダー 37">
            <a:extLst>
              <a:ext uri="{FF2B5EF4-FFF2-40B4-BE49-F238E27FC236}">
                <a16:creationId xmlns:a16="http://schemas.microsoft.com/office/drawing/2014/main" id="{6F2F8E83-D6AE-4DFB-A6DE-B46846AD141C}"/>
              </a:ext>
            </a:extLst>
          </p:cNvPr>
          <p:cNvSpPr>
            <a:spLocks noGrp="1"/>
          </p:cNvSpPr>
          <p:nvPr>
            <p:ph type="body" sz="quarter" idx="15" hasCustomPrompt="1"/>
          </p:nvPr>
        </p:nvSpPr>
        <p:spPr>
          <a:xfrm>
            <a:off x="1205100" y="1236261"/>
            <a:ext cx="8819803" cy="653171"/>
          </a:xfrm>
        </p:spPr>
        <p:txBody>
          <a:bodyPr lIns="108000" tIns="36000" rIns="0" bIns="0" anchor="t" anchorCtr="0">
            <a:noAutofit/>
          </a:bodyPr>
          <a:lstStyle>
            <a:lvl1pPr marL="206619" indent="-206619" algn="l">
              <a:lnSpc>
                <a:spcPct val="120000"/>
              </a:lnSpc>
              <a:spcBef>
                <a:spcPts val="0"/>
              </a:spcBef>
              <a:buFont typeface="+mj-ea"/>
              <a:buAutoNum type="circleNumDbPlain"/>
              <a:defRPr sz="1005">
                <a:solidFill>
                  <a:schemeClr val="tx1"/>
                </a:solidFill>
                <a:latin typeface="Meiryo UI" panose="020B0604030504040204" pitchFamily="50" charset="-128"/>
                <a:ea typeface="Meiryo UI" panose="020B0604030504040204" pitchFamily="50" charset="-128"/>
              </a:defRPr>
            </a:lvl1pPr>
          </a:lstStyle>
          <a:p>
            <a:pPr lvl="0"/>
            <a:r>
              <a:rPr kumimoji="1" lang="ja-JP" altLang="en-US"/>
              <a:t>事業の目的を箇条書きで記載。</a:t>
            </a:r>
            <a:endParaRPr kumimoji="1" lang="en-US" altLang="ja-JP"/>
          </a:p>
          <a:p>
            <a:pPr lvl="0"/>
            <a:r>
              <a:rPr kumimoji="1" lang="ja-JP" altLang="en-US"/>
              <a:t>　</a:t>
            </a:r>
            <a:endParaRPr kumimoji="1" lang="en-US" altLang="ja-JP"/>
          </a:p>
          <a:p>
            <a:pPr lvl="0"/>
            <a:r>
              <a:rPr kumimoji="1" lang="ja-JP" altLang="en-US"/>
              <a:t>　</a:t>
            </a:r>
          </a:p>
          <a:p>
            <a:pPr lvl="0"/>
            <a:endParaRPr kumimoji="1" lang="en-US" altLang="ja-JP"/>
          </a:p>
        </p:txBody>
      </p:sp>
      <p:cxnSp>
        <p:nvCxnSpPr>
          <p:cNvPr id="20" name="直線コネクタ 19">
            <a:extLst>
              <a:ext uri="{FF2B5EF4-FFF2-40B4-BE49-F238E27FC236}">
                <a16:creationId xmlns:a16="http://schemas.microsoft.com/office/drawing/2014/main" id="{575E979F-E9D2-4856-B687-9C1FF17E73ED}"/>
              </a:ext>
            </a:extLst>
          </p:cNvPr>
          <p:cNvCxnSpPr/>
          <p:nvPr userDrawn="1"/>
        </p:nvCxnSpPr>
        <p:spPr>
          <a:xfrm flipV="1">
            <a:off x="1205099" y="1236261"/>
            <a:ext cx="0" cy="653171"/>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7EAAD990-8616-4EFB-8C8F-39F44D2719A7}"/>
              </a:ext>
            </a:extLst>
          </p:cNvPr>
          <p:cNvSpPr txBox="1"/>
          <p:nvPr userDrawn="1"/>
        </p:nvSpPr>
        <p:spPr>
          <a:xfrm>
            <a:off x="150026" y="1399554"/>
            <a:ext cx="1055075" cy="326585"/>
          </a:xfrm>
          <a:prstGeom prst="rect">
            <a:avLst/>
          </a:prstGeom>
          <a:noFill/>
        </p:spPr>
        <p:txBody>
          <a:bodyPr wrap="square" lIns="0" tIns="0" rIns="0" bIns="0" rtlCol="0" anchor="ctr">
            <a:noAutofit/>
          </a:bodyPr>
          <a:lstStyle/>
          <a:p>
            <a:r>
              <a:rPr lang="en-US" altLang="ja-JP" sz="1266" b="1">
                <a:solidFill>
                  <a:schemeClr val="bg2"/>
                </a:solidFill>
                <a:latin typeface="Meiryo UI" panose="020B0604030504040204" pitchFamily="50" charset="-128"/>
                <a:ea typeface="Meiryo UI" panose="020B0604030504040204" pitchFamily="50" charset="-128"/>
              </a:rPr>
              <a:t>1. </a:t>
            </a:r>
            <a:r>
              <a:rPr lang="ja-JP" altLang="en-US" sz="1266" b="1">
                <a:solidFill>
                  <a:schemeClr val="bg2"/>
                </a:solidFill>
                <a:latin typeface="Meiryo UI" panose="020B0604030504040204" pitchFamily="50" charset="-128"/>
                <a:ea typeface="Meiryo UI" panose="020B0604030504040204" pitchFamily="50" charset="-128"/>
              </a:rPr>
              <a:t>事業目的</a:t>
            </a:r>
          </a:p>
        </p:txBody>
      </p:sp>
      <p:sp>
        <p:nvSpPr>
          <p:cNvPr id="22" name="テキスト プレースホルダー 36">
            <a:extLst>
              <a:ext uri="{FF2B5EF4-FFF2-40B4-BE49-F238E27FC236}">
                <a16:creationId xmlns:a16="http://schemas.microsoft.com/office/drawing/2014/main" id="{6B374390-D51B-435B-BC83-E2B9C6EF2D83}"/>
              </a:ext>
            </a:extLst>
          </p:cNvPr>
          <p:cNvSpPr>
            <a:spLocks noGrp="1"/>
          </p:cNvSpPr>
          <p:nvPr>
            <p:ph type="body" sz="quarter" idx="24" hasCustomPrompt="1"/>
          </p:nvPr>
        </p:nvSpPr>
        <p:spPr bwMode="white">
          <a:xfrm>
            <a:off x="1130427" y="6368680"/>
            <a:ext cx="8605363" cy="326585"/>
          </a:xfrm>
        </p:spPr>
        <p:txBody>
          <a:bodyPr lIns="0" tIns="18000" rIns="108000" bIns="0" anchor="ctr">
            <a:noAutofit/>
          </a:bodyPr>
          <a:lstStyle>
            <a:lvl1pPr marL="0" indent="0" algn="l">
              <a:buNone/>
              <a:defRPr sz="1005" b="1">
                <a:solidFill>
                  <a:schemeClr val="bg1"/>
                </a:solidFill>
                <a:latin typeface="Meiryo UI" panose="020B0604030504040204" pitchFamily="50" charset="-128"/>
                <a:ea typeface="Meiryo UI" panose="020B0604030504040204" pitchFamily="50" charset="-128"/>
              </a:defRPr>
            </a:lvl1pPr>
          </a:lstStyle>
          <a:p>
            <a:pPr lvl="0"/>
            <a:r>
              <a:rPr kumimoji="1" lang="ja-JP" altLang="en-US"/>
              <a:t>問合せ先を記載</a:t>
            </a:r>
          </a:p>
        </p:txBody>
      </p:sp>
      <p:sp>
        <p:nvSpPr>
          <p:cNvPr id="23" name="テキスト ボックス 22">
            <a:extLst>
              <a:ext uri="{FF2B5EF4-FFF2-40B4-BE49-F238E27FC236}">
                <a16:creationId xmlns:a16="http://schemas.microsoft.com/office/drawing/2014/main" id="{3300BF32-8B86-43CF-9624-64796ABDAC3D}"/>
              </a:ext>
            </a:extLst>
          </p:cNvPr>
          <p:cNvSpPr txBox="1"/>
          <p:nvPr userDrawn="1"/>
        </p:nvSpPr>
        <p:spPr>
          <a:xfrm>
            <a:off x="404195" y="5458321"/>
            <a:ext cx="900561" cy="228610"/>
          </a:xfrm>
          <a:prstGeom prst="rect">
            <a:avLst/>
          </a:prstGeom>
          <a:noFill/>
        </p:spPr>
        <p:txBody>
          <a:bodyPr wrap="none" lIns="0" tIns="0" rIns="0" bIns="0" rtlCol="0" anchor="ctr">
            <a:noAutofit/>
          </a:bodyPr>
          <a:lstStyle/>
          <a:p>
            <a:pPr algn="dist"/>
            <a:r>
              <a:rPr lang="ja-JP" altLang="en-US" sz="1085">
                <a:solidFill>
                  <a:schemeClr val="tx1"/>
                </a:solidFill>
                <a:latin typeface="Meiryo UI" panose="020B0604030504040204" pitchFamily="50" charset="-128"/>
                <a:ea typeface="Meiryo UI" panose="020B0604030504040204" pitchFamily="50" charset="-128"/>
              </a:rPr>
              <a:t>■事業形態：</a:t>
            </a:r>
          </a:p>
        </p:txBody>
      </p:sp>
      <p:sp>
        <p:nvSpPr>
          <p:cNvPr id="24" name="テキスト プレースホルダー 37">
            <a:extLst>
              <a:ext uri="{FF2B5EF4-FFF2-40B4-BE49-F238E27FC236}">
                <a16:creationId xmlns:a16="http://schemas.microsoft.com/office/drawing/2014/main" id="{31F24937-C017-44CE-9CF8-846D2BCE722E}"/>
              </a:ext>
            </a:extLst>
          </p:cNvPr>
          <p:cNvSpPr>
            <a:spLocks noGrp="1"/>
          </p:cNvSpPr>
          <p:nvPr>
            <p:ph type="body" sz="quarter" idx="27" hasCustomPrompt="1"/>
          </p:nvPr>
        </p:nvSpPr>
        <p:spPr>
          <a:xfrm>
            <a:off x="1323832" y="5717548"/>
            <a:ext cx="4002494" cy="228610"/>
          </a:xfrm>
        </p:spPr>
        <p:txBody>
          <a:bodyPr lIns="0" tIns="0" rIns="0" bIns="0" anchor="ctr">
            <a:normAutofit/>
          </a:bodyPr>
          <a:lstStyle>
            <a:lvl1pPr marL="0" indent="0" algn="l">
              <a:lnSpc>
                <a:spcPct val="120000"/>
              </a:lnSpc>
              <a:spcBef>
                <a:spcPts val="0"/>
              </a:spcBef>
              <a:buFont typeface="Wingdings" panose="05000000000000000000" pitchFamily="2" charset="2"/>
              <a:buNone/>
              <a:defRPr sz="1085">
                <a:solidFill>
                  <a:schemeClr val="tx1"/>
                </a:solidFill>
                <a:latin typeface="Meiryo UI" panose="020B0604030504040204" pitchFamily="50" charset="-128"/>
                <a:ea typeface="Meiryo UI" panose="020B0604030504040204" pitchFamily="50" charset="-128"/>
              </a:defRPr>
            </a:lvl1pPr>
          </a:lstStyle>
          <a:p>
            <a:pPr lvl="0"/>
            <a:r>
              <a:rPr kumimoji="1" lang="ja-JP" altLang="en-US"/>
              <a:t>橙色の吹出しに示した選択肢の中から選択して記載</a:t>
            </a:r>
          </a:p>
        </p:txBody>
      </p:sp>
      <p:sp>
        <p:nvSpPr>
          <p:cNvPr id="25" name="テキスト プレースホルダー 37">
            <a:extLst>
              <a:ext uri="{FF2B5EF4-FFF2-40B4-BE49-F238E27FC236}">
                <a16:creationId xmlns:a16="http://schemas.microsoft.com/office/drawing/2014/main" id="{ABBEB580-4D48-42D5-8B77-AE5AFC4BFD24}"/>
              </a:ext>
            </a:extLst>
          </p:cNvPr>
          <p:cNvSpPr>
            <a:spLocks noGrp="1"/>
          </p:cNvSpPr>
          <p:nvPr>
            <p:ph type="body" sz="quarter" idx="28" hasCustomPrompt="1"/>
          </p:nvPr>
        </p:nvSpPr>
        <p:spPr>
          <a:xfrm>
            <a:off x="1323832" y="5976775"/>
            <a:ext cx="4002494" cy="228610"/>
          </a:xfrm>
        </p:spPr>
        <p:txBody>
          <a:bodyPr lIns="0" tIns="0" rIns="0" bIns="0" anchor="ctr">
            <a:normAutofit/>
          </a:bodyPr>
          <a:lstStyle>
            <a:lvl1pPr marL="0" indent="0" algn="l">
              <a:lnSpc>
                <a:spcPct val="120000"/>
              </a:lnSpc>
              <a:spcBef>
                <a:spcPts val="0"/>
              </a:spcBef>
              <a:buFont typeface="Wingdings" panose="05000000000000000000" pitchFamily="2" charset="2"/>
              <a:buNone/>
              <a:defRPr sz="1085">
                <a:solidFill>
                  <a:schemeClr val="tx1"/>
                </a:solidFill>
                <a:latin typeface="Meiryo UI" panose="020B0604030504040204" pitchFamily="50" charset="-128"/>
                <a:ea typeface="Meiryo UI" panose="020B0604030504040204" pitchFamily="50" charset="-128"/>
              </a:defRPr>
            </a:lvl1pPr>
          </a:lstStyle>
          <a:p>
            <a:pPr lvl="0"/>
            <a:r>
              <a:rPr kumimoji="1" lang="ja-JP" altLang="en-US"/>
              <a:t>令和２年度～令和○年度（予定）　と記載</a:t>
            </a:r>
          </a:p>
        </p:txBody>
      </p:sp>
      <p:sp>
        <p:nvSpPr>
          <p:cNvPr id="26" name="テキスト ボックス 25">
            <a:extLst>
              <a:ext uri="{FF2B5EF4-FFF2-40B4-BE49-F238E27FC236}">
                <a16:creationId xmlns:a16="http://schemas.microsoft.com/office/drawing/2014/main" id="{0CA0E264-5881-41CB-8BC4-C831A2A4DFEB}"/>
              </a:ext>
            </a:extLst>
          </p:cNvPr>
          <p:cNvSpPr txBox="1"/>
          <p:nvPr userDrawn="1"/>
        </p:nvSpPr>
        <p:spPr>
          <a:xfrm>
            <a:off x="404195" y="5976775"/>
            <a:ext cx="900561" cy="228610"/>
          </a:xfrm>
          <a:prstGeom prst="rect">
            <a:avLst/>
          </a:prstGeom>
          <a:noFill/>
        </p:spPr>
        <p:txBody>
          <a:bodyPr wrap="none" lIns="0" tIns="0" rIns="0" bIns="0" rtlCol="0" anchor="ctr">
            <a:noAutofit/>
          </a:bodyPr>
          <a:lstStyle/>
          <a:p>
            <a:pPr algn="dist"/>
            <a:r>
              <a:rPr lang="ja-JP" altLang="en-US" sz="1085">
                <a:solidFill>
                  <a:schemeClr val="tx1"/>
                </a:solidFill>
                <a:latin typeface="Meiryo UI" panose="020B0604030504040204" pitchFamily="50" charset="-128"/>
                <a:ea typeface="Meiryo UI" panose="020B0604030504040204" pitchFamily="50" charset="-128"/>
              </a:rPr>
              <a:t>■実施期間：</a:t>
            </a:r>
          </a:p>
        </p:txBody>
      </p:sp>
      <p:cxnSp>
        <p:nvCxnSpPr>
          <p:cNvPr id="27" name="直線コネクタ 26">
            <a:extLst>
              <a:ext uri="{FF2B5EF4-FFF2-40B4-BE49-F238E27FC236}">
                <a16:creationId xmlns:a16="http://schemas.microsoft.com/office/drawing/2014/main" id="{49DD02CD-CB82-437F-852D-57086C0391BD}"/>
              </a:ext>
            </a:extLst>
          </p:cNvPr>
          <p:cNvCxnSpPr>
            <a:cxnSpLocks/>
          </p:cNvCxnSpPr>
          <p:nvPr userDrawn="1"/>
        </p:nvCxnSpPr>
        <p:spPr>
          <a:xfrm flipH="1">
            <a:off x="147475" y="447261"/>
            <a:ext cx="9591361" cy="18811"/>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9" name="テキスト プレースホルダー 37">
            <a:extLst>
              <a:ext uri="{FF2B5EF4-FFF2-40B4-BE49-F238E27FC236}">
                <a16:creationId xmlns:a16="http://schemas.microsoft.com/office/drawing/2014/main" id="{8F4CACCF-DF59-40E0-8B22-3CC88D955CF8}"/>
              </a:ext>
            </a:extLst>
          </p:cNvPr>
          <p:cNvSpPr>
            <a:spLocks noGrp="1"/>
          </p:cNvSpPr>
          <p:nvPr>
            <p:ph type="body" sz="quarter" idx="17" hasCustomPrompt="1"/>
          </p:nvPr>
        </p:nvSpPr>
        <p:spPr>
          <a:xfrm>
            <a:off x="147474" y="447261"/>
            <a:ext cx="8938681" cy="293927"/>
          </a:xfrm>
        </p:spPr>
        <p:txBody>
          <a:bodyPr lIns="0" tIns="0" rIns="0" bIns="0" anchor="ctr" anchorCtr="0">
            <a:normAutofit/>
          </a:bodyPr>
          <a:lstStyle>
            <a:lvl1pPr marL="0" indent="0" algn="r">
              <a:lnSpc>
                <a:spcPct val="120000"/>
              </a:lnSpc>
              <a:spcBef>
                <a:spcPts val="0"/>
              </a:spcBef>
              <a:buFont typeface="Arial" panose="020B0604020202020204" pitchFamily="34" charset="0"/>
              <a:buNone/>
              <a:defRPr sz="1085">
                <a:solidFill>
                  <a:schemeClr val="tx1"/>
                </a:solidFill>
                <a:latin typeface="Meiryo UI" panose="020B0604030504040204" pitchFamily="50" charset="-128"/>
                <a:ea typeface="Meiryo UI" panose="020B0604030504040204" pitchFamily="50" charset="-128"/>
              </a:defRPr>
            </a:lvl1pPr>
          </a:lstStyle>
          <a:p>
            <a:pPr lvl="0"/>
            <a:r>
              <a:rPr kumimoji="1" lang="en-US" altLang="ja-JP"/>
              <a:t>【</a:t>
            </a:r>
            <a:r>
              <a:rPr kumimoji="1" lang="ja-JP" altLang="en-US"/>
              <a:t>令和２年度要求額 </a:t>
            </a:r>
            <a:r>
              <a:rPr kumimoji="1" lang="en-US" altLang="ja-JP"/>
              <a:t>0,000</a:t>
            </a:r>
            <a:r>
              <a:rPr kumimoji="1" lang="ja-JP" altLang="en-US"/>
              <a:t>百万円（</a:t>
            </a:r>
            <a:r>
              <a:rPr kumimoji="1" lang="en-US" altLang="ja-JP"/>
              <a:t>0,000</a:t>
            </a:r>
            <a:r>
              <a:rPr kumimoji="1" lang="ja-JP" altLang="en-US"/>
              <a:t>百万円）</a:t>
            </a:r>
            <a:r>
              <a:rPr kumimoji="1" lang="en-US" altLang="ja-JP"/>
              <a:t>】</a:t>
            </a:r>
          </a:p>
        </p:txBody>
      </p:sp>
      <p:cxnSp>
        <p:nvCxnSpPr>
          <p:cNvPr id="30" name="直線コネクタ 29">
            <a:extLst>
              <a:ext uri="{FF2B5EF4-FFF2-40B4-BE49-F238E27FC236}">
                <a16:creationId xmlns:a16="http://schemas.microsoft.com/office/drawing/2014/main" id="{EC97E369-E6B0-4356-818A-927158B52DA6}"/>
              </a:ext>
            </a:extLst>
          </p:cNvPr>
          <p:cNvCxnSpPr/>
          <p:nvPr userDrawn="1"/>
        </p:nvCxnSpPr>
        <p:spPr>
          <a:xfrm>
            <a:off x="150025" y="2432672"/>
            <a:ext cx="5003118"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32" name="テキスト プレースホルダー 37">
            <a:extLst>
              <a:ext uri="{FF2B5EF4-FFF2-40B4-BE49-F238E27FC236}">
                <a16:creationId xmlns:a16="http://schemas.microsoft.com/office/drawing/2014/main" id="{05AEDB54-2F1F-4D55-B5C5-B02A1E6CADAB}"/>
              </a:ext>
            </a:extLst>
          </p:cNvPr>
          <p:cNvSpPr>
            <a:spLocks noGrp="1"/>
          </p:cNvSpPr>
          <p:nvPr>
            <p:ph type="body" sz="quarter" idx="29" hasCustomPrompt="1"/>
          </p:nvPr>
        </p:nvSpPr>
        <p:spPr>
          <a:xfrm>
            <a:off x="5565613" y="2432674"/>
            <a:ext cx="4190362" cy="3755733"/>
          </a:xfrm>
        </p:spPr>
        <p:txBody>
          <a:bodyPr lIns="0" tIns="72000" rIns="0" bIns="0" anchor="t">
            <a:noAutofit/>
          </a:bodyPr>
          <a:lstStyle>
            <a:lvl1pPr marL="0" indent="0" algn="l">
              <a:lnSpc>
                <a:spcPct val="120000"/>
              </a:lnSpc>
              <a:spcBef>
                <a:spcPts val="0"/>
              </a:spcBef>
              <a:buFont typeface="Arial" panose="020B0604020202020204" pitchFamily="34" charset="0"/>
              <a:buNone/>
              <a:defRPr sz="1005">
                <a:solidFill>
                  <a:schemeClr val="tx1"/>
                </a:solidFill>
                <a:latin typeface="Meiryo UI" panose="020B0604030504040204" pitchFamily="50" charset="-128"/>
                <a:ea typeface="Meiryo UI" panose="020B0604030504040204" pitchFamily="50" charset="-128"/>
              </a:defRPr>
            </a:lvl1pPr>
          </a:lstStyle>
          <a:p>
            <a:pPr lvl="0"/>
            <a:r>
              <a:rPr kumimoji="1" lang="ja-JP" altLang="en-US"/>
              <a:t>図・写真等を交えつつ、このスペースに納まるよう記述</a:t>
            </a:r>
          </a:p>
        </p:txBody>
      </p:sp>
      <p:cxnSp>
        <p:nvCxnSpPr>
          <p:cNvPr id="33" name="直線コネクタ 32">
            <a:extLst>
              <a:ext uri="{FF2B5EF4-FFF2-40B4-BE49-F238E27FC236}">
                <a16:creationId xmlns:a16="http://schemas.microsoft.com/office/drawing/2014/main" id="{93ABC200-7A3B-4D6E-9A7A-DD056E784D0D}"/>
              </a:ext>
            </a:extLst>
          </p:cNvPr>
          <p:cNvCxnSpPr/>
          <p:nvPr userDrawn="1"/>
        </p:nvCxnSpPr>
        <p:spPr>
          <a:xfrm>
            <a:off x="5553358" y="2432672"/>
            <a:ext cx="4202619"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9DABB4ED-B7E1-4C29-AC71-063748A973FB}"/>
              </a:ext>
            </a:extLst>
          </p:cNvPr>
          <p:cNvSpPr txBox="1"/>
          <p:nvPr userDrawn="1"/>
        </p:nvSpPr>
        <p:spPr>
          <a:xfrm>
            <a:off x="404194" y="5717548"/>
            <a:ext cx="900561" cy="228610"/>
          </a:xfrm>
          <a:prstGeom prst="rect">
            <a:avLst/>
          </a:prstGeom>
          <a:noFill/>
        </p:spPr>
        <p:txBody>
          <a:bodyPr wrap="none" lIns="0" tIns="0" rIns="0" bIns="0" rtlCol="0" anchor="ctr">
            <a:noAutofit/>
          </a:bodyPr>
          <a:lstStyle/>
          <a:p>
            <a:pPr algn="dist" defTabSz="150226">
              <a:tabLst/>
            </a:pPr>
            <a:r>
              <a:rPr lang="ja-JP" altLang="en-US" sz="1085">
                <a:solidFill>
                  <a:schemeClr val="tx1"/>
                </a:solidFill>
                <a:latin typeface="Meiryo UI" panose="020B0604030504040204" pitchFamily="50" charset="-128"/>
                <a:ea typeface="Meiryo UI" panose="020B0604030504040204" pitchFamily="50" charset="-128"/>
              </a:rPr>
              <a:t>■選　　　択：</a:t>
            </a:r>
          </a:p>
        </p:txBody>
      </p:sp>
      <p:sp>
        <p:nvSpPr>
          <p:cNvPr id="35" name="テキスト ボックス 34">
            <a:extLst>
              <a:ext uri="{FF2B5EF4-FFF2-40B4-BE49-F238E27FC236}">
                <a16:creationId xmlns:a16="http://schemas.microsoft.com/office/drawing/2014/main" id="{B52C3A3B-D331-4FA9-B49C-4CE55D8902BF}"/>
              </a:ext>
            </a:extLst>
          </p:cNvPr>
          <p:cNvSpPr txBox="1"/>
          <p:nvPr userDrawn="1"/>
        </p:nvSpPr>
        <p:spPr>
          <a:xfrm>
            <a:off x="147475" y="5113933"/>
            <a:ext cx="5188619" cy="261268"/>
          </a:xfrm>
          <a:prstGeom prst="rect">
            <a:avLst/>
          </a:prstGeom>
          <a:noFill/>
        </p:spPr>
        <p:txBody>
          <a:bodyPr wrap="square" lIns="0" tIns="0" bIns="60293" rtlCol="0" anchor="b" anchorCtr="0">
            <a:noAutofit/>
          </a:bodyPr>
          <a:lstStyle/>
          <a:p>
            <a:r>
              <a:rPr lang="en-US" altLang="ja-JP" sz="1266" b="1">
                <a:solidFill>
                  <a:schemeClr val="bg2"/>
                </a:solidFill>
                <a:latin typeface="Meiryo UI" panose="020B0604030504040204" pitchFamily="50" charset="-128"/>
                <a:ea typeface="Meiryo UI" panose="020B0604030504040204" pitchFamily="50" charset="-128"/>
              </a:rPr>
              <a:t>3. </a:t>
            </a:r>
            <a:r>
              <a:rPr lang="ja-JP" altLang="en-US" sz="1266" b="1">
                <a:solidFill>
                  <a:schemeClr val="bg2"/>
                </a:solidFill>
                <a:latin typeface="Meiryo UI" panose="020B0604030504040204" pitchFamily="50" charset="-128"/>
                <a:ea typeface="Meiryo UI" panose="020B0604030504040204" pitchFamily="50" charset="-128"/>
              </a:rPr>
              <a:t>事業スキーム</a:t>
            </a:r>
          </a:p>
        </p:txBody>
      </p:sp>
      <p:cxnSp>
        <p:nvCxnSpPr>
          <p:cNvPr id="36" name="直線コネクタ 35">
            <a:extLst>
              <a:ext uri="{FF2B5EF4-FFF2-40B4-BE49-F238E27FC236}">
                <a16:creationId xmlns:a16="http://schemas.microsoft.com/office/drawing/2014/main" id="{E1BEDD27-520F-4457-AAA7-263233F32CAB}"/>
              </a:ext>
            </a:extLst>
          </p:cNvPr>
          <p:cNvCxnSpPr/>
          <p:nvPr userDrawn="1"/>
        </p:nvCxnSpPr>
        <p:spPr>
          <a:xfrm>
            <a:off x="166204" y="5375201"/>
            <a:ext cx="5169888"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pic>
        <p:nvPicPr>
          <p:cNvPr id="37" name="グラフィックス 4">
            <a:extLst>
              <a:ext uri="{FF2B5EF4-FFF2-40B4-BE49-F238E27FC236}">
                <a16:creationId xmlns:a16="http://schemas.microsoft.com/office/drawing/2014/main" id="{716B933F-57EE-4D45-A154-8C5C4C4E1984}"/>
              </a:ext>
            </a:extLst>
          </p:cNvPr>
          <p:cNvPicPr>
            <a:picLocks/>
          </p:cNvPicPr>
          <p:nvPr userDrawn="1"/>
        </p:nvPicPr>
        <p:blipFill>
          <a:blip/>
          <a:stretch>
            <a:fillRect/>
          </a:stretch>
        </p:blipFill>
        <p:spPr>
          <a:xfrm>
            <a:off x="150025" y="808024"/>
            <a:ext cx="9605950" cy="326585"/>
          </a:xfrm>
          <a:prstGeom prst="rect">
            <a:avLst/>
          </a:prstGeom>
          <a:ln>
            <a:noFill/>
          </a:ln>
        </p:spPr>
      </p:pic>
      <p:sp>
        <p:nvSpPr>
          <p:cNvPr id="38" name="テキスト プレースホルダー 36">
            <a:extLst>
              <a:ext uri="{FF2B5EF4-FFF2-40B4-BE49-F238E27FC236}">
                <a16:creationId xmlns:a16="http://schemas.microsoft.com/office/drawing/2014/main" id="{5A2EDDF3-3029-44F5-ADC4-AAC9B3CDA9BD}"/>
              </a:ext>
            </a:extLst>
          </p:cNvPr>
          <p:cNvSpPr>
            <a:spLocks noGrp="1"/>
          </p:cNvSpPr>
          <p:nvPr>
            <p:ph type="body" sz="quarter" idx="16" hasCustomPrompt="1"/>
          </p:nvPr>
        </p:nvSpPr>
        <p:spPr>
          <a:xfrm>
            <a:off x="150025" y="808024"/>
            <a:ext cx="9588810" cy="326585"/>
          </a:xfrm>
        </p:spPr>
        <p:txBody>
          <a:bodyPr lIns="108000" tIns="36000" rIns="108000" bIns="0" anchor="ctr">
            <a:noAutofit/>
          </a:bodyPr>
          <a:lstStyle>
            <a:lvl1pPr marL="0" indent="0" algn="l">
              <a:buNone/>
              <a:defRPr sz="1172" b="1">
                <a:solidFill>
                  <a:schemeClr val="bg2"/>
                </a:solidFill>
                <a:latin typeface="Meiryo UI" panose="020B0604030504040204" pitchFamily="50" charset="-128"/>
                <a:ea typeface="Meiryo UI" panose="020B0604030504040204" pitchFamily="50" charset="-128"/>
              </a:defRPr>
            </a:lvl1pPr>
          </a:lstStyle>
          <a:p>
            <a:pPr lvl="0"/>
            <a:r>
              <a:rPr kumimoji="1" lang="ja-JP" altLang="en-US"/>
              <a:t>事業のポイントを簡潔に記載</a:t>
            </a:r>
          </a:p>
        </p:txBody>
      </p:sp>
      <p:pic>
        <p:nvPicPr>
          <p:cNvPr id="8" name="Picture 11" descr="ç°å¢ç">
            <a:extLst>
              <a:ext uri="{FF2B5EF4-FFF2-40B4-BE49-F238E27FC236}">
                <a16:creationId xmlns:a16="http://schemas.microsoft.com/office/drawing/2014/main" id="{E4524634-FD36-4E22-9D09-12B514CD191F}"/>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86154" y="132843"/>
            <a:ext cx="672372" cy="674311"/>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プレースホルダー 36">
            <a:extLst>
              <a:ext uri="{FF2B5EF4-FFF2-40B4-BE49-F238E27FC236}">
                <a16:creationId xmlns:a16="http://schemas.microsoft.com/office/drawing/2014/main" id="{9B97E414-CE64-463C-8703-5E74B265F930}"/>
              </a:ext>
            </a:extLst>
          </p:cNvPr>
          <p:cNvSpPr>
            <a:spLocks noGrp="1"/>
          </p:cNvSpPr>
          <p:nvPr>
            <p:ph type="body" sz="quarter" idx="12" hasCustomPrompt="1"/>
          </p:nvPr>
        </p:nvSpPr>
        <p:spPr>
          <a:xfrm>
            <a:off x="5799094" y="2173436"/>
            <a:ext cx="3935786" cy="261268"/>
          </a:xfrm>
        </p:spPr>
        <p:txBody>
          <a:bodyPr lIns="0" tIns="0" rIns="0" bIns="72000" anchor="b" anchorCtr="0">
            <a:normAutofit/>
          </a:bodyPr>
          <a:lstStyle>
            <a:lvl1pPr marL="0" indent="0" algn="l">
              <a:buNone/>
              <a:defRPr sz="1266" b="1">
                <a:solidFill>
                  <a:schemeClr val="bg2"/>
                </a:solidFill>
                <a:latin typeface="Meiryo UI" panose="020B0604030504040204" pitchFamily="50" charset="-128"/>
                <a:ea typeface="Meiryo UI" panose="020B0604030504040204" pitchFamily="50" charset="-128"/>
                <a:cs typeface="Arial" panose="020B0604020202020204" pitchFamily="34" charset="0"/>
              </a:defRPr>
            </a:lvl1pPr>
          </a:lstStyle>
          <a:p>
            <a:pPr lvl="0"/>
            <a:r>
              <a:rPr kumimoji="1" lang="ja-JP" altLang="en-US"/>
              <a:t>補助対象、支援対象の例、事業イメージ </a:t>
            </a:r>
            <a:r>
              <a:rPr kumimoji="1" lang="en-US" altLang="ja-JP"/>
              <a:t>etc.</a:t>
            </a:r>
            <a:endParaRPr kumimoji="1" lang="ja-JP" altLang="en-US"/>
          </a:p>
        </p:txBody>
      </p:sp>
      <p:sp>
        <p:nvSpPr>
          <p:cNvPr id="39" name="テキスト ボックス 38">
            <a:extLst>
              <a:ext uri="{FF2B5EF4-FFF2-40B4-BE49-F238E27FC236}">
                <a16:creationId xmlns:a16="http://schemas.microsoft.com/office/drawing/2014/main" id="{44AB8DD7-62C0-4DA8-85A3-8FFC2554F26A}"/>
              </a:ext>
            </a:extLst>
          </p:cNvPr>
          <p:cNvSpPr txBox="1"/>
          <p:nvPr userDrawn="1"/>
        </p:nvSpPr>
        <p:spPr>
          <a:xfrm>
            <a:off x="5565614" y="2173436"/>
            <a:ext cx="4169265" cy="261268"/>
          </a:xfrm>
          <a:prstGeom prst="rect">
            <a:avLst/>
          </a:prstGeom>
          <a:noFill/>
        </p:spPr>
        <p:txBody>
          <a:bodyPr wrap="square" lIns="0" tIns="0" bIns="60293" rtlCol="0" anchor="b" anchorCtr="0">
            <a:noAutofit/>
          </a:bodyPr>
          <a:lstStyle/>
          <a:p>
            <a:pPr algn="l"/>
            <a:r>
              <a:rPr lang="en-US" altLang="ja-JP" sz="1266" b="1">
                <a:solidFill>
                  <a:schemeClr val="bg2"/>
                </a:solidFill>
                <a:latin typeface="Meiryo UI" panose="020B0604030504040204" pitchFamily="50" charset="-128"/>
                <a:ea typeface="Meiryo UI" panose="020B0604030504040204" pitchFamily="50" charset="-128"/>
              </a:rPr>
              <a:t>4. </a:t>
            </a:r>
          </a:p>
        </p:txBody>
      </p:sp>
    </p:spTree>
    <p:extLst>
      <p:ext uri="{BB962C8B-B14F-4D97-AF65-F5344CB8AC3E}">
        <p14:creationId xmlns:p14="http://schemas.microsoft.com/office/powerpoint/2010/main" val="37835519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裏表紙">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4F33A39-73E7-49E0-BF4C-2CE0E2DB7091}"/>
              </a:ext>
            </a:extLst>
          </p:cNvPr>
          <p:cNvSpPr/>
          <p:nvPr userDrawn="1"/>
        </p:nvSpPr>
        <p:spPr>
          <a:xfrm>
            <a:off x="366810" y="359098"/>
            <a:ext cx="9172383" cy="6139807"/>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572" tIns="38286" rIns="76572" bIns="38286" numCol="1" spcCol="0" rtlCol="0" fromWordArt="0" anchor="ctr" anchorCtr="0" forceAA="0" compatLnSpc="1">
            <a:prstTxWarp prst="textNoShape">
              <a:avLst/>
            </a:prstTxWarp>
            <a:noAutofit/>
          </a:bodyPr>
          <a:lstStyle/>
          <a:p>
            <a:pPr algn="ctr"/>
            <a:endParaRPr kumimoji="1" lang="ja-JP" altLang="en-US" sz="1340">
              <a:solidFill>
                <a:schemeClr val="tx1"/>
              </a:solidFill>
            </a:endParaRPr>
          </a:p>
        </p:txBody>
      </p:sp>
      <p:pic>
        <p:nvPicPr>
          <p:cNvPr id="17" name="Picture 2">
            <a:extLst>
              <a:ext uri="{FF2B5EF4-FFF2-40B4-BE49-F238E27FC236}">
                <a16:creationId xmlns:a16="http://schemas.microsoft.com/office/drawing/2014/main" id="{763CBD03-2A6D-45D7-9768-1358FBBD1C80}"/>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rot="10800000">
            <a:off x="4054892" y="3120326"/>
            <a:ext cx="1796217" cy="617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63894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内容説明用スライド_タイトルのみ+リード">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415CC879-8893-4ACA-BC53-E5C16947C50D}"/>
              </a:ext>
            </a:extLst>
          </p:cNvPr>
          <p:cNvGrpSpPr/>
          <p:nvPr userDrawn="1"/>
        </p:nvGrpSpPr>
        <p:grpSpPr>
          <a:xfrm>
            <a:off x="197897" y="339772"/>
            <a:ext cx="9100236" cy="719363"/>
            <a:chOff x="213594" y="302433"/>
            <a:chExt cx="9822130" cy="792964"/>
          </a:xfrm>
        </p:grpSpPr>
        <p:sp>
          <p:nvSpPr>
            <p:cNvPr id="12" name="フリーフォーム: 図形 11">
              <a:extLst>
                <a:ext uri="{FF2B5EF4-FFF2-40B4-BE49-F238E27FC236}">
                  <a16:creationId xmlns:a16="http://schemas.microsoft.com/office/drawing/2014/main" id="{65FC17B1-25BE-4588-AF23-0BACCC17A073}"/>
                </a:ext>
              </a:extLst>
            </p:cNvPr>
            <p:cNvSpPr/>
            <p:nvPr userDrawn="1"/>
          </p:nvSpPr>
          <p:spPr>
            <a:xfrm flipH="1" flipV="1">
              <a:off x="306464" y="390658"/>
              <a:ext cx="9680339" cy="648000"/>
            </a:xfrm>
            <a:custGeom>
              <a:avLst/>
              <a:gdLst>
                <a:gd name="connsiteX0" fmla="*/ 9613274 w 9680339"/>
                <a:gd name="connsiteY0" fmla="*/ 648000 h 648000"/>
                <a:gd name="connsiteX1" fmla="*/ 648000 w 9680339"/>
                <a:gd name="connsiteY1" fmla="*/ 648000 h 648000"/>
                <a:gd name="connsiteX2" fmla="*/ 0 w 9680339"/>
                <a:gd name="connsiteY2" fmla="*/ 0 h 648000"/>
                <a:gd name="connsiteX3" fmla="*/ 8817361 w 9680339"/>
                <a:gd name="connsiteY3" fmla="*/ 0 h 648000"/>
                <a:gd name="connsiteX4" fmla="*/ 9413208 w 9680339"/>
                <a:gd name="connsiteY4" fmla="*/ 0 h 648000"/>
                <a:gd name="connsiteX5" fmla="*/ 9469437 w 9680339"/>
                <a:gd name="connsiteY5" fmla="*/ 0 h 648000"/>
                <a:gd name="connsiteX6" fmla="*/ 9630899 w 9680339"/>
                <a:gd name="connsiteY6" fmla="*/ 162918 h 648000"/>
                <a:gd name="connsiteX7" fmla="*/ 9680339 w 9680339"/>
                <a:gd name="connsiteY7" fmla="*/ 200542 h 648000"/>
                <a:gd name="connsiteX8" fmla="*/ 9680339 w 9680339"/>
                <a:gd name="connsiteY8" fmla="*/ 598300 h 648000"/>
                <a:gd name="connsiteX9" fmla="*/ 9661565 w 9680339"/>
                <a:gd name="connsiteY9" fmla="*/ 632782 h 648000"/>
                <a:gd name="connsiteX10" fmla="*/ 9613274 w 9680339"/>
                <a:gd name="connsiteY10" fmla="*/ 64800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80339" h="648000">
                  <a:moveTo>
                    <a:pt x="9613274" y="648000"/>
                  </a:moveTo>
                  <a:lnTo>
                    <a:pt x="648000" y="648000"/>
                  </a:lnTo>
                  <a:lnTo>
                    <a:pt x="0" y="0"/>
                  </a:lnTo>
                  <a:lnTo>
                    <a:pt x="8817361" y="0"/>
                  </a:lnTo>
                  <a:lnTo>
                    <a:pt x="9413208" y="0"/>
                  </a:lnTo>
                  <a:lnTo>
                    <a:pt x="9469437" y="0"/>
                  </a:lnTo>
                  <a:lnTo>
                    <a:pt x="9630899" y="162918"/>
                  </a:lnTo>
                  <a:lnTo>
                    <a:pt x="9680339" y="200542"/>
                  </a:lnTo>
                  <a:lnTo>
                    <a:pt x="9680339" y="598300"/>
                  </a:lnTo>
                  <a:lnTo>
                    <a:pt x="9661565" y="632782"/>
                  </a:lnTo>
                  <a:cubicBezTo>
                    <a:pt x="9649206" y="642184"/>
                    <a:pt x="9632133" y="648000"/>
                    <a:pt x="9613274" y="64800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21"/>
            </a:p>
          </p:txBody>
        </p:sp>
        <p:cxnSp>
          <p:nvCxnSpPr>
            <p:cNvPr id="13" name="直線コネクタ 12">
              <a:extLst>
                <a:ext uri="{FF2B5EF4-FFF2-40B4-BE49-F238E27FC236}">
                  <a16:creationId xmlns:a16="http://schemas.microsoft.com/office/drawing/2014/main" id="{4ACDB6E1-0019-4594-BA57-355CD944730E}"/>
                </a:ext>
              </a:extLst>
            </p:cNvPr>
            <p:cNvCxnSpPr>
              <a:cxnSpLocks/>
            </p:cNvCxnSpPr>
            <p:nvPr userDrawn="1"/>
          </p:nvCxnSpPr>
          <p:spPr>
            <a:xfrm>
              <a:off x="9242760" y="302433"/>
              <a:ext cx="792964" cy="7929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1CFD28A3-FFD3-44EF-BD7B-AA8133ABDF9A}"/>
                </a:ext>
              </a:extLst>
            </p:cNvPr>
            <p:cNvCxnSpPr>
              <a:cxnSpLocks/>
            </p:cNvCxnSpPr>
            <p:nvPr userDrawn="1"/>
          </p:nvCxnSpPr>
          <p:spPr>
            <a:xfrm>
              <a:off x="213594" y="735397"/>
              <a:ext cx="360000" cy="3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タイトル 97">
            <a:extLst>
              <a:ext uri="{FF2B5EF4-FFF2-40B4-BE49-F238E27FC236}">
                <a16:creationId xmlns:a16="http://schemas.microsoft.com/office/drawing/2014/main" id="{B78F4E89-BF6F-4E09-A944-EE472855512C}"/>
              </a:ext>
            </a:extLst>
          </p:cNvPr>
          <p:cNvSpPr>
            <a:spLocks noGrp="1"/>
          </p:cNvSpPr>
          <p:nvPr>
            <p:ph type="title" hasCustomPrompt="1"/>
          </p:nvPr>
        </p:nvSpPr>
        <p:spPr>
          <a:xfrm>
            <a:off x="287215" y="424232"/>
            <a:ext cx="8271821" cy="587854"/>
          </a:xfrm>
          <a:prstGeom prst="rect">
            <a:avLst/>
          </a:prstGeom>
        </p:spPr>
        <p:txBody>
          <a:bodyPr lIns="252000" tIns="36000" rIns="0" bIns="0" anchor="ctr" anchorCtr="0"/>
          <a:lstStyle>
            <a:lvl1pPr>
              <a:defRPr sz="2211"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16" name="コンテンツ プレースホルダー 18">
            <a:extLst>
              <a:ext uri="{FF2B5EF4-FFF2-40B4-BE49-F238E27FC236}">
                <a16:creationId xmlns:a16="http://schemas.microsoft.com/office/drawing/2014/main" id="{E5C690C4-34B3-4BE9-8905-112BB7C579C6}"/>
              </a:ext>
            </a:extLst>
          </p:cNvPr>
          <p:cNvSpPr>
            <a:spLocks noGrp="1"/>
          </p:cNvSpPr>
          <p:nvPr>
            <p:ph sz="quarter" idx="16" hasCustomPrompt="1"/>
          </p:nvPr>
        </p:nvSpPr>
        <p:spPr>
          <a:xfrm>
            <a:off x="531440" y="1012089"/>
            <a:ext cx="8705425" cy="783805"/>
          </a:xfrm>
          <a:prstGeom prst="rect">
            <a:avLst/>
          </a:prstGeom>
        </p:spPr>
        <p:txBody>
          <a:bodyPr lIns="0" tIns="144000" rIns="0" bIns="0" anchor="t"/>
          <a:lstStyle>
            <a:lvl1pPr marL="0" marR="0" indent="0" algn="l" defTabSz="721864" rtl="0" eaLnBrk="1" fontAlgn="auto" latinLnBrk="0" hangingPunct="1">
              <a:lnSpc>
                <a:spcPct val="100000"/>
              </a:lnSpc>
              <a:spcBef>
                <a:spcPts val="0"/>
              </a:spcBef>
              <a:spcAft>
                <a:spcPts val="474"/>
              </a:spcAft>
              <a:buClrTx/>
              <a:buSzTx/>
              <a:buFontTx/>
              <a:buNone/>
              <a:tabLst/>
              <a:defRPr sz="1263" b="1">
                <a:solidFill>
                  <a:srgbClr val="009C89"/>
                </a:solidFill>
                <a:latin typeface="Meiryo UI" panose="020B0604030504040204" pitchFamily="50" charset="-128"/>
                <a:ea typeface="Meiryo UI" panose="020B0604030504040204" pitchFamily="50" charset="-128"/>
              </a:defRPr>
            </a:lvl1pPr>
            <a:lvl2pPr marL="360932" indent="0">
              <a:buFontTx/>
              <a:buNone/>
              <a:defRPr/>
            </a:lvl2pPr>
            <a:lvl3pPr marL="721864" indent="0">
              <a:buFontTx/>
              <a:buNone/>
              <a:defRPr/>
            </a:lvl3pPr>
            <a:lvl4pPr marL="1082796" indent="0">
              <a:buFontTx/>
              <a:buNone/>
              <a:defRPr/>
            </a:lvl4pPr>
            <a:lvl5pPr marL="1443728" indent="0">
              <a:buFontTx/>
              <a:buNone/>
              <a:defRPr/>
            </a:lvl5pPr>
          </a:lstStyle>
          <a:p>
            <a:pPr marL="0" marR="0" lvl="0" indent="0" algn="l" defTabSz="721864" rtl="0" eaLnBrk="1" fontAlgn="auto" latinLnBrk="0" hangingPunct="1">
              <a:lnSpc>
                <a:spcPct val="90000"/>
              </a:lnSpc>
              <a:spcBef>
                <a:spcPts val="789"/>
              </a:spcBef>
              <a:spcAft>
                <a:spcPts val="0"/>
              </a:spcAft>
              <a:buClrTx/>
              <a:buSzTx/>
              <a:buFontTx/>
              <a:buNone/>
              <a:tabLst/>
              <a:defRPr/>
            </a:pPr>
            <a:r>
              <a:rPr kumimoji="1" lang="ja-JP" altLang="en-US"/>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spTree>
    <p:extLst>
      <p:ext uri="{BB962C8B-B14F-4D97-AF65-F5344CB8AC3E}">
        <p14:creationId xmlns:p14="http://schemas.microsoft.com/office/powerpoint/2010/main" val="3637949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2_内容説明用スライド_タイトルのみ+リード">
    <p:spTree>
      <p:nvGrpSpPr>
        <p:cNvPr id="1" name=""/>
        <p:cNvGrpSpPr/>
        <p:nvPr/>
      </p:nvGrpSpPr>
      <p:grpSpPr>
        <a:xfrm>
          <a:off x="0" y="0"/>
          <a:ext cx="0" cy="0"/>
          <a:chOff x="0" y="0"/>
          <a:chExt cx="0" cy="0"/>
        </a:xfrm>
      </p:grpSpPr>
      <p:sp>
        <p:nvSpPr>
          <p:cNvPr id="15" name="タイトル 97">
            <a:extLst>
              <a:ext uri="{FF2B5EF4-FFF2-40B4-BE49-F238E27FC236}">
                <a16:creationId xmlns:a16="http://schemas.microsoft.com/office/drawing/2014/main" id="{B78F4E89-BF6F-4E09-A944-EE472855512C}"/>
              </a:ext>
            </a:extLst>
          </p:cNvPr>
          <p:cNvSpPr>
            <a:spLocks noGrp="1"/>
          </p:cNvSpPr>
          <p:nvPr>
            <p:ph type="title" hasCustomPrompt="1"/>
          </p:nvPr>
        </p:nvSpPr>
        <p:spPr>
          <a:xfrm>
            <a:off x="287217" y="332656"/>
            <a:ext cx="9278294" cy="587854"/>
          </a:xfrm>
          <a:prstGeom prst="rect">
            <a:avLst/>
          </a:prstGeom>
          <a:solidFill>
            <a:schemeClr val="accent1">
              <a:lumMod val="75000"/>
              <a:lumOff val="25000"/>
            </a:schemeClr>
          </a:solidFill>
        </p:spPr>
        <p:txBody>
          <a:bodyPr lIns="252000" tIns="36000" rIns="0" bIns="0" anchor="ctr" anchorCtr="0"/>
          <a:lstStyle>
            <a:lvl1pPr>
              <a:defRPr sz="2211"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16" name="コンテンツ プレースホルダー 18">
            <a:extLst>
              <a:ext uri="{FF2B5EF4-FFF2-40B4-BE49-F238E27FC236}">
                <a16:creationId xmlns:a16="http://schemas.microsoft.com/office/drawing/2014/main" id="{E5C690C4-34B3-4BE9-8905-112BB7C579C6}"/>
              </a:ext>
            </a:extLst>
          </p:cNvPr>
          <p:cNvSpPr>
            <a:spLocks noGrp="1"/>
          </p:cNvSpPr>
          <p:nvPr userDrawn="1">
            <p:ph sz="quarter" idx="16" hasCustomPrompt="1"/>
          </p:nvPr>
        </p:nvSpPr>
        <p:spPr>
          <a:xfrm>
            <a:off x="531441" y="1012090"/>
            <a:ext cx="8705425" cy="783805"/>
          </a:xfrm>
          <a:prstGeom prst="rect">
            <a:avLst/>
          </a:prstGeom>
        </p:spPr>
        <p:txBody>
          <a:bodyPr lIns="0" tIns="144000" rIns="0" bIns="0" anchor="t"/>
          <a:lstStyle>
            <a:lvl1pPr marL="0" marR="0" indent="0" algn="l" defTabSz="721861" rtl="0" eaLnBrk="1" fontAlgn="auto" latinLnBrk="0" hangingPunct="1">
              <a:lnSpc>
                <a:spcPct val="100000"/>
              </a:lnSpc>
              <a:spcBef>
                <a:spcPts val="0"/>
              </a:spcBef>
              <a:spcAft>
                <a:spcPts val="474"/>
              </a:spcAft>
              <a:buClrTx/>
              <a:buSzTx/>
              <a:buFontTx/>
              <a:buNone/>
              <a:tabLst/>
              <a:defRPr sz="1263" b="1">
                <a:solidFill>
                  <a:schemeClr val="tx1"/>
                </a:solidFill>
                <a:latin typeface="Meiryo UI" panose="020B0604030504040204" pitchFamily="50" charset="-128"/>
                <a:ea typeface="Meiryo UI" panose="020B0604030504040204" pitchFamily="50" charset="-128"/>
              </a:defRPr>
            </a:lvl1pPr>
            <a:lvl2pPr marL="360930" indent="0">
              <a:buFontTx/>
              <a:buNone/>
              <a:defRPr/>
            </a:lvl2pPr>
            <a:lvl3pPr marL="721861" indent="0">
              <a:buFontTx/>
              <a:buNone/>
              <a:defRPr/>
            </a:lvl3pPr>
            <a:lvl4pPr marL="1082789" indent="0">
              <a:buFontTx/>
              <a:buNone/>
              <a:defRPr/>
            </a:lvl4pPr>
            <a:lvl5pPr marL="1443720" indent="0">
              <a:buFontTx/>
              <a:buNone/>
              <a:defRPr/>
            </a:lvl5pPr>
          </a:lstStyle>
          <a:p>
            <a:pPr marL="0" marR="0" lvl="0" indent="0" algn="l" defTabSz="721861" rtl="0" eaLnBrk="1" fontAlgn="auto" latinLnBrk="0" hangingPunct="1">
              <a:lnSpc>
                <a:spcPct val="90000"/>
              </a:lnSpc>
              <a:spcBef>
                <a:spcPts val="789"/>
              </a:spcBef>
              <a:spcAft>
                <a:spcPts val="0"/>
              </a:spcAft>
              <a:buClrTx/>
              <a:buSzTx/>
              <a:buFontTx/>
              <a:buNone/>
              <a:tabLst/>
              <a:defRPr/>
            </a:pPr>
            <a:r>
              <a:rPr kumimoji="1" lang="ja-JP" altLang="en-US"/>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spTree>
    <p:extLst>
      <p:ext uri="{BB962C8B-B14F-4D97-AF65-F5344CB8AC3E}">
        <p14:creationId xmlns:p14="http://schemas.microsoft.com/office/powerpoint/2010/main" val="2620461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89775" y="365125"/>
            <a:ext cx="2135188" cy="5811838"/>
          </a:xfrm>
          <a:prstGeom prst="rect">
            <a:avLst/>
          </a:prstGeo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81038" y="365125"/>
            <a:ext cx="6256337" cy="5811838"/>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585D5DCB-A75F-20A7-91AB-6882E575ECB6}"/>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5" name="フッター プレースホルダー 4">
            <a:extLst>
              <a:ext uri="{FF2B5EF4-FFF2-40B4-BE49-F238E27FC236}">
                <a16:creationId xmlns:a16="http://schemas.microsoft.com/office/drawing/2014/main" id="{6EF7160D-0C2E-1707-345C-713150773EC9}"/>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6" name="スライド番号プレースホルダー 5">
            <a:extLst>
              <a:ext uri="{FF2B5EF4-FFF2-40B4-BE49-F238E27FC236}">
                <a16:creationId xmlns:a16="http://schemas.microsoft.com/office/drawing/2014/main" id="{AD46AE9C-8160-1023-BD0A-C94E3098FC2C}"/>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70E68FE0-DA23-4DD6-96BB-81FB1168B1E7}" type="slidenum">
              <a:rPr lang="ja-JP" altLang="en-US"/>
              <a:pPr>
                <a:defRPr/>
              </a:pPr>
              <a:t>‹#›</a:t>
            </a:fld>
            <a:endParaRPr lang="ja-JP" altLang="en-US"/>
          </a:p>
        </p:txBody>
      </p:sp>
    </p:spTree>
    <p:extLst>
      <p:ext uri="{BB962C8B-B14F-4D97-AF65-F5344CB8AC3E}">
        <p14:creationId xmlns:p14="http://schemas.microsoft.com/office/powerpoint/2010/main" val="30318058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内容説明用スライド_タイトルのみ+リード">
    <p:spTree>
      <p:nvGrpSpPr>
        <p:cNvPr id="1" name=""/>
        <p:cNvGrpSpPr/>
        <p:nvPr/>
      </p:nvGrpSpPr>
      <p:grpSpPr>
        <a:xfrm>
          <a:off x="0" y="0"/>
          <a:ext cx="0" cy="0"/>
          <a:chOff x="0" y="0"/>
          <a:chExt cx="0" cy="0"/>
        </a:xfrm>
      </p:grpSpPr>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947645" y="273942"/>
            <a:ext cx="536221" cy="537767"/>
          </a:xfrm>
          <a:prstGeom prst="rect">
            <a:avLst/>
          </a:prstGeom>
          <a:noFill/>
          <a:extLst>
            <a:ext uri="{909E8E84-426E-40DD-AFC4-6F175D3DCCD1}">
              <a14:hiddenFill xmlns:a14="http://schemas.microsoft.com/office/drawing/2010/main">
                <a:solidFill>
                  <a:srgbClr val="FFFFFF"/>
                </a:solidFill>
              </a14:hiddenFill>
            </a:ext>
          </a:extLst>
        </p:spPr>
      </p:pic>
      <p:pic>
        <p:nvPicPr>
          <p:cNvPr id="4"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a:stretch>
            <a:fillRect/>
          </a:stretch>
        </p:blipFill>
        <p:spPr>
          <a:xfrm>
            <a:off x="324258" y="354183"/>
            <a:ext cx="8713007" cy="461267"/>
          </a:xfrm>
          <a:prstGeom prst="rect">
            <a:avLst/>
          </a:prstGeom>
        </p:spPr>
      </p:pic>
      <p:sp>
        <p:nvSpPr>
          <p:cNvPr id="10" name="コンテンツ プレースホルダー 13">
            <a:extLst>
              <a:ext uri="{FF2B5EF4-FFF2-40B4-BE49-F238E27FC236}">
                <a16:creationId xmlns:a16="http://schemas.microsoft.com/office/drawing/2014/main" id="{89977F20-F4BF-4D81-9971-71C821CD53EF}"/>
              </a:ext>
            </a:extLst>
          </p:cNvPr>
          <p:cNvSpPr>
            <a:spLocks noGrp="1"/>
          </p:cNvSpPr>
          <p:nvPr>
            <p:ph sz="quarter" idx="11" hasCustomPrompt="1"/>
          </p:nvPr>
        </p:nvSpPr>
        <p:spPr bwMode="white">
          <a:xfrm>
            <a:off x="324259" y="354183"/>
            <a:ext cx="7145926" cy="457525"/>
          </a:xfrm>
          <a:prstGeom prst="rect">
            <a:avLst/>
          </a:prstGeom>
        </p:spPr>
        <p:txBody>
          <a:bodyPr lIns="252000" tIns="36000" rIns="0" bIns="0" anchor="ctr">
            <a:normAutofit/>
          </a:bodyPr>
          <a:lstStyle>
            <a:lvl1pPr marL="0" indent="0">
              <a:buNone/>
              <a:defRPr sz="1736" b="1" i="0">
                <a:solidFill>
                  <a:schemeClr val="bg1"/>
                </a:solidFill>
                <a:latin typeface="Meiryo UI" panose="020B0604030504040204" pitchFamily="50" charset="-128"/>
                <a:ea typeface="Meiryo UI" panose="020B0604030504040204" pitchFamily="50" charset="-128"/>
              </a:defRPr>
            </a:lvl1pPr>
          </a:lstStyle>
          <a:p>
            <a:r>
              <a:rPr kumimoji="1" lang="ja-JP" altLang="en-US"/>
              <a:t>タイトルタイトル</a:t>
            </a:r>
          </a:p>
        </p:txBody>
      </p:sp>
      <p:sp>
        <p:nvSpPr>
          <p:cNvPr id="11" name="コンテンツ プレースホルダー 18">
            <a:extLst>
              <a:ext uri="{FF2B5EF4-FFF2-40B4-BE49-F238E27FC236}">
                <a16:creationId xmlns:a16="http://schemas.microsoft.com/office/drawing/2014/main" id="{D6CEC8E5-ABD9-4156-8E4A-955E63649379}"/>
              </a:ext>
            </a:extLst>
          </p:cNvPr>
          <p:cNvSpPr>
            <a:spLocks noGrp="1"/>
          </p:cNvSpPr>
          <p:nvPr>
            <p:ph sz="quarter" idx="16" hasCustomPrompt="1"/>
          </p:nvPr>
        </p:nvSpPr>
        <p:spPr>
          <a:xfrm>
            <a:off x="550090" y="823887"/>
            <a:ext cx="8041877" cy="589919"/>
          </a:xfrm>
          <a:prstGeom prst="rect">
            <a:avLst/>
          </a:prstGeom>
        </p:spPr>
        <p:txBody>
          <a:bodyPr lIns="0" tIns="108000" rIns="0" bIns="0" anchor="t"/>
          <a:lstStyle>
            <a:lvl1pPr marL="0" marR="0" indent="0" algn="l" defTabSz="721864" rtl="0" eaLnBrk="1" fontAlgn="auto" latinLnBrk="0" hangingPunct="1">
              <a:lnSpc>
                <a:spcPct val="100000"/>
              </a:lnSpc>
              <a:spcBef>
                <a:spcPts val="0"/>
              </a:spcBef>
              <a:spcAft>
                <a:spcPts val="0"/>
              </a:spcAft>
              <a:buClrTx/>
              <a:buSzTx/>
              <a:buFontTx/>
              <a:buNone/>
              <a:tabLst/>
              <a:defRPr sz="947" b="1">
                <a:solidFill>
                  <a:srgbClr val="009C89"/>
                </a:solidFill>
                <a:latin typeface="Meiryo UI" panose="020B0604030504040204" pitchFamily="50" charset="-128"/>
                <a:ea typeface="Meiryo UI" panose="020B0604030504040204" pitchFamily="50" charset="-128"/>
              </a:defRPr>
            </a:lvl1pPr>
            <a:lvl2pPr marL="360932" indent="0">
              <a:buFontTx/>
              <a:buNone/>
              <a:defRPr/>
            </a:lvl2pPr>
            <a:lvl3pPr marL="721864" indent="0">
              <a:buFontTx/>
              <a:buNone/>
              <a:defRPr/>
            </a:lvl3pPr>
            <a:lvl4pPr marL="1082796" indent="0">
              <a:buFontTx/>
              <a:buNone/>
              <a:defRPr/>
            </a:lvl4pPr>
            <a:lvl5pPr marL="1443728" indent="0">
              <a:buFontTx/>
              <a:buNone/>
              <a:defRPr/>
            </a:lvl5pPr>
          </a:lstStyle>
          <a:p>
            <a:pPr marL="0" marR="0" lvl="0" indent="0" algn="l" defTabSz="721864" rtl="0" eaLnBrk="1" fontAlgn="auto" latinLnBrk="0" hangingPunct="1">
              <a:lnSpc>
                <a:spcPct val="90000"/>
              </a:lnSpc>
              <a:spcBef>
                <a:spcPts val="789"/>
              </a:spcBef>
              <a:spcAft>
                <a:spcPts val="0"/>
              </a:spcAft>
              <a:buClrTx/>
              <a:buSzTx/>
              <a:buFontTx/>
              <a:buNone/>
              <a:tabLst/>
              <a:defRPr/>
            </a:pPr>
            <a:r>
              <a:rPr kumimoji="1" lang="ja-JP" altLang="en-US"/>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cxnSp>
        <p:nvCxnSpPr>
          <p:cNvPr id="5" name="直線コネクタ 4">
            <a:extLst>
              <a:ext uri="{FF2B5EF4-FFF2-40B4-BE49-F238E27FC236}">
                <a16:creationId xmlns:a16="http://schemas.microsoft.com/office/drawing/2014/main" id="{EBCF4434-9025-3445-AC58-7DECDD0D5A3D}"/>
              </a:ext>
            </a:extLst>
          </p:cNvPr>
          <p:cNvCxnSpPr>
            <a:cxnSpLocks/>
          </p:cNvCxnSpPr>
          <p:nvPr userDrawn="1"/>
        </p:nvCxnSpPr>
        <p:spPr>
          <a:xfrm>
            <a:off x="249999" y="532084"/>
            <a:ext cx="359245" cy="3526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F081F0C-555C-6443-8F74-0430630E7B15}"/>
              </a:ext>
            </a:extLst>
          </p:cNvPr>
          <p:cNvCxnSpPr>
            <a:cxnSpLocks/>
          </p:cNvCxnSpPr>
          <p:nvPr userDrawn="1"/>
        </p:nvCxnSpPr>
        <p:spPr>
          <a:xfrm>
            <a:off x="8477557" y="262409"/>
            <a:ext cx="633971" cy="6237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28594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内容説明用スライド_タイトルのみ">
    <p:spTree>
      <p:nvGrpSpPr>
        <p:cNvPr id="1" name=""/>
        <p:cNvGrpSpPr/>
        <p:nvPr/>
      </p:nvGrpSpPr>
      <p:grpSpPr>
        <a:xfrm>
          <a:off x="0" y="0"/>
          <a:ext cx="0" cy="0"/>
          <a:chOff x="0" y="0"/>
          <a:chExt cx="0" cy="0"/>
        </a:xfrm>
      </p:grpSpPr>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947645" y="273942"/>
            <a:ext cx="536221" cy="537767"/>
          </a:xfrm>
          <a:prstGeom prst="rect">
            <a:avLst/>
          </a:prstGeom>
          <a:noFill/>
          <a:extLst>
            <a:ext uri="{909E8E84-426E-40DD-AFC4-6F175D3DCCD1}">
              <a14:hiddenFill xmlns:a14="http://schemas.microsoft.com/office/drawing/2010/main">
                <a:solidFill>
                  <a:srgbClr val="FFFFFF"/>
                </a:solidFill>
              </a14:hiddenFill>
            </a:ext>
          </a:extLst>
        </p:spPr>
      </p:pic>
      <p:pic>
        <p:nvPicPr>
          <p:cNvPr id="4"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a:stretch>
            <a:fillRect/>
          </a:stretch>
        </p:blipFill>
        <p:spPr>
          <a:xfrm>
            <a:off x="324258" y="354183"/>
            <a:ext cx="8713007" cy="461267"/>
          </a:xfrm>
          <a:prstGeom prst="rect">
            <a:avLst/>
          </a:prstGeom>
        </p:spPr>
      </p:pic>
      <p:cxnSp>
        <p:nvCxnSpPr>
          <p:cNvPr id="5" name="直線コネクタ 4">
            <a:extLst>
              <a:ext uri="{FF2B5EF4-FFF2-40B4-BE49-F238E27FC236}">
                <a16:creationId xmlns:a16="http://schemas.microsoft.com/office/drawing/2014/main" id="{EBCF4434-9025-3445-AC58-7DECDD0D5A3D}"/>
              </a:ext>
            </a:extLst>
          </p:cNvPr>
          <p:cNvCxnSpPr>
            <a:cxnSpLocks/>
          </p:cNvCxnSpPr>
          <p:nvPr userDrawn="1"/>
        </p:nvCxnSpPr>
        <p:spPr>
          <a:xfrm>
            <a:off x="249999" y="532084"/>
            <a:ext cx="359245" cy="3526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F081F0C-555C-6443-8F74-0430630E7B15}"/>
              </a:ext>
            </a:extLst>
          </p:cNvPr>
          <p:cNvCxnSpPr>
            <a:cxnSpLocks/>
          </p:cNvCxnSpPr>
          <p:nvPr userDrawn="1"/>
        </p:nvCxnSpPr>
        <p:spPr>
          <a:xfrm>
            <a:off x="8477557" y="262409"/>
            <a:ext cx="633971" cy="6237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コンテンツ プレースホルダー 13">
            <a:extLst>
              <a:ext uri="{FF2B5EF4-FFF2-40B4-BE49-F238E27FC236}">
                <a16:creationId xmlns:a16="http://schemas.microsoft.com/office/drawing/2014/main" id="{89977F20-F4BF-4D81-9971-71C821CD53EF}"/>
              </a:ext>
            </a:extLst>
          </p:cNvPr>
          <p:cNvSpPr>
            <a:spLocks noGrp="1"/>
          </p:cNvSpPr>
          <p:nvPr>
            <p:ph sz="quarter" idx="11" hasCustomPrompt="1"/>
          </p:nvPr>
        </p:nvSpPr>
        <p:spPr bwMode="white">
          <a:xfrm>
            <a:off x="324259" y="354183"/>
            <a:ext cx="7145926" cy="457525"/>
          </a:xfrm>
          <a:prstGeom prst="rect">
            <a:avLst/>
          </a:prstGeom>
        </p:spPr>
        <p:txBody>
          <a:bodyPr lIns="252000" tIns="36000" rIns="0" bIns="0" anchor="ctr">
            <a:normAutofit/>
          </a:bodyPr>
          <a:lstStyle>
            <a:lvl1pPr marL="0" indent="0">
              <a:buNone/>
              <a:defRPr sz="1736" b="1" i="0">
                <a:solidFill>
                  <a:schemeClr val="bg1"/>
                </a:solidFill>
                <a:latin typeface="Meiryo UI" panose="020B0604030504040204" pitchFamily="50" charset="-128"/>
                <a:ea typeface="Meiryo UI" panose="020B0604030504040204" pitchFamily="50" charset="-128"/>
              </a:defRPr>
            </a:lvl1pPr>
          </a:lstStyle>
          <a:p>
            <a:r>
              <a:rPr kumimoji="1" lang="ja-JP" altLang="en-US"/>
              <a:t>タイトルタイトル</a:t>
            </a:r>
          </a:p>
        </p:txBody>
      </p:sp>
    </p:spTree>
    <p:extLst>
      <p:ext uri="{BB962C8B-B14F-4D97-AF65-F5344CB8AC3E}">
        <p14:creationId xmlns:p14="http://schemas.microsoft.com/office/powerpoint/2010/main" val="69472832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3_目次用スライド">
    <p:spTree>
      <p:nvGrpSpPr>
        <p:cNvPr id="1" name=""/>
        <p:cNvGrpSpPr/>
        <p:nvPr/>
      </p:nvGrpSpPr>
      <p:grpSpPr>
        <a:xfrm>
          <a:off x="0" y="0"/>
          <a:ext cx="0" cy="0"/>
          <a:chOff x="0" y="0"/>
          <a:chExt cx="0" cy="0"/>
        </a:xfrm>
      </p:grpSpPr>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167313" y="133064"/>
            <a:ext cx="596513" cy="598234"/>
          </a:xfrm>
          <a:prstGeom prst="rect">
            <a:avLst/>
          </a:prstGeom>
          <a:noFill/>
          <a:extLst>
            <a:ext uri="{909E8E84-426E-40DD-AFC4-6F175D3DCCD1}">
              <a14:hiddenFill xmlns:a14="http://schemas.microsoft.com/office/drawing/2010/main">
                <a:solidFill>
                  <a:srgbClr val="FFFFFF"/>
                </a:solidFill>
              </a14:hiddenFill>
            </a:ext>
          </a:extLst>
        </p:spPr>
      </p:pic>
      <p:pic>
        <p:nvPicPr>
          <p:cNvPr id="4"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a:stretch>
            <a:fillRect/>
          </a:stretch>
        </p:blipFill>
        <p:spPr>
          <a:xfrm>
            <a:off x="324258" y="354181"/>
            <a:ext cx="8872196" cy="461266"/>
          </a:xfrm>
          <a:prstGeom prst="rect">
            <a:avLst/>
          </a:prstGeom>
        </p:spPr>
      </p:pic>
      <p:cxnSp>
        <p:nvCxnSpPr>
          <p:cNvPr id="5" name="直線コネクタ 4">
            <a:extLst>
              <a:ext uri="{FF2B5EF4-FFF2-40B4-BE49-F238E27FC236}">
                <a16:creationId xmlns:a16="http://schemas.microsoft.com/office/drawing/2014/main" id="{EBCF4434-9025-3445-AC58-7DECDD0D5A3D}"/>
              </a:ext>
            </a:extLst>
          </p:cNvPr>
          <p:cNvCxnSpPr>
            <a:cxnSpLocks/>
          </p:cNvCxnSpPr>
          <p:nvPr userDrawn="1"/>
        </p:nvCxnSpPr>
        <p:spPr>
          <a:xfrm>
            <a:off x="250000" y="532084"/>
            <a:ext cx="359245" cy="352637"/>
          </a:xfrm>
          <a:prstGeom prst="line">
            <a:avLst/>
          </a:prstGeom>
          <a:ln w="1270">
            <a:solidFill>
              <a:srgbClr val="009C89"/>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F081F0C-555C-6443-8F74-0430630E7B15}"/>
              </a:ext>
            </a:extLst>
          </p:cNvPr>
          <p:cNvCxnSpPr>
            <a:cxnSpLocks/>
          </p:cNvCxnSpPr>
          <p:nvPr userDrawn="1"/>
        </p:nvCxnSpPr>
        <p:spPr>
          <a:xfrm>
            <a:off x="8636745" y="262411"/>
            <a:ext cx="633971" cy="623779"/>
          </a:xfrm>
          <a:prstGeom prst="line">
            <a:avLst/>
          </a:prstGeom>
          <a:ln w="1270">
            <a:solidFill>
              <a:srgbClr val="009C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53878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内容説明用スライド-1">
    <p:spTree>
      <p:nvGrpSpPr>
        <p:cNvPr id="1" name=""/>
        <p:cNvGrpSpPr/>
        <p:nvPr/>
      </p:nvGrpSpPr>
      <p:grpSpPr>
        <a:xfrm>
          <a:off x="0" y="0"/>
          <a:ext cx="0" cy="0"/>
          <a:chOff x="0" y="0"/>
          <a:chExt cx="0" cy="0"/>
        </a:xfrm>
      </p:grpSpPr>
      <p:pic>
        <p:nvPicPr>
          <p:cNvPr id="10" name="Picture 11" descr="ç°å¢ç">
            <a:extLst>
              <a:ext uri="{FF2B5EF4-FFF2-40B4-BE49-F238E27FC236}">
                <a16:creationId xmlns:a16="http://schemas.microsoft.com/office/drawing/2014/main" id="{60E486B8-662B-314A-9026-A2BE09EFE31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167314" y="133064"/>
            <a:ext cx="596513" cy="59823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グループ化 5">
            <a:extLst>
              <a:ext uri="{FF2B5EF4-FFF2-40B4-BE49-F238E27FC236}">
                <a16:creationId xmlns:a16="http://schemas.microsoft.com/office/drawing/2014/main" id="{8933A530-EA13-4E40-8853-24895B93ACAC}"/>
              </a:ext>
            </a:extLst>
          </p:cNvPr>
          <p:cNvGrpSpPr/>
          <p:nvPr userDrawn="1"/>
        </p:nvGrpSpPr>
        <p:grpSpPr>
          <a:xfrm>
            <a:off x="249998" y="285663"/>
            <a:ext cx="9414416" cy="899980"/>
            <a:chOff x="269828" y="1704549"/>
            <a:chExt cx="10161233" cy="1425716"/>
          </a:xfrm>
        </p:grpSpPr>
        <p:pic>
          <p:nvPicPr>
            <p:cNvPr id="7" name="グラフィックス 6">
              <a:extLst>
                <a:ext uri="{FF2B5EF4-FFF2-40B4-BE49-F238E27FC236}">
                  <a16:creationId xmlns:a16="http://schemas.microsoft.com/office/drawing/2014/main" id="{1965654B-C214-044C-9754-691F56B1A74E}"/>
                </a:ext>
              </a:extLst>
            </p:cNvPr>
            <p:cNvPicPr>
              <a:picLocks noChangeAspect="1"/>
            </p:cNvPicPr>
            <p:nvPr/>
          </p:nvPicPr>
          <p:blipFill>
            <a:blip/>
            <a:stretch>
              <a:fillRect/>
            </a:stretch>
          </p:blipFill>
          <p:spPr>
            <a:xfrm>
              <a:off x="341713" y="1816883"/>
              <a:ext cx="9997200" cy="1224147"/>
            </a:xfrm>
            <a:prstGeom prst="rect">
              <a:avLst/>
            </a:prstGeom>
          </p:spPr>
        </p:pic>
        <p:cxnSp>
          <p:nvCxnSpPr>
            <p:cNvPr id="8" name="直線コネクタ 7">
              <a:extLst>
                <a:ext uri="{FF2B5EF4-FFF2-40B4-BE49-F238E27FC236}">
                  <a16:creationId xmlns:a16="http://schemas.microsoft.com/office/drawing/2014/main" id="{803ACE90-2131-A448-9D2B-E09F626D0747}"/>
                </a:ext>
              </a:extLst>
            </p:cNvPr>
            <p:cNvCxnSpPr/>
            <p:nvPr/>
          </p:nvCxnSpPr>
          <p:spPr>
            <a:xfrm>
              <a:off x="269828" y="2691065"/>
              <a:ext cx="438100" cy="439200"/>
            </a:xfrm>
            <a:prstGeom prst="line">
              <a:avLst/>
            </a:prstGeom>
            <a:ln w="1270">
              <a:solidFill>
                <a:srgbClr val="009C89"/>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492973B8-A1E0-8249-B6B2-09ED50D99913}"/>
                </a:ext>
              </a:extLst>
            </p:cNvPr>
            <p:cNvCxnSpPr>
              <a:cxnSpLocks/>
            </p:cNvCxnSpPr>
            <p:nvPr/>
          </p:nvCxnSpPr>
          <p:spPr>
            <a:xfrm>
              <a:off x="9321870" y="1704549"/>
              <a:ext cx="1109191" cy="1111976"/>
            </a:xfrm>
            <a:prstGeom prst="line">
              <a:avLst/>
            </a:prstGeom>
            <a:ln w="1270">
              <a:solidFill>
                <a:srgbClr val="009C8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402981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3_内容説明用スライド_タイトルのみ+リード">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415CC879-8893-4ACA-BC53-E5C16947C50D}"/>
              </a:ext>
            </a:extLst>
          </p:cNvPr>
          <p:cNvGrpSpPr/>
          <p:nvPr userDrawn="1"/>
        </p:nvGrpSpPr>
        <p:grpSpPr>
          <a:xfrm>
            <a:off x="197898" y="339772"/>
            <a:ext cx="9100236" cy="719363"/>
            <a:chOff x="213594" y="302433"/>
            <a:chExt cx="9822130" cy="792964"/>
          </a:xfrm>
        </p:grpSpPr>
        <p:sp>
          <p:nvSpPr>
            <p:cNvPr id="12" name="フリーフォーム: 図形 11">
              <a:extLst>
                <a:ext uri="{FF2B5EF4-FFF2-40B4-BE49-F238E27FC236}">
                  <a16:creationId xmlns:a16="http://schemas.microsoft.com/office/drawing/2014/main" id="{65FC17B1-25BE-4588-AF23-0BACCC17A073}"/>
                </a:ext>
              </a:extLst>
            </p:cNvPr>
            <p:cNvSpPr/>
            <p:nvPr userDrawn="1"/>
          </p:nvSpPr>
          <p:spPr>
            <a:xfrm flipH="1" flipV="1">
              <a:off x="306464" y="390658"/>
              <a:ext cx="9680339" cy="648000"/>
            </a:xfrm>
            <a:custGeom>
              <a:avLst/>
              <a:gdLst>
                <a:gd name="connsiteX0" fmla="*/ 9613274 w 9680339"/>
                <a:gd name="connsiteY0" fmla="*/ 648000 h 648000"/>
                <a:gd name="connsiteX1" fmla="*/ 648000 w 9680339"/>
                <a:gd name="connsiteY1" fmla="*/ 648000 h 648000"/>
                <a:gd name="connsiteX2" fmla="*/ 0 w 9680339"/>
                <a:gd name="connsiteY2" fmla="*/ 0 h 648000"/>
                <a:gd name="connsiteX3" fmla="*/ 8817361 w 9680339"/>
                <a:gd name="connsiteY3" fmla="*/ 0 h 648000"/>
                <a:gd name="connsiteX4" fmla="*/ 9413208 w 9680339"/>
                <a:gd name="connsiteY4" fmla="*/ 0 h 648000"/>
                <a:gd name="connsiteX5" fmla="*/ 9469437 w 9680339"/>
                <a:gd name="connsiteY5" fmla="*/ 0 h 648000"/>
                <a:gd name="connsiteX6" fmla="*/ 9630899 w 9680339"/>
                <a:gd name="connsiteY6" fmla="*/ 162918 h 648000"/>
                <a:gd name="connsiteX7" fmla="*/ 9680339 w 9680339"/>
                <a:gd name="connsiteY7" fmla="*/ 200542 h 648000"/>
                <a:gd name="connsiteX8" fmla="*/ 9680339 w 9680339"/>
                <a:gd name="connsiteY8" fmla="*/ 598300 h 648000"/>
                <a:gd name="connsiteX9" fmla="*/ 9661565 w 9680339"/>
                <a:gd name="connsiteY9" fmla="*/ 632782 h 648000"/>
                <a:gd name="connsiteX10" fmla="*/ 9613274 w 9680339"/>
                <a:gd name="connsiteY10" fmla="*/ 64800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80339" h="648000">
                  <a:moveTo>
                    <a:pt x="9613274" y="648000"/>
                  </a:moveTo>
                  <a:lnTo>
                    <a:pt x="648000" y="648000"/>
                  </a:lnTo>
                  <a:lnTo>
                    <a:pt x="0" y="0"/>
                  </a:lnTo>
                  <a:lnTo>
                    <a:pt x="8817361" y="0"/>
                  </a:lnTo>
                  <a:lnTo>
                    <a:pt x="9413208" y="0"/>
                  </a:lnTo>
                  <a:lnTo>
                    <a:pt x="9469437" y="0"/>
                  </a:lnTo>
                  <a:lnTo>
                    <a:pt x="9630899" y="162918"/>
                  </a:lnTo>
                  <a:lnTo>
                    <a:pt x="9680339" y="200542"/>
                  </a:lnTo>
                  <a:lnTo>
                    <a:pt x="9680339" y="598300"/>
                  </a:lnTo>
                  <a:lnTo>
                    <a:pt x="9661565" y="632782"/>
                  </a:lnTo>
                  <a:cubicBezTo>
                    <a:pt x="9649206" y="642184"/>
                    <a:pt x="9632133" y="648000"/>
                    <a:pt x="9613274" y="64800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38"/>
            </a:p>
          </p:txBody>
        </p:sp>
        <p:cxnSp>
          <p:nvCxnSpPr>
            <p:cNvPr id="13" name="直線コネクタ 12">
              <a:extLst>
                <a:ext uri="{FF2B5EF4-FFF2-40B4-BE49-F238E27FC236}">
                  <a16:creationId xmlns:a16="http://schemas.microsoft.com/office/drawing/2014/main" id="{4ACDB6E1-0019-4594-BA57-355CD944730E}"/>
                </a:ext>
              </a:extLst>
            </p:cNvPr>
            <p:cNvCxnSpPr>
              <a:cxnSpLocks/>
            </p:cNvCxnSpPr>
            <p:nvPr userDrawn="1"/>
          </p:nvCxnSpPr>
          <p:spPr>
            <a:xfrm>
              <a:off x="9242760" y="302433"/>
              <a:ext cx="792964" cy="7929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1CFD28A3-FFD3-44EF-BD7B-AA8133ABDF9A}"/>
                </a:ext>
              </a:extLst>
            </p:cNvPr>
            <p:cNvCxnSpPr>
              <a:cxnSpLocks/>
            </p:cNvCxnSpPr>
            <p:nvPr userDrawn="1"/>
          </p:nvCxnSpPr>
          <p:spPr>
            <a:xfrm>
              <a:off x="213594" y="735397"/>
              <a:ext cx="360000" cy="3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タイトル 97">
            <a:extLst>
              <a:ext uri="{FF2B5EF4-FFF2-40B4-BE49-F238E27FC236}">
                <a16:creationId xmlns:a16="http://schemas.microsoft.com/office/drawing/2014/main" id="{B78F4E89-BF6F-4E09-A944-EE472855512C}"/>
              </a:ext>
            </a:extLst>
          </p:cNvPr>
          <p:cNvSpPr>
            <a:spLocks noGrp="1"/>
          </p:cNvSpPr>
          <p:nvPr>
            <p:ph type="title" hasCustomPrompt="1"/>
          </p:nvPr>
        </p:nvSpPr>
        <p:spPr>
          <a:xfrm>
            <a:off x="287216" y="424232"/>
            <a:ext cx="8271821" cy="587854"/>
          </a:xfrm>
          <a:prstGeom prst="rect">
            <a:avLst/>
          </a:prstGeom>
        </p:spPr>
        <p:txBody>
          <a:bodyPr lIns="252000" tIns="36000" rIns="0" bIns="0" anchor="ctr" anchorCtr="0"/>
          <a:lstStyle>
            <a:lvl1pPr>
              <a:defRPr sz="2084"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16" name="コンテンツ プレースホルダー 18">
            <a:extLst>
              <a:ext uri="{FF2B5EF4-FFF2-40B4-BE49-F238E27FC236}">
                <a16:creationId xmlns:a16="http://schemas.microsoft.com/office/drawing/2014/main" id="{E5C690C4-34B3-4BE9-8905-112BB7C579C6}"/>
              </a:ext>
            </a:extLst>
          </p:cNvPr>
          <p:cNvSpPr>
            <a:spLocks noGrp="1"/>
          </p:cNvSpPr>
          <p:nvPr>
            <p:ph sz="quarter" idx="16" hasCustomPrompt="1"/>
          </p:nvPr>
        </p:nvSpPr>
        <p:spPr>
          <a:xfrm>
            <a:off x="531441" y="1012090"/>
            <a:ext cx="8705425" cy="783805"/>
          </a:xfrm>
          <a:prstGeom prst="rect">
            <a:avLst/>
          </a:prstGeom>
        </p:spPr>
        <p:txBody>
          <a:bodyPr lIns="0" tIns="144000" rIns="0" bIns="0" anchor="t"/>
          <a:lstStyle>
            <a:lvl1pPr marL="0" marR="0" indent="0" algn="l" defTabSz="680492" rtl="0" eaLnBrk="1" fontAlgn="auto" latinLnBrk="0" hangingPunct="1">
              <a:lnSpc>
                <a:spcPct val="100000"/>
              </a:lnSpc>
              <a:spcBef>
                <a:spcPts val="0"/>
              </a:spcBef>
              <a:spcAft>
                <a:spcPts val="446"/>
              </a:spcAft>
              <a:buClrTx/>
              <a:buSzTx/>
              <a:buFontTx/>
              <a:buNone/>
              <a:tabLst/>
              <a:defRPr sz="1191" b="1">
                <a:solidFill>
                  <a:srgbClr val="009C89"/>
                </a:solidFill>
                <a:latin typeface="Meiryo UI" panose="020B0604030504040204" pitchFamily="50" charset="-128"/>
                <a:ea typeface="Meiryo UI" panose="020B0604030504040204" pitchFamily="50" charset="-128"/>
              </a:defRPr>
            </a:lvl1pPr>
            <a:lvl2pPr marL="340246" indent="0">
              <a:buFontTx/>
              <a:buNone/>
              <a:defRPr/>
            </a:lvl2pPr>
            <a:lvl3pPr marL="680492" indent="0">
              <a:buFontTx/>
              <a:buNone/>
              <a:defRPr/>
            </a:lvl3pPr>
            <a:lvl4pPr marL="1020738" indent="0">
              <a:buFontTx/>
              <a:buNone/>
              <a:defRPr/>
            </a:lvl4pPr>
            <a:lvl5pPr marL="1360984" indent="0">
              <a:buFontTx/>
              <a:buNone/>
              <a:defRPr/>
            </a:lvl5pPr>
          </a:lstStyle>
          <a:p>
            <a:pPr marL="0" marR="0" lvl="0" indent="0" algn="l" defTabSz="680492" rtl="0" eaLnBrk="1" fontAlgn="auto" latinLnBrk="0" hangingPunct="1">
              <a:lnSpc>
                <a:spcPct val="90000"/>
              </a:lnSpc>
              <a:spcBef>
                <a:spcPts val="744"/>
              </a:spcBef>
              <a:spcAft>
                <a:spcPts val="0"/>
              </a:spcAft>
              <a:buClrTx/>
              <a:buSzTx/>
              <a:buFontTx/>
              <a:buNone/>
              <a:tabLst/>
              <a:defRPr/>
            </a:pPr>
            <a:r>
              <a:rPr kumimoji="1" lang="ja-JP" altLang="en-US"/>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spTree>
    <p:extLst>
      <p:ext uri="{BB962C8B-B14F-4D97-AF65-F5344CB8AC3E}">
        <p14:creationId xmlns:p14="http://schemas.microsoft.com/office/powerpoint/2010/main" val="401360214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5_内容説明用スライド_タイトルのみ">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AC2DE318-3373-45C5-B5ED-FC4A4125DD10}"/>
              </a:ext>
            </a:extLst>
          </p:cNvPr>
          <p:cNvGrpSpPr/>
          <p:nvPr userDrawn="1"/>
        </p:nvGrpSpPr>
        <p:grpSpPr>
          <a:xfrm>
            <a:off x="197897" y="339772"/>
            <a:ext cx="9100236" cy="719363"/>
            <a:chOff x="213594" y="302433"/>
            <a:chExt cx="9822130" cy="792964"/>
          </a:xfrm>
        </p:grpSpPr>
        <p:sp>
          <p:nvSpPr>
            <p:cNvPr id="30" name="フリーフォーム: 図形 29">
              <a:extLst>
                <a:ext uri="{FF2B5EF4-FFF2-40B4-BE49-F238E27FC236}">
                  <a16:creationId xmlns:a16="http://schemas.microsoft.com/office/drawing/2014/main" id="{2E2E24A4-3B37-4043-BFA7-B097B261A74B}"/>
                </a:ext>
              </a:extLst>
            </p:cNvPr>
            <p:cNvSpPr/>
            <p:nvPr userDrawn="1"/>
          </p:nvSpPr>
          <p:spPr>
            <a:xfrm flipH="1" flipV="1">
              <a:off x="306464" y="390658"/>
              <a:ext cx="9680339" cy="648000"/>
            </a:xfrm>
            <a:custGeom>
              <a:avLst/>
              <a:gdLst>
                <a:gd name="connsiteX0" fmla="*/ 9613274 w 9680339"/>
                <a:gd name="connsiteY0" fmla="*/ 648000 h 648000"/>
                <a:gd name="connsiteX1" fmla="*/ 648000 w 9680339"/>
                <a:gd name="connsiteY1" fmla="*/ 648000 h 648000"/>
                <a:gd name="connsiteX2" fmla="*/ 0 w 9680339"/>
                <a:gd name="connsiteY2" fmla="*/ 0 h 648000"/>
                <a:gd name="connsiteX3" fmla="*/ 8817361 w 9680339"/>
                <a:gd name="connsiteY3" fmla="*/ 0 h 648000"/>
                <a:gd name="connsiteX4" fmla="*/ 9413208 w 9680339"/>
                <a:gd name="connsiteY4" fmla="*/ 0 h 648000"/>
                <a:gd name="connsiteX5" fmla="*/ 9469437 w 9680339"/>
                <a:gd name="connsiteY5" fmla="*/ 0 h 648000"/>
                <a:gd name="connsiteX6" fmla="*/ 9630899 w 9680339"/>
                <a:gd name="connsiteY6" fmla="*/ 162918 h 648000"/>
                <a:gd name="connsiteX7" fmla="*/ 9680339 w 9680339"/>
                <a:gd name="connsiteY7" fmla="*/ 200542 h 648000"/>
                <a:gd name="connsiteX8" fmla="*/ 9680339 w 9680339"/>
                <a:gd name="connsiteY8" fmla="*/ 598300 h 648000"/>
                <a:gd name="connsiteX9" fmla="*/ 9661565 w 9680339"/>
                <a:gd name="connsiteY9" fmla="*/ 632782 h 648000"/>
                <a:gd name="connsiteX10" fmla="*/ 9613274 w 9680339"/>
                <a:gd name="connsiteY10" fmla="*/ 64800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80339" h="648000">
                  <a:moveTo>
                    <a:pt x="9613274" y="648000"/>
                  </a:moveTo>
                  <a:lnTo>
                    <a:pt x="648000" y="648000"/>
                  </a:lnTo>
                  <a:lnTo>
                    <a:pt x="0" y="0"/>
                  </a:lnTo>
                  <a:lnTo>
                    <a:pt x="8817361" y="0"/>
                  </a:lnTo>
                  <a:lnTo>
                    <a:pt x="9413208" y="0"/>
                  </a:lnTo>
                  <a:lnTo>
                    <a:pt x="9469437" y="0"/>
                  </a:lnTo>
                  <a:lnTo>
                    <a:pt x="9630899" y="162918"/>
                  </a:lnTo>
                  <a:lnTo>
                    <a:pt x="9680339" y="200542"/>
                  </a:lnTo>
                  <a:lnTo>
                    <a:pt x="9680339" y="598300"/>
                  </a:lnTo>
                  <a:lnTo>
                    <a:pt x="9661565" y="632782"/>
                  </a:lnTo>
                  <a:cubicBezTo>
                    <a:pt x="9649206" y="642184"/>
                    <a:pt x="9632133" y="648000"/>
                    <a:pt x="9613274" y="64800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21"/>
            </a:p>
          </p:txBody>
        </p:sp>
        <p:cxnSp>
          <p:nvCxnSpPr>
            <p:cNvPr id="24" name="直線コネクタ 23">
              <a:extLst>
                <a:ext uri="{FF2B5EF4-FFF2-40B4-BE49-F238E27FC236}">
                  <a16:creationId xmlns:a16="http://schemas.microsoft.com/office/drawing/2014/main" id="{D3CD85D1-03BA-48DE-917C-C0364BBEB90D}"/>
                </a:ext>
              </a:extLst>
            </p:cNvPr>
            <p:cNvCxnSpPr>
              <a:cxnSpLocks/>
            </p:cNvCxnSpPr>
            <p:nvPr userDrawn="1"/>
          </p:nvCxnSpPr>
          <p:spPr>
            <a:xfrm>
              <a:off x="9242760" y="302433"/>
              <a:ext cx="792964" cy="7929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F0692A14-C278-4BFD-8589-93D84C87BBEF}"/>
                </a:ext>
              </a:extLst>
            </p:cNvPr>
            <p:cNvCxnSpPr>
              <a:cxnSpLocks/>
            </p:cNvCxnSpPr>
            <p:nvPr userDrawn="1"/>
          </p:nvCxnSpPr>
          <p:spPr>
            <a:xfrm>
              <a:off x="213594" y="735397"/>
              <a:ext cx="360000" cy="3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タイトル 97">
            <a:extLst>
              <a:ext uri="{FF2B5EF4-FFF2-40B4-BE49-F238E27FC236}">
                <a16:creationId xmlns:a16="http://schemas.microsoft.com/office/drawing/2014/main" id="{72170A6F-3936-4E64-8D54-81889E100275}"/>
              </a:ext>
            </a:extLst>
          </p:cNvPr>
          <p:cNvSpPr>
            <a:spLocks noGrp="1"/>
          </p:cNvSpPr>
          <p:nvPr userDrawn="1">
            <p:ph type="title" hasCustomPrompt="1"/>
          </p:nvPr>
        </p:nvSpPr>
        <p:spPr>
          <a:xfrm>
            <a:off x="287215" y="419806"/>
            <a:ext cx="8271821" cy="587854"/>
          </a:xfrm>
          <a:prstGeom prst="rect">
            <a:avLst/>
          </a:prstGeom>
        </p:spPr>
        <p:txBody>
          <a:bodyPr lIns="252000" tIns="36000" rIns="0" bIns="0" anchor="ctr" anchorCtr="0"/>
          <a:lstStyle>
            <a:lvl1pPr>
              <a:defRPr sz="2211"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Tree>
    <p:extLst>
      <p:ext uri="{BB962C8B-B14F-4D97-AF65-F5344CB8AC3E}">
        <p14:creationId xmlns:p14="http://schemas.microsoft.com/office/powerpoint/2010/main" val="9641254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_内容説明用スライド_タイトル+リード">
    <p:spTree>
      <p:nvGrpSpPr>
        <p:cNvPr id="1" name=""/>
        <p:cNvGrpSpPr/>
        <p:nvPr/>
      </p:nvGrpSpPr>
      <p:grpSpPr>
        <a:xfrm>
          <a:off x="0" y="0"/>
          <a:ext cx="0" cy="0"/>
          <a:chOff x="0" y="0"/>
          <a:chExt cx="0" cy="0"/>
        </a:xfrm>
      </p:grpSpPr>
      <p:sp>
        <p:nvSpPr>
          <p:cNvPr id="24" name="フリーフォーム: 図形 23">
            <a:extLst>
              <a:ext uri="{FF2B5EF4-FFF2-40B4-BE49-F238E27FC236}">
                <a16:creationId xmlns:a16="http://schemas.microsoft.com/office/drawing/2014/main" id="{D316A16E-8584-4903-990B-BD95BBA90F63}"/>
              </a:ext>
            </a:extLst>
          </p:cNvPr>
          <p:cNvSpPr/>
          <p:nvPr userDrawn="1"/>
        </p:nvSpPr>
        <p:spPr>
          <a:xfrm>
            <a:off x="282801" y="419807"/>
            <a:ext cx="8970005" cy="587854"/>
          </a:xfrm>
          <a:custGeom>
            <a:avLst/>
            <a:gdLst>
              <a:gd name="connsiteX0" fmla="*/ 68294 w 9681568"/>
              <a:gd name="connsiteY0" fmla="*/ 0 h 648000"/>
              <a:gd name="connsiteX1" fmla="*/ 9033568 w 9681568"/>
              <a:gd name="connsiteY1" fmla="*/ 0 h 648000"/>
              <a:gd name="connsiteX2" fmla="*/ 9681568 w 9681568"/>
              <a:gd name="connsiteY2" fmla="*/ 648000 h 648000"/>
              <a:gd name="connsiteX3" fmla="*/ 264751 w 9681568"/>
              <a:gd name="connsiteY3" fmla="*/ 648000 h 648000"/>
              <a:gd name="connsiteX4" fmla="*/ 0 w 9681568"/>
              <a:gd name="connsiteY4" fmla="*/ 446523 h 648000"/>
              <a:gd name="connsiteX5" fmla="*/ 0 w 9681568"/>
              <a:gd name="connsiteY5" fmla="*/ 51957 h 648000"/>
              <a:gd name="connsiteX6" fmla="*/ 68294 w 9681568"/>
              <a:gd name="connsiteY6" fmla="*/ 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1568" h="648000">
                <a:moveTo>
                  <a:pt x="68294" y="0"/>
                </a:moveTo>
                <a:lnTo>
                  <a:pt x="9033568" y="0"/>
                </a:lnTo>
                <a:lnTo>
                  <a:pt x="9681568" y="648000"/>
                </a:lnTo>
                <a:lnTo>
                  <a:pt x="264751" y="648000"/>
                </a:lnTo>
                <a:lnTo>
                  <a:pt x="0" y="446523"/>
                </a:lnTo>
                <a:lnTo>
                  <a:pt x="0" y="51957"/>
                </a:lnTo>
                <a:cubicBezTo>
                  <a:pt x="0" y="23262"/>
                  <a:pt x="30576" y="0"/>
                  <a:pt x="6829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21"/>
          </a:p>
        </p:txBody>
      </p:sp>
      <p:sp>
        <p:nvSpPr>
          <p:cNvPr id="25" name="フリーフォーム: 図形 24">
            <a:extLst>
              <a:ext uri="{FF2B5EF4-FFF2-40B4-BE49-F238E27FC236}">
                <a16:creationId xmlns:a16="http://schemas.microsoft.com/office/drawing/2014/main" id="{6389BA14-3C27-49E0-95D8-73EE985B7C86}"/>
              </a:ext>
            </a:extLst>
          </p:cNvPr>
          <p:cNvSpPr/>
          <p:nvPr userDrawn="1"/>
        </p:nvSpPr>
        <p:spPr>
          <a:xfrm flipV="1">
            <a:off x="282801" y="648417"/>
            <a:ext cx="8970005" cy="359244"/>
          </a:xfrm>
          <a:custGeom>
            <a:avLst/>
            <a:gdLst>
              <a:gd name="connsiteX0" fmla="*/ 0 w 9681568"/>
              <a:gd name="connsiteY0" fmla="*/ 396000 h 396000"/>
              <a:gd name="connsiteX1" fmla="*/ 9285568 w 9681568"/>
              <a:gd name="connsiteY1" fmla="*/ 396000 h 396000"/>
              <a:gd name="connsiteX2" fmla="*/ 9681568 w 9681568"/>
              <a:gd name="connsiteY2" fmla="*/ 0 h 396000"/>
              <a:gd name="connsiteX3" fmla="*/ 206973 w 9681568"/>
              <a:gd name="connsiteY3" fmla="*/ 0 h 396000"/>
              <a:gd name="connsiteX4" fmla="*/ 0 w 9681568"/>
              <a:gd name="connsiteY4" fmla="*/ 206973 h 3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1568" h="396000">
                <a:moveTo>
                  <a:pt x="0" y="396000"/>
                </a:moveTo>
                <a:lnTo>
                  <a:pt x="9285568" y="396000"/>
                </a:lnTo>
                <a:lnTo>
                  <a:pt x="9681568" y="0"/>
                </a:lnTo>
                <a:lnTo>
                  <a:pt x="206973" y="0"/>
                </a:lnTo>
                <a:lnTo>
                  <a:pt x="0" y="2069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36"/>
          </a:p>
        </p:txBody>
      </p:sp>
      <p:cxnSp>
        <p:nvCxnSpPr>
          <p:cNvPr id="27" name="直線コネクタ 26">
            <a:extLst>
              <a:ext uri="{FF2B5EF4-FFF2-40B4-BE49-F238E27FC236}">
                <a16:creationId xmlns:a16="http://schemas.microsoft.com/office/drawing/2014/main" id="{10FB6288-8694-4998-AA2F-C2FF933481A4}"/>
              </a:ext>
            </a:extLst>
          </p:cNvPr>
          <p:cNvCxnSpPr>
            <a:cxnSpLocks/>
          </p:cNvCxnSpPr>
          <p:nvPr userDrawn="1"/>
        </p:nvCxnSpPr>
        <p:spPr>
          <a:xfrm>
            <a:off x="197897" y="732551"/>
            <a:ext cx="333541" cy="3265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6493546D-0948-4393-9D11-8785B20C3062}"/>
              </a:ext>
            </a:extLst>
          </p:cNvPr>
          <p:cNvCxnSpPr>
            <a:cxnSpLocks/>
          </p:cNvCxnSpPr>
          <p:nvPr userDrawn="1"/>
        </p:nvCxnSpPr>
        <p:spPr>
          <a:xfrm>
            <a:off x="8563447" y="339772"/>
            <a:ext cx="734684" cy="7193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コンテンツ プレースホルダー 18">
            <a:extLst>
              <a:ext uri="{FF2B5EF4-FFF2-40B4-BE49-F238E27FC236}">
                <a16:creationId xmlns:a16="http://schemas.microsoft.com/office/drawing/2014/main" id="{D5428008-C93C-447D-8ECA-E6DC6C99CFF5}"/>
              </a:ext>
            </a:extLst>
          </p:cNvPr>
          <p:cNvSpPr>
            <a:spLocks noGrp="1"/>
          </p:cNvSpPr>
          <p:nvPr userDrawn="1">
            <p:ph sz="quarter" idx="14" hasCustomPrompt="1"/>
          </p:nvPr>
        </p:nvSpPr>
        <p:spPr bwMode="white">
          <a:xfrm>
            <a:off x="287214" y="419807"/>
            <a:ext cx="8271821" cy="228610"/>
          </a:xfrm>
          <a:prstGeom prst="rect">
            <a:avLst/>
          </a:prstGeom>
        </p:spPr>
        <p:txBody>
          <a:bodyPr lIns="180000" tIns="36000" rIns="0" bIns="0" anchor="ctr"/>
          <a:lstStyle>
            <a:lvl1pPr marL="0" indent="0" algn="l">
              <a:buFontTx/>
              <a:buNone/>
              <a:defRPr sz="947" b="1">
                <a:solidFill>
                  <a:schemeClr val="bg1"/>
                </a:solidFill>
                <a:latin typeface="Meiryo UI" panose="020B0604030504040204" pitchFamily="50" charset="-128"/>
                <a:ea typeface="Meiryo UI" panose="020B0604030504040204" pitchFamily="50" charset="-128"/>
              </a:defRPr>
            </a:lvl1pPr>
            <a:lvl2pPr marL="360932" indent="0">
              <a:buFontTx/>
              <a:buNone/>
              <a:defRPr/>
            </a:lvl2pPr>
            <a:lvl3pPr marL="721864" indent="0">
              <a:buFontTx/>
              <a:buNone/>
              <a:defRPr/>
            </a:lvl3pPr>
            <a:lvl4pPr marL="1082796" indent="0">
              <a:buFontTx/>
              <a:buNone/>
              <a:defRPr/>
            </a:lvl4pPr>
            <a:lvl5pPr marL="1443728" indent="0">
              <a:buFontTx/>
              <a:buNone/>
              <a:defRPr/>
            </a:lvl5pPr>
          </a:lstStyle>
          <a:p>
            <a:pPr lvl="0"/>
            <a:r>
              <a:rPr kumimoji="1" lang="ja-JP" altLang="en-US"/>
              <a:t>第</a:t>
            </a:r>
            <a:r>
              <a:rPr kumimoji="1" lang="en-US" altLang="ja-JP"/>
              <a:t>1</a:t>
            </a:r>
            <a:r>
              <a:rPr kumimoji="1" lang="ja-JP" altLang="en-US"/>
              <a:t>階層（例：章タイトル）</a:t>
            </a:r>
          </a:p>
        </p:txBody>
      </p:sp>
      <p:sp>
        <p:nvSpPr>
          <p:cNvPr id="30" name="コンテンツ プレースホルダー 18">
            <a:extLst>
              <a:ext uri="{FF2B5EF4-FFF2-40B4-BE49-F238E27FC236}">
                <a16:creationId xmlns:a16="http://schemas.microsoft.com/office/drawing/2014/main" id="{8E325FC6-CFEA-4EF4-9D97-941D22CFC145}"/>
              </a:ext>
            </a:extLst>
          </p:cNvPr>
          <p:cNvSpPr>
            <a:spLocks noGrp="1"/>
          </p:cNvSpPr>
          <p:nvPr userDrawn="1">
            <p:ph sz="quarter" idx="15" hasCustomPrompt="1"/>
          </p:nvPr>
        </p:nvSpPr>
        <p:spPr bwMode="white">
          <a:xfrm>
            <a:off x="287214" y="191741"/>
            <a:ext cx="8271821" cy="228610"/>
          </a:xfrm>
          <a:prstGeom prst="rect">
            <a:avLst/>
          </a:prstGeom>
        </p:spPr>
        <p:txBody>
          <a:bodyPr lIns="72000" tIns="36000" rIns="0" bIns="0" anchor="ctr"/>
          <a:lstStyle>
            <a:lvl1pPr marL="0" indent="0" algn="l">
              <a:buFontTx/>
              <a:buNone/>
              <a:defRPr sz="947" b="1">
                <a:solidFill>
                  <a:schemeClr val="accent1"/>
                </a:solidFill>
                <a:latin typeface="Meiryo UI" panose="020B0604030504040204" pitchFamily="50" charset="-128"/>
                <a:ea typeface="Meiryo UI" panose="020B0604030504040204" pitchFamily="50" charset="-128"/>
              </a:defRPr>
            </a:lvl1pPr>
            <a:lvl2pPr marL="360932" indent="0">
              <a:buFontTx/>
              <a:buNone/>
              <a:defRPr/>
            </a:lvl2pPr>
            <a:lvl3pPr marL="721864" indent="0">
              <a:buFontTx/>
              <a:buNone/>
              <a:defRPr/>
            </a:lvl3pPr>
            <a:lvl4pPr marL="1082796" indent="0">
              <a:buFontTx/>
              <a:buNone/>
              <a:defRPr/>
            </a:lvl4pPr>
            <a:lvl5pPr marL="1443728" indent="0">
              <a:buFontTx/>
              <a:buNone/>
              <a:defRPr/>
            </a:lvl5pPr>
          </a:lstStyle>
          <a:p>
            <a:pPr lvl="0"/>
            <a:r>
              <a:rPr kumimoji="1" lang="ja-JP" altLang="en-US"/>
              <a:t>第</a:t>
            </a:r>
            <a:r>
              <a:rPr kumimoji="1" lang="en-US" altLang="ja-JP"/>
              <a:t>2</a:t>
            </a:r>
            <a:r>
              <a:rPr kumimoji="1" lang="ja-JP" altLang="en-US"/>
              <a:t>階層（例：表タイトル）</a:t>
            </a:r>
          </a:p>
        </p:txBody>
      </p:sp>
      <p:sp>
        <p:nvSpPr>
          <p:cNvPr id="32" name="コンテンツ プレースホルダー 18">
            <a:extLst>
              <a:ext uri="{FF2B5EF4-FFF2-40B4-BE49-F238E27FC236}">
                <a16:creationId xmlns:a16="http://schemas.microsoft.com/office/drawing/2014/main" id="{B0601DCF-F450-4DBC-97BF-9C8A2C2B569B}"/>
              </a:ext>
            </a:extLst>
          </p:cNvPr>
          <p:cNvSpPr>
            <a:spLocks noGrp="1"/>
          </p:cNvSpPr>
          <p:nvPr userDrawn="1">
            <p:ph sz="quarter" idx="16" hasCustomPrompt="1"/>
          </p:nvPr>
        </p:nvSpPr>
        <p:spPr>
          <a:xfrm>
            <a:off x="531440" y="1012089"/>
            <a:ext cx="8705425" cy="783805"/>
          </a:xfrm>
          <a:prstGeom prst="rect">
            <a:avLst/>
          </a:prstGeom>
        </p:spPr>
        <p:txBody>
          <a:bodyPr lIns="0" tIns="144000" rIns="0" bIns="0" anchor="t"/>
          <a:lstStyle>
            <a:lvl1pPr marL="0" marR="0" indent="0" algn="l" defTabSz="721864" rtl="0" eaLnBrk="1" fontAlgn="auto" latinLnBrk="0" hangingPunct="1">
              <a:lnSpc>
                <a:spcPct val="100000"/>
              </a:lnSpc>
              <a:spcBef>
                <a:spcPts val="0"/>
              </a:spcBef>
              <a:spcAft>
                <a:spcPts val="474"/>
              </a:spcAft>
              <a:buClrTx/>
              <a:buSzTx/>
              <a:buFontTx/>
              <a:buNone/>
              <a:tabLst/>
              <a:defRPr sz="1263" b="1">
                <a:solidFill>
                  <a:srgbClr val="009C89"/>
                </a:solidFill>
                <a:latin typeface="Meiryo UI" panose="020B0604030504040204" pitchFamily="50" charset="-128"/>
                <a:ea typeface="Meiryo UI" panose="020B0604030504040204" pitchFamily="50" charset="-128"/>
              </a:defRPr>
            </a:lvl1pPr>
            <a:lvl2pPr marL="360932" indent="0">
              <a:buFontTx/>
              <a:buNone/>
              <a:defRPr/>
            </a:lvl2pPr>
            <a:lvl3pPr marL="721864" indent="0">
              <a:buFontTx/>
              <a:buNone/>
              <a:defRPr/>
            </a:lvl3pPr>
            <a:lvl4pPr marL="1082796" indent="0">
              <a:buFontTx/>
              <a:buNone/>
              <a:defRPr/>
            </a:lvl4pPr>
            <a:lvl5pPr marL="1443728" indent="0">
              <a:buFontTx/>
              <a:buNone/>
              <a:defRPr/>
            </a:lvl5pPr>
          </a:lstStyle>
          <a:p>
            <a:pPr marL="0" marR="0" lvl="0" indent="0" algn="l" defTabSz="721864" rtl="0" eaLnBrk="1" fontAlgn="auto" latinLnBrk="0" hangingPunct="1">
              <a:lnSpc>
                <a:spcPct val="90000"/>
              </a:lnSpc>
              <a:spcBef>
                <a:spcPts val="789"/>
              </a:spcBef>
              <a:spcAft>
                <a:spcPts val="0"/>
              </a:spcAft>
              <a:buClrTx/>
              <a:buSzTx/>
              <a:buFontTx/>
              <a:buNone/>
              <a:tabLst/>
              <a:defRPr/>
            </a:pPr>
            <a:r>
              <a:rPr kumimoji="1" lang="ja-JP" altLang="en-US"/>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sp>
        <p:nvSpPr>
          <p:cNvPr id="16" name="タイトル 97">
            <a:extLst>
              <a:ext uri="{FF2B5EF4-FFF2-40B4-BE49-F238E27FC236}">
                <a16:creationId xmlns:a16="http://schemas.microsoft.com/office/drawing/2014/main" id="{E903700A-BA7D-4341-BD66-3F77B7227C1F}"/>
              </a:ext>
            </a:extLst>
          </p:cNvPr>
          <p:cNvSpPr>
            <a:spLocks noGrp="1"/>
          </p:cNvSpPr>
          <p:nvPr>
            <p:ph type="title" hasCustomPrompt="1"/>
          </p:nvPr>
        </p:nvSpPr>
        <p:spPr>
          <a:xfrm>
            <a:off x="287215" y="648417"/>
            <a:ext cx="8276234" cy="359244"/>
          </a:xfrm>
          <a:prstGeom prst="rect">
            <a:avLst/>
          </a:prstGeom>
        </p:spPr>
        <p:txBody>
          <a:bodyPr lIns="252000" tIns="36000" rIns="0" bIns="0" anchor="ctr" anchorCtr="0"/>
          <a:lstStyle>
            <a:lvl1pPr>
              <a:defRPr sz="1736"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Tree>
    <p:extLst>
      <p:ext uri="{BB962C8B-B14F-4D97-AF65-F5344CB8AC3E}">
        <p14:creationId xmlns:p14="http://schemas.microsoft.com/office/powerpoint/2010/main" val="4070260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内容説明用スライド">
    <p:spTree>
      <p:nvGrpSpPr>
        <p:cNvPr id="1" name=""/>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BB44DCFF-9840-43B5-A765-993332EAC29C}"/>
              </a:ext>
            </a:extLst>
          </p:cNvPr>
          <p:cNvGrpSpPr/>
          <p:nvPr userDrawn="1"/>
        </p:nvGrpSpPr>
        <p:grpSpPr>
          <a:xfrm>
            <a:off x="197896" y="339772"/>
            <a:ext cx="9100236" cy="719363"/>
            <a:chOff x="218356" y="2187666"/>
            <a:chExt cx="9822130" cy="792964"/>
          </a:xfrm>
        </p:grpSpPr>
        <p:sp>
          <p:nvSpPr>
            <p:cNvPr id="16" name="フリーフォーム: 図形 15">
              <a:extLst>
                <a:ext uri="{FF2B5EF4-FFF2-40B4-BE49-F238E27FC236}">
                  <a16:creationId xmlns:a16="http://schemas.microsoft.com/office/drawing/2014/main" id="{FDE73132-D310-448E-A036-E8C3F616277B}"/>
                </a:ext>
              </a:extLst>
            </p:cNvPr>
            <p:cNvSpPr/>
            <p:nvPr userDrawn="1"/>
          </p:nvSpPr>
          <p:spPr>
            <a:xfrm>
              <a:off x="309996" y="2275892"/>
              <a:ext cx="9681568" cy="648000"/>
            </a:xfrm>
            <a:custGeom>
              <a:avLst/>
              <a:gdLst>
                <a:gd name="connsiteX0" fmla="*/ 68294 w 9681568"/>
                <a:gd name="connsiteY0" fmla="*/ 0 h 648000"/>
                <a:gd name="connsiteX1" fmla="*/ 9033568 w 9681568"/>
                <a:gd name="connsiteY1" fmla="*/ 0 h 648000"/>
                <a:gd name="connsiteX2" fmla="*/ 9681568 w 9681568"/>
                <a:gd name="connsiteY2" fmla="*/ 648000 h 648000"/>
                <a:gd name="connsiteX3" fmla="*/ 264751 w 9681568"/>
                <a:gd name="connsiteY3" fmla="*/ 648000 h 648000"/>
                <a:gd name="connsiteX4" fmla="*/ 0 w 9681568"/>
                <a:gd name="connsiteY4" fmla="*/ 446523 h 648000"/>
                <a:gd name="connsiteX5" fmla="*/ 0 w 9681568"/>
                <a:gd name="connsiteY5" fmla="*/ 51957 h 648000"/>
                <a:gd name="connsiteX6" fmla="*/ 68294 w 9681568"/>
                <a:gd name="connsiteY6" fmla="*/ 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1568" h="648000">
                  <a:moveTo>
                    <a:pt x="68294" y="0"/>
                  </a:moveTo>
                  <a:lnTo>
                    <a:pt x="9033568" y="0"/>
                  </a:lnTo>
                  <a:lnTo>
                    <a:pt x="9681568" y="648000"/>
                  </a:lnTo>
                  <a:lnTo>
                    <a:pt x="264751" y="648000"/>
                  </a:lnTo>
                  <a:lnTo>
                    <a:pt x="0" y="446523"/>
                  </a:lnTo>
                  <a:lnTo>
                    <a:pt x="0" y="51957"/>
                  </a:lnTo>
                  <a:cubicBezTo>
                    <a:pt x="0" y="23262"/>
                    <a:pt x="30576" y="0"/>
                    <a:pt x="6829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7"/>
            </a:p>
          </p:txBody>
        </p:sp>
        <p:sp>
          <p:nvSpPr>
            <p:cNvPr id="17" name="フリーフォーム: 図形 16">
              <a:extLst>
                <a:ext uri="{FF2B5EF4-FFF2-40B4-BE49-F238E27FC236}">
                  <a16:creationId xmlns:a16="http://schemas.microsoft.com/office/drawing/2014/main" id="{7B773A8B-6EB7-4F64-BA88-F72E7744A559}"/>
                </a:ext>
              </a:extLst>
            </p:cNvPr>
            <p:cNvSpPr/>
            <p:nvPr userDrawn="1"/>
          </p:nvSpPr>
          <p:spPr>
            <a:xfrm flipV="1">
              <a:off x="309996" y="2527892"/>
              <a:ext cx="9681568" cy="396000"/>
            </a:xfrm>
            <a:custGeom>
              <a:avLst/>
              <a:gdLst>
                <a:gd name="connsiteX0" fmla="*/ 0 w 9681568"/>
                <a:gd name="connsiteY0" fmla="*/ 396000 h 396000"/>
                <a:gd name="connsiteX1" fmla="*/ 9285568 w 9681568"/>
                <a:gd name="connsiteY1" fmla="*/ 396000 h 396000"/>
                <a:gd name="connsiteX2" fmla="*/ 9681568 w 9681568"/>
                <a:gd name="connsiteY2" fmla="*/ 0 h 396000"/>
                <a:gd name="connsiteX3" fmla="*/ 206973 w 9681568"/>
                <a:gd name="connsiteY3" fmla="*/ 0 h 396000"/>
                <a:gd name="connsiteX4" fmla="*/ 0 w 9681568"/>
                <a:gd name="connsiteY4" fmla="*/ 206973 h 3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1568" h="396000">
                  <a:moveTo>
                    <a:pt x="0" y="396000"/>
                  </a:moveTo>
                  <a:lnTo>
                    <a:pt x="9285568" y="396000"/>
                  </a:lnTo>
                  <a:lnTo>
                    <a:pt x="9681568" y="0"/>
                  </a:lnTo>
                  <a:lnTo>
                    <a:pt x="206973" y="0"/>
                  </a:lnTo>
                  <a:lnTo>
                    <a:pt x="0" y="2069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43"/>
            </a:p>
          </p:txBody>
        </p:sp>
        <p:cxnSp>
          <p:nvCxnSpPr>
            <p:cNvPr id="18" name="直線コネクタ 17">
              <a:extLst>
                <a:ext uri="{FF2B5EF4-FFF2-40B4-BE49-F238E27FC236}">
                  <a16:creationId xmlns:a16="http://schemas.microsoft.com/office/drawing/2014/main" id="{DD2D1282-6F99-4A95-9BDC-0048DD51F309}"/>
                </a:ext>
              </a:extLst>
            </p:cNvPr>
            <p:cNvCxnSpPr>
              <a:cxnSpLocks/>
            </p:cNvCxnSpPr>
            <p:nvPr userDrawn="1"/>
          </p:nvCxnSpPr>
          <p:spPr>
            <a:xfrm>
              <a:off x="218356" y="2620630"/>
              <a:ext cx="360000" cy="3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02A3B294-5ACE-449A-B2EE-9AC0A8AC2506}"/>
                </a:ext>
              </a:extLst>
            </p:cNvPr>
            <p:cNvCxnSpPr>
              <a:cxnSpLocks/>
            </p:cNvCxnSpPr>
            <p:nvPr userDrawn="1"/>
          </p:nvCxnSpPr>
          <p:spPr>
            <a:xfrm>
              <a:off x="9247522" y="2187666"/>
              <a:ext cx="792964" cy="7929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コンテンツ プレースホルダー 18">
            <a:extLst>
              <a:ext uri="{FF2B5EF4-FFF2-40B4-BE49-F238E27FC236}">
                <a16:creationId xmlns:a16="http://schemas.microsoft.com/office/drawing/2014/main" id="{A29F1BF5-21A9-4C9F-A42D-6863A1A558CC}"/>
              </a:ext>
            </a:extLst>
          </p:cNvPr>
          <p:cNvSpPr>
            <a:spLocks noGrp="1"/>
          </p:cNvSpPr>
          <p:nvPr>
            <p:ph sz="quarter" idx="14" hasCustomPrompt="1"/>
          </p:nvPr>
        </p:nvSpPr>
        <p:spPr bwMode="white">
          <a:xfrm>
            <a:off x="287214" y="419807"/>
            <a:ext cx="8271821" cy="228610"/>
          </a:xfrm>
          <a:prstGeom prst="rect">
            <a:avLst/>
          </a:prstGeom>
        </p:spPr>
        <p:txBody>
          <a:bodyPr lIns="180000" tIns="36000" rIns="0" bIns="0" anchor="ctr"/>
          <a:lstStyle>
            <a:lvl1pPr marL="0" marR="0" indent="0" algn="l" defTabSz="765752" rtl="0" eaLnBrk="1" fontAlgn="auto" latinLnBrk="0" hangingPunct="1">
              <a:lnSpc>
                <a:spcPct val="90000"/>
              </a:lnSpc>
              <a:spcBef>
                <a:spcPts val="837"/>
              </a:spcBef>
              <a:spcAft>
                <a:spcPts val="0"/>
              </a:spcAft>
              <a:buClrTx/>
              <a:buSzTx/>
              <a:buFontTx/>
              <a:buNone/>
              <a:tabLst/>
              <a:defRPr sz="1005" b="1">
                <a:solidFill>
                  <a:schemeClr val="bg1"/>
                </a:solidFill>
                <a:latin typeface="Meiryo UI" panose="020B0604030504040204" pitchFamily="50" charset="-128"/>
                <a:ea typeface="Meiryo UI" panose="020B0604030504040204" pitchFamily="50" charset="-128"/>
              </a:defRPr>
            </a:lvl1pPr>
            <a:lvl2pPr marL="382876" indent="0">
              <a:buFontTx/>
              <a:buNone/>
              <a:defRPr/>
            </a:lvl2pPr>
            <a:lvl3pPr marL="765752" indent="0">
              <a:buFontTx/>
              <a:buNone/>
              <a:defRPr/>
            </a:lvl3pPr>
            <a:lvl4pPr marL="1148628" indent="0">
              <a:buFontTx/>
              <a:buNone/>
              <a:defRPr/>
            </a:lvl4pPr>
            <a:lvl5pPr marL="1531503" indent="0">
              <a:buFontTx/>
              <a:buNone/>
              <a:defRPr/>
            </a:lvl5pPr>
          </a:lstStyle>
          <a:p>
            <a:pPr marL="0" marR="0" lvl="0" indent="0" algn="l" defTabSz="765752" rtl="0" eaLnBrk="1" fontAlgn="auto" latinLnBrk="0" hangingPunct="1">
              <a:lnSpc>
                <a:spcPct val="90000"/>
              </a:lnSpc>
              <a:spcBef>
                <a:spcPts val="837"/>
              </a:spcBef>
              <a:spcAft>
                <a:spcPts val="0"/>
              </a:spcAft>
              <a:buClrTx/>
              <a:buSzTx/>
              <a:buFontTx/>
              <a:buNone/>
              <a:tabLst/>
              <a:defRPr/>
            </a:pPr>
            <a:r>
              <a:rPr kumimoji="1" lang="ja-JP" altLang="en-US"/>
              <a:t>第</a:t>
            </a:r>
            <a:r>
              <a:rPr kumimoji="1" lang="en-US" altLang="ja-JP"/>
              <a:t>1</a:t>
            </a:r>
            <a:r>
              <a:rPr kumimoji="1" lang="ja-JP" altLang="en-US"/>
              <a:t>階層（例：章タイトル）</a:t>
            </a:r>
          </a:p>
        </p:txBody>
      </p:sp>
      <p:sp>
        <p:nvSpPr>
          <p:cNvPr id="21" name="コンテンツ プレースホルダー 18">
            <a:extLst>
              <a:ext uri="{FF2B5EF4-FFF2-40B4-BE49-F238E27FC236}">
                <a16:creationId xmlns:a16="http://schemas.microsoft.com/office/drawing/2014/main" id="{D98872D5-07FB-4058-92B2-D941A324AEFB}"/>
              </a:ext>
            </a:extLst>
          </p:cNvPr>
          <p:cNvSpPr>
            <a:spLocks noGrp="1"/>
          </p:cNvSpPr>
          <p:nvPr>
            <p:ph sz="quarter" idx="15" hasCustomPrompt="1"/>
          </p:nvPr>
        </p:nvSpPr>
        <p:spPr bwMode="white">
          <a:xfrm>
            <a:off x="287214" y="191741"/>
            <a:ext cx="8271821" cy="228610"/>
          </a:xfrm>
          <a:prstGeom prst="rect">
            <a:avLst/>
          </a:prstGeom>
        </p:spPr>
        <p:txBody>
          <a:bodyPr lIns="72000" tIns="36000" rIns="0" bIns="0" anchor="ctr"/>
          <a:lstStyle>
            <a:lvl1pPr marL="0" indent="0" algn="l">
              <a:buFontTx/>
              <a:buNone/>
              <a:defRPr sz="1005" b="1">
                <a:solidFill>
                  <a:schemeClr val="accent1"/>
                </a:solidFill>
                <a:latin typeface="Meiryo UI" panose="020B0604030504040204" pitchFamily="50" charset="-128"/>
                <a:ea typeface="Meiryo UI" panose="020B0604030504040204" pitchFamily="50" charset="-128"/>
              </a:defRPr>
            </a:lvl1pPr>
            <a:lvl2pPr marL="382876" indent="0">
              <a:buFontTx/>
              <a:buNone/>
              <a:defRPr/>
            </a:lvl2pPr>
            <a:lvl3pPr marL="765752" indent="0">
              <a:buFontTx/>
              <a:buNone/>
              <a:defRPr/>
            </a:lvl3pPr>
            <a:lvl4pPr marL="1148628" indent="0">
              <a:buFontTx/>
              <a:buNone/>
              <a:defRPr/>
            </a:lvl4pPr>
            <a:lvl5pPr marL="1531503" indent="0">
              <a:buFontTx/>
              <a:buNone/>
              <a:defRPr/>
            </a:lvl5pPr>
          </a:lstStyle>
          <a:p>
            <a:pPr lvl="0"/>
            <a:r>
              <a:rPr kumimoji="1" lang="ja-JP" altLang="en-US"/>
              <a:t>第</a:t>
            </a:r>
            <a:r>
              <a:rPr kumimoji="1" lang="en-US" altLang="ja-JP"/>
              <a:t>2</a:t>
            </a:r>
            <a:r>
              <a:rPr kumimoji="1" lang="ja-JP" altLang="en-US"/>
              <a:t>階層（例：表タイトル）</a:t>
            </a:r>
          </a:p>
        </p:txBody>
      </p:sp>
      <p:sp>
        <p:nvSpPr>
          <p:cNvPr id="22" name="タイトル 97">
            <a:extLst>
              <a:ext uri="{FF2B5EF4-FFF2-40B4-BE49-F238E27FC236}">
                <a16:creationId xmlns:a16="http://schemas.microsoft.com/office/drawing/2014/main" id="{00A61ED2-0EA3-4684-9979-E10DD2CC909F}"/>
              </a:ext>
            </a:extLst>
          </p:cNvPr>
          <p:cNvSpPr>
            <a:spLocks noGrp="1"/>
          </p:cNvSpPr>
          <p:nvPr>
            <p:ph type="title" hasCustomPrompt="1"/>
          </p:nvPr>
        </p:nvSpPr>
        <p:spPr>
          <a:xfrm>
            <a:off x="287214" y="648417"/>
            <a:ext cx="8276234" cy="359244"/>
          </a:xfrm>
          <a:prstGeom prst="rect">
            <a:avLst/>
          </a:prstGeom>
        </p:spPr>
        <p:txBody>
          <a:bodyPr lIns="252000" tIns="36000" rIns="0" bIns="0" anchor="ctr" anchorCtr="0"/>
          <a:lstStyle>
            <a:lvl1pPr>
              <a:defRPr sz="1843"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Tree>
    <p:extLst>
      <p:ext uri="{BB962C8B-B14F-4D97-AF65-F5344CB8AC3E}">
        <p14:creationId xmlns:p14="http://schemas.microsoft.com/office/powerpoint/2010/main" val="7730869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4F33A39-73E7-49E0-BF4C-2CE0E2DB7091}"/>
              </a:ext>
            </a:extLst>
          </p:cNvPr>
          <p:cNvSpPr/>
          <p:nvPr userDrawn="1"/>
        </p:nvSpPr>
        <p:spPr>
          <a:xfrm>
            <a:off x="366808" y="359096"/>
            <a:ext cx="9172383" cy="6139807"/>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53" tIns="41476" rIns="82953" bIns="41476" numCol="1" spcCol="0" rtlCol="0" fromWordArt="0" anchor="ctr" anchorCtr="0" forceAA="0" compatLnSpc="1">
            <a:prstTxWarp prst="textNoShape">
              <a:avLst/>
            </a:prstTxWarp>
            <a:noAutofit/>
          </a:bodyPr>
          <a:lstStyle/>
          <a:p>
            <a:pPr algn="ctr"/>
            <a:endParaRPr kumimoji="1" lang="ja-JP" altLang="en-US" sz="1452" dirty="0">
              <a:solidFill>
                <a:schemeClr val="tx1"/>
              </a:solidFill>
            </a:endParaRPr>
          </a:p>
        </p:txBody>
      </p:sp>
      <p:grpSp>
        <p:nvGrpSpPr>
          <p:cNvPr id="8" name="グループ化 7">
            <a:extLst>
              <a:ext uri="{FF2B5EF4-FFF2-40B4-BE49-F238E27FC236}">
                <a16:creationId xmlns:a16="http://schemas.microsoft.com/office/drawing/2014/main" id="{6F38512C-2C72-40C3-B679-1FEABC48B48C}"/>
              </a:ext>
            </a:extLst>
          </p:cNvPr>
          <p:cNvGrpSpPr/>
          <p:nvPr userDrawn="1"/>
        </p:nvGrpSpPr>
        <p:grpSpPr>
          <a:xfrm>
            <a:off x="2275974" y="5715294"/>
            <a:ext cx="5443286" cy="635369"/>
            <a:chOff x="2456520" y="6387031"/>
            <a:chExt cx="5875085" cy="700377"/>
          </a:xfrm>
        </p:grpSpPr>
        <p:pic>
          <p:nvPicPr>
            <p:cNvPr id="9" name="図 8">
              <a:extLst>
                <a:ext uri="{FF2B5EF4-FFF2-40B4-BE49-F238E27FC236}">
                  <a16:creationId xmlns:a16="http://schemas.microsoft.com/office/drawing/2014/main" id="{48EFA85C-A46F-4AC1-8E75-830689451B28}"/>
                </a:ext>
              </a:extLst>
            </p:cNvPr>
            <p:cNvPicPr>
              <a:picLocks noChangeAspect="1"/>
            </p:cNvPicPr>
            <p:nvPr userDrawn="1"/>
          </p:nvPicPr>
          <p:blipFill rotWithShape="1">
            <a:blip r:embed="rId2"/>
            <a:srcRect l="25425" t="26413" r="27381" b="26835"/>
            <a:stretch/>
          </p:blipFill>
          <p:spPr>
            <a:xfrm>
              <a:off x="4927824" y="6387031"/>
              <a:ext cx="991169" cy="700377"/>
            </a:xfrm>
            <a:prstGeom prst="rect">
              <a:avLst/>
            </a:prstGeom>
          </p:spPr>
        </p:pic>
        <p:pic>
          <p:nvPicPr>
            <p:cNvPr id="10" name="図 9">
              <a:extLst>
                <a:ext uri="{FF2B5EF4-FFF2-40B4-BE49-F238E27FC236}">
                  <a16:creationId xmlns:a16="http://schemas.microsoft.com/office/drawing/2014/main" id="{9F5C018F-8455-43E6-B9B6-228E8AD0436B}"/>
                </a:ext>
              </a:extLst>
            </p:cNvPr>
            <p:cNvPicPr>
              <a:picLocks noChangeAspect="1"/>
            </p:cNvPicPr>
            <p:nvPr userDrawn="1"/>
          </p:nvPicPr>
          <p:blipFill>
            <a:blip r:embed="rId3"/>
            <a:stretch>
              <a:fillRect/>
            </a:stretch>
          </p:blipFill>
          <p:spPr>
            <a:xfrm>
              <a:off x="6106890" y="6463627"/>
              <a:ext cx="614647" cy="526500"/>
            </a:xfrm>
            <a:prstGeom prst="rect">
              <a:avLst/>
            </a:prstGeom>
          </p:spPr>
        </p:pic>
        <p:pic>
          <p:nvPicPr>
            <p:cNvPr id="11" name="図 10">
              <a:extLst>
                <a:ext uri="{FF2B5EF4-FFF2-40B4-BE49-F238E27FC236}">
                  <a16:creationId xmlns:a16="http://schemas.microsoft.com/office/drawing/2014/main" id="{34A081C5-EF14-4467-B19D-E35B6B3CBAD1}"/>
                </a:ext>
              </a:extLst>
            </p:cNvPr>
            <p:cNvPicPr>
              <a:picLocks noChangeAspect="1"/>
            </p:cNvPicPr>
            <p:nvPr userDrawn="1"/>
          </p:nvPicPr>
          <p:blipFill>
            <a:blip r:embed="rId4"/>
            <a:stretch>
              <a:fillRect/>
            </a:stretch>
          </p:blipFill>
          <p:spPr>
            <a:xfrm>
              <a:off x="2456520" y="6498254"/>
              <a:ext cx="946944" cy="536322"/>
            </a:xfrm>
            <a:prstGeom prst="rect">
              <a:avLst/>
            </a:prstGeom>
          </p:spPr>
        </p:pic>
        <p:pic>
          <p:nvPicPr>
            <p:cNvPr id="12" name="図 11">
              <a:extLst>
                <a:ext uri="{FF2B5EF4-FFF2-40B4-BE49-F238E27FC236}">
                  <a16:creationId xmlns:a16="http://schemas.microsoft.com/office/drawing/2014/main" id="{353D9AAD-EE32-457B-B8B4-29FF67E0F4E9}"/>
                </a:ext>
              </a:extLst>
            </p:cNvPr>
            <p:cNvPicPr>
              <a:picLocks noChangeAspect="1"/>
            </p:cNvPicPr>
            <p:nvPr userDrawn="1"/>
          </p:nvPicPr>
          <p:blipFill>
            <a:blip r:embed="rId5"/>
            <a:stretch>
              <a:fillRect/>
            </a:stretch>
          </p:blipFill>
          <p:spPr>
            <a:xfrm>
              <a:off x="3635177" y="6432722"/>
              <a:ext cx="1292647" cy="641986"/>
            </a:xfrm>
            <a:prstGeom prst="rect">
              <a:avLst/>
            </a:prstGeom>
          </p:spPr>
        </p:pic>
        <p:pic>
          <p:nvPicPr>
            <p:cNvPr id="13" name="図 12">
              <a:extLst>
                <a:ext uri="{FF2B5EF4-FFF2-40B4-BE49-F238E27FC236}">
                  <a16:creationId xmlns:a16="http://schemas.microsoft.com/office/drawing/2014/main" id="{E3FD0292-C091-43A1-9252-D1D0C6352D0A}"/>
                </a:ext>
              </a:extLst>
            </p:cNvPr>
            <p:cNvPicPr>
              <a:picLocks noChangeAspect="1"/>
            </p:cNvPicPr>
            <p:nvPr userDrawn="1"/>
          </p:nvPicPr>
          <p:blipFill>
            <a:blip r:embed="rId6"/>
            <a:stretch>
              <a:fillRect/>
            </a:stretch>
          </p:blipFill>
          <p:spPr>
            <a:xfrm>
              <a:off x="7044047" y="6463627"/>
              <a:ext cx="1287558" cy="494981"/>
            </a:xfrm>
            <a:prstGeom prst="rect">
              <a:avLst/>
            </a:prstGeom>
          </p:spPr>
        </p:pic>
      </p:grpSp>
      <p:pic>
        <p:nvPicPr>
          <p:cNvPr id="14" name="Picture 2">
            <a:extLst>
              <a:ext uri="{FF2B5EF4-FFF2-40B4-BE49-F238E27FC236}">
                <a16:creationId xmlns:a16="http://schemas.microsoft.com/office/drawing/2014/main" id="{76484A44-3003-4277-9737-236918E2A043}"/>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045878" y="1359896"/>
            <a:ext cx="1796216" cy="617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グループ化 22">
            <a:extLst>
              <a:ext uri="{FF2B5EF4-FFF2-40B4-BE49-F238E27FC236}">
                <a16:creationId xmlns:a16="http://schemas.microsoft.com/office/drawing/2014/main" id="{69427F34-BDBE-48D8-A7F4-1EE85CF4440A}"/>
              </a:ext>
            </a:extLst>
          </p:cNvPr>
          <p:cNvGrpSpPr/>
          <p:nvPr userDrawn="1"/>
        </p:nvGrpSpPr>
        <p:grpSpPr>
          <a:xfrm>
            <a:off x="958477" y="2714141"/>
            <a:ext cx="7989045" cy="914438"/>
            <a:chOff x="1034510" y="2991837"/>
            <a:chExt cx="8622792" cy="1007999"/>
          </a:xfrm>
        </p:grpSpPr>
        <p:cxnSp>
          <p:nvCxnSpPr>
            <p:cNvPr id="15" name="直線コネクタ 14">
              <a:extLst>
                <a:ext uri="{FF2B5EF4-FFF2-40B4-BE49-F238E27FC236}">
                  <a16:creationId xmlns:a16="http://schemas.microsoft.com/office/drawing/2014/main" id="{4E3800AC-DAF6-41B1-810E-4A51489649E0}"/>
                </a:ext>
              </a:extLst>
            </p:cNvPr>
            <p:cNvCxnSpPr/>
            <p:nvPr userDrawn="1"/>
          </p:nvCxnSpPr>
          <p:spPr>
            <a:xfrm>
              <a:off x="1034510" y="2991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7CF90A11-AE44-4385-824C-1819712F0D92}"/>
                </a:ext>
              </a:extLst>
            </p:cNvPr>
            <p:cNvCxnSpPr/>
            <p:nvPr userDrawn="1"/>
          </p:nvCxnSpPr>
          <p:spPr>
            <a:xfrm>
              <a:off x="1034510" y="3999836"/>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0" name="タイトル 29">
            <a:extLst>
              <a:ext uri="{FF2B5EF4-FFF2-40B4-BE49-F238E27FC236}">
                <a16:creationId xmlns:a16="http://schemas.microsoft.com/office/drawing/2014/main" id="{D7232AF9-EC33-4888-B5A0-D03E836B4382}"/>
              </a:ext>
            </a:extLst>
          </p:cNvPr>
          <p:cNvSpPr>
            <a:spLocks noGrp="1"/>
          </p:cNvSpPr>
          <p:nvPr>
            <p:ph type="title" hasCustomPrompt="1"/>
          </p:nvPr>
        </p:nvSpPr>
        <p:spPr>
          <a:xfrm>
            <a:off x="958477" y="2714140"/>
            <a:ext cx="8004988" cy="914439"/>
          </a:xfrm>
          <a:prstGeom prst="rect">
            <a:avLst/>
          </a:prstGeom>
        </p:spPr>
        <p:txBody>
          <a:bodyPr lIns="0" tIns="72000" rIns="0" bIns="0" anchor="ctr" anchorCtr="0">
            <a:normAutofit/>
          </a:bodyPr>
          <a:lstStyle>
            <a:lvl1pPr>
              <a:defRPr lang="ja-JP" altLang="en-US" sz="3266" b="1" dirty="0">
                <a:solidFill>
                  <a:schemeClr val="bg2"/>
                </a:solidFill>
                <a:latin typeface="Meiryo UI" panose="020B0604030504040204" pitchFamily="50" charset="-128"/>
                <a:ea typeface="Meiryo UI" panose="020B0604030504040204" pitchFamily="50" charset="-128"/>
                <a:cs typeface="+mn-cs"/>
              </a:defRPr>
            </a:lvl1pPr>
          </a:lstStyle>
          <a:p>
            <a:pPr marL="0" lvl="0" indent="0" algn="ctr">
              <a:spcBef>
                <a:spcPts val="1000"/>
              </a:spcBef>
              <a:buFontTx/>
            </a:pPr>
            <a:r>
              <a:rPr kumimoji="1" lang="ja-JP" altLang="en-US" dirty="0"/>
              <a:t>表紙タイトル</a:t>
            </a:r>
          </a:p>
        </p:txBody>
      </p:sp>
      <p:sp>
        <p:nvSpPr>
          <p:cNvPr id="27" name="コンテンツ プレースホルダー 21">
            <a:extLst>
              <a:ext uri="{FF2B5EF4-FFF2-40B4-BE49-F238E27FC236}">
                <a16:creationId xmlns:a16="http://schemas.microsoft.com/office/drawing/2014/main" id="{730FB38C-75FA-4F17-A448-34BAAD2B4753}"/>
              </a:ext>
            </a:extLst>
          </p:cNvPr>
          <p:cNvSpPr>
            <a:spLocks noGrp="1"/>
          </p:cNvSpPr>
          <p:nvPr>
            <p:ph sz="quarter" idx="14" hasCustomPrompt="1"/>
          </p:nvPr>
        </p:nvSpPr>
        <p:spPr>
          <a:xfrm>
            <a:off x="958477" y="3763721"/>
            <a:ext cx="8004988" cy="391903"/>
          </a:xfrm>
          <a:prstGeom prst="rect">
            <a:avLst/>
          </a:prstGeom>
        </p:spPr>
        <p:txBody>
          <a:bodyPr lIns="0" tIns="0" rIns="0" bIns="0" anchor="ctr" anchorCtr="0"/>
          <a:lstStyle>
            <a:lvl1pPr>
              <a:defRPr sz="1814" b="1">
                <a:solidFill>
                  <a:schemeClr val="bg2"/>
                </a:solidFill>
                <a:latin typeface="Meiryo UI" panose="020B0604030504040204" pitchFamily="50" charset="-128"/>
                <a:ea typeface="Meiryo UI" panose="020B0604030504040204" pitchFamily="50" charset="-128"/>
              </a:defRPr>
            </a:lvl1pPr>
          </a:lstStyle>
          <a:p>
            <a:pPr lvl="0"/>
            <a:r>
              <a:rPr kumimoji="1" lang="ja-JP" altLang="en-US" dirty="0"/>
              <a:t>サブタイトル</a:t>
            </a:r>
          </a:p>
        </p:txBody>
      </p:sp>
      <p:sp>
        <p:nvSpPr>
          <p:cNvPr id="31" name="コンテンツ プレースホルダー 21">
            <a:extLst>
              <a:ext uri="{FF2B5EF4-FFF2-40B4-BE49-F238E27FC236}">
                <a16:creationId xmlns:a16="http://schemas.microsoft.com/office/drawing/2014/main" id="{9693F458-7CAF-4411-88EF-755A4D8136DB}"/>
              </a:ext>
            </a:extLst>
          </p:cNvPr>
          <p:cNvSpPr>
            <a:spLocks noGrp="1"/>
          </p:cNvSpPr>
          <p:nvPr>
            <p:ph sz="quarter" idx="15" hasCustomPrompt="1"/>
          </p:nvPr>
        </p:nvSpPr>
        <p:spPr>
          <a:xfrm>
            <a:off x="3293265" y="4931489"/>
            <a:ext cx="3335412" cy="261268"/>
          </a:xfrm>
          <a:prstGeom prst="rect">
            <a:avLst/>
          </a:prstGeom>
        </p:spPr>
        <p:txBody>
          <a:bodyPr lIns="0" tIns="0" rIns="0" bIns="0" anchor="ctr" anchorCtr="0"/>
          <a:lstStyle>
            <a:lvl1pPr>
              <a:defRPr sz="1633" b="0">
                <a:solidFill>
                  <a:schemeClr val="tx1"/>
                </a:solidFill>
                <a:latin typeface="Meiryo UI" panose="020B0604030504040204" pitchFamily="50" charset="-128"/>
                <a:ea typeface="Meiryo UI" panose="020B0604030504040204" pitchFamily="50" charset="-128"/>
              </a:defRPr>
            </a:lvl1pPr>
          </a:lstStyle>
          <a:p>
            <a:pPr lvl="0"/>
            <a:r>
              <a:rPr kumimoji="1" lang="en-US" altLang="ja-JP" dirty="0"/>
              <a:t>0000</a:t>
            </a:r>
            <a:r>
              <a:rPr kumimoji="1" lang="ja-JP" altLang="en-US" dirty="0"/>
              <a:t>年</a:t>
            </a:r>
            <a:r>
              <a:rPr kumimoji="1" lang="en-US" altLang="ja-JP" dirty="0"/>
              <a:t>00</a:t>
            </a:r>
            <a:r>
              <a:rPr kumimoji="1" lang="ja-JP" altLang="en-US" dirty="0"/>
              <a:t>月</a:t>
            </a:r>
            <a:r>
              <a:rPr kumimoji="1" lang="en-US" altLang="ja-JP" dirty="0"/>
              <a:t>00</a:t>
            </a:r>
            <a:r>
              <a:rPr kumimoji="1" lang="ja-JP" altLang="en-US" dirty="0"/>
              <a:t>日</a:t>
            </a:r>
          </a:p>
        </p:txBody>
      </p:sp>
      <p:sp>
        <p:nvSpPr>
          <p:cNvPr id="32" name="コンテンツ プレースホルダー 21">
            <a:extLst>
              <a:ext uri="{FF2B5EF4-FFF2-40B4-BE49-F238E27FC236}">
                <a16:creationId xmlns:a16="http://schemas.microsoft.com/office/drawing/2014/main" id="{1645C6DC-6217-43BE-8989-B6A0BD9C2349}"/>
              </a:ext>
            </a:extLst>
          </p:cNvPr>
          <p:cNvSpPr>
            <a:spLocks noGrp="1"/>
          </p:cNvSpPr>
          <p:nvPr>
            <p:ph sz="quarter" idx="16" hasCustomPrompt="1"/>
          </p:nvPr>
        </p:nvSpPr>
        <p:spPr>
          <a:xfrm>
            <a:off x="3293265" y="5192757"/>
            <a:ext cx="3335412" cy="261268"/>
          </a:xfrm>
          <a:prstGeom prst="rect">
            <a:avLst/>
          </a:prstGeom>
        </p:spPr>
        <p:txBody>
          <a:bodyPr lIns="0" tIns="0" rIns="0" bIns="0" anchor="ctr" anchorCtr="0"/>
          <a:lstStyle>
            <a:lvl1pPr>
              <a:defRPr sz="1633" b="0">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所属　名前</a:t>
            </a:r>
          </a:p>
        </p:txBody>
      </p:sp>
    </p:spTree>
    <p:extLst>
      <p:ext uri="{BB962C8B-B14F-4D97-AF65-F5344CB8AC3E}">
        <p14:creationId xmlns:p14="http://schemas.microsoft.com/office/powerpoint/2010/main" val="9572472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中扉">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A41B1502-2511-437B-8D13-C5707D9425E0}"/>
              </a:ext>
            </a:extLst>
          </p:cNvPr>
          <p:cNvSpPr/>
          <p:nvPr userDrawn="1"/>
        </p:nvSpPr>
        <p:spPr>
          <a:xfrm>
            <a:off x="366808" y="359096"/>
            <a:ext cx="9172383" cy="6139807"/>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53" tIns="41476" rIns="82953" bIns="41476" numCol="1" spcCol="0" rtlCol="0" fromWordArt="0" anchor="ctr" anchorCtr="0" forceAA="0" compatLnSpc="1">
            <a:prstTxWarp prst="textNoShape">
              <a:avLst/>
            </a:prstTxWarp>
            <a:noAutofit/>
          </a:bodyPr>
          <a:lstStyle/>
          <a:p>
            <a:pPr algn="ctr"/>
            <a:endParaRPr kumimoji="1" lang="ja-JP" altLang="en-US" sz="1452" dirty="0">
              <a:solidFill>
                <a:schemeClr val="tx1"/>
              </a:solidFill>
            </a:endParaRPr>
          </a:p>
        </p:txBody>
      </p:sp>
      <p:grpSp>
        <p:nvGrpSpPr>
          <p:cNvPr id="4" name="グループ化 3">
            <a:extLst>
              <a:ext uri="{FF2B5EF4-FFF2-40B4-BE49-F238E27FC236}">
                <a16:creationId xmlns:a16="http://schemas.microsoft.com/office/drawing/2014/main" id="{6022BE2B-C94E-4EA1-8D5F-B6FF40A5C82B}"/>
              </a:ext>
            </a:extLst>
          </p:cNvPr>
          <p:cNvGrpSpPr/>
          <p:nvPr userDrawn="1"/>
        </p:nvGrpSpPr>
        <p:grpSpPr>
          <a:xfrm>
            <a:off x="958477" y="2645195"/>
            <a:ext cx="7989045" cy="1567610"/>
            <a:chOff x="1034510" y="2991837"/>
            <a:chExt cx="8622792" cy="1728000"/>
          </a:xfrm>
        </p:grpSpPr>
        <p:cxnSp>
          <p:nvCxnSpPr>
            <p:cNvPr id="5" name="直線コネクタ 4">
              <a:extLst>
                <a:ext uri="{FF2B5EF4-FFF2-40B4-BE49-F238E27FC236}">
                  <a16:creationId xmlns:a16="http://schemas.microsoft.com/office/drawing/2014/main" id="{4FC838C0-7A1B-42C5-8BB1-69879692B23E}"/>
                </a:ext>
              </a:extLst>
            </p:cNvPr>
            <p:cNvCxnSpPr/>
            <p:nvPr userDrawn="1"/>
          </p:nvCxnSpPr>
          <p:spPr>
            <a:xfrm>
              <a:off x="1034510" y="2991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97EB7B27-A3AA-4865-967F-947004C8CF38}"/>
                </a:ext>
              </a:extLst>
            </p:cNvPr>
            <p:cNvCxnSpPr/>
            <p:nvPr userDrawn="1"/>
          </p:nvCxnSpPr>
          <p:spPr>
            <a:xfrm>
              <a:off x="1034510" y="4719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7" name="タイトル 29">
            <a:extLst>
              <a:ext uri="{FF2B5EF4-FFF2-40B4-BE49-F238E27FC236}">
                <a16:creationId xmlns:a16="http://schemas.microsoft.com/office/drawing/2014/main" id="{99661971-5207-448A-8A45-D3935E63EBC5}"/>
              </a:ext>
            </a:extLst>
          </p:cNvPr>
          <p:cNvSpPr>
            <a:spLocks noGrp="1"/>
          </p:cNvSpPr>
          <p:nvPr>
            <p:ph type="title" hasCustomPrompt="1"/>
          </p:nvPr>
        </p:nvSpPr>
        <p:spPr>
          <a:xfrm>
            <a:off x="958477" y="2645195"/>
            <a:ext cx="8004988" cy="1567610"/>
          </a:xfrm>
          <a:prstGeom prst="rect">
            <a:avLst/>
          </a:prstGeom>
        </p:spPr>
        <p:txBody>
          <a:bodyPr lIns="0" tIns="72000" rIns="0" bIns="0" anchor="ctr" anchorCtr="0">
            <a:normAutofit/>
          </a:bodyPr>
          <a:lstStyle>
            <a:lvl1pPr>
              <a:defRPr lang="ja-JP" altLang="en-US" sz="3266" b="1" dirty="0">
                <a:solidFill>
                  <a:schemeClr val="bg2"/>
                </a:solidFill>
                <a:latin typeface="Meiryo UI" panose="020B0604030504040204" pitchFamily="50" charset="-128"/>
                <a:ea typeface="Meiryo UI" panose="020B0604030504040204" pitchFamily="50" charset="-128"/>
                <a:cs typeface="+mn-cs"/>
              </a:defRPr>
            </a:lvl1pPr>
          </a:lstStyle>
          <a:p>
            <a:pPr marL="0" lvl="0" indent="0" algn="ctr">
              <a:spcBef>
                <a:spcPts val="1000"/>
              </a:spcBef>
              <a:buFontTx/>
            </a:pPr>
            <a:r>
              <a:rPr kumimoji="1" lang="ja-JP" altLang="en-US" dirty="0"/>
              <a:t>中扉タイトル</a:t>
            </a:r>
          </a:p>
        </p:txBody>
      </p:sp>
      <p:sp>
        <p:nvSpPr>
          <p:cNvPr id="130" name="テキスト ボックス 129">
            <a:extLst>
              <a:ext uri="{FF2B5EF4-FFF2-40B4-BE49-F238E27FC236}">
                <a16:creationId xmlns:a16="http://schemas.microsoft.com/office/drawing/2014/main" id="{94F4932F-DD4F-0761-9876-6066DC5F3780}"/>
              </a:ext>
            </a:extLst>
          </p:cNvPr>
          <p:cNvSpPr txBox="1"/>
          <p:nvPr userDrawn="1"/>
        </p:nvSpPr>
        <p:spPr>
          <a:xfrm>
            <a:off x="9417050" y="6597650"/>
            <a:ext cx="212725" cy="171450"/>
          </a:xfrm>
          <a:prstGeom prst="rect">
            <a:avLst/>
          </a:prstGeom>
          <a:solidFill>
            <a:srgbClr val="009C89"/>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F0D75E13-7DB4-49F4-8E42-B90C920691D9}" type="slidenum">
              <a:rPr kumimoji="1" lang="ja-JP" altLang="en-US" sz="12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00" dirty="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546546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B6A972B-C5ED-47C6-7C90-C3ED54B7FC43}"/>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74AF7174-77DD-49D8-87C9-D558A641E567}" type="slidenum">
              <a:rPr kumimoji="1" lang="ja-JP" altLang="en-US" sz="14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4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5" name="テキスト ボックス 4">
            <a:extLst>
              <a:ext uri="{FF2B5EF4-FFF2-40B4-BE49-F238E27FC236}">
                <a16:creationId xmlns:a16="http://schemas.microsoft.com/office/drawing/2014/main" id="{3939C2BA-C7E3-9A74-3ABE-DF3538314EBD}"/>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1EBC868D-DDFE-401F-925E-6C014F5703A5}" type="slidenum">
              <a:rPr kumimoji="1" lang="ja-JP" altLang="en-US" sz="13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3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ctrTitle"/>
          </p:nvPr>
        </p:nvSpPr>
        <p:spPr>
          <a:xfrm>
            <a:off x="1238250" y="1122363"/>
            <a:ext cx="7429500" cy="2387600"/>
          </a:xfrm>
          <a:prstGeom prst="rect">
            <a:avLst/>
          </a:prstGeo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238250" y="3602038"/>
            <a:ext cx="74295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6" name="日付プレースホルダー 3">
            <a:extLst>
              <a:ext uri="{FF2B5EF4-FFF2-40B4-BE49-F238E27FC236}">
                <a16:creationId xmlns:a16="http://schemas.microsoft.com/office/drawing/2014/main" id="{9273367E-8578-6E3D-2860-54AEF0279990}"/>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7" name="フッター プレースホルダー 4">
            <a:extLst>
              <a:ext uri="{FF2B5EF4-FFF2-40B4-BE49-F238E27FC236}">
                <a16:creationId xmlns:a16="http://schemas.microsoft.com/office/drawing/2014/main" id="{918C3931-43D1-B4BE-4EAA-237D868E90E3}"/>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8" name="スライド番号プレースホルダー 5">
            <a:extLst>
              <a:ext uri="{FF2B5EF4-FFF2-40B4-BE49-F238E27FC236}">
                <a16:creationId xmlns:a16="http://schemas.microsoft.com/office/drawing/2014/main" id="{5671EC20-FA32-3B62-5E8C-498ED906D051}"/>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61B1494E-F2A2-43F9-A6E9-4876A4C06B0A}" type="slidenum">
              <a:rPr lang="ja-JP" altLang="en-US"/>
              <a:pPr>
                <a:defRPr/>
              </a:pPr>
              <a:t>‹#›</a:t>
            </a:fld>
            <a:endParaRPr lang="ja-JP" altLang="en-US"/>
          </a:p>
        </p:txBody>
      </p:sp>
    </p:spTree>
    <p:extLst>
      <p:ext uri="{BB962C8B-B14F-4D97-AF65-F5344CB8AC3E}">
        <p14:creationId xmlns:p14="http://schemas.microsoft.com/office/powerpoint/2010/main" val="127683546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73E2C914-D6BF-434B-B748-5B031C7A75D4}"/>
              </a:ext>
            </a:extLst>
          </p:cNvPr>
          <p:cNvGrpSpPr/>
          <p:nvPr userDrawn="1"/>
        </p:nvGrpSpPr>
        <p:grpSpPr>
          <a:xfrm>
            <a:off x="103693" y="196674"/>
            <a:ext cx="9657896" cy="721514"/>
            <a:chOff x="111919" y="216797"/>
            <a:chExt cx="10424028" cy="795336"/>
          </a:xfrm>
        </p:grpSpPr>
        <p:pic>
          <p:nvPicPr>
            <p:cNvPr id="18" name="Picture 11" descr="ç°å¢ç">
              <a:extLst>
                <a:ext uri="{FF2B5EF4-FFF2-40B4-BE49-F238E27FC236}">
                  <a16:creationId xmlns:a16="http://schemas.microsoft.com/office/drawing/2014/main" id="{4DD819AC-A446-46A2-9201-D9B1AB528E0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13">
              <a:extLst>
                <a:ext uri="{FF2B5EF4-FFF2-40B4-BE49-F238E27FC236}">
                  <a16:creationId xmlns:a16="http://schemas.microsoft.com/office/drawing/2014/main" id="{9E9EE105-883D-4267-B8FF-D61BDDD6E4FC}"/>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a:p>
          </p:txBody>
        </p:sp>
        <p:cxnSp>
          <p:nvCxnSpPr>
            <p:cNvPr id="22" name="直線コネクタ 21">
              <a:extLst>
                <a:ext uri="{FF2B5EF4-FFF2-40B4-BE49-F238E27FC236}">
                  <a16:creationId xmlns:a16="http://schemas.microsoft.com/office/drawing/2014/main" id="{CFE261A9-5D80-457A-85AA-206E048CF0DB}"/>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B3443AF7-632D-41F2-BFF3-7CC6B2F2E6F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フリーフォーム: 図形 13">
            <a:extLst>
              <a:ext uri="{FF2B5EF4-FFF2-40B4-BE49-F238E27FC236}">
                <a16:creationId xmlns:a16="http://schemas.microsoft.com/office/drawing/2014/main" id="{665A837A-D774-4985-B30F-35B13836C960}"/>
              </a:ext>
            </a:extLst>
          </p:cNvPr>
          <p:cNvSpPr/>
          <p:nvPr userDrawn="1"/>
        </p:nvSpPr>
        <p:spPr>
          <a:xfrm>
            <a:off x="998831" y="1620608"/>
            <a:ext cx="0" cy="4572197"/>
          </a:xfrm>
          <a:custGeom>
            <a:avLst/>
            <a:gdLst>
              <a:gd name="connsiteX0" fmla="*/ 0 w 0"/>
              <a:gd name="connsiteY0" fmla="*/ 0 h 5768502"/>
              <a:gd name="connsiteX1" fmla="*/ 0 w 0"/>
              <a:gd name="connsiteY1" fmla="*/ 5768502 h 5768502"/>
            </a:gdLst>
            <a:ahLst/>
            <a:cxnLst>
              <a:cxn ang="0">
                <a:pos x="connsiteX0" y="connsiteY0"/>
              </a:cxn>
              <a:cxn ang="0">
                <a:pos x="connsiteX1" y="connsiteY1"/>
              </a:cxn>
            </a:cxnLst>
            <a:rect l="l" t="t" r="r" b="b"/>
            <a:pathLst>
              <a:path h="5768502">
                <a:moveTo>
                  <a:pt x="0" y="0"/>
                </a:moveTo>
                <a:lnTo>
                  <a:pt x="0" y="5768502"/>
                </a:lnTo>
              </a:path>
            </a:pathLst>
          </a:cu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コンテンツ プレースホルダー 8">
            <a:extLst>
              <a:ext uri="{FF2B5EF4-FFF2-40B4-BE49-F238E27FC236}">
                <a16:creationId xmlns:a16="http://schemas.microsoft.com/office/drawing/2014/main" id="{B04FFEFF-3996-4124-93D0-A0B919888837}"/>
              </a:ext>
            </a:extLst>
          </p:cNvPr>
          <p:cNvSpPr>
            <a:spLocks noGrp="1"/>
          </p:cNvSpPr>
          <p:nvPr userDrawn="1">
            <p:ph sz="quarter" idx="10" hasCustomPrompt="1"/>
          </p:nvPr>
        </p:nvSpPr>
        <p:spPr>
          <a:xfrm>
            <a:off x="998831" y="1620608"/>
            <a:ext cx="8004988" cy="4572197"/>
          </a:xfrm>
          <a:prstGeom prst="rect">
            <a:avLst/>
          </a:prstGeom>
        </p:spPr>
        <p:txBody>
          <a:bodyPr lIns="360000" tIns="0" rIns="0" bIns="0"/>
          <a:lstStyle>
            <a:lvl1pPr marL="674004" indent="-674004" algn="l">
              <a:lnSpc>
                <a:spcPct val="100000"/>
              </a:lnSpc>
              <a:spcBef>
                <a:spcPts val="907"/>
              </a:spcBef>
              <a:spcAft>
                <a:spcPts val="0"/>
              </a:spcAft>
              <a:buClr>
                <a:schemeClr val="bg2"/>
              </a:buClr>
              <a:buFont typeface="+mj-lt"/>
              <a:buAutoNum type="arabicPeriod"/>
              <a:defRPr sz="3629" b="1">
                <a:latin typeface="Meiryo UI" panose="020B0604030504040204" pitchFamily="50" charset="-128"/>
                <a:ea typeface="Meiryo UI" panose="020B0604030504040204" pitchFamily="50" charset="-128"/>
              </a:defRPr>
            </a:lvl1pPr>
          </a:lstStyle>
          <a:p>
            <a:pPr lvl="0"/>
            <a:r>
              <a:rPr kumimoji="1" lang="ja-JP" altLang="en-US" dirty="0"/>
              <a:t>章タイトル</a:t>
            </a:r>
          </a:p>
          <a:p>
            <a:pPr lvl="0"/>
            <a:r>
              <a:rPr kumimoji="1" lang="ja-JP" altLang="en-US" dirty="0"/>
              <a:t>章タイトル</a:t>
            </a:r>
          </a:p>
          <a:p>
            <a:pPr lvl="0"/>
            <a:r>
              <a:rPr kumimoji="1" lang="ja-JP" altLang="en-US" dirty="0"/>
              <a:t>章タイトル</a:t>
            </a:r>
          </a:p>
        </p:txBody>
      </p:sp>
      <p:sp>
        <p:nvSpPr>
          <p:cNvPr id="12" name="タイトル 1">
            <a:extLst>
              <a:ext uri="{FF2B5EF4-FFF2-40B4-BE49-F238E27FC236}">
                <a16:creationId xmlns:a16="http://schemas.microsoft.com/office/drawing/2014/main" id="{066210EB-D44E-4903-B9C4-9EC74DA6CEBD}"/>
              </a:ext>
            </a:extLst>
          </p:cNvPr>
          <p:cNvSpPr>
            <a:spLocks noGrp="1"/>
          </p:cNvSpPr>
          <p:nvPr userDrawn="1">
            <p:ph type="title" hasCustomPrompt="1"/>
          </p:nvPr>
        </p:nvSpPr>
        <p:spPr bwMode="white">
          <a:xfrm>
            <a:off x="150025" y="257881"/>
            <a:ext cx="8605363" cy="587854"/>
          </a:xfrm>
          <a:prstGeom prst="rect">
            <a:avLst/>
          </a:prstGeom>
        </p:spPr>
        <p:txBody>
          <a:bodyPr lIns="252000" tIns="36000" rIns="0" bIns="0" anchor="ctr" anchorCtr="0"/>
          <a:lstStyle>
            <a:lvl1pPr algn="l">
              <a:defRPr sz="2540"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3" name="テキスト ボックス 2">
            <a:extLst>
              <a:ext uri="{FF2B5EF4-FFF2-40B4-BE49-F238E27FC236}">
                <a16:creationId xmlns:a16="http://schemas.microsoft.com/office/drawing/2014/main" id="{7F498E44-7B95-7E9A-1BF1-5B2F121586E9}"/>
              </a:ext>
            </a:extLst>
          </p:cNvPr>
          <p:cNvSpPr txBox="1"/>
          <p:nvPr userDrawn="1"/>
        </p:nvSpPr>
        <p:spPr>
          <a:xfrm>
            <a:off x="9417050" y="6597650"/>
            <a:ext cx="212725" cy="171450"/>
          </a:xfrm>
          <a:prstGeom prst="rect">
            <a:avLst/>
          </a:prstGeom>
          <a:solidFill>
            <a:srgbClr val="009C89"/>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F0D75E13-7DB4-49F4-8E42-B90C920691D9}" type="slidenum">
              <a:rPr kumimoji="1" lang="ja-JP" altLang="en-US" sz="12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00" dirty="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45842500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通常">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03693" y="196674"/>
            <a:ext cx="9657896" cy="721514"/>
            <a:chOff x="111919" y="216797"/>
            <a:chExt cx="10424028" cy="795336"/>
          </a:xfrm>
        </p:grpSpPr>
        <p:pic>
          <p:nvPicPr>
            <p:cNvPr id="12" name="Picture 11" descr="ç°å¢ç">
              <a:extLst>
                <a:ext uri="{FF2B5EF4-FFF2-40B4-BE49-F238E27FC236}">
                  <a16:creationId xmlns:a16="http://schemas.microsoft.com/office/drawing/2014/main" id="{07D0D304-6149-4CE8-9131-6501AD8C4DB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rgbClr val="009C89"/>
            </a:solidFill>
            <a:ln>
              <a:noFill/>
            </a:ln>
          </p:spPr>
          <p:txBody>
            <a:bodyPr vert="horz" wrap="square" lIns="0" tIns="0" rIns="0" bIns="0" numCol="1" anchor="t" anchorCtr="0" compatLnSpc="1">
              <a:prstTxWarp prst="textNoShape">
                <a:avLst/>
              </a:prstTxWarp>
            </a:bodyPr>
            <a:lstStyle/>
            <a:p>
              <a:endParaRPr lang="ja-JP" altLang="en-US"/>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50024" y="257881"/>
            <a:ext cx="8605363" cy="587854"/>
          </a:xfrm>
          <a:prstGeom prst="rect">
            <a:avLst/>
          </a:prstGeom>
        </p:spPr>
        <p:txBody>
          <a:bodyPr lIns="252000" tIns="36000" rIns="0" bIns="0" anchor="ctr" anchorCtr="0"/>
          <a:lstStyle>
            <a:lvl1pPr algn="l">
              <a:defRPr sz="2540"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28" name="コンテンツ プレースホルダー 3">
            <a:extLst>
              <a:ext uri="{FF2B5EF4-FFF2-40B4-BE49-F238E27FC236}">
                <a16:creationId xmlns:a16="http://schemas.microsoft.com/office/drawing/2014/main" id="{217043BF-6B11-4540-B78A-D1AECDE4B04F}"/>
              </a:ext>
            </a:extLst>
          </p:cNvPr>
          <p:cNvSpPr>
            <a:spLocks noGrp="1"/>
          </p:cNvSpPr>
          <p:nvPr userDrawn="1">
            <p:ph sz="quarter" idx="12" hasCustomPrompt="1"/>
          </p:nvPr>
        </p:nvSpPr>
        <p:spPr>
          <a:xfrm>
            <a:off x="150024" y="1007807"/>
            <a:ext cx="9605952" cy="606343"/>
          </a:xfrm>
          <a:prstGeom prst="rect">
            <a:avLst/>
          </a:prstGeom>
          <a:ln w="19050">
            <a:solidFill>
              <a:schemeClr val="tx2"/>
            </a:solidFill>
          </a:ln>
        </p:spPr>
        <p:txBody>
          <a:bodyPr wrap="square" lIns="180000" tIns="180000" rIns="180000" bIns="144000" anchor="t" anchorCtr="0">
            <a:spAutoFit/>
          </a:bodyPr>
          <a:lstStyle>
            <a:lvl1pPr marL="259232" indent="-259232" algn="l">
              <a:lnSpc>
                <a:spcPct val="100000"/>
              </a:lnSpc>
              <a:spcBef>
                <a:spcPts val="544"/>
              </a:spcBef>
              <a:spcAft>
                <a:spcPts val="0"/>
              </a:spcAft>
              <a:buFont typeface="Wingdings" panose="05000000000000000000" pitchFamily="2" charset="2"/>
              <a:buChar char="n"/>
              <a:defRPr sz="1814" b="0">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リードリードリードリードリードリードリードリードリードリードリードリードリードリードリードリードリードリード</a:t>
            </a:r>
          </a:p>
        </p:txBody>
      </p:sp>
      <p:sp>
        <p:nvSpPr>
          <p:cNvPr id="3" name="テキスト ボックス 2">
            <a:extLst>
              <a:ext uri="{FF2B5EF4-FFF2-40B4-BE49-F238E27FC236}">
                <a16:creationId xmlns:a16="http://schemas.microsoft.com/office/drawing/2014/main" id="{1923E9D9-2A5E-17D7-B871-F3A04BB8E89F}"/>
              </a:ext>
            </a:extLst>
          </p:cNvPr>
          <p:cNvSpPr txBox="1"/>
          <p:nvPr userDrawn="1"/>
        </p:nvSpPr>
        <p:spPr>
          <a:xfrm>
            <a:off x="9417050" y="6597650"/>
            <a:ext cx="212725" cy="171450"/>
          </a:xfrm>
          <a:prstGeom prst="rect">
            <a:avLst/>
          </a:prstGeom>
          <a:solidFill>
            <a:srgbClr val="009C89"/>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F0D75E13-7DB4-49F4-8E42-B90C920691D9}" type="slidenum">
              <a:rPr kumimoji="1" lang="ja-JP" altLang="en-US" sz="12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00" dirty="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15461172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階層あり">
    <p:spTree>
      <p:nvGrpSpPr>
        <p:cNvPr id="1" name=""/>
        <p:cNvGrpSpPr/>
        <p:nvPr/>
      </p:nvGrpSpPr>
      <p:grpSpPr>
        <a:xfrm>
          <a:off x="0" y="0"/>
          <a:ext cx="0" cy="0"/>
          <a:chOff x="0" y="0"/>
          <a:chExt cx="0" cy="0"/>
        </a:xfrm>
      </p:grpSpPr>
      <p:sp>
        <p:nvSpPr>
          <p:cNvPr id="53" name="コンテンツ プレースホルダー 3">
            <a:extLst>
              <a:ext uri="{FF2B5EF4-FFF2-40B4-BE49-F238E27FC236}">
                <a16:creationId xmlns:a16="http://schemas.microsoft.com/office/drawing/2014/main" id="{7038EB8A-9FB3-4B3E-A554-367E9CB41E9D}"/>
              </a:ext>
            </a:extLst>
          </p:cNvPr>
          <p:cNvSpPr>
            <a:spLocks noGrp="1"/>
          </p:cNvSpPr>
          <p:nvPr userDrawn="1">
            <p:ph sz="quarter" idx="10" hasCustomPrompt="1"/>
          </p:nvPr>
        </p:nvSpPr>
        <p:spPr>
          <a:xfrm>
            <a:off x="150024" y="29271"/>
            <a:ext cx="8605363" cy="228610"/>
          </a:xfrm>
          <a:prstGeom prst="rect">
            <a:avLst/>
          </a:prstGeom>
        </p:spPr>
        <p:txBody>
          <a:bodyPr lIns="0" tIns="0" rIns="0" bIns="0" anchor="ctr" anchorCtr="0"/>
          <a:lstStyle>
            <a:lvl1pPr algn="l">
              <a:defRPr sz="1270" b="1">
                <a:solidFill>
                  <a:schemeClr val="bg2"/>
                </a:solidFill>
                <a:latin typeface="Meiryo UI" panose="020B0604030504040204" pitchFamily="50" charset="-128"/>
                <a:ea typeface="Meiryo UI" panose="020B0604030504040204" pitchFamily="50" charset="-128"/>
              </a:defRPr>
            </a:lvl1pPr>
          </a:lstStyle>
          <a:p>
            <a:pPr lvl="0"/>
            <a:r>
              <a:rPr kumimoji="1" lang="ja-JP" altLang="en-US" dirty="0"/>
              <a:t>第</a:t>
            </a:r>
            <a:r>
              <a:rPr kumimoji="1" lang="en-US" altLang="ja-JP" dirty="0"/>
              <a:t>1</a:t>
            </a:r>
            <a:r>
              <a:rPr kumimoji="1" lang="ja-JP" altLang="en-US" dirty="0"/>
              <a:t>階層（例：表紙タイトル）</a:t>
            </a:r>
          </a:p>
        </p:txBody>
      </p:sp>
      <p:grpSp>
        <p:nvGrpSpPr>
          <p:cNvPr id="2" name="グループ化 1">
            <a:extLst>
              <a:ext uri="{FF2B5EF4-FFF2-40B4-BE49-F238E27FC236}">
                <a16:creationId xmlns:a16="http://schemas.microsoft.com/office/drawing/2014/main" id="{6736CFC0-A6A1-408C-90D0-5F3C3EDABEFD}"/>
              </a:ext>
            </a:extLst>
          </p:cNvPr>
          <p:cNvGrpSpPr/>
          <p:nvPr userDrawn="1"/>
        </p:nvGrpSpPr>
        <p:grpSpPr>
          <a:xfrm>
            <a:off x="103693" y="196674"/>
            <a:ext cx="9657896" cy="721514"/>
            <a:chOff x="111919" y="216797"/>
            <a:chExt cx="10424028" cy="795336"/>
          </a:xfrm>
        </p:grpSpPr>
        <p:pic>
          <p:nvPicPr>
            <p:cNvPr id="15" name="Picture 11" descr="ç°å¢ç">
              <a:extLst>
                <a:ext uri="{FF2B5EF4-FFF2-40B4-BE49-F238E27FC236}">
                  <a16:creationId xmlns:a16="http://schemas.microsoft.com/office/drawing/2014/main" id="{2BF78C1F-895C-47B9-BFD6-D818DFB8851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13">
              <a:extLst>
                <a:ext uri="{FF2B5EF4-FFF2-40B4-BE49-F238E27FC236}">
                  <a16:creationId xmlns:a16="http://schemas.microsoft.com/office/drawing/2014/main" id="{4B2D3E9F-0217-41CA-A745-B0B8FBABC286}"/>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tx2">
                <a:lumMod val="75000"/>
              </a:schemeClr>
            </a:solidFill>
            <a:ln>
              <a:noFill/>
            </a:ln>
          </p:spPr>
          <p:txBody>
            <a:bodyPr vert="horz" wrap="square" lIns="0" tIns="0" rIns="0" bIns="0" numCol="1" anchor="t" anchorCtr="0" compatLnSpc="1">
              <a:prstTxWarp prst="textNoShape">
                <a:avLst/>
              </a:prstTxWarp>
            </a:bodyPr>
            <a:lstStyle/>
            <a:p>
              <a:endParaRPr lang="ja-JP" altLang="en-US"/>
            </a:p>
          </p:txBody>
        </p:sp>
        <p:sp>
          <p:nvSpPr>
            <p:cNvPr id="49" name="フリーフォーム: 図形 48">
              <a:extLst>
                <a:ext uri="{FF2B5EF4-FFF2-40B4-BE49-F238E27FC236}">
                  <a16:creationId xmlns:a16="http://schemas.microsoft.com/office/drawing/2014/main" id="{90B7366C-0173-451D-B260-B9E47C44ACBC}"/>
                </a:ext>
              </a:extLst>
            </p:cNvPr>
            <p:cNvSpPr/>
            <p:nvPr userDrawn="1"/>
          </p:nvSpPr>
          <p:spPr>
            <a:xfrm>
              <a:off x="161925" y="536266"/>
              <a:ext cx="9961283" cy="396000"/>
            </a:xfrm>
            <a:custGeom>
              <a:avLst/>
              <a:gdLst>
                <a:gd name="connsiteX0" fmla="*/ 0 w 9946927"/>
                <a:gd name="connsiteY0" fmla="*/ 0 h 396000"/>
                <a:gd name="connsiteX1" fmla="*/ 9554213 w 9946927"/>
                <a:gd name="connsiteY1" fmla="*/ 0 h 396000"/>
                <a:gd name="connsiteX2" fmla="*/ 9575411 w 9946927"/>
                <a:gd name="connsiteY2" fmla="*/ 21375 h 396000"/>
                <a:gd name="connsiteX3" fmla="*/ 9946927 w 9946927"/>
                <a:gd name="connsiteY3" fmla="*/ 396000 h 396000"/>
                <a:gd name="connsiteX4" fmla="*/ 9942003 w 9946927"/>
                <a:gd name="connsiteY4" fmla="*/ 396000 h 396000"/>
                <a:gd name="connsiteX5" fmla="*/ 9848834 w 9946927"/>
                <a:gd name="connsiteY5" fmla="*/ 396000 h 396000"/>
                <a:gd name="connsiteX6" fmla="*/ 9549825 w 9946927"/>
                <a:gd name="connsiteY6" fmla="*/ 396000 h 396000"/>
                <a:gd name="connsiteX7" fmla="*/ 8927381 w 9946927"/>
                <a:gd name="connsiteY7" fmla="*/ 396000 h 396000"/>
                <a:gd name="connsiteX8" fmla="*/ 8458122 w 9946927"/>
                <a:gd name="connsiteY8" fmla="*/ 396000 h 396000"/>
                <a:gd name="connsiteX9" fmla="*/ 7863906 w 9946927"/>
                <a:gd name="connsiteY9" fmla="*/ 396000 h 396000"/>
                <a:gd name="connsiteX10" fmla="*/ 7130032 w 9946927"/>
                <a:gd name="connsiteY10" fmla="*/ 396000 h 396000"/>
                <a:gd name="connsiteX11" fmla="*/ 6241804 w 9946927"/>
                <a:gd name="connsiteY11" fmla="*/ 396000 h 396000"/>
                <a:gd name="connsiteX12" fmla="*/ 5184519 w 9946927"/>
                <a:gd name="connsiteY12" fmla="*/ 396000 h 396000"/>
                <a:gd name="connsiteX13" fmla="*/ 3943480 w 9946927"/>
                <a:gd name="connsiteY13" fmla="*/ 396000 h 396000"/>
                <a:gd name="connsiteX14" fmla="*/ 2503986 w 9946927"/>
                <a:gd name="connsiteY14" fmla="*/ 396000 h 396000"/>
                <a:gd name="connsiteX15" fmla="*/ 851339 w 9946927"/>
                <a:gd name="connsiteY15" fmla="*/ 396000 h 396000"/>
                <a:gd name="connsiteX16" fmla="*/ 777876 w 9946927"/>
                <a:gd name="connsiteY16" fmla="*/ 396000 h 396000"/>
                <a:gd name="connsiteX17" fmla="*/ 603403 w 9946927"/>
                <a:gd name="connsiteY17" fmla="*/ 396000 h 396000"/>
                <a:gd name="connsiteX18" fmla="*/ 263640 w 9946927"/>
                <a:gd name="connsiteY18" fmla="*/ 396000 h 396000"/>
                <a:gd name="connsiteX19" fmla="*/ 208715 w 9946927"/>
                <a:gd name="connsiteY19" fmla="*/ 396000 h 396000"/>
                <a:gd name="connsiteX20" fmla="*/ 0 w 9946927"/>
                <a:gd name="connsiteY20" fmla="*/ 198305 h 396000"/>
                <a:gd name="connsiteX21" fmla="*/ 0 w 9946927"/>
                <a:gd name="connsiteY21" fmla="*/ 29183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946927" h="396000">
                  <a:moveTo>
                    <a:pt x="0" y="0"/>
                  </a:moveTo>
                  <a:lnTo>
                    <a:pt x="9554213" y="0"/>
                  </a:lnTo>
                  <a:lnTo>
                    <a:pt x="9575411" y="21375"/>
                  </a:lnTo>
                  <a:cubicBezTo>
                    <a:pt x="9665779" y="112500"/>
                    <a:pt x="9786271" y="234000"/>
                    <a:pt x="9946927" y="396000"/>
                  </a:cubicBezTo>
                  <a:lnTo>
                    <a:pt x="9942003" y="396000"/>
                  </a:lnTo>
                  <a:lnTo>
                    <a:pt x="9848834" y="396000"/>
                  </a:lnTo>
                  <a:lnTo>
                    <a:pt x="9549825" y="396000"/>
                  </a:lnTo>
                  <a:lnTo>
                    <a:pt x="8927381" y="396000"/>
                  </a:lnTo>
                  <a:lnTo>
                    <a:pt x="8458122" y="396000"/>
                  </a:lnTo>
                  <a:lnTo>
                    <a:pt x="7863906" y="396000"/>
                  </a:lnTo>
                  <a:lnTo>
                    <a:pt x="7130032" y="396000"/>
                  </a:lnTo>
                  <a:lnTo>
                    <a:pt x="6241804" y="396000"/>
                  </a:lnTo>
                  <a:lnTo>
                    <a:pt x="5184519" y="396000"/>
                  </a:lnTo>
                  <a:lnTo>
                    <a:pt x="3943480" y="396000"/>
                  </a:lnTo>
                  <a:lnTo>
                    <a:pt x="2503986" y="396000"/>
                  </a:lnTo>
                  <a:lnTo>
                    <a:pt x="851339" y="396000"/>
                  </a:lnTo>
                  <a:lnTo>
                    <a:pt x="777876" y="396000"/>
                  </a:lnTo>
                  <a:lnTo>
                    <a:pt x="603403" y="396000"/>
                  </a:lnTo>
                  <a:lnTo>
                    <a:pt x="263640" y="396000"/>
                  </a:lnTo>
                  <a:lnTo>
                    <a:pt x="208715" y="396000"/>
                  </a:lnTo>
                  <a:cubicBezTo>
                    <a:pt x="208715" y="396000"/>
                    <a:pt x="208715" y="396000"/>
                    <a:pt x="0" y="198305"/>
                  </a:cubicBezTo>
                  <a:cubicBezTo>
                    <a:pt x="0" y="198305"/>
                    <a:pt x="0" y="198305"/>
                    <a:pt x="0" y="2918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コネクタ 16">
              <a:extLst>
                <a:ext uri="{FF2B5EF4-FFF2-40B4-BE49-F238E27FC236}">
                  <a16:creationId xmlns:a16="http://schemas.microsoft.com/office/drawing/2014/main" id="{34DB3166-9AB5-43FB-8591-93246638EB08}"/>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D40C9C0E-769C-4D22-A484-B325C7ECE503}"/>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2" name="タイトル 1">
            <a:extLst>
              <a:ext uri="{FF2B5EF4-FFF2-40B4-BE49-F238E27FC236}">
                <a16:creationId xmlns:a16="http://schemas.microsoft.com/office/drawing/2014/main" id="{ED4B86B0-3BB3-4009-9A6E-83BD54068242}"/>
              </a:ext>
            </a:extLst>
          </p:cNvPr>
          <p:cNvSpPr>
            <a:spLocks noGrp="1"/>
          </p:cNvSpPr>
          <p:nvPr userDrawn="1">
            <p:ph type="title" hasCustomPrompt="1"/>
          </p:nvPr>
        </p:nvSpPr>
        <p:spPr bwMode="white">
          <a:xfrm>
            <a:off x="150024" y="486491"/>
            <a:ext cx="8605363" cy="359244"/>
          </a:xfrm>
          <a:prstGeom prst="rect">
            <a:avLst/>
          </a:prstGeom>
        </p:spPr>
        <p:txBody>
          <a:bodyPr lIns="252000" tIns="0" rIns="0" bIns="0" anchor="ctr" anchorCtr="0"/>
          <a:lstStyle>
            <a:lvl1pPr algn="l">
              <a:defRPr sz="2177"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54" name="コンテンツ プレースホルダー 3">
            <a:extLst>
              <a:ext uri="{FF2B5EF4-FFF2-40B4-BE49-F238E27FC236}">
                <a16:creationId xmlns:a16="http://schemas.microsoft.com/office/drawing/2014/main" id="{F530AFF5-0F75-4301-B416-E2BDE7D4B1D3}"/>
              </a:ext>
            </a:extLst>
          </p:cNvPr>
          <p:cNvSpPr>
            <a:spLocks noGrp="1"/>
          </p:cNvSpPr>
          <p:nvPr userDrawn="1">
            <p:ph sz="quarter" idx="11" hasCustomPrompt="1"/>
          </p:nvPr>
        </p:nvSpPr>
        <p:spPr bwMode="white">
          <a:xfrm>
            <a:off x="150024" y="257881"/>
            <a:ext cx="8605363" cy="228610"/>
          </a:xfrm>
          <a:prstGeom prst="rect">
            <a:avLst/>
          </a:prstGeom>
        </p:spPr>
        <p:txBody>
          <a:bodyPr lIns="252000" tIns="0" rIns="0" bIns="0" anchor="ctr" anchorCtr="0"/>
          <a:lstStyle>
            <a:lvl1pPr algn="l">
              <a:defRPr sz="1270" b="1">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第</a:t>
            </a:r>
            <a:r>
              <a:rPr kumimoji="1" lang="en-US" altLang="ja-JP" dirty="0"/>
              <a:t>2</a:t>
            </a:r>
            <a:r>
              <a:rPr kumimoji="1" lang="ja-JP" altLang="en-US" dirty="0"/>
              <a:t>階層（例：章タイトル）</a:t>
            </a:r>
          </a:p>
        </p:txBody>
      </p:sp>
      <p:sp>
        <p:nvSpPr>
          <p:cNvPr id="19" name="コンテンツ プレースホルダー 3">
            <a:extLst>
              <a:ext uri="{FF2B5EF4-FFF2-40B4-BE49-F238E27FC236}">
                <a16:creationId xmlns:a16="http://schemas.microsoft.com/office/drawing/2014/main" id="{EDF4FE31-3A07-443C-9CD8-C81650AD9D2F}"/>
              </a:ext>
            </a:extLst>
          </p:cNvPr>
          <p:cNvSpPr>
            <a:spLocks noGrp="1"/>
          </p:cNvSpPr>
          <p:nvPr>
            <p:ph sz="quarter" idx="12" hasCustomPrompt="1"/>
          </p:nvPr>
        </p:nvSpPr>
        <p:spPr>
          <a:xfrm>
            <a:off x="150024" y="1007807"/>
            <a:ext cx="9605952" cy="606343"/>
          </a:xfrm>
          <a:prstGeom prst="rect">
            <a:avLst/>
          </a:prstGeom>
          <a:ln w="19050">
            <a:solidFill>
              <a:schemeClr val="tx2"/>
            </a:solidFill>
          </a:ln>
        </p:spPr>
        <p:txBody>
          <a:bodyPr wrap="square" lIns="180000" tIns="180000" rIns="180000" bIns="144000" anchor="t" anchorCtr="0">
            <a:spAutoFit/>
          </a:bodyPr>
          <a:lstStyle>
            <a:lvl1pPr marL="259232" indent="-259232" algn="l">
              <a:lnSpc>
                <a:spcPct val="100000"/>
              </a:lnSpc>
              <a:spcBef>
                <a:spcPts val="544"/>
              </a:spcBef>
              <a:spcAft>
                <a:spcPts val="0"/>
              </a:spcAft>
              <a:buFont typeface="Wingdings" panose="05000000000000000000" pitchFamily="2" charset="2"/>
              <a:buChar char="n"/>
              <a:defRPr sz="1814" b="0">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リードリードリードリードリードリードリードリードリードリードリードリードリードリードリードリードリードリード</a:t>
            </a:r>
          </a:p>
        </p:txBody>
      </p:sp>
      <p:sp>
        <p:nvSpPr>
          <p:cNvPr id="3" name="テキスト ボックス 2">
            <a:extLst>
              <a:ext uri="{FF2B5EF4-FFF2-40B4-BE49-F238E27FC236}">
                <a16:creationId xmlns:a16="http://schemas.microsoft.com/office/drawing/2014/main" id="{EA098184-2D42-D062-8459-C189B33B19D0}"/>
              </a:ext>
            </a:extLst>
          </p:cNvPr>
          <p:cNvSpPr txBox="1"/>
          <p:nvPr userDrawn="1"/>
        </p:nvSpPr>
        <p:spPr>
          <a:xfrm>
            <a:off x="9417050" y="6597650"/>
            <a:ext cx="212725" cy="171450"/>
          </a:xfrm>
          <a:prstGeom prst="rect">
            <a:avLst/>
          </a:prstGeom>
          <a:solidFill>
            <a:srgbClr val="009C89"/>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F0D75E13-7DB4-49F4-8E42-B90C920691D9}" type="slidenum">
              <a:rPr kumimoji="1" lang="ja-JP" altLang="en-US" sz="12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00" dirty="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5291421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シンプル">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a:xfrm>
            <a:off x="150024" y="172143"/>
            <a:ext cx="9005612" cy="293927"/>
          </a:xfrm>
          <a:prstGeom prst="rect">
            <a:avLst/>
          </a:prstGeom>
        </p:spPr>
        <p:txBody>
          <a:bodyPr lIns="72000" tIns="36000" rIns="0" bIns="0" anchor="ctr" anchorCtr="0"/>
          <a:lstStyle>
            <a:lvl1pPr algn="l">
              <a:defRPr sz="1633" b="1">
                <a:solidFill>
                  <a:schemeClr val="bg2"/>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28" name="コンテンツ プレースホルダー 3">
            <a:extLst>
              <a:ext uri="{FF2B5EF4-FFF2-40B4-BE49-F238E27FC236}">
                <a16:creationId xmlns:a16="http://schemas.microsoft.com/office/drawing/2014/main" id="{217043BF-6B11-4540-B78A-D1AECDE4B04F}"/>
              </a:ext>
            </a:extLst>
          </p:cNvPr>
          <p:cNvSpPr>
            <a:spLocks noGrp="1"/>
          </p:cNvSpPr>
          <p:nvPr>
            <p:ph sz="quarter" idx="12" hasCustomPrompt="1"/>
          </p:nvPr>
        </p:nvSpPr>
        <p:spPr>
          <a:xfrm>
            <a:off x="150024" y="531388"/>
            <a:ext cx="9605986" cy="449899"/>
          </a:xfrm>
          <a:prstGeom prst="rect">
            <a:avLst/>
          </a:prstGeom>
          <a:ln w="19050">
            <a:solidFill>
              <a:schemeClr val="tx2"/>
            </a:solidFill>
          </a:ln>
        </p:spPr>
        <p:txBody>
          <a:bodyPr lIns="144000" tIns="144000" rIns="144000" bIns="108000" anchor="t" anchorCtr="0">
            <a:spAutoFit/>
          </a:bodyPr>
          <a:lstStyle>
            <a:lvl1pPr marL="172822" indent="-172822" algn="l">
              <a:lnSpc>
                <a:spcPct val="100000"/>
              </a:lnSpc>
              <a:spcBef>
                <a:spcPts val="544"/>
              </a:spcBef>
              <a:buFont typeface="Wingdings" panose="05000000000000000000" pitchFamily="2" charset="2"/>
              <a:buChar char="n"/>
              <a:defRPr sz="1270" b="0">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リードリードリードリードリードリードリードリードリードリードリードリードリードリードリードリードリードリードリードリードリードリードリードリードリードリード</a:t>
            </a:r>
          </a:p>
        </p:txBody>
      </p:sp>
      <p:cxnSp>
        <p:nvCxnSpPr>
          <p:cNvPr id="13" name="直線コネクタ 12">
            <a:extLst>
              <a:ext uri="{FF2B5EF4-FFF2-40B4-BE49-F238E27FC236}">
                <a16:creationId xmlns:a16="http://schemas.microsoft.com/office/drawing/2014/main" id="{9C3C82BE-DD9A-46A4-A9AA-9E36F501B193}"/>
              </a:ext>
            </a:extLst>
          </p:cNvPr>
          <p:cNvCxnSpPr>
            <a:cxnSpLocks/>
          </p:cNvCxnSpPr>
          <p:nvPr userDrawn="1"/>
        </p:nvCxnSpPr>
        <p:spPr>
          <a:xfrm flipH="1">
            <a:off x="166204" y="456664"/>
            <a:ext cx="9572632" cy="9406"/>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4" name="Picture 11" descr="ç°å¢ç">
            <a:extLst>
              <a:ext uri="{FF2B5EF4-FFF2-40B4-BE49-F238E27FC236}">
                <a16:creationId xmlns:a16="http://schemas.microsoft.com/office/drawing/2014/main" id="{0CF6094D-B943-4965-A2F6-67DD6FF3FF53}"/>
              </a:ext>
            </a:extLst>
          </p:cNvPr>
          <p:cNvPicPr>
            <a:picLocks noChangeAspect="1" noChangeArrowheads="1"/>
          </p:cNvPicPr>
          <p:nvPr userDrawn="1"/>
        </p:nvPicPr>
        <p:blipFill rotWithShape="1">
          <a:blip r:embed="rId2" cstate="hqprint">
            <a:extLst>
              <a:ext uri="{28A0092B-C50C-407E-A947-70E740481C1C}">
                <a14:useLocalDpi xmlns:a14="http://schemas.microsoft.com/office/drawing/2010/main" val="0"/>
              </a:ext>
            </a:extLst>
          </a:blip>
          <a:srcRect t="7572" b="6659"/>
          <a:stretch/>
        </p:blipFill>
        <p:spPr bwMode="auto">
          <a:xfrm>
            <a:off x="9394400" y="137950"/>
            <a:ext cx="368692" cy="298934"/>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8CE66BE9-3D15-6BCB-142A-3F44134EC6E0}"/>
              </a:ext>
            </a:extLst>
          </p:cNvPr>
          <p:cNvSpPr txBox="1"/>
          <p:nvPr userDrawn="1"/>
        </p:nvSpPr>
        <p:spPr>
          <a:xfrm>
            <a:off x="9417050" y="6597650"/>
            <a:ext cx="212725" cy="171450"/>
          </a:xfrm>
          <a:prstGeom prst="rect">
            <a:avLst/>
          </a:prstGeom>
          <a:solidFill>
            <a:srgbClr val="009C89"/>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F0D75E13-7DB4-49F4-8E42-B90C920691D9}" type="slidenum">
              <a:rPr kumimoji="1" lang="ja-JP" altLang="en-US" sz="12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00" dirty="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6137792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予算ポンチ絵">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3FE00A-A374-4293-8C01-F22FC8857B61}"/>
              </a:ext>
            </a:extLst>
          </p:cNvPr>
          <p:cNvSpPr>
            <a:spLocks noGrp="1"/>
          </p:cNvSpPr>
          <p:nvPr>
            <p:ph type="title" hasCustomPrompt="1"/>
          </p:nvPr>
        </p:nvSpPr>
        <p:spPr>
          <a:xfrm>
            <a:off x="150024" y="172143"/>
            <a:ext cx="8905550" cy="293927"/>
          </a:xfrm>
          <a:prstGeom prst="rect">
            <a:avLst/>
          </a:prstGeom>
        </p:spPr>
        <p:txBody>
          <a:bodyPr lIns="72000" tIns="36000" rIns="0" bIns="0" anchor="ctr" anchorCtr="0"/>
          <a:lstStyle>
            <a:lvl1pPr algn="l">
              <a:defRPr sz="1633" b="1">
                <a:solidFill>
                  <a:schemeClr val="bg2"/>
                </a:solidFill>
                <a:latin typeface="Meiryo UI" panose="020B0604030504040204" pitchFamily="50" charset="-128"/>
                <a:ea typeface="Meiryo UI" panose="020B0604030504040204" pitchFamily="50" charset="-128"/>
              </a:defRPr>
            </a:lvl1pPr>
          </a:lstStyle>
          <a:p>
            <a:r>
              <a:rPr kumimoji="1" lang="ja-JP" altLang="en-US" dirty="0"/>
              <a:t>事業名を記入（○○省連携事業）</a:t>
            </a:r>
          </a:p>
        </p:txBody>
      </p:sp>
      <p:pic>
        <p:nvPicPr>
          <p:cNvPr id="11" name="グラフィックス 4">
            <a:extLst>
              <a:ext uri="{FF2B5EF4-FFF2-40B4-BE49-F238E27FC236}">
                <a16:creationId xmlns:a16="http://schemas.microsoft.com/office/drawing/2014/main" id="{3A88E330-170F-4EB6-B0EE-6B45EEBC0B9C}"/>
              </a:ext>
            </a:extLst>
          </p:cNvPr>
          <p:cNvPicPr>
            <a:picLocks/>
          </p:cNvPicPr>
          <p:nvPr userDrawn="1"/>
        </p:nvPicPr>
        <p:blipFill>
          <a:blip>
            <a:extLst>
              <a:ext uri="{96DAC541-7B7A-43D3-8B79-37D633B846F1}">
                <asvg:svgBlip xmlns:asvg="http://schemas.microsoft.com/office/drawing/2016/SVG/main" r:embed="rId2"/>
              </a:ext>
            </a:extLst>
          </a:blip>
          <a:stretch>
            <a:fillRect/>
          </a:stretch>
        </p:blipFill>
        <p:spPr>
          <a:xfrm>
            <a:off x="150024" y="6368678"/>
            <a:ext cx="9605952" cy="326585"/>
          </a:xfrm>
          <a:prstGeom prst="rect">
            <a:avLst/>
          </a:prstGeom>
          <a:ln>
            <a:noFill/>
          </a:ln>
        </p:spPr>
      </p:pic>
      <p:sp>
        <p:nvSpPr>
          <p:cNvPr id="12" name="テキスト ボックス 11">
            <a:extLst>
              <a:ext uri="{FF2B5EF4-FFF2-40B4-BE49-F238E27FC236}">
                <a16:creationId xmlns:a16="http://schemas.microsoft.com/office/drawing/2014/main" id="{94A05131-CD38-4DAA-A727-2378740DE858}"/>
              </a:ext>
            </a:extLst>
          </p:cNvPr>
          <p:cNvSpPr txBox="1"/>
          <p:nvPr userDrawn="1"/>
        </p:nvSpPr>
        <p:spPr bwMode="white">
          <a:xfrm>
            <a:off x="157884" y="6368678"/>
            <a:ext cx="1078684" cy="326585"/>
          </a:xfrm>
          <a:prstGeom prst="rect">
            <a:avLst/>
          </a:prstGeom>
          <a:noFill/>
        </p:spPr>
        <p:txBody>
          <a:bodyPr wrap="square" lIns="97976" tIns="0" rIns="0" bIns="0" rtlCol="0" anchor="ctr">
            <a:noAutofit/>
          </a:bodyPr>
          <a:lstStyle/>
          <a:p>
            <a:r>
              <a:rPr lang="ja-JP" altLang="en-US" sz="1089" b="1" dirty="0">
                <a:solidFill>
                  <a:schemeClr val="bg1"/>
                </a:solidFill>
                <a:latin typeface="Meiryo UI" panose="020B0604030504040204" pitchFamily="50" charset="-128"/>
                <a:ea typeface="Meiryo UI" panose="020B0604030504040204" pitchFamily="50" charset="-128"/>
              </a:rPr>
              <a:t>お問合せ先：</a:t>
            </a:r>
          </a:p>
        </p:txBody>
      </p:sp>
      <p:sp>
        <p:nvSpPr>
          <p:cNvPr id="15" name="テキスト ボックス 14">
            <a:extLst>
              <a:ext uri="{FF2B5EF4-FFF2-40B4-BE49-F238E27FC236}">
                <a16:creationId xmlns:a16="http://schemas.microsoft.com/office/drawing/2014/main" id="{2BD77E91-C9FE-4338-9D09-008455B00AB5}"/>
              </a:ext>
            </a:extLst>
          </p:cNvPr>
          <p:cNvSpPr txBox="1"/>
          <p:nvPr userDrawn="1"/>
        </p:nvSpPr>
        <p:spPr>
          <a:xfrm>
            <a:off x="147475" y="2173436"/>
            <a:ext cx="5021847" cy="261268"/>
          </a:xfrm>
          <a:prstGeom prst="rect">
            <a:avLst/>
          </a:prstGeom>
          <a:noFill/>
        </p:spPr>
        <p:txBody>
          <a:bodyPr wrap="square" lIns="0" tIns="0" bIns="65317" rtlCol="0" anchor="b" anchorCtr="0">
            <a:noAutofit/>
          </a:bodyPr>
          <a:lstStyle/>
          <a:p>
            <a:r>
              <a:rPr lang="en-US" altLang="ja-JP" sz="1371" b="1" dirty="0">
                <a:solidFill>
                  <a:schemeClr val="bg2"/>
                </a:solidFill>
                <a:latin typeface="Meiryo UI" panose="020B0604030504040204" pitchFamily="50" charset="-128"/>
                <a:ea typeface="Meiryo UI" panose="020B0604030504040204" pitchFamily="50" charset="-128"/>
              </a:rPr>
              <a:t>2. </a:t>
            </a:r>
            <a:r>
              <a:rPr lang="ja-JP" altLang="en-US" sz="1371" b="1" dirty="0">
                <a:solidFill>
                  <a:schemeClr val="bg2"/>
                </a:solidFill>
                <a:latin typeface="Meiryo UI" panose="020B0604030504040204" pitchFamily="50" charset="-128"/>
                <a:ea typeface="Meiryo UI" panose="020B0604030504040204" pitchFamily="50" charset="-128"/>
              </a:rPr>
              <a:t>事業内容</a:t>
            </a:r>
          </a:p>
        </p:txBody>
      </p:sp>
      <p:sp>
        <p:nvSpPr>
          <p:cNvPr id="17" name="テキスト プレースホルダー 37">
            <a:extLst>
              <a:ext uri="{FF2B5EF4-FFF2-40B4-BE49-F238E27FC236}">
                <a16:creationId xmlns:a16="http://schemas.microsoft.com/office/drawing/2014/main" id="{B025C42B-6C2E-46D5-B3BF-74CB50E2240D}"/>
              </a:ext>
            </a:extLst>
          </p:cNvPr>
          <p:cNvSpPr>
            <a:spLocks noGrp="1"/>
          </p:cNvSpPr>
          <p:nvPr>
            <p:ph type="body" sz="quarter" idx="13" hasCustomPrompt="1"/>
          </p:nvPr>
        </p:nvSpPr>
        <p:spPr>
          <a:xfrm>
            <a:off x="1323832" y="5458321"/>
            <a:ext cx="4002494" cy="228610"/>
          </a:xfrm>
        </p:spPr>
        <p:txBody>
          <a:bodyPr lIns="0" tIns="0" rIns="0" bIns="0" anchor="ctr">
            <a:normAutofit/>
          </a:bodyPr>
          <a:lstStyle>
            <a:lvl1pPr marL="0" indent="0" algn="l">
              <a:lnSpc>
                <a:spcPct val="120000"/>
              </a:lnSpc>
              <a:spcBef>
                <a:spcPts val="0"/>
              </a:spcBef>
              <a:buFont typeface="Wingdings" panose="05000000000000000000" pitchFamily="2" charset="2"/>
              <a:buNone/>
              <a:defRPr sz="1175">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赤色の吹出しに示した選択肢の中から選択して記載</a:t>
            </a:r>
            <a:endParaRPr kumimoji="1" lang="en-US" altLang="ja-JP" dirty="0"/>
          </a:p>
        </p:txBody>
      </p:sp>
      <p:sp>
        <p:nvSpPr>
          <p:cNvPr id="18" name="テキスト プレースホルダー 37">
            <a:extLst>
              <a:ext uri="{FF2B5EF4-FFF2-40B4-BE49-F238E27FC236}">
                <a16:creationId xmlns:a16="http://schemas.microsoft.com/office/drawing/2014/main" id="{E3E103C1-FA4F-413B-B322-F7A71AB7D111}"/>
              </a:ext>
            </a:extLst>
          </p:cNvPr>
          <p:cNvSpPr>
            <a:spLocks noGrp="1"/>
          </p:cNvSpPr>
          <p:nvPr>
            <p:ph type="body" sz="quarter" idx="14" hasCustomPrompt="1"/>
          </p:nvPr>
        </p:nvSpPr>
        <p:spPr>
          <a:xfrm>
            <a:off x="150025" y="2432672"/>
            <a:ext cx="5019297" cy="2576498"/>
          </a:xfrm>
        </p:spPr>
        <p:txBody>
          <a:bodyPr lIns="0" tIns="72000" rIns="0" bIns="0" anchor="t">
            <a:noAutofit/>
          </a:bodyPr>
          <a:lstStyle>
            <a:lvl1pPr marL="0" indent="0" algn="l">
              <a:lnSpc>
                <a:spcPct val="120000"/>
              </a:lnSpc>
              <a:spcBef>
                <a:spcPts val="0"/>
              </a:spcBef>
              <a:buFont typeface="Arial" panose="020B0604020202020204" pitchFamily="34" charset="0"/>
              <a:buNone/>
              <a:defRPr sz="1089">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事業内容を説明</a:t>
            </a:r>
            <a:endParaRPr kumimoji="1" lang="en-US" altLang="ja-JP" dirty="0"/>
          </a:p>
        </p:txBody>
      </p:sp>
      <p:sp>
        <p:nvSpPr>
          <p:cNvPr id="19" name="テキスト プレースホルダー 37">
            <a:extLst>
              <a:ext uri="{FF2B5EF4-FFF2-40B4-BE49-F238E27FC236}">
                <a16:creationId xmlns:a16="http://schemas.microsoft.com/office/drawing/2014/main" id="{6F2F8E83-D6AE-4DFB-A6DE-B46846AD141C}"/>
              </a:ext>
            </a:extLst>
          </p:cNvPr>
          <p:cNvSpPr>
            <a:spLocks noGrp="1"/>
          </p:cNvSpPr>
          <p:nvPr>
            <p:ph type="body" sz="quarter" idx="15" hasCustomPrompt="1"/>
          </p:nvPr>
        </p:nvSpPr>
        <p:spPr>
          <a:xfrm>
            <a:off x="1205099" y="1236259"/>
            <a:ext cx="8538654" cy="653171"/>
          </a:xfrm>
        </p:spPr>
        <p:txBody>
          <a:bodyPr lIns="108000" tIns="36000" rIns="0" bIns="0" anchor="t" anchorCtr="0">
            <a:noAutofit/>
          </a:bodyPr>
          <a:lstStyle>
            <a:lvl1pPr marL="223832" indent="-223832" algn="l">
              <a:lnSpc>
                <a:spcPct val="120000"/>
              </a:lnSpc>
              <a:spcBef>
                <a:spcPts val="0"/>
              </a:spcBef>
              <a:buFont typeface="+mj-ea"/>
              <a:buAutoNum type="circleNumDbPlain"/>
              <a:defRPr sz="1089">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事業の目的を箇条書きで記載。</a:t>
            </a:r>
            <a:endParaRPr kumimoji="1" lang="en-US" altLang="ja-JP" dirty="0"/>
          </a:p>
          <a:p>
            <a:pPr lvl="0"/>
            <a:r>
              <a:rPr kumimoji="1" lang="ja-JP" altLang="en-US" dirty="0"/>
              <a:t>　</a:t>
            </a:r>
            <a:endParaRPr kumimoji="1" lang="en-US" altLang="ja-JP" dirty="0"/>
          </a:p>
          <a:p>
            <a:pPr lvl="0"/>
            <a:r>
              <a:rPr kumimoji="1" lang="ja-JP" altLang="en-US" dirty="0"/>
              <a:t>　</a:t>
            </a:r>
          </a:p>
          <a:p>
            <a:pPr lvl="0"/>
            <a:endParaRPr kumimoji="1" lang="en-US" altLang="ja-JP" dirty="0"/>
          </a:p>
        </p:txBody>
      </p:sp>
      <p:cxnSp>
        <p:nvCxnSpPr>
          <p:cNvPr id="20" name="直線コネクタ 19">
            <a:extLst>
              <a:ext uri="{FF2B5EF4-FFF2-40B4-BE49-F238E27FC236}">
                <a16:creationId xmlns:a16="http://schemas.microsoft.com/office/drawing/2014/main" id="{575E979F-E9D2-4856-B687-9C1FF17E73ED}"/>
              </a:ext>
            </a:extLst>
          </p:cNvPr>
          <p:cNvCxnSpPr/>
          <p:nvPr userDrawn="1"/>
        </p:nvCxnSpPr>
        <p:spPr>
          <a:xfrm flipV="1">
            <a:off x="1205099" y="1236259"/>
            <a:ext cx="0" cy="653171"/>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7EAAD990-8616-4EFB-8C8F-39F44D2719A7}"/>
              </a:ext>
            </a:extLst>
          </p:cNvPr>
          <p:cNvSpPr txBox="1"/>
          <p:nvPr userDrawn="1"/>
        </p:nvSpPr>
        <p:spPr>
          <a:xfrm>
            <a:off x="150025" y="1399552"/>
            <a:ext cx="1055075" cy="326585"/>
          </a:xfrm>
          <a:prstGeom prst="rect">
            <a:avLst/>
          </a:prstGeom>
          <a:noFill/>
        </p:spPr>
        <p:txBody>
          <a:bodyPr wrap="square" lIns="0" tIns="0" rIns="0" bIns="0" rtlCol="0" anchor="ctr">
            <a:noAutofit/>
          </a:bodyPr>
          <a:lstStyle/>
          <a:p>
            <a:r>
              <a:rPr lang="en-US" altLang="ja-JP" sz="1371" b="1" dirty="0">
                <a:solidFill>
                  <a:schemeClr val="bg2"/>
                </a:solidFill>
                <a:latin typeface="Meiryo UI" panose="020B0604030504040204" pitchFamily="50" charset="-128"/>
                <a:ea typeface="Meiryo UI" panose="020B0604030504040204" pitchFamily="50" charset="-128"/>
              </a:rPr>
              <a:t>1. </a:t>
            </a:r>
            <a:r>
              <a:rPr lang="ja-JP" altLang="en-US" sz="1371" b="1" dirty="0">
                <a:solidFill>
                  <a:schemeClr val="bg2"/>
                </a:solidFill>
                <a:latin typeface="Meiryo UI" panose="020B0604030504040204" pitchFamily="50" charset="-128"/>
                <a:ea typeface="Meiryo UI" panose="020B0604030504040204" pitchFamily="50" charset="-128"/>
              </a:rPr>
              <a:t>事業目的</a:t>
            </a:r>
          </a:p>
        </p:txBody>
      </p:sp>
      <p:sp>
        <p:nvSpPr>
          <p:cNvPr id="22" name="テキスト プレースホルダー 36">
            <a:extLst>
              <a:ext uri="{FF2B5EF4-FFF2-40B4-BE49-F238E27FC236}">
                <a16:creationId xmlns:a16="http://schemas.microsoft.com/office/drawing/2014/main" id="{6B374390-D51B-435B-BC83-E2B9C6EF2D83}"/>
              </a:ext>
            </a:extLst>
          </p:cNvPr>
          <p:cNvSpPr>
            <a:spLocks noGrp="1"/>
          </p:cNvSpPr>
          <p:nvPr>
            <p:ph type="body" sz="quarter" idx="24" hasCustomPrompt="1"/>
          </p:nvPr>
        </p:nvSpPr>
        <p:spPr bwMode="white">
          <a:xfrm>
            <a:off x="1130426" y="6368678"/>
            <a:ext cx="8605363" cy="326585"/>
          </a:xfrm>
        </p:spPr>
        <p:txBody>
          <a:bodyPr lIns="0" tIns="18000" rIns="108000" bIns="0" anchor="ctr">
            <a:noAutofit/>
          </a:bodyPr>
          <a:lstStyle>
            <a:lvl1pPr marL="0" indent="0" algn="l">
              <a:buNone/>
              <a:defRPr sz="1089" b="1">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問合せ先を記載</a:t>
            </a:r>
          </a:p>
        </p:txBody>
      </p:sp>
      <p:sp>
        <p:nvSpPr>
          <p:cNvPr id="23" name="テキスト ボックス 22">
            <a:extLst>
              <a:ext uri="{FF2B5EF4-FFF2-40B4-BE49-F238E27FC236}">
                <a16:creationId xmlns:a16="http://schemas.microsoft.com/office/drawing/2014/main" id="{3300BF32-8B86-43CF-9624-64796ABDAC3D}"/>
              </a:ext>
            </a:extLst>
          </p:cNvPr>
          <p:cNvSpPr txBox="1"/>
          <p:nvPr userDrawn="1"/>
        </p:nvSpPr>
        <p:spPr>
          <a:xfrm>
            <a:off x="404194" y="5458321"/>
            <a:ext cx="900561" cy="228610"/>
          </a:xfrm>
          <a:prstGeom prst="rect">
            <a:avLst/>
          </a:prstGeom>
          <a:noFill/>
        </p:spPr>
        <p:txBody>
          <a:bodyPr wrap="none" lIns="0" tIns="0" rIns="0" bIns="0" rtlCol="0" anchor="ctr">
            <a:noAutofit/>
          </a:bodyPr>
          <a:lstStyle/>
          <a:p>
            <a:pPr algn="dist"/>
            <a:r>
              <a:rPr lang="ja-JP" altLang="en-US" sz="1175" dirty="0">
                <a:solidFill>
                  <a:schemeClr val="tx1"/>
                </a:solidFill>
                <a:latin typeface="Meiryo UI" panose="020B0604030504040204" pitchFamily="50" charset="-128"/>
                <a:ea typeface="Meiryo UI" panose="020B0604030504040204" pitchFamily="50" charset="-128"/>
              </a:rPr>
              <a:t>■事業形態：</a:t>
            </a:r>
          </a:p>
        </p:txBody>
      </p:sp>
      <p:sp>
        <p:nvSpPr>
          <p:cNvPr id="24" name="テキスト プレースホルダー 37">
            <a:extLst>
              <a:ext uri="{FF2B5EF4-FFF2-40B4-BE49-F238E27FC236}">
                <a16:creationId xmlns:a16="http://schemas.microsoft.com/office/drawing/2014/main" id="{31F24937-C017-44CE-9CF8-846D2BCE722E}"/>
              </a:ext>
            </a:extLst>
          </p:cNvPr>
          <p:cNvSpPr>
            <a:spLocks noGrp="1"/>
          </p:cNvSpPr>
          <p:nvPr>
            <p:ph type="body" sz="quarter" idx="27" hasCustomPrompt="1"/>
          </p:nvPr>
        </p:nvSpPr>
        <p:spPr>
          <a:xfrm>
            <a:off x="1323832" y="5717548"/>
            <a:ext cx="4002494" cy="228610"/>
          </a:xfrm>
        </p:spPr>
        <p:txBody>
          <a:bodyPr lIns="0" tIns="0" rIns="0" bIns="0" anchor="ctr">
            <a:normAutofit/>
          </a:bodyPr>
          <a:lstStyle>
            <a:lvl1pPr marL="0" indent="0" algn="l">
              <a:lnSpc>
                <a:spcPct val="120000"/>
              </a:lnSpc>
              <a:spcBef>
                <a:spcPts val="0"/>
              </a:spcBef>
              <a:buFont typeface="Wingdings" panose="05000000000000000000" pitchFamily="2" charset="2"/>
              <a:buNone/>
              <a:defRPr sz="1175">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橙色の吹出しに示した選択肢の中から選択して記載</a:t>
            </a:r>
          </a:p>
        </p:txBody>
      </p:sp>
      <p:sp>
        <p:nvSpPr>
          <p:cNvPr id="25" name="テキスト プレースホルダー 37">
            <a:extLst>
              <a:ext uri="{FF2B5EF4-FFF2-40B4-BE49-F238E27FC236}">
                <a16:creationId xmlns:a16="http://schemas.microsoft.com/office/drawing/2014/main" id="{ABBEB580-4D48-42D5-8B77-AE5AFC4BFD24}"/>
              </a:ext>
            </a:extLst>
          </p:cNvPr>
          <p:cNvSpPr>
            <a:spLocks noGrp="1"/>
          </p:cNvSpPr>
          <p:nvPr>
            <p:ph type="body" sz="quarter" idx="28" hasCustomPrompt="1"/>
          </p:nvPr>
        </p:nvSpPr>
        <p:spPr>
          <a:xfrm>
            <a:off x="1323832" y="5976775"/>
            <a:ext cx="4002494" cy="228610"/>
          </a:xfrm>
        </p:spPr>
        <p:txBody>
          <a:bodyPr lIns="0" tIns="0" rIns="0" bIns="0" anchor="ctr">
            <a:normAutofit/>
          </a:bodyPr>
          <a:lstStyle>
            <a:lvl1pPr marL="0" indent="0" algn="l">
              <a:lnSpc>
                <a:spcPct val="120000"/>
              </a:lnSpc>
              <a:spcBef>
                <a:spcPts val="0"/>
              </a:spcBef>
              <a:buFont typeface="Wingdings" panose="05000000000000000000" pitchFamily="2" charset="2"/>
              <a:buNone/>
              <a:defRPr sz="1175">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令和２年度～令和○年度（予定）　と記載</a:t>
            </a:r>
          </a:p>
        </p:txBody>
      </p:sp>
      <p:sp>
        <p:nvSpPr>
          <p:cNvPr id="26" name="テキスト ボックス 25">
            <a:extLst>
              <a:ext uri="{FF2B5EF4-FFF2-40B4-BE49-F238E27FC236}">
                <a16:creationId xmlns:a16="http://schemas.microsoft.com/office/drawing/2014/main" id="{0CA0E264-5881-41CB-8BC4-C831A2A4DFEB}"/>
              </a:ext>
            </a:extLst>
          </p:cNvPr>
          <p:cNvSpPr txBox="1"/>
          <p:nvPr userDrawn="1"/>
        </p:nvSpPr>
        <p:spPr>
          <a:xfrm>
            <a:off x="404194" y="5976775"/>
            <a:ext cx="900561" cy="228610"/>
          </a:xfrm>
          <a:prstGeom prst="rect">
            <a:avLst/>
          </a:prstGeom>
          <a:noFill/>
        </p:spPr>
        <p:txBody>
          <a:bodyPr wrap="none" lIns="0" tIns="0" rIns="0" bIns="0" rtlCol="0" anchor="ctr">
            <a:noAutofit/>
          </a:bodyPr>
          <a:lstStyle/>
          <a:p>
            <a:pPr algn="dist"/>
            <a:r>
              <a:rPr lang="ja-JP" altLang="en-US" sz="1175" dirty="0">
                <a:solidFill>
                  <a:schemeClr val="tx1"/>
                </a:solidFill>
                <a:latin typeface="Meiryo UI" panose="020B0604030504040204" pitchFamily="50" charset="-128"/>
                <a:ea typeface="Meiryo UI" panose="020B0604030504040204" pitchFamily="50" charset="-128"/>
              </a:rPr>
              <a:t>■実施期間：</a:t>
            </a:r>
          </a:p>
        </p:txBody>
      </p:sp>
      <p:cxnSp>
        <p:nvCxnSpPr>
          <p:cNvPr id="27" name="直線コネクタ 26">
            <a:extLst>
              <a:ext uri="{FF2B5EF4-FFF2-40B4-BE49-F238E27FC236}">
                <a16:creationId xmlns:a16="http://schemas.microsoft.com/office/drawing/2014/main" id="{49DD02CD-CB82-437F-852D-57086C0391BD}"/>
              </a:ext>
            </a:extLst>
          </p:cNvPr>
          <p:cNvCxnSpPr>
            <a:cxnSpLocks/>
          </p:cNvCxnSpPr>
          <p:nvPr userDrawn="1"/>
        </p:nvCxnSpPr>
        <p:spPr>
          <a:xfrm flipH="1">
            <a:off x="147475" y="447259"/>
            <a:ext cx="9591361" cy="18811"/>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9" name="テキスト プレースホルダー 37">
            <a:extLst>
              <a:ext uri="{FF2B5EF4-FFF2-40B4-BE49-F238E27FC236}">
                <a16:creationId xmlns:a16="http://schemas.microsoft.com/office/drawing/2014/main" id="{8F4CACCF-DF59-40E0-8B22-3CC88D955CF8}"/>
              </a:ext>
            </a:extLst>
          </p:cNvPr>
          <p:cNvSpPr>
            <a:spLocks noGrp="1"/>
          </p:cNvSpPr>
          <p:nvPr>
            <p:ph type="body" sz="quarter" idx="17" hasCustomPrompt="1"/>
          </p:nvPr>
        </p:nvSpPr>
        <p:spPr>
          <a:xfrm>
            <a:off x="147474" y="447259"/>
            <a:ext cx="8938681" cy="293927"/>
          </a:xfrm>
        </p:spPr>
        <p:txBody>
          <a:bodyPr lIns="0" tIns="0" rIns="0" bIns="0" anchor="ctr" anchorCtr="0">
            <a:normAutofit/>
          </a:bodyPr>
          <a:lstStyle>
            <a:lvl1pPr marL="0" indent="0" algn="r">
              <a:lnSpc>
                <a:spcPct val="120000"/>
              </a:lnSpc>
              <a:spcBef>
                <a:spcPts val="0"/>
              </a:spcBef>
              <a:buFont typeface="Arial" panose="020B0604020202020204" pitchFamily="34" charset="0"/>
              <a:buNone/>
              <a:defRPr sz="1175">
                <a:solidFill>
                  <a:schemeClr val="tx1"/>
                </a:solidFill>
                <a:latin typeface="Meiryo UI" panose="020B0604030504040204" pitchFamily="50" charset="-128"/>
                <a:ea typeface="Meiryo UI" panose="020B0604030504040204" pitchFamily="50" charset="-128"/>
              </a:defRPr>
            </a:lvl1pPr>
          </a:lstStyle>
          <a:p>
            <a:pPr lvl="0"/>
            <a:r>
              <a:rPr kumimoji="1" lang="en-US" altLang="ja-JP" dirty="0"/>
              <a:t>【</a:t>
            </a:r>
            <a:r>
              <a:rPr kumimoji="1" lang="ja-JP" altLang="en-US" dirty="0"/>
              <a:t>令和２年度要求額 </a:t>
            </a:r>
            <a:r>
              <a:rPr kumimoji="1" lang="en-US" altLang="ja-JP" dirty="0"/>
              <a:t>0,000</a:t>
            </a:r>
            <a:r>
              <a:rPr kumimoji="1" lang="ja-JP" altLang="en-US" dirty="0"/>
              <a:t>百万円（</a:t>
            </a:r>
            <a:r>
              <a:rPr kumimoji="1" lang="en-US" altLang="ja-JP" dirty="0"/>
              <a:t>0,000</a:t>
            </a:r>
            <a:r>
              <a:rPr kumimoji="1" lang="ja-JP" altLang="en-US" dirty="0"/>
              <a:t>百万円）</a:t>
            </a:r>
            <a:r>
              <a:rPr kumimoji="1" lang="en-US" altLang="ja-JP" dirty="0"/>
              <a:t>】</a:t>
            </a:r>
          </a:p>
        </p:txBody>
      </p:sp>
      <p:cxnSp>
        <p:nvCxnSpPr>
          <p:cNvPr id="30" name="直線コネクタ 29">
            <a:extLst>
              <a:ext uri="{FF2B5EF4-FFF2-40B4-BE49-F238E27FC236}">
                <a16:creationId xmlns:a16="http://schemas.microsoft.com/office/drawing/2014/main" id="{EC97E369-E6B0-4356-818A-927158B52DA6}"/>
              </a:ext>
            </a:extLst>
          </p:cNvPr>
          <p:cNvCxnSpPr/>
          <p:nvPr userDrawn="1"/>
        </p:nvCxnSpPr>
        <p:spPr>
          <a:xfrm>
            <a:off x="150024" y="2432672"/>
            <a:ext cx="5003118"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32" name="テキスト プレースホルダー 37">
            <a:extLst>
              <a:ext uri="{FF2B5EF4-FFF2-40B4-BE49-F238E27FC236}">
                <a16:creationId xmlns:a16="http://schemas.microsoft.com/office/drawing/2014/main" id="{05AEDB54-2F1F-4D55-B5C5-B02A1E6CADAB}"/>
              </a:ext>
            </a:extLst>
          </p:cNvPr>
          <p:cNvSpPr>
            <a:spLocks noGrp="1"/>
          </p:cNvSpPr>
          <p:nvPr>
            <p:ph type="body" sz="quarter" idx="29" hasCustomPrompt="1"/>
          </p:nvPr>
        </p:nvSpPr>
        <p:spPr>
          <a:xfrm>
            <a:off x="5565613" y="2432672"/>
            <a:ext cx="4190362" cy="3755733"/>
          </a:xfrm>
        </p:spPr>
        <p:txBody>
          <a:bodyPr lIns="0" tIns="72000" rIns="0" bIns="0" anchor="t">
            <a:noAutofit/>
          </a:bodyPr>
          <a:lstStyle>
            <a:lvl1pPr marL="0" indent="0" algn="l">
              <a:lnSpc>
                <a:spcPct val="120000"/>
              </a:lnSpc>
              <a:spcBef>
                <a:spcPts val="0"/>
              </a:spcBef>
              <a:buFont typeface="Arial" panose="020B0604020202020204" pitchFamily="34" charset="0"/>
              <a:buNone/>
              <a:defRPr sz="1089">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図・写真等を交えつつ、このスペースに納まるよう記述</a:t>
            </a:r>
          </a:p>
        </p:txBody>
      </p:sp>
      <p:cxnSp>
        <p:nvCxnSpPr>
          <p:cNvPr id="33" name="直線コネクタ 32">
            <a:extLst>
              <a:ext uri="{FF2B5EF4-FFF2-40B4-BE49-F238E27FC236}">
                <a16:creationId xmlns:a16="http://schemas.microsoft.com/office/drawing/2014/main" id="{93ABC200-7A3B-4D6E-9A7A-DD056E784D0D}"/>
              </a:ext>
            </a:extLst>
          </p:cNvPr>
          <p:cNvCxnSpPr/>
          <p:nvPr userDrawn="1"/>
        </p:nvCxnSpPr>
        <p:spPr>
          <a:xfrm>
            <a:off x="5553357" y="2432672"/>
            <a:ext cx="4202619"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9DABB4ED-B7E1-4C29-AC71-063748A973FB}"/>
              </a:ext>
            </a:extLst>
          </p:cNvPr>
          <p:cNvSpPr txBox="1"/>
          <p:nvPr userDrawn="1"/>
        </p:nvSpPr>
        <p:spPr>
          <a:xfrm>
            <a:off x="404193" y="5717548"/>
            <a:ext cx="900561" cy="228610"/>
          </a:xfrm>
          <a:prstGeom prst="rect">
            <a:avLst/>
          </a:prstGeom>
          <a:noFill/>
        </p:spPr>
        <p:txBody>
          <a:bodyPr wrap="none" lIns="0" tIns="0" rIns="0" bIns="0" rtlCol="0" anchor="ctr">
            <a:noAutofit/>
          </a:bodyPr>
          <a:lstStyle/>
          <a:p>
            <a:pPr algn="dist" defTabSz="162741">
              <a:tabLst/>
            </a:pPr>
            <a:r>
              <a:rPr lang="ja-JP" altLang="en-US" sz="1175" dirty="0">
                <a:solidFill>
                  <a:schemeClr val="tx1"/>
                </a:solidFill>
                <a:latin typeface="Meiryo UI" panose="020B0604030504040204" pitchFamily="50" charset="-128"/>
                <a:ea typeface="Meiryo UI" panose="020B0604030504040204" pitchFamily="50" charset="-128"/>
              </a:rPr>
              <a:t>■　　　　　　：</a:t>
            </a:r>
          </a:p>
        </p:txBody>
      </p:sp>
      <p:sp>
        <p:nvSpPr>
          <p:cNvPr id="35" name="テキスト ボックス 34">
            <a:extLst>
              <a:ext uri="{FF2B5EF4-FFF2-40B4-BE49-F238E27FC236}">
                <a16:creationId xmlns:a16="http://schemas.microsoft.com/office/drawing/2014/main" id="{B52C3A3B-D331-4FA9-B49C-4CE55D8902BF}"/>
              </a:ext>
            </a:extLst>
          </p:cNvPr>
          <p:cNvSpPr txBox="1"/>
          <p:nvPr userDrawn="1"/>
        </p:nvSpPr>
        <p:spPr>
          <a:xfrm>
            <a:off x="147475" y="5113933"/>
            <a:ext cx="5188618" cy="261268"/>
          </a:xfrm>
          <a:prstGeom prst="rect">
            <a:avLst/>
          </a:prstGeom>
          <a:noFill/>
        </p:spPr>
        <p:txBody>
          <a:bodyPr wrap="square" lIns="0" tIns="0" bIns="65317" rtlCol="0" anchor="b" anchorCtr="0">
            <a:noAutofit/>
          </a:bodyPr>
          <a:lstStyle/>
          <a:p>
            <a:r>
              <a:rPr lang="en-US" altLang="ja-JP" sz="1371" b="1" dirty="0">
                <a:solidFill>
                  <a:schemeClr val="bg2"/>
                </a:solidFill>
                <a:latin typeface="Meiryo UI" panose="020B0604030504040204" pitchFamily="50" charset="-128"/>
                <a:ea typeface="Meiryo UI" panose="020B0604030504040204" pitchFamily="50" charset="-128"/>
              </a:rPr>
              <a:t>3. </a:t>
            </a:r>
            <a:r>
              <a:rPr lang="ja-JP" altLang="en-US" sz="1371" b="1" dirty="0">
                <a:solidFill>
                  <a:schemeClr val="bg2"/>
                </a:solidFill>
                <a:latin typeface="Meiryo UI" panose="020B0604030504040204" pitchFamily="50" charset="-128"/>
                <a:ea typeface="Meiryo UI" panose="020B0604030504040204" pitchFamily="50" charset="-128"/>
              </a:rPr>
              <a:t>事業スキーム</a:t>
            </a:r>
          </a:p>
        </p:txBody>
      </p:sp>
      <p:cxnSp>
        <p:nvCxnSpPr>
          <p:cNvPr id="36" name="直線コネクタ 35">
            <a:extLst>
              <a:ext uri="{FF2B5EF4-FFF2-40B4-BE49-F238E27FC236}">
                <a16:creationId xmlns:a16="http://schemas.microsoft.com/office/drawing/2014/main" id="{E1BEDD27-520F-4457-AAA7-263233F32CAB}"/>
              </a:ext>
            </a:extLst>
          </p:cNvPr>
          <p:cNvCxnSpPr/>
          <p:nvPr userDrawn="1"/>
        </p:nvCxnSpPr>
        <p:spPr>
          <a:xfrm>
            <a:off x="166204" y="5375201"/>
            <a:ext cx="5169888"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pic>
        <p:nvPicPr>
          <p:cNvPr id="37" name="グラフィックス 4">
            <a:extLst>
              <a:ext uri="{FF2B5EF4-FFF2-40B4-BE49-F238E27FC236}">
                <a16:creationId xmlns:a16="http://schemas.microsoft.com/office/drawing/2014/main" id="{716B933F-57EE-4D45-A154-8C5C4C4E1984}"/>
              </a:ext>
            </a:extLst>
          </p:cNvPr>
          <p:cNvPicPr>
            <a:picLocks/>
          </p:cNvPicPr>
          <p:nvPr userDrawn="1"/>
        </p:nvPicPr>
        <p:blipFill>
          <a:blip>
            <a:extLst>
              <a:ext uri="{96DAC541-7B7A-43D3-8B79-37D633B846F1}">
                <asvg:svgBlip xmlns:asvg="http://schemas.microsoft.com/office/drawing/2016/SVG/main" r:embed="rId3"/>
              </a:ext>
            </a:extLst>
          </a:blip>
          <a:stretch>
            <a:fillRect/>
          </a:stretch>
        </p:blipFill>
        <p:spPr>
          <a:xfrm>
            <a:off x="150024" y="808024"/>
            <a:ext cx="9605950" cy="326585"/>
          </a:xfrm>
          <a:prstGeom prst="rect">
            <a:avLst/>
          </a:prstGeom>
          <a:ln>
            <a:noFill/>
          </a:ln>
        </p:spPr>
      </p:pic>
      <p:sp>
        <p:nvSpPr>
          <p:cNvPr id="38" name="テキスト プレースホルダー 36">
            <a:extLst>
              <a:ext uri="{FF2B5EF4-FFF2-40B4-BE49-F238E27FC236}">
                <a16:creationId xmlns:a16="http://schemas.microsoft.com/office/drawing/2014/main" id="{5A2EDDF3-3029-44F5-ADC4-AAC9B3CDA9BD}"/>
              </a:ext>
            </a:extLst>
          </p:cNvPr>
          <p:cNvSpPr>
            <a:spLocks noGrp="1"/>
          </p:cNvSpPr>
          <p:nvPr>
            <p:ph type="body" sz="quarter" idx="16" hasCustomPrompt="1"/>
          </p:nvPr>
        </p:nvSpPr>
        <p:spPr>
          <a:xfrm>
            <a:off x="150024" y="808023"/>
            <a:ext cx="9588810" cy="326585"/>
          </a:xfrm>
        </p:spPr>
        <p:txBody>
          <a:bodyPr lIns="108000" tIns="36000" rIns="108000" bIns="0" anchor="ctr">
            <a:noAutofit/>
          </a:bodyPr>
          <a:lstStyle>
            <a:lvl1pPr marL="0" indent="0" algn="l">
              <a:buNone/>
              <a:defRPr sz="1270" b="1">
                <a:solidFill>
                  <a:schemeClr val="bg2"/>
                </a:solidFill>
                <a:latin typeface="Meiryo UI" panose="020B0604030504040204" pitchFamily="50" charset="-128"/>
                <a:ea typeface="Meiryo UI" panose="020B0604030504040204" pitchFamily="50" charset="-128"/>
              </a:defRPr>
            </a:lvl1pPr>
          </a:lstStyle>
          <a:p>
            <a:pPr lvl="0"/>
            <a:r>
              <a:rPr kumimoji="1" lang="ja-JP" altLang="en-US" dirty="0"/>
              <a:t>事業のポイントを簡潔に記載</a:t>
            </a:r>
          </a:p>
        </p:txBody>
      </p:sp>
      <p:pic>
        <p:nvPicPr>
          <p:cNvPr id="8" name="Picture 11" descr="ç°å¢ç">
            <a:extLst>
              <a:ext uri="{FF2B5EF4-FFF2-40B4-BE49-F238E27FC236}">
                <a16:creationId xmlns:a16="http://schemas.microsoft.com/office/drawing/2014/main" id="{E4524634-FD36-4E22-9D09-12B514CD191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086154" y="132843"/>
            <a:ext cx="672372" cy="674311"/>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プレースホルダー 36">
            <a:extLst>
              <a:ext uri="{FF2B5EF4-FFF2-40B4-BE49-F238E27FC236}">
                <a16:creationId xmlns:a16="http://schemas.microsoft.com/office/drawing/2014/main" id="{9B97E414-CE64-463C-8703-5E74B265F930}"/>
              </a:ext>
            </a:extLst>
          </p:cNvPr>
          <p:cNvSpPr>
            <a:spLocks noGrp="1"/>
          </p:cNvSpPr>
          <p:nvPr>
            <p:ph type="body" sz="quarter" idx="12" hasCustomPrompt="1"/>
          </p:nvPr>
        </p:nvSpPr>
        <p:spPr>
          <a:xfrm>
            <a:off x="5799093" y="2173436"/>
            <a:ext cx="3935786" cy="261268"/>
          </a:xfrm>
        </p:spPr>
        <p:txBody>
          <a:bodyPr lIns="0" tIns="0" rIns="0" bIns="72000" anchor="b" anchorCtr="0">
            <a:normAutofit/>
          </a:bodyPr>
          <a:lstStyle>
            <a:lvl1pPr marL="0" indent="0" algn="l">
              <a:buNone/>
              <a:defRPr sz="1371" b="1">
                <a:solidFill>
                  <a:schemeClr val="bg2"/>
                </a:solidFill>
                <a:latin typeface="Meiryo UI" panose="020B0604030504040204" pitchFamily="50" charset="-128"/>
                <a:ea typeface="Meiryo UI" panose="020B0604030504040204" pitchFamily="50" charset="-128"/>
                <a:cs typeface="Arial" panose="020B0604020202020204" pitchFamily="34" charset="0"/>
              </a:defRPr>
            </a:lvl1pPr>
          </a:lstStyle>
          <a:p>
            <a:pPr lvl="0"/>
            <a:r>
              <a:rPr kumimoji="1" lang="ja-JP" altLang="en-US" dirty="0"/>
              <a:t>補助対象、支援対象の例、事業イメージ </a:t>
            </a:r>
            <a:r>
              <a:rPr kumimoji="1" lang="en-US" altLang="ja-JP" dirty="0"/>
              <a:t>etc.</a:t>
            </a:r>
            <a:endParaRPr kumimoji="1" lang="ja-JP" altLang="en-US" dirty="0"/>
          </a:p>
        </p:txBody>
      </p:sp>
      <p:sp>
        <p:nvSpPr>
          <p:cNvPr id="39" name="テキスト ボックス 38">
            <a:extLst>
              <a:ext uri="{FF2B5EF4-FFF2-40B4-BE49-F238E27FC236}">
                <a16:creationId xmlns:a16="http://schemas.microsoft.com/office/drawing/2014/main" id="{44AB8DD7-62C0-4DA8-85A3-8FFC2554F26A}"/>
              </a:ext>
            </a:extLst>
          </p:cNvPr>
          <p:cNvSpPr txBox="1"/>
          <p:nvPr userDrawn="1"/>
        </p:nvSpPr>
        <p:spPr>
          <a:xfrm>
            <a:off x="5565614" y="2173436"/>
            <a:ext cx="4169265" cy="261268"/>
          </a:xfrm>
          <a:prstGeom prst="rect">
            <a:avLst/>
          </a:prstGeom>
          <a:noFill/>
        </p:spPr>
        <p:txBody>
          <a:bodyPr wrap="square" lIns="0" tIns="0" bIns="65317" rtlCol="0" anchor="b" anchorCtr="0">
            <a:noAutofit/>
          </a:bodyPr>
          <a:lstStyle/>
          <a:p>
            <a:pPr algn="l"/>
            <a:r>
              <a:rPr lang="en-US" altLang="ja-JP" sz="1371" b="1" dirty="0">
                <a:solidFill>
                  <a:schemeClr val="bg2"/>
                </a:solidFill>
                <a:latin typeface="Meiryo UI" panose="020B0604030504040204" pitchFamily="50" charset="-128"/>
                <a:ea typeface="Meiryo UI" panose="020B0604030504040204" pitchFamily="50" charset="-128"/>
              </a:rPr>
              <a:t>4. </a:t>
            </a:r>
          </a:p>
        </p:txBody>
      </p:sp>
      <p:sp>
        <p:nvSpPr>
          <p:cNvPr id="31" name="テキスト プレースホルダー 37">
            <a:extLst>
              <a:ext uri="{FF2B5EF4-FFF2-40B4-BE49-F238E27FC236}">
                <a16:creationId xmlns:a16="http://schemas.microsoft.com/office/drawing/2014/main" id="{8DAEC8DB-209D-4346-BBA0-580F33B624E7}"/>
              </a:ext>
            </a:extLst>
          </p:cNvPr>
          <p:cNvSpPr>
            <a:spLocks noGrp="1"/>
          </p:cNvSpPr>
          <p:nvPr>
            <p:ph type="body" sz="quarter" idx="30" hasCustomPrompt="1"/>
          </p:nvPr>
        </p:nvSpPr>
        <p:spPr>
          <a:xfrm>
            <a:off x="569264" y="5717548"/>
            <a:ext cx="633728" cy="228610"/>
          </a:xfrm>
        </p:spPr>
        <p:txBody>
          <a:bodyPr lIns="0" tIns="0" rIns="0" bIns="0" anchor="ctr" anchorCtr="0">
            <a:noAutofit/>
          </a:bodyPr>
          <a:lstStyle>
            <a:lvl1pPr marL="0" indent="0" algn="l">
              <a:lnSpc>
                <a:spcPct val="120000"/>
              </a:lnSpc>
              <a:spcBef>
                <a:spcPts val="0"/>
              </a:spcBef>
              <a:buFont typeface="Arial" panose="020B0604020202020204" pitchFamily="34" charset="0"/>
              <a:buNone/>
              <a:defRPr sz="1089">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選　　　 択</a:t>
            </a:r>
            <a:endParaRPr kumimoji="1" lang="en-US" altLang="ja-JP" dirty="0"/>
          </a:p>
        </p:txBody>
      </p:sp>
    </p:spTree>
    <p:extLst>
      <p:ext uri="{BB962C8B-B14F-4D97-AF65-F5344CB8AC3E}">
        <p14:creationId xmlns:p14="http://schemas.microsoft.com/office/powerpoint/2010/main" val="2605044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裏表紙">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4F33A39-73E7-49E0-BF4C-2CE0E2DB7091}"/>
              </a:ext>
            </a:extLst>
          </p:cNvPr>
          <p:cNvSpPr/>
          <p:nvPr userDrawn="1"/>
        </p:nvSpPr>
        <p:spPr>
          <a:xfrm>
            <a:off x="366808" y="359096"/>
            <a:ext cx="9172383" cy="6139807"/>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53" tIns="41476" rIns="82953" bIns="41476" numCol="1" spcCol="0" rtlCol="0" fromWordArt="0" anchor="ctr" anchorCtr="0" forceAA="0" compatLnSpc="1">
            <a:prstTxWarp prst="textNoShape">
              <a:avLst/>
            </a:prstTxWarp>
            <a:noAutofit/>
          </a:bodyPr>
          <a:lstStyle/>
          <a:p>
            <a:pPr algn="ctr"/>
            <a:endParaRPr kumimoji="1" lang="ja-JP" altLang="en-US" sz="1452" dirty="0">
              <a:solidFill>
                <a:schemeClr val="tx1"/>
              </a:solidFill>
            </a:endParaRPr>
          </a:p>
        </p:txBody>
      </p:sp>
      <p:pic>
        <p:nvPicPr>
          <p:cNvPr id="17" name="Picture 2">
            <a:extLst>
              <a:ext uri="{FF2B5EF4-FFF2-40B4-BE49-F238E27FC236}">
                <a16:creationId xmlns:a16="http://schemas.microsoft.com/office/drawing/2014/main" id="{763CBD03-2A6D-45D7-9768-1358FBBD1C8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54892" y="3120324"/>
            <a:ext cx="1796216" cy="617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94198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目次用スライド">
    <p:spTree>
      <p:nvGrpSpPr>
        <p:cNvPr id="1" name=""/>
        <p:cNvGrpSpPr/>
        <p:nvPr/>
      </p:nvGrpSpPr>
      <p:grpSpPr>
        <a:xfrm>
          <a:off x="0" y="0"/>
          <a:ext cx="0" cy="0"/>
          <a:chOff x="0" y="0"/>
          <a:chExt cx="0" cy="0"/>
        </a:xfrm>
      </p:grpSpPr>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67311" y="133064"/>
            <a:ext cx="596513" cy="59823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p:cNvGrpSpPr/>
          <p:nvPr userDrawn="1"/>
        </p:nvGrpSpPr>
        <p:grpSpPr>
          <a:xfrm>
            <a:off x="175735" y="107519"/>
            <a:ext cx="9020718" cy="587854"/>
            <a:chOff x="269828" y="289257"/>
            <a:chExt cx="9736304" cy="687600"/>
          </a:xfrm>
        </p:grpSpPr>
        <p:pic>
          <p:nvPicPr>
            <p:cNvPr id="4"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49980" y="390418"/>
              <a:ext cx="9576000" cy="508461"/>
            </a:xfrm>
            <a:prstGeom prst="rect">
              <a:avLst/>
            </a:prstGeom>
          </p:spPr>
        </p:pic>
        <p:cxnSp>
          <p:nvCxnSpPr>
            <p:cNvPr id="5" name="直線コネクタ 4">
              <a:extLst>
                <a:ext uri="{FF2B5EF4-FFF2-40B4-BE49-F238E27FC236}">
                  <a16:creationId xmlns:a16="http://schemas.microsoft.com/office/drawing/2014/main" id="{EBCF4434-9025-3445-AC58-7DECDD0D5A3D}"/>
                </a:ext>
              </a:extLst>
            </p:cNvPr>
            <p:cNvCxnSpPr>
              <a:cxnSpLocks/>
            </p:cNvCxnSpPr>
            <p:nvPr userDrawn="1"/>
          </p:nvCxnSpPr>
          <p:spPr>
            <a:xfrm>
              <a:off x="269828" y="586520"/>
              <a:ext cx="387743" cy="388717"/>
            </a:xfrm>
            <a:prstGeom prst="line">
              <a:avLst/>
            </a:prstGeom>
            <a:ln w="127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F081F0C-555C-6443-8F74-0430630E7B15}"/>
                </a:ext>
              </a:extLst>
            </p:cNvPr>
            <p:cNvCxnSpPr>
              <a:cxnSpLocks/>
            </p:cNvCxnSpPr>
            <p:nvPr userDrawn="1"/>
          </p:nvCxnSpPr>
          <p:spPr>
            <a:xfrm>
              <a:off x="9321870" y="289257"/>
              <a:ext cx="684262" cy="687600"/>
            </a:xfrm>
            <a:prstGeom prst="line">
              <a:avLst/>
            </a:prstGeom>
            <a:ln w="127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テキスト ボックス 2">
            <a:extLst>
              <a:ext uri="{FF2B5EF4-FFF2-40B4-BE49-F238E27FC236}">
                <a16:creationId xmlns:a16="http://schemas.microsoft.com/office/drawing/2014/main" id="{C5DB8421-7474-E379-71B8-A9E4689173D6}"/>
              </a:ext>
            </a:extLst>
          </p:cNvPr>
          <p:cNvSpPr txBox="1"/>
          <p:nvPr userDrawn="1"/>
        </p:nvSpPr>
        <p:spPr>
          <a:xfrm>
            <a:off x="9417050" y="6597650"/>
            <a:ext cx="212725" cy="171450"/>
          </a:xfrm>
          <a:prstGeom prst="rect">
            <a:avLst/>
          </a:prstGeom>
          <a:solidFill>
            <a:srgbClr val="009C89"/>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F0D75E13-7DB4-49F4-8E42-B90C920691D9}" type="slidenum">
              <a:rPr kumimoji="1" lang="ja-JP" altLang="en-US" sz="12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00" dirty="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36361629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7ACD0EE-DDB9-4CC4-86C3-26B77087A8A9}"/>
              </a:ext>
            </a:extLst>
          </p:cNvPr>
          <p:cNvSpPr>
            <a:spLocks noGrp="1"/>
          </p:cNvSpPr>
          <p:nvPr>
            <p:ph type="ftr" sz="quarter" idx="10"/>
          </p:nvPr>
        </p:nvSpPr>
        <p:spPr/>
        <p:txBody>
          <a:bodyPr/>
          <a:lstStyle>
            <a:lvl1pPr>
              <a:defRPr/>
            </a:lvl1pPr>
          </a:lstStyle>
          <a:p>
            <a:endParaRPr lang="en-US" altLang="en-US" dirty="0">
              <a:solidFill>
                <a:srgbClr val="333333"/>
              </a:solidFill>
            </a:endParaRPr>
          </a:p>
        </p:txBody>
      </p:sp>
      <p:sp>
        <p:nvSpPr>
          <p:cNvPr id="4" name="Date Placeholder 3">
            <a:extLst>
              <a:ext uri="{FF2B5EF4-FFF2-40B4-BE49-F238E27FC236}">
                <a16:creationId xmlns:a16="http://schemas.microsoft.com/office/drawing/2014/main" id="{04D8A8FA-1F9D-4D5D-B546-0624AFD9AF29}"/>
              </a:ext>
            </a:extLst>
          </p:cNvPr>
          <p:cNvSpPr>
            <a:spLocks noGrp="1"/>
          </p:cNvSpPr>
          <p:nvPr>
            <p:ph type="dt" sz="half" idx="12"/>
          </p:nvPr>
        </p:nvSpPr>
        <p:spPr/>
        <p:txBody>
          <a:bodyPr/>
          <a:lstStyle>
            <a:lvl1pPr>
              <a:defRPr/>
            </a:lvl1pPr>
          </a:lstStyle>
          <a:p>
            <a:endParaRPr lang="en-US" altLang="en-US" dirty="0">
              <a:solidFill>
                <a:srgbClr val="333333"/>
              </a:solidFill>
            </a:endParaRPr>
          </a:p>
        </p:txBody>
      </p:sp>
      <p:pic>
        <p:nvPicPr>
          <p:cNvPr id="9"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947645" y="128165"/>
            <a:ext cx="536221" cy="537767"/>
          </a:xfrm>
          <a:prstGeom prst="rect">
            <a:avLst/>
          </a:prstGeom>
          <a:noFill/>
          <a:extLst>
            <a:ext uri="{909E8E84-426E-40DD-AFC4-6F175D3DCCD1}">
              <a14:hiddenFill xmlns:a14="http://schemas.microsoft.com/office/drawing/2010/main">
                <a:solidFill>
                  <a:srgbClr val="FFFFFF"/>
                </a:solidFill>
              </a14:hiddenFill>
            </a:ext>
          </a:extLst>
        </p:spPr>
      </p:pic>
      <p:pic>
        <p:nvPicPr>
          <p:cNvPr id="10"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cstate="email">
            <a:extLst>
              <a:ext uri="{28A0092B-C50C-407E-A947-70E740481C1C}">
                <a14:useLocalDpi xmlns:a14="http://schemas.microsoft.com/office/drawing/2010/main"/>
              </a:ext>
            </a:extLst>
          </a:blip>
          <a:stretch>
            <a:fillRect/>
          </a:stretch>
        </p:blipFill>
        <p:spPr>
          <a:xfrm>
            <a:off x="324260" y="208406"/>
            <a:ext cx="8713007" cy="461267"/>
          </a:xfrm>
          <a:prstGeom prst="rect">
            <a:avLst/>
          </a:prstGeom>
        </p:spPr>
      </p:pic>
      <p:sp>
        <p:nvSpPr>
          <p:cNvPr id="12" name="コンテンツ プレースホルダー 13">
            <a:extLst>
              <a:ext uri="{FF2B5EF4-FFF2-40B4-BE49-F238E27FC236}">
                <a16:creationId xmlns:a16="http://schemas.microsoft.com/office/drawing/2014/main" id="{89977F20-F4BF-4D81-9971-71C821CD53EF}"/>
              </a:ext>
            </a:extLst>
          </p:cNvPr>
          <p:cNvSpPr>
            <a:spLocks noGrp="1"/>
          </p:cNvSpPr>
          <p:nvPr>
            <p:ph sz="quarter" idx="11" hasCustomPrompt="1"/>
          </p:nvPr>
        </p:nvSpPr>
        <p:spPr bwMode="white">
          <a:xfrm>
            <a:off x="324260" y="208405"/>
            <a:ext cx="7145927" cy="457525"/>
          </a:xfrm>
          <a:prstGeom prst="rect">
            <a:avLst/>
          </a:prstGeom>
        </p:spPr>
        <p:txBody>
          <a:bodyPr lIns="252000" tIns="36000" rIns="0" bIns="0" anchor="ctr">
            <a:normAutofit/>
          </a:bodyPr>
          <a:lstStyle>
            <a:lvl1pPr marL="0" indent="0">
              <a:buNone/>
              <a:defRPr sz="1804" b="1" i="0">
                <a:solidFill>
                  <a:schemeClr val="bg1"/>
                </a:solidFill>
                <a:latin typeface="Meiryo UI" panose="020B0604030504040204" pitchFamily="50" charset="-128"/>
                <a:ea typeface="Meiryo UI" panose="020B0604030504040204" pitchFamily="50" charset="-128"/>
              </a:defRPr>
            </a:lvl1pPr>
          </a:lstStyle>
          <a:p>
            <a:r>
              <a:rPr kumimoji="1" lang="ja-JP" altLang="en-US" dirty="0"/>
              <a:t>タイトル</a:t>
            </a:r>
          </a:p>
        </p:txBody>
      </p:sp>
      <p:cxnSp>
        <p:nvCxnSpPr>
          <p:cNvPr id="13" name="直線コネクタ 12">
            <a:extLst>
              <a:ext uri="{FF2B5EF4-FFF2-40B4-BE49-F238E27FC236}">
                <a16:creationId xmlns:a16="http://schemas.microsoft.com/office/drawing/2014/main" id="{EBCF4434-9025-3445-AC58-7DECDD0D5A3D}"/>
              </a:ext>
            </a:extLst>
          </p:cNvPr>
          <p:cNvCxnSpPr>
            <a:cxnSpLocks/>
          </p:cNvCxnSpPr>
          <p:nvPr userDrawn="1"/>
        </p:nvCxnSpPr>
        <p:spPr>
          <a:xfrm>
            <a:off x="249999" y="386307"/>
            <a:ext cx="359245" cy="3526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9F081F0C-555C-6443-8F74-0430630E7B15}"/>
              </a:ext>
            </a:extLst>
          </p:cNvPr>
          <p:cNvCxnSpPr>
            <a:cxnSpLocks/>
          </p:cNvCxnSpPr>
          <p:nvPr userDrawn="1"/>
        </p:nvCxnSpPr>
        <p:spPr>
          <a:xfrm>
            <a:off x="8477556" y="116632"/>
            <a:ext cx="633971" cy="6237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A6F24271-F560-93DC-41DE-5D77A323B55D}"/>
              </a:ext>
            </a:extLst>
          </p:cNvPr>
          <p:cNvSpPr txBox="1"/>
          <p:nvPr userDrawn="1"/>
        </p:nvSpPr>
        <p:spPr>
          <a:xfrm>
            <a:off x="9417050" y="6597650"/>
            <a:ext cx="212725" cy="171450"/>
          </a:xfrm>
          <a:prstGeom prst="rect">
            <a:avLst/>
          </a:prstGeom>
          <a:solidFill>
            <a:srgbClr val="009C89"/>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F0D75E13-7DB4-49F4-8E42-B90C920691D9}" type="slidenum">
              <a:rPr kumimoji="1" lang="ja-JP" altLang="en-US" sz="12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00" dirty="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493709094"/>
      </p:ext>
    </p:extLst>
  </p:cSld>
  <p:clrMapOvr>
    <a:masterClrMapping/>
  </p:clrMapOvr>
  <p:transition spd="slow"/>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内容説明用スライド_タイトルのみ+リード">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415CC879-8893-4ACA-BC53-E5C16947C50D}"/>
              </a:ext>
            </a:extLst>
          </p:cNvPr>
          <p:cNvGrpSpPr/>
          <p:nvPr userDrawn="1"/>
        </p:nvGrpSpPr>
        <p:grpSpPr>
          <a:xfrm>
            <a:off x="197897" y="37169"/>
            <a:ext cx="9429542" cy="719363"/>
            <a:chOff x="213594" y="302433"/>
            <a:chExt cx="10177559" cy="792964"/>
          </a:xfrm>
          <a:solidFill>
            <a:schemeClr val="accent3">
              <a:lumMod val="75000"/>
            </a:schemeClr>
          </a:solidFill>
        </p:grpSpPr>
        <p:pic>
          <p:nvPicPr>
            <p:cNvPr id="11" name="Picture 11" descr="ç°å¢ç">
              <a:extLst>
                <a:ext uri="{FF2B5EF4-FFF2-40B4-BE49-F238E27FC236}">
                  <a16:creationId xmlns:a16="http://schemas.microsoft.com/office/drawing/2014/main" id="{EA847D1A-9CB9-4A27-A318-805446306AB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11212" y="333796"/>
              <a:ext cx="579941" cy="559908"/>
            </a:xfrm>
            <a:prstGeom prst="rect">
              <a:avLst/>
            </a:prstGeom>
            <a:grpFill/>
          </p:spPr>
        </p:pic>
        <p:sp>
          <p:nvSpPr>
            <p:cNvPr id="12" name="フリーフォーム: 図形 11">
              <a:extLst>
                <a:ext uri="{FF2B5EF4-FFF2-40B4-BE49-F238E27FC236}">
                  <a16:creationId xmlns:a16="http://schemas.microsoft.com/office/drawing/2014/main" id="{65FC17B1-25BE-4588-AF23-0BACCC17A073}"/>
                </a:ext>
              </a:extLst>
            </p:cNvPr>
            <p:cNvSpPr/>
            <p:nvPr userDrawn="1"/>
          </p:nvSpPr>
          <p:spPr>
            <a:xfrm flipH="1" flipV="1">
              <a:off x="306464" y="390658"/>
              <a:ext cx="9680339" cy="648000"/>
            </a:xfrm>
            <a:custGeom>
              <a:avLst/>
              <a:gdLst>
                <a:gd name="connsiteX0" fmla="*/ 9613274 w 9680339"/>
                <a:gd name="connsiteY0" fmla="*/ 648000 h 648000"/>
                <a:gd name="connsiteX1" fmla="*/ 648000 w 9680339"/>
                <a:gd name="connsiteY1" fmla="*/ 648000 h 648000"/>
                <a:gd name="connsiteX2" fmla="*/ 0 w 9680339"/>
                <a:gd name="connsiteY2" fmla="*/ 0 h 648000"/>
                <a:gd name="connsiteX3" fmla="*/ 8817361 w 9680339"/>
                <a:gd name="connsiteY3" fmla="*/ 0 h 648000"/>
                <a:gd name="connsiteX4" fmla="*/ 9413208 w 9680339"/>
                <a:gd name="connsiteY4" fmla="*/ 0 h 648000"/>
                <a:gd name="connsiteX5" fmla="*/ 9469437 w 9680339"/>
                <a:gd name="connsiteY5" fmla="*/ 0 h 648000"/>
                <a:gd name="connsiteX6" fmla="*/ 9630899 w 9680339"/>
                <a:gd name="connsiteY6" fmla="*/ 162918 h 648000"/>
                <a:gd name="connsiteX7" fmla="*/ 9680339 w 9680339"/>
                <a:gd name="connsiteY7" fmla="*/ 200542 h 648000"/>
                <a:gd name="connsiteX8" fmla="*/ 9680339 w 9680339"/>
                <a:gd name="connsiteY8" fmla="*/ 598300 h 648000"/>
                <a:gd name="connsiteX9" fmla="*/ 9661565 w 9680339"/>
                <a:gd name="connsiteY9" fmla="*/ 632782 h 648000"/>
                <a:gd name="connsiteX10" fmla="*/ 9613274 w 9680339"/>
                <a:gd name="connsiteY10" fmla="*/ 64800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80339" h="648000">
                  <a:moveTo>
                    <a:pt x="9613274" y="648000"/>
                  </a:moveTo>
                  <a:lnTo>
                    <a:pt x="648000" y="648000"/>
                  </a:lnTo>
                  <a:lnTo>
                    <a:pt x="0" y="0"/>
                  </a:lnTo>
                  <a:lnTo>
                    <a:pt x="8817361" y="0"/>
                  </a:lnTo>
                  <a:lnTo>
                    <a:pt x="9413208" y="0"/>
                  </a:lnTo>
                  <a:lnTo>
                    <a:pt x="9469437" y="0"/>
                  </a:lnTo>
                  <a:lnTo>
                    <a:pt x="9630899" y="162918"/>
                  </a:lnTo>
                  <a:lnTo>
                    <a:pt x="9680339" y="200542"/>
                  </a:lnTo>
                  <a:lnTo>
                    <a:pt x="9680339" y="598300"/>
                  </a:lnTo>
                  <a:lnTo>
                    <a:pt x="9661565" y="632782"/>
                  </a:lnTo>
                  <a:cubicBezTo>
                    <a:pt x="9649206" y="642184"/>
                    <a:pt x="9632133" y="648000"/>
                    <a:pt x="9613274" y="6480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p>
          </p:txBody>
        </p:sp>
        <p:cxnSp>
          <p:nvCxnSpPr>
            <p:cNvPr id="13" name="直線コネクタ 12">
              <a:extLst>
                <a:ext uri="{FF2B5EF4-FFF2-40B4-BE49-F238E27FC236}">
                  <a16:creationId xmlns:a16="http://schemas.microsoft.com/office/drawing/2014/main" id="{4ACDB6E1-0019-4594-BA57-355CD944730E}"/>
                </a:ext>
              </a:extLst>
            </p:cNvPr>
            <p:cNvCxnSpPr>
              <a:cxnSpLocks/>
            </p:cNvCxnSpPr>
            <p:nvPr userDrawn="1"/>
          </p:nvCxnSpPr>
          <p:spPr>
            <a:xfrm>
              <a:off x="9242760" y="302433"/>
              <a:ext cx="792964" cy="792964"/>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1CFD28A3-FFD3-44EF-BD7B-AA8133ABDF9A}"/>
                </a:ext>
              </a:extLst>
            </p:cNvPr>
            <p:cNvCxnSpPr>
              <a:cxnSpLocks/>
            </p:cNvCxnSpPr>
            <p:nvPr userDrawn="1"/>
          </p:nvCxnSpPr>
          <p:spPr>
            <a:xfrm>
              <a:off x="213594" y="735397"/>
              <a:ext cx="360000" cy="3600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タイトル 97">
            <a:extLst>
              <a:ext uri="{FF2B5EF4-FFF2-40B4-BE49-F238E27FC236}">
                <a16:creationId xmlns:a16="http://schemas.microsoft.com/office/drawing/2014/main" id="{B78F4E89-BF6F-4E09-A944-EE472855512C}"/>
              </a:ext>
            </a:extLst>
          </p:cNvPr>
          <p:cNvSpPr>
            <a:spLocks noGrp="1"/>
          </p:cNvSpPr>
          <p:nvPr>
            <p:ph type="title" hasCustomPrompt="1"/>
          </p:nvPr>
        </p:nvSpPr>
        <p:spPr>
          <a:xfrm>
            <a:off x="287214" y="115050"/>
            <a:ext cx="8271821" cy="587854"/>
          </a:xfrm>
          <a:prstGeom prst="rect">
            <a:avLst/>
          </a:prstGeom>
        </p:spPr>
        <p:txBody>
          <a:bodyPr lIns="252000" tIns="36000" rIns="0" bIns="0" anchor="ctr" anchorCtr="0"/>
          <a:lstStyle>
            <a:lvl1pPr>
              <a:defRPr sz="2395"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16" name="コンテンツ プレースホルダー 18">
            <a:extLst>
              <a:ext uri="{FF2B5EF4-FFF2-40B4-BE49-F238E27FC236}">
                <a16:creationId xmlns:a16="http://schemas.microsoft.com/office/drawing/2014/main" id="{E5C690C4-34B3-4BE9-8905-112BB7C579C6}"/>
              </a:ext>
            </a:extLst>
          </p:cNvPr>
          <p:cNvSpPr>
            <a:spLocks noGrp="1"/>
          </p:cNvSpPr>
          <p:nvPr>
            <p:ph sz="quarter" idx="16" hasCustomPrompt="1"/>
          </p:nvPr>
        </p:nvSpPr>
        <p:spPr>
          <a:xfrm>
            <a:off x="531438" y="808111"/>
            <a:ext cx="8705425" cy="783805"/>
          </a:xfrm>
          <a:prstGeom prst="rect">
            <a:avLst/>
          </a:prstGeom>
        </p:spPr>
        <p:txBody>
          <a:bodyPr lIns="0" tIns="144000" rIns="0" bIns="0" anchor="t"/>
          <a:lstStyle>
            <a:lvl1pPr marL="0" marR="0" indent="0" algn="l" defTabSz="782000" rtl="0" eaLnBrk="1" fontAlgn="auto" latinLnBrk="0" hangingPunct="1">
              <a:lnSpc>
                <a:spcPct val="100000"/>
              </a:lnSpc>
              <a:spcBef>
                <a:spcPts val="0"/>
              </a:spcBef>
              <a:spcAft>
                <a:spcPts val="513"/>
              </a:spcAft>
              <a:buClrTx/>
              <a:buSzTx/>
              <a:buFontTx/>
              <a:buNone/>
              <a:tabLst/>
              <a:defRPr sz="1368" b="1">
                <a:solidFill>
                  <a:srgbClr val="009C89"/>
                </a:solidFill>
                <a:latin typeface="Meiryo UI" panose="020B0604030504040204" pitchFamily="50" charset="-128"/>
                <a:ea typeface="Meiryo UI" panose="020B0604030504040204" pitchFamily="50" charset="-128"/>
              </a:defRPr>
            </a:lvl1pPr>
            <a:lvl2pPr marL="391000" indent="0">
              <a:buFontTx/>
              <a:buNone/>
              <a:defRPr/>
            </a:lvl2pPr>
            <a:lvl3pPr marL="782000" indent="0">
              <a:buFontTx/>
              <a:buNone/>
              <a:defRPr/>
            </a:lvl3pPr>
            <a:lvl4pPr marL="1173000" indent="0">
              <a:buFontTx/>
              <a:buNone/>
              <a:defRPr/>
            </a:lvl4pPr>
            <a:lvl5pPr marL="1564000" indent="0">
              <a:buFontTx/>
              <a:buNone/>
              <a:defRPr/>
            </a:lvl5pPr>
          </a:lstStyle>
          <a:p>
            <a:pPr marL="0" marR="0" lvl="0" indent="0" algn="l" defTabSz="782000" rtl="0" eaLnBrk="1" fontAlgn="auto" latinLnBrk="0" hangingPunct="1">
              <a:lnSpc>
                <a:spcPct val="90000"/>
              </a:lnSpc>
              <a:spcBef>
                <a:spcPts val="855"/>
              </a:spcBef>
              <a:spcAft>
                <a:spcPts val="0"/>
              </a:spcAft>
              <a:buClrTx/>
              <a:buSzTx/>
              <a:buFontTx/>
              <a:buNone/>
              <a:tabLst/>
              <a:defRPr/>
            </a:pPr>
            <a:r>
              <a:rPr kumimoji="1" lang="ja-JP" altLang="en-US" dirty="0"/>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sp>
        <p:nvSpPr>
          <p:cNvPr id="2" name="テキスト ボックス 1">
            <a:extLst>
              <a:ext uri="{FF2B5EF4-FFF2-40B4-BE49-F238E27FC236}">
                <a16:creationId xmlns:a16="http://schemas.microsoft.com/office/drawing/2014/main" id="{62B881F8-CD81-3526-389B-761E99F9427F}"/>
              </a:ext>
            </a:extLst>
          </p:cNvPr>
          <p:cNvSpPr txBox="1"/>
          <p:nvPr userDrawn="1"/>
        </p:nvSpPr>
        <p:spPr>
          <a:xfrm>
            <a:off x="9417050" y="6597650"/>
            <a:ext cx="212725" cy="171450"/>
          </a:xfrm>
          <a:prstGeom prst="rect">
            <a:avLst/>
          </a:prstGeom>
          <a:solidFill>
            <a:srgbClr val="009C89"/>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F0D75E13-7DB4-49F4-8E42-B90C920691D9}" type="slidenum">
              <a:rPr kumimoji="1" lang="ja-JP" altLang="en-US" sz="12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00" dirty="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322718167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userDrawn="1">
  <p:cSld name="1_表紙">
    <p:spTree>
      <p:nvGrpSpPr>
        <p:cNvPr id="1" name=""/>
        <p:cNvGrpSpPr/>
        <p:nvPr/>
      </p:nvGrpSpPr>
      <p:grpSpPr>
        <a:xfrm>
          <a:off x="0" y="0"/>
          <a:ext cx="0" cy="0"/>
          <a:chOff x="0" y="0"/>
          <a:chExt cx="0" cy="0"/>
        </a:xfrm>
      </p:grpSpPr>
      <p:sp>
        <p:nvSpPr>
          <p:cNvPr id="139266" name="Rectangle 2"/>
          <p:cNvSpPr>
            <a:spLocks noGrp="1" noChangeArrowheads="1"/>
          </p:cNvSpPr>
          <p:nvPr>
            <p:ph type="ctrTitle" hasCustomPrompt="1"/>
          </p:nvPr>
        </p:nvSpPr>
        <p:spPr bwMode="auto">
          <a:xfrm>
            <a:off x="1951968" y="2714178"/>
            <a:ext cx="6002100" cy="914400"/>
          </a:xfrm>
          <a:prstGeom prst="rect">
            <a:avLst/>
          </a:prstGeom>
        </p:spPr>
        <p:txBody>
          <a:bodyPr lIns="0" tIns="72000" rIns="0" bIns="0" anchor="ctr">
            <a:normAutofit/>
          </a:bodyPr>
          <a:lstStyle>
            <a:lvl1pPr>
              <a:defRPr lang="ja-JP" altLang="ja-JP" sz="2309" kern="0" noProof="0" dirty="0">
                <a:solidFill>
                  <a:srgbClr val="009C89"/>
                </a:solidFill>
                <a:latin typeface="Meiryo UI" panose="020B0604030504040204" pitchFamily="50" charset="-128"/>
                <a:ea typeface="Meiryo UI" panose="020B0604030504040204" pitchFamily="50" charset="-128"/>
              </a:defRPr>
            </a:lvl1pPr>
          </a:lstStyle>
          <a:p>
            <a:pPr marL="0" lvl="0" algn="ctr" defTabSz="685800" latinLnBrk="0"/>
            <a:r>
              <a:rPr lang="ja-JP" altLang="en-US" noProof="0" dirty="0"/>
              <a:t>タイトルを入力して下さい</a:t>
            </a:r>
            <a:endParaRPr lang="ja-JP" altLang="ja-JP" noProof="0" dirty="0"/>
          </a:p>
        </p:txBody>
      </p:sp>
      <p:sp>
        <p:nvSpPr>
          <p:cNvPr id="139267" name="Rectangle 3"/>
          <p:cNvSpPr>
            <a:spLocks noGrp="1" noChangeArrowheads="1"/>
          </p:cNvSpPr>
          <p:nvPr>
            <p:ph type="subTitle" idx="1" hasCustomPrompt="1"/>
          </p:nvPr>
        </p:nvSpPr>
        <p:spPr>
          <a:xfrm>
            <a:off x="1951968" y="3763224"/>
            <a:ext cx="6002100" cy="392400"/>
          </a:xfrm>
          <a:prstGeom prst="rect">
            <a:avLst/>
          </a:prstGeom>
        </p:spPr>
        <p:txBody>
          <a:bodyPr anchor="ctr"/>
          <a:lstStyle>
            <a:lvl1pPr>
              <a:defRPr lang="ja-JP" altLang="ja-JP" sz="1154" b="1" noProof="0" dirty="0">
                <a:solidFill>
                  <a:srgbClr val="009C89"/>
                </a:solidFill>
                <a:latin typeface="Meiryo UI" panose="020B0604030504040204" pitchFamily="50" charset="-128"/>
                <a:ea typeface="Meiryo UI" panose="020B0604030504040204" pitchFamily="50" charset="-128"/>
              </a:defRPr>
            </a:lvl1pPr>
          </a:lstStyle>
          <a:p>
            <a:pPr marL="0" lvl="0" indent="0" algn="ctr">
              <a:buFontTx/>
              <a:buNone/>
            </a:pPr>
            <a:r>
              <a:rPr lang="ja-JP" altLang="en-US" noProof="0" dirty="0"/>
              <a:t>サブタイトルを入力して下さい</a:t>
            </a:r>
            <a:endParaRPr lang="ja-JP" altLang="ja-JP" noProof="0" dirty="0"/>
          </a:p>
        </p:txBody>
      </p:sp>
      <p:grpSp>
        <p:nvGrpSpPr>
          <p:cNvPr id="9" name="グループ化 8">
            <a:extLst>
              <a:ext uri="{FF2B5EF4-FFF2-40B4-BE49-F238E27FC236}">
                <a16:creationId xmlns:a16="http://schemas.microsoft.com/office/drawing/2014/main" id="{F41CFA44-A81A-4E8A-8ECA-5C310458BDB3}"/>
              </a:ext>
            </a:extLst>
          </p:cNvPr>
          <p:cNvGrpSpPr/>
          <p:nvPr userDrawn="1"/>
        </p:nvGrpSpPr>
        <p:grpSpPr>
          <a:xfrm>
            <a:off x="1957110" y="2714141"/>
            <a:ext cx="5991783" cy="914438"/>
            <a:chOff x="1042416" y="2697480"/>
            <a:chExt cx="8622792" cy="1007999"/>
          </a:xfrm>
        </p:grpSpPr>
        <p:cxnSp>
          <p:nvCxnSpPr>
            <p:cNvPr id="10" name="直線コネクタ 9">
              <a:extLst>
                <a:ext uri="{FF2B5EF4-FFF2-40B4-BE49-F238E27FC236}">
                  <a16:creationId xmlns:a16="http://schemas.microsoft.com/office/drawing/2014/main" id="{4070F450-602B-46B9-9A9F-D33E6EDAE2F2}"/>
                </a:ext>
              </a:extLst>
            </p:cNvPr>
            <p:cNvCxnSpPr/>
            <p:nvPr userDrawn="1"/>
          </p:nvCxnSpPr>
          <p:spPr>
            <a:xfrm>
              <a:off x="1042416" y="2697480"/>
              <a:ext cx="8622792" cy="0"/>
            </a:xfrm>
            <a:prstGeom prst="line">
              <a:avLst/>
            </a:prstGeom>
            <a:ln w="28575">
              <a:solidFill>
                <a:srgbClr val="009C89"/>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CCE8B1C9-CC18-4223-804A-C3ACF0EBDA56}"/>
                </a:ext>
              </a:extLst>
            </p:cNvPr>
            <p:cNvCxnSpPr/>
            <p:nvPr userDrawn="1"/>
          </p:nvCxnSpPr>
          <p:spPr>
            <a:xfrm>
              <a:off x="1042416" y="3705479"/>
              <a:ext cx="8622792" cy="0"/>
            </a:xfrm>
            <a:prstGeom prst="line">
              <a:avLst/>
            </a:prstGeom>
            <a:ln w="28575">
              <a:solidFill>
                <a:srgbClr val="009C89"/>
              </a:solidFill>
            </a:ln>
          </p:spPr>
          <p:style>
            <a:lnRef idx="1">
              <a:schemeClr val="accent1"/>
            </a:lnRef>
            <a:fillRef idx="0">
              <a:schemeClr val="accent1"/>
            </a:fillRef>
            <a:effectRef idx="0">
              <a:schemeClr val="accent1"/>
            </a:effectRef>
            <a:fontRef idx="minor">
              <a:schemeClr val="tx1"/>
            </a:fontRef>
          </p:style>
        </p:cxnSp>
      </p:grpSp>
      <p:sp>
        <p:nvSpPr>
          <p:cNvPr id="26" name="四角形: 角を丸くする 25">
            <a:extLst>
              <a:ext uri="{FF2B5EF4-FFF2-40B4-BE49-F238E27FC236}">
                <a16:creationId xmlns:a16="http://schemas.microsoft.com/office/drawing/2014/main" id="{E0296942-E546-44F0-8A37-98D42D0D4E44}"/>
              </a:ext>
            </a:extLst>
          </p:cNvPr>
          <p:cNvSpPr/>
          <p:nvPr userDrawn="1"/>
        </p:nvSpPr>
        <p:spPr>
          <a:xfrm>
            <a:off x="208923" y="359096"/>
            <a:ext cx="9488157" cy="6144506"/>
          </a:xfrm>
          <a:prstGeom prst="roundRect">
            <a:avLst>
              <a:gd name="adj" fmla="val 1226"/>
            </a:avLst>
          </a:prstGeom>
          <a:noFill/>
          <a:ln w="12700">
            <a:solidFill>
              <a:srgbClr val="009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342900"/>
            <a:endParaRPr lang="ja-JP" altLang="en-US" sz="1154"/>
          </a:p>
        </p:txBody>
      </p:sp>
      <p:pic>
        <p:nvPicPr>
          <p:cNvPr id="2" name="Picture 11" descr="ç°å¢ç">
            <a:extLst>
              <a:ext uri="{FF2B5EF4-FFF2-40B4-BE49-F238E27FC236}">
                <a16:creationId xmlns:a16="http://schemas.microsoft.com/office/drawing/2014/main" id="{84A8ACAF-1617-13B8-CE19-254DD0AE7C09}"/>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491196" y="1167390"/>
            <a:ext cx="964394" cy="967177"/>
          </a:xfrm>
          <a:prstGeom prst="rect">
            <a:avLst/>
          </a:prstGeom>
          <a:noFill/>
          <a:extLst>
            <a:ext uri="{909E8E84-426E-40DD-AFC4-6F175D3DCCD1}">
              <a14:hiddenFill xmlns:a14="http://schemas.microsoft.com/office/drawing/2010/main">
                <a:solidFill>
                  <a:srgbClr val="FFFFFF"/>
                </a:solidFill>
              </a14:hiddenFill>
            </a:ext>
          </a:extLst>
        </p:spPr>
      </p:pic>
      <p:pic>
        <p:nvPicPr>
          <p:cNvPr id="11" name="図 10" descr="アイコン&#10;&#10;自動的に生成された説明">
            <a:extLst>
              <a:ext uri="{FF2B5EF4-FFF2-40B4-BE49-F238E27FC236}">
                <a16:creationId xmlns:a16="http://schemas.microsoft.com/office/drawing/2014/main" id="{7D4B4C93-2E3C-173C-2CFE-DACB186FB2C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92438" y="5464478"/>
            <a:ext cx="1335934" cy="476250"/>
          </a:xfrm>
          <a:prstGeom prst="rect">
            <a:avLst/>
          </a:prstGeom>
        </p:spPr>
      </p:pic>
      <p:pic>
        <p:nvPicPr>
          <p:cNvPr id="12" name="図 11">
            <a:extLst>
              <a:ext uri="{FF2B5EF4-FFF2-40B4-BE49-F238E27FC236}">
                <a16:creationId xmlns:a16="http://schemas.microsoft.com/office/drawing/2014/main" id="{011D5CB6-72B1-0121-7A0B-9CA1A5C1CE77}"/>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676365" y="5201239"/>
            <a:ext cx="1003345" cy="913223"/>
          </a:xfrm>
          <a:prstGeom prst="rect">
            <a:avLst/>
          </a:prstGeom>
        </p:spPr>
      </p:pic>
      <p:pic>
        <p:nvPicPr>
          <p:cNvPr id="14" name="図 13" descr="ダイアグラム&#10;&#10;自動的に生成された説明">
            <a:extLst>
              <a:ext uri="{FF2B5EF4-FFF2-40B4-BE49-F238E27FC236}">
                <a16:creationId xmlns:a16="http://schemas.microsoft.com/office/drawing/2014/main" id="{DF2172E1-CC47-E7CB-5F09-F6A417C2528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079298" y="4534916"/>
            <a:ext cx="1140088" cy="1484884"/>
          </a:xfrm>
          <a:prstGeom prst="rect">
            <a:avLst/>
          </a:prstGeom>
        </p:spPr>
      </p:pic>
    </p:spTree>
    <p:extLst>
      <p:ext uri="{BB962C8B-B14F-4D97-AF65-F5344CB8AC3E}">
        <p14:creationId xmlns:p14="http://schemas.microsoft.com/office/powerpoint/2010/main" val="2312723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AB8FDAF-A279-BBBF-1C08-288DE98C4E32}"/>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33FD70BC-FB96-4104-93C6-33ABC3DE7602}" type="slidenum">
              <a:rPr kumimoji="1" lang="ja-JP" altLang="en-US" sz="14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4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5" name="テキスト ボックス 4">
            <a:extLst>
              <a:ext uri="{FF2B5EF4-FFF2-40B4-BE49-F238E27FC236}">
                <a16:creationId xmlns:a16="http://schemas.microsoft.com/office/drawing/2014/main" id="{7B403CE0-023B-AB72-1FB4-C06446D9DE1C}"/>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4FB6670E-3F7C-4572-95E3-521CDDB83205}" type="slidenum">
              <a:rPr kumimoji="1" lang="ja-JP" altLang="en-US" sz="13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3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title"/>
          </p:nvPr>
        </p:nvSpPr>
        <p:spPr>
          <a:xfrm>
            <a:off x="681038" y="365125"/>
            <a:ext cx="8543925" cy="1325563"/>
          </a:xfrm>
          <a:prstGeom prst="rect">
            <a:avLst/>
          </a:prstGeom>
        </p:spPr>
        <p:txBody>
          <a:bodyPr/>
          <a:lstStyle/>
          <a:p>
            <a:r>
              <a:rPr lang="ja-JP" altLang="en-US"/>
              <a:t>マスター タイトルの書式設定</a:t>
            </a:r>
          </a:p>
        </p:txBody>
      </p:sp>
      <p:sp>
        <p:nvSpPr>
          <p:cNvPr id="3" name="コンテンツ プレースホルダー 2"/>
          <p:cNvSpPr>
            <a:spLocks noGrp="1"/>
          </p:cNvSpPr>
          <p:nvPr>
            <p:ph idx="1"/>
          </p:nvPr>
        </p:nvSpPr>
        <p:spPr>
          <a:xfrm>
            <a:off x="681038" y="1825625"/>
            <a:ext cx="8543925"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3">
            <a:extLst>
              <a:ext uri="{FF2B5EF4-FFF2-40B4-BE49-F238E27FC236}">
                <a16:creationId xmlns:a16="http://schemas.microsoft.com/office/drawing/2014/main" id="{83539F4E-3462-5CDA-D3A6-5C34A689E9CE}"/>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7" name="フッター プレースホルダー 4">
            <a:extLst>
              <a:ext uri="{FF2B5EF4-FFF2-40B4-BE49-F238E27FC236}">
                <a16:creationId xmlns:a16="http://schemas.microsoft.com/office/drawing/2014/main" id="{2DDBB20D-04CA-1BD2-E73B-C9E662F37BC6}"/>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8" name="スライド番号プレースホルダー 5">
            <a:extLst>
              <a:ext uri="{FF2B5EF4-FFF2-40B4-BE49-F238E27FC236}">
                <a16:creationId xmlns:a16="http://schemas.microsoft.com/office/drawing/2014/main" id="{D35F4BA9-C712-676B-7445-13A6298DE31B}"/>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836E2438-F55C-467E-9341-64064B71662C}" type="slidenum">
              <a:rPr lang="ja-JP" altLang="en-US"/>
              <a:pPr>
                <a:defRPr/>
              </a:pPr>
              <a:t>‹#›</a:t>
            </a:fld>
            <a:endParaRPr lang="ja-JP" altLang="en-US"/>
          </a:p>
        </p:txBody>
      </p:sp>
    </p:spTree>
    <p:extLst>
      <p:ext uri="{BB962C8B-B14F-4D97-AF65-F5344CB8AC3E}">
        <p14:creationId xmlns:p14="http://schemas.microsoft.com/office/powerpoint/2010/main" val="93007057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内容説明用スライド_タイトルのみ">
    <p:spTree>
      <p:nvGrpSpPr>
        <p:cNvPr id="1" name=""/>
        <p:cNvGrpSpPr/>
        <p:nvPr/>
      </p:nvGrpSpPr>
      <p:grpSpPr>
        <a:xfrm>
          <a:off x="0" y="0"/>
          <a:ext cx="0" cy="0"/>
          <a:chOff x="0" y="0"/>
          <a:chExt cx="0" cy="0"/>
        </a:xfrm>
      </p:grpSpPr>
      <p:grpSp>
        <p:nvGrpSpPr>
          <p:cNvPr id="3" name="グループ化 2"/>
          <p:cNvGrpSpPr>
            <a:grpSpLocks/>
          </p:cNvGrpSpPr>
          <p:nvPr userDrawn="1"/>
        </p:nvGrpSpPr>
        <p:grpSpPr bwMode="auto">
          <a:xfrm>
            <a:off x="198438" y="115889"/>
            <a:ext cx="9429750" cy="720725"/>
            <a:chOff x="213594" y="302433"/>
            <a:chExt cx="10177559" cy="792964"/>
          </a:xfrm>
          <a:solidFill>
            <a:srgbClr val="009C89"/>
          </a:solidFill>
        </p:grpSpPr>
        <p:pic>
          <p:nvPicPr>
            <p:cNvPr id="4" name="Picture 11" descr="ç°å¢ç"/>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811212" y="333796"/>
              <a:ext cx="579941" cy="5599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フリーフォーム: 図形 29">
              <a:extLst>
                <a:ext uri="{FF2B5EF4-FFF2-40B4-BE49-F238E27FC236}">
                  <a16:creationId xmlns:a16="http://schemas.microsoft.com/office/drawing/2014/main" id="{2E2E24A4-3B37-4043-BFA7-B097B261A74B}"/>
                </a:ext>
              </a:extLst>
            </p:cNvPr>
            <p:cNvSpPr/>
            <p:nvPr/>
          </p:nvSpPr>
          <p:spPr>
            <a:xfrm flipH="1" flipV="1">
              <a:off x="299264" y="391510"/>
              <a:ext cx="9680675" cy="647995"/>
            </a:xfrm>
            <a:custGeom>
              <a:avLst/>
              <a:gdLst>
                <a:gd name="connsiteX0" fmla="*/ 9613274 w 9680339"/>
                <a:gd name="connsiteY0" fmla="*/ 648000 h 648000"/>
                <a:gd name="connsiteX1" fmla="*/ 648000 w 9680339"/>
                <a:gd name="connsiteY1" fmla="*/ 648000 h 648000"/>
                <a:gd name="connsiteX2" fmla="*/ 0 w 9680339"/>
                <a:gd name="connsiteY2" fmla="*/ 0 h 648000"/>
                <a:gd name="connsiteX3" fmla="*/ 8817361 w 9680339"/>
                <a:gd name="connsiteY3" fmla="*/ 0 h 648000"/>
                <a:gd name="connsiteX4" fmla="*/ 9413208 w 9680339"/>
                <a:gd name="connsiteY4" fmla="*/ 0 h 648000"/>
                <a:gd name="connsiteX5" fmla="*/ 9469437 w 9680339"/>
                <a:gd name="connsiteY5" fmla="*/ 0 h 648000"/>
                <a:gd name="connsiteX6" fmla="*/ 9630899 w 9680339"/>
                <a:gd name="connsiteY6" fmla="*/ 162918 h 648000"/>
                <a:gd name="connsiteX7" fmla="*/ 9680339 w 9680339"/>
                <a:gd name="connsiteY7" fmla="*/ 200542 h 648000"/>
                <a:gd name="connsiteX8" fmla="*/ 9680339 w 9680339"/>
                <a:gd name="connsiteY8" fmla="*/ 598300 h 648000"/>
                <a:gd name="connsiteX9" fmla="*/ 9661565 w 9680339"/>
                <a:gd name="connsiteY9" fmla="*/ 632782 h 648000"/>
                <a:gd name="connsiteX10" fmla="*/ 9613274 w 9680339"/>
                <a:gd name="connsiteY10" fmla="*/ 64800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80339" h="648000">
                  <a:moveTo>
                    <a:pt x="9613274" y="648000"/>
                  </a:moveTo>
                  <a:lnTo>
                    <a:pt x="648000" y="648000"/>
                  </a:lnTo>
                  <a:lnTo>
                    <a:pt x="0" y="0"/>
                  </a:lnTo>
                  <a:lnTo>
                    <a:pt x="8817361" y="0"/>
                  </a:lnTo>
                  <a:lnTo>
                    <a:pt x="9413208" y="0"/>
                  </a:lnTo>
                  <a:lnTo>
                    <a:pt x="9469437" y="0"/>
                  </a:lnTo>
                  <a:lnTo>
                    <a:pt x="9630899" y="162918"/>
                  </a:lnTo>
                  <a:lnTo>
                    <a:pt x="9680339" y="200542"/>
                  </a:lnTo>
                  <a:lnTo>
                    <a:pt x="9680339" y="598300"/>
                  </a:lnTo>
                  <a:lnTo>
                    <a:pt x="9661565" y="632782"/>
                  </a:lnTo>
                  <a:cubicBezTo>
                    <a:pt x="9649206" y="642184"/>
                    <a:pt x="9632133" y="648000"/>
                    <a:pt x="9613274" y="6480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1662"/>
            </a:p>
          </p:txBody>
        </p:sp>
        <p:cxnSp>
          <p:nvCxnSpPr>
            <p:cNvPr id="6" name="直線コネクタ 5">
              <a:extLst>
                <a:ext uri="{FF2B5EF4-FFF2-40B4-BE49-F238E27FC236}">
                  <a16:creationId xmlns:a16="http://schemas.microsoft.com/office/drawing/2014/main" id="{D3CD85D1-03BA-48DE-917C-C0364BBEB90D}"/>
                </a:ext>
              </a:extLst>
            </p:cNvPr>
            <p:cNvCxnSpPr>
              <a:cxnSpLocks/>
            </p:cNvCxnSpPr>
            <p:nvPr/>
          </p:nvCxnSpPr>
          <p:spPr>
            <a:xfrm>
              <a:off x="9243179" y="302433"/>
              <a:ext cx="793301" cy="792964"/>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F0692A14-C278-4BFD-8589-93D84C87BBEF}"/>
                </a:ext>
              </a:extLst>
            </p:cNvPr>
            <p:cNvCxnSpPr>
              <a:cxnSpLocks/>
            </p:cNvCxnSpPr>
            <p:nvPr/>
          </p:nvCxnSpPr>
          <p:spPr>
            <a:xfrm>
              <a:off x="213594" y="735594"/>
              <a:ext cx="359813" cy="359803"/>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タイトル 97">
            <a:extLst>
              <a:ext uri="{FF2B5EF4-FFF2-40B4-BE49-F238E27FC236}">
                <a16:creationId xmlns:a16="http://schemas.microsoft.com/office/drawing/2014/main" id="{72170A6F-3936-4E64-8D54-81889E100275}"/>
              </a:ext>
            </a:extLst>
          </p:cNvPr>
          <p:cNvSpPr>
            <a:spLocks noGrp="1"/>
          </p:cNvSpPr>
          <p:nvPr>
            <p:ph type="title"/>
          </p:nvPr>
        </p:nvSpPr>
        <p:spPr>
          <a:xfrm>
            <a:off x="344489" y="196850"/>
            <a:ext cx="8271821" cy="567854"/>
          </a:xfrm>
          <a:prstGeom prst="rect">
            <a:avLst/>
          </a:prstGeom>
          <a:noFill/>
        </p:spPr>
        <p:txBody>
          <a:bodyPr lIns="252000" tIns="36000" rIns="0" bIns="0"/>
          <a:lstStyle>
            <a:lvl1pPr>
              <a:defRPr sz="2345" b="1">
                <a:solidFill>
                  <a:schemeClr val="bg1"/>
                </a:solidFill>
                <a:latin typeface="Meiryo UI" panose="020B0604030504040204" pitchFamily="50" charset="-128"/>
                <a:ea typeface="Meiryo UI" panose="020B0604030504040204" pitchFamily="50" charset="-128"/>
              </a:defRPr>
            </a:lvl1pPr>
          </a:lstStyle>
          <a:p>
            <a:r>
              <a:rPr lang="ja-JP" altLang="en-US"/>
              <a:t>マスター タイトルの書式設定</a:t>
            </a:r>
          </a:p>
        </p:txBody>
      </p:sp>
    </p:spTree>
    <p:extLst>
      <p:ext uri="{BB962C8B-B14F-4D97-AF65-F5344CB8AC3E}">
        <p14:creationId xmlns:p14="http://schemas.microsoft.com/office/powerpoint/2010/main" val="57634126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4F33A39-73E7-49E0-BF4C-2CE0E2DB7091}"/>
              </a:ext>
            </a:extLst>
          </p:cNvPr>
          <p:cNvSpPr/>
          <p:nvPr userDrawn="1"/>
        </p:nvSpPr>
        <p:spPr>
          <a:xfrm>
            <a:off x="366809" y="359098"/>
            <a:ext cx="9172383" cy="6139807"/>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540" tIns="31770" rIns="63540" bIns="31770" numCol="1" spcCol="0" rtlCol="0" fromWordArt="0" anchor="ctr" anchorCtr="0" forceAA="0" compatLnSpc="1">
            <a:prstTxWarp prst="textNoShape">
              <a:avLst/>
            </a:prstTxWarp>
            <a:noAutofit/>
          </a:bodyPr>
          <a:lstStyle/>
          <a:p>
            <a:pPr algn="ctr"/>
            <a:endParaRPr kumimoji="1" lang="ja-JP" altLang="en-US" sz="1112" dirty="0">
              <a:solidFill>
                <a:schemeClr val="tx1"/>
              </a:solidFill>
            </a:endParaRPr>
          </a:p>
        </p:txBody>
      </p:sp>
      <p:grpSp>
        <p:nvGrpSpPr>
          <p:cNvPr id="8" name="グループ化 7">
            <a:extLst>
              <a:ext uri="{FF2B5EF4-FFF2-40B4-BE49-F238E27FC236}">
                <a16:creationId xmlns:a16="http://schemas.microsoft.com/office/drawing/2014/main" id="{6F38512C-2C72-40C3-B679-1FEABC48B48C}"/>
              </a:ext>
            </a:extLst>
          </p:cNvPr>
          <p:cNvGrpSpPr/>
          <p:nvPr userDrawn="1"/>
        </p:nvGrpSpPr>
        <p:grpSpPr>
          <a:xfrm>
            <a:off x="2275976" y="5715296"/>
            <a:ext cx="5443285" cy="635369"/>
            <a:chOff x="2456520" y="6387031"/>
            <a:chExt cx="5875085" cy="700377"/>
          </a:xfrm>
        </p:grpSpPr>
        <p:pic>
          <p:nvPicPr>
            <p:cNvPr id="9" name="図 8">
              <a:extLst>
                <a:ext uri="{FF2B5EF4-FFF2-40B4-BE49-F238E27FC236}">
                  <a16:creationId xmlns:a16="http://schemas.microsoft.com/office/drawing/2014/main" id="{48EFA85C-A46F-4AC1-8E75-830689451B2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927824" y="6387031"/>
              <a:ext cx="991169" cy="700377"/>
            </a:xfrm>
            <a:prstGeom prst="rect">
              <a:avLst/>
            </a:prstGeom>
          </p:spPr>
        </p:pic>
        <p:pic>
          <p:nvPicPr>
            <p:cNvPr id="10" name="図 9">
              <a:extLst>
                <a:ext uri="{FF2B5EF4-FFF2-40B4-BE49-F238E27FC236}">
                  <a16:creationId xmlns:a16="http://schemas.microsoft.com/office/drawing/2014/main" id="{9F5C018F-8455-43E6-B9B6-228E8AD0436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106890" y="6463627"/>
              <a:ext cx="614647" cy="526500"/>
            </a:xfrm>
            <a:prstGeom prst="rect">
              <a:avLst/>
            </a:prstGeom>
          </p:spPr>
        </p:pic>
        <p:pic>
          <p:nvPicPr>
            <p:cNvPr id="11" name="図 10">
              <a:extLst>
                <a:ext uri="{FF2B5EF4-FFF2-40B4-BE49-F238E27FC236}">
                  <a16:creationId xmlns:a16="http://schemas.microsoft.com/office/drawing/2014/main" id="{34A081C5-EF14-4467-B19D-E35B6B3CBAD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456520" y="6498254"/>
              <a:ext cx="946944" cy="536322"/>
            </a:xfrm>
            <a:prstGeom prst="rect">
              <a:avLst/>
            </a:prstGeom>
          </p:spPr>
        </p:pic>
        <p:pic>
          <p:nvPicPr>
            <p:cNvPr id="12" name="図 11">
              <a:extLst>
                <a:ext uri="{FF2B5EF4-FFF2-40B4-BE49-F238E27FC236}">
                  <a16:creationId xmlns:a16="http://schemas.microsoft.com/office/drawing/2014/main" id="{353D9AAD-EE32-457B-B8B4-29FF67E0F4E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635177" y="6432722"/>
              <a:ext cx="1292647" cy="641986"/>
            </a:xfrm>
            <a:prstGeom prst="rect">
              <a:avLst/>
            </a:prstGeom>
          </p:spPr>
        </p:pic>
        <p:pic>
          <p:nvPicPr>
            <p:cNvPr id="13" name="図 12">
              <a:extLst>
                <a:ext uri="{FF2B5EF4-FFF2-40B4-BE49-F238E27FC236}">
                  <a16:creationId xmlns:a16="http://schemas.microsoft.com/office/drawing/2014/main" id="{E3FD0292-C091-43A1-9252-D1D0C6352D0A}"/>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7044047" y="6463627"/>
              <a:ext cx="1287558" cy="494981"/>
            </a:xfrm>
            <a:prstGeom prst="rect">
              <a:avLst/>
            </a:prstGeom>
          </p:spPr>
        </p:pic>
      </p:grpSp>
      <p:pic>
        <p:nvPicPr>
          <p:cNvPr id="14" name="Picture 2">
            <a:extLst>
              <a:ext uri="{FF2B5EF4-FFF2-40B4-BE49-F238E27FC236}">
                <a16:creationId xmlns:a16="http://schemas.microsoft.com/office/drawing/2014/main" id="{76484A44-3003-4277-9737-236918E2A043}"/>
              </a:ext>
            </a:extLst>
          </p:cNvPr>
          <p:cNvPicPr>
            <a:picLocks noChangeAspect="1" noChangeArrowheads="1"/>
          </p:cNvPicPr>
          <p:nvPr userDrawn="1"/>
        </p:nvPicPr>
        <p:blipFill>
          <a:blip r:embed="rId7">
            <a:extLst>
              <a:ext uri="{28A0092B-C50C-407E-A947-70E740481C1C}">
                <a14:useLocalDpi xmlns:a14="http://schemas.microsoft.com/office/drawing/2010/main"/>
              </a:ext>
            </a:extLst>
          </a:blip>
          <a:srcRect/>
          <a:stretch>
            <a:fillRect/>
          </a:stretch>
        </p:blipFill>
        <p:spPr bwMode="auto">
          <a:xfrm>
            <a:off x="4045879" y="1359898"/>
            <a:ext cx="1796216" cy="617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グループ化 22">
            <a:extLst>
              <a:ext uri="{FF2B5EF4-FFF2-40B4-BE49-F238E27FC236}">
                <a16:creationId xmlns:a16="http://schemas.microsoft.com/office/drawing/2014/main" id="{69427F34-BDBE-48D8-A7F4-1EE85CF4440A}"/>
              </a:ext>
            </a:extLst>
          </p:cNvPr>
          <p:cNvGrpSpPr/>
          <p:nvPr userDrawn="1"/>
        </p:nvGrpSpPr>
        <p:grpSpPr>
          <a:xfrm>
            <a:off x="958478" y="2714141"/>
            <a:ext cx="7989045" cy="914438"/>
            <a:chOff x="1034510" y="2991837"/>
            <a:chExt cx="8622792" cy="1007999"/>
          </a:xfrm>
        </p:grpSpPr>
        <p:cxnSp>
          <p:nvCxnSpPr>
            <p:cNvPr id="15" name="直線コネクタ 14">
              <a:extLst>
                <a:ext uri="{FF2B5EF4-FFF2-40B4-BE49-F238E27FC236}">
                  <a16:creationId xmlns:a16="http://schemas.microsoft.com/office/drawing/2014/main" id="{4E3800AC-DAF6-41B1-810E-4A51489649E0}"/>
                </a:ext>
              </a:extLst>
            </p:cNvPr>
            <p:cNvCxnSpPr/>
            <p:nvPr userDrawn="1"/>
          </p:nvCxnSpPr>
          <p:spPr>
            <a:xfrm>
              <a:off x="1034510" y="2991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7CF90A11-AE44-4385-824C-1819712F0D92}"/>
                </a:ext>
              </a:extLst>
            </p:cNvPr>
            <p:cNvCxnSpPr/>
            <p:nvPr userDrawn="1"/>
          </p:nvCxnSpPr>
          <p:spPr>
            <a:xfrm>
              <a:off x="1034510" y="3999836"/>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0" name="タイトル 29">
            <a:extLst>
              <a:ext uri="{FF2B5EF4-FFF2-40B4-BE49-F238E27FC236}">
                <a16:creationId xmlns:a16="http://schemas.microsoft.com/office/drawing/2014/main" id="{D7232AF9-EC33-4888-B5A0-D03E836B4382}"/>
              </a:ext>
            </a:extLst>
          </p:cNvPr>
          <p:cNvSpPr>
            <a:spLocks noGrp="1"/>
          </p:cNvSpPr>
          <p:nvPr>
            <p:ph type="title" hasCustomPrompt="1"/>
          </p:nvPr>
        </p:nvSpPr>
        <p:spPr>
          <a:xfrm>
            <a:off x="958477" y="2714142"/>
            <a:ext cx="8004988" cy="914439"/>
          </a:xfrm>
          <a:prstGeom prst="rect">
            <a:avLst/>
          </a:prstGeom>
        </p:spPr>
        <p:txBody>
          <a:bodyPr lIns="0" tIns="72000" rIns="0" bIns="0" anchor="ctr" anchorCtr="0">
            <a:normAutofit/>
          </a:bodyPr>
          <a:lstStyle>
            <a:lvl1pPr>
              <a:defRPr lang="ja-JP" altLang="en-US" sz="2502" b="1" dirty="0">
                <a:solidFill>
                  <a:schemeClr val="bg2"/>
                </a:solidFill>
                <a:latin typeface="Meiryo UI" panose="020B0604030504040204" pitchFamily="50" charset="-128"/>
                <a:ea typeface="Meiryo UI" panose="020B0604030504040204" pitchFamily="50" charset="-128"/>
                <a:cs typeface="+mn-cs"/>
              </a:defRPr>
            </a:lvl1pPr>
          </a:lstStyle>
          <a:p>
            <a:pPr marL="0" lvl="0" indent="0" algn="ctr">
              <a:spcBef>
                <a:spcPts val="765"/>
              </a:spcBef>
              <a:buFontTx/>
            </a:pPr>
            <a:r>
              <a:rPr kumimoji="1" lang="ja-JP" altLang="en-US" dirty="0"/>
              <a:t>表紙タイトル</a:t>
            </a:r>
          </a:p>
        </p:txBody>
      </p:sp>
      <p:sp>
        <p:nvSpPr>
          <p:cNvPr id="27" name="コンテンツ プレースホルダー 21">
            <a:extLst>
              <a:ext uri="{FF2B5EF4-FFF2-40B4-BE49-F238E27FC236}">
                <a16:creationId xmlns:a16="http://schemas.microsoft.com/office/drawing/2014/main" id="{730FB38C-75FA-4F17-A448-34BAAD2B4753}"/>
              </a:ext>
            </a:extLst>
          </p:cNvPr>
          <p:cNvSpPr>
            <a:spLocks noGrp="1"/>
          </p:cNvSpPr>
          <p:nvPr>
            <p:ph sz="quarter" idx="14" hasCustomPrompt="1"/>
          </p:nvPr>
        </p:nvSpPr>
        <p:spPr>
          <a:xfrm>
            <a:off x="958477" y="3763721"/>
            <a:ext cx="8004988" cy="391903"/>
          </a:xfrm>
          <a:prstGeom prst="rect">
            <a:avLst/>
          </a:prstGeom>
        </p:spPr>
        <p:txBody>
          <a:bodyPr lIns="0" tIns="0" rIns="0" bIns="0" anchor="ctr" anchorCtr="0"/>
          <a:lstStyle>
            <a:lvl1pPr>
              <a:defRPr sz="1389" b="1">
                <a:solidFill>
                  <a:schemeClr val="bg2"/>
                </a:solidFill>
                <a:latin typeface="Meiryo UI" panose="020B0604030504040204" pitchFamily="50" charset="-128"/>
                <a:ea typeface="Meiryo UI" panose="020B0604030504040204" pitchFamily="50" charset="-128"/>
              </a:defRPr>
            </a:lvl1pPr>
          </a:lstStyle>
          <a:p>
            <a:pPr lvl="0"/>
            <a:r>
              <a:rPr kumimoji="1" lang="ja-JP" altLang="en-US" dirty="0"/>
              <a:t>サブタイトル</a:t>
            </a:r>
          </a:p>
        </p:txBody>
      </p:sp>
      <p:sp>
        <p:nvSpPr>
          <p:cNvPr id="31" name="コンテンツ プレースホルダー 21">
            <a:extLst>
              <a:ext uri="{FF2B5EF4-FFF2-40B4-BE49-F238E27FC236}">
                <a16:creationId xmlns:a16="http://schemas.microsoft.com/office/drawing/2014/main" id="{9693F458-7CAF-4411-88EF-755A4D8136DB}"/>
              </a:ext>
            </a:extLst>
          </p:cNvPr>
          <p:cNvSpPr>
            <a:spLocks noGrp="1"/>
          </p:cNvSpPr>
          <p:nvPr>
            <p:ph sz="quarter" idx="15" hasCustomPrompt="1"/>
          </p:nvPr>
        </p:nvSpPr>
        <p:spPr>
          <a:xfrm>
            <a:off x="3293265" y="4931489"/>
            <a:ext cx="3335412" cy="261268"/>
          </a:xfrm>
          <a:prstGeom prst="rect">
            <a:avLst/>
          </a:prstGeom>
        </p:spPr>
        <p:txBody>
          <a:bodyPr lIns="0" tIns="0" rIns="0" bIns="0" anchor="ctr" anchorCtr="0"/>
          <a:lstStyle>
            <a:lvl1pPr>
              <a:defRPr sz="1250" b="0">
                <a:solidFill>
                  <a:schemeClr val="tx1"/>
                </a:solidFill>
                <a:latin typeface="Meiryo UI" panose="020B0604030504040204" pitchFamily="50" charset="-128"/>
                <a:ea typeface="Meiryo UI" panose="020B0604030504040204" pitchFamily="50" charset="-128"/>
              </a:defRPr>
            </a:lvl1pPr>
          </a:lstStyle>
          <a:p>
            <a:pPr lvl="0"/>
            <a:r>
              <a:rPr kumimoji="1" lang="en-US" altLang="ja-JP" dirty="0"/>
              <a:t>0000</a:t>
            </a:r>
            <a:r>
              <a:rPr kumimoji="1" lang="ja-JP" altLang="en-US" dirty="0"/>
              <a:t>年</a:t>
            </a:r>
            <a:r>
              <a:rPr kumimoji="1" lang="en-US" altLang="ja-JP" dirty="0"/>
              <a:t>00</a:t>
            </a:r>
            <a:r>
              <a:rPr kumimoji="1" lang="ja-JP" altLang="en-US" dirty="0"/>
              <a:t>月</a:t>
            </a:r>
            <a:r>
              <a:rPr kumimoji="1" lang="en-US" altLang="ja-JP" dirty="0"/>
              <a:t>00</a:t>
            </a:r>
            <a:r>
              <a:rPr kumimoji="1" lang="ja-JP" altLang="en-US" dirty="0"/>
              <a:t>日</a:t>
            </a:r>
          </a:p>
        </p:txBody>
      </p:sp>
      <p:sp>
        <p:nvSpPr>
          <p:cNvPr id="32" name="コンテンツ プレースホルダー 21">
            <a:extLst>
              <a:ext uri="{FF2B5EF4-FFF2-40B4-BE49-F238E27FC236}">
                <a16:creationId xmlns:a16="http://schemas.microsoft.com/office/drawing/2014/main" id="{1645C6DC-6217-43BE-8989-B6A0BD9C2349}"/>
              </a:ext>
            </a:extLst>
          </p:cNvPr>
          <p:cNvSpPr>
            <a:spLocks noGrp="1"/>
          </p:cNvSpPr>
          <p:nvPr>
            <p:ph sz="quarter" idx="16" hasCustomPrompt="1"/>
          </p:nvPr>
        </p:nvSpPr>
        <p:spPr>
          <a:xfrm>
            <a:off x="3293265" y="5192757"/>
            <a:ext cx="3335412" cy="261268"/>
          </a:xfrm>
          <a:prstGeom prst="rect">
            <a:avLst/>
          </a:prstGeom>
        </p:spPr>
        <p:txBody>
          <a:bodyPr lIns="0" tIns="0" rIns="0" bIns="0" anchor="ctr" anchorCtr="0"/>
          <a:lstStyle>
            <a:lvl1pPr>
              <a:defRPr sz="1250" b="0">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所属　名前</a:t>
            </a:r>
          </a:p>
        </p:txBody>
      </p:sp>
    </p:spTree>
    <p:extLst>
      <p:ext uri="{BB962C8B-B14F-4D97-AF65-F5344CB8AC3E}">
        <p14:creationId xmlns:p14="http://schemas.microsoft.com/office/powerpoint/2010/main" val="248728025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中扉">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A41B1502-2511-437B-8D13-C5707D9425E0}"/>
              </a:ext>
            </a:extLst>
          </p:cNvPr>
          <p:cNvSpPr/>
          <p:nvPr userDrawn="1"/>
        </p:nvSpPr>
        <p:spPr>
          <a:xfrm>
            <a:off x="366809" y="359098"/>
            <a:ext cx="9172383" cy="6139807"/>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540" tIns="31770" rIns="63540" bIns="31770" numCol="1" spcCol="0" rtlCol="0" fromWordArt="0" anchor="ctr" anchorCtr="0" forceAA="0" compatLnSpc="1">
            <a:prstTxWarp prst="textNoShape">
              <a:avLst/>
            </a:prstTxWarp>
            <a:noAutofit/>
          </a:bodyPr>
          <a:lstStyle/>
          <a:p>
            <a:pPr algn="ctr"/>
            <a:endParaRPr kumimoji="1" lang="ja-JP" altLang="en-US" sz="1112" dirty="0">
              <a:solidFill>
                <a:schemeClr val="tx1"/>
              </a:solidFill>
            </a:endParaRPr>
          </a:p>
        </p:txBody>
      </p:sp>
      <p:grpSp>
        <p:nvGrpSpPr>
          <p:cNvPr id="4" name="グループ化 3">
            <a:extLst>
              <a:ext uri="{FF2B5EF4-FFF2-40B4-BE49-F238E27FC236}">
                <a16:creationId xmlns:a16="http://schemas.microsoft.com/office/drawing/2014/main" id="{6022BE2B-C94E-4EA1-8D5F-B6FF40A5C82B}"/>
              </a:ext>
            </a:extLst>
          </p:cNvPr>
          <p:cNvGrpSpPr/>
          <p:nvPr userDrawn="1"/>
        </p:nvGrpSpPr>
        <p:grpSpPr>
          <a:xfrm>
            <a:off x="958478" y="2645195"/>
            <a:ext cx="7989045" cy="1567610"/>
            <a:chOff x="1034510" y="2991837"/>
            <a:chExt cx="8622792" cy="1728000"/>
          </a:xfrm>
        </p:grpSpPr>
        <p:cxnSp>
          <p:nvCxnSpPr>
            <p:cNvPr id="5" name="直線コネクタ 4">
              <a:extLst>
                <a:ext uri="{FF2B5EF4-FFF2-40B4-BE49-F238E27FC236}">
                  <a16:creationId xmlns:a16="http://schemas.microsoft.com/office/drawing/2014/main" id="{4FC838C0-7A1B-42C5-8BB1-69879692B23E}"/>
                </a:ext>
              </a:extLst>
            </p:cNvPr>
            <p:cNvCxnSpPr/>
            <p:nvPr userDrawn="1"/>
          </p:nvCxnSpPr>
          <p:spPr>
            <a:xfrm>
              <a:off x="1034510" y="2991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97EB7B27-A3AA-4865-967F-947004C8CF38}"/>
                </a:ext>
              </a:extLst>
            </p:cNvPr>
            <p:cNvCxnSpPr/>
            <p:nvPr userDrawn="1"/>
          </p:nvCxnSpPr>
          <p:spPr>
            <a:xfrm>
              <a:off x="1034510" y="4719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7" name="タイトル 29">
            <a:extLst>
              <a:ext uri="{FF2B5EF4-FFF2-40B4-BE49-F238E27FC236}">
                <a16:creationId xmlns:a16="http://schemas.microsoft.com/office/drawing/2014/main" id="{99661971-5207-448A-8A45-D3935E63EBC5}"/>
              </a:ext>
            </a:extLst>
          </p:cNvPr>
          <p:cNvSpPr>
            <a:spLocks noGrp="1"/>
          </p:cNvSpPr>
          <p:nvPr>
            <p:ph type="title" hasCustomPrompt="1"/>
          </p:nvPr>
        </p:nvSpPr>
        <p:spPr>
          <a:xfrm>
            <a:off x="958477" y="2645195"/>
            <a:ext cx="8004988" cy="1567610"/>
          </a:xfrm>
          <a:prstGeom prst="rect">
            <a:avLst/>
          </a:prstGeom>
        </p:spPr>
        <p:txBody>
          <a:bodyPr lIns="0" tIns="72000" rIns="0" bIns="0" anchor="ctr" anchorCtr="0">
            <a:normAutofit/>
          </a:bodyPr>
          <a:lstStyle>
            <a:lvl1pPr>
              <a:defRPr lang="ja-JP" altLang="en-US" sz="2502" b="1" dirty="0">
                <a:solidFill>
                  <a:schemeClr val="bg2"/>
                </a:solidFill>
                <a:latin typeface="Meiryo UI" panose="020B0604030504040204" pitchFamily="50" charset="-128"/>
                <a:ea typeface="Meiryo UI" panose="020B0604030504040204" pitchFamily="50" charset="-128"/>
                <a:cs typeface="+mn-cs"/>
              </a:defRPr>
            </a:lvl1pPr>
          </a:lstStyle>
          <a:p>
            <a:pPr marL="0" lvl="0" indent="0" algn="ctr">
              <a:spcBef>
                <a:spcPts val="765"/>
              </a:spcBef>
              <a:buFontTx/>
            </a:pPr>
            <a:r>
              <a:rPr kumimoji="1" lang="ja-JP" altLang="en-US" dirty="0"/>
              <a:t>中扉タイトル</a:t>
            </a:r>
          </a:p>
        </p:txBody>
      </p:sp>
      <p:sp>
        <p:nvSpPr>
          <p:cNvPr id="2" name="テキスト ボックス 1">
            <a:extLst>
              <a:ext uri="{FF2B5EF4-FFF2-40B4-BE49-F238E27FC236}">
                <a16:creationId xmlns:a16="http://schemas.microsoft.com/office/drawing/2014/main" id="{C339C141-F6DD-C87B-569B-CA2F2FBDC0E5}"/>
              </a:ext>
            </a:extLst>
          </p:cNvPr>
          <p:cNvSpPr txBox="1"/>
          <p:nvPr userDrawn="1"/>
        </p:nvSpPr>
        <p:spPr>
          <a:xfrm>
            <a:off x="9417050" y="6597650"/>
            <a:ext cx="212725" cy="171450"/>
          </a:xfrm>
          <a:prstGeom prst="rect">
            <a:avLst/>
          </a:prstGeom>
          <a:solidFill>
            <a:srgbClr val="009C89"/>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F0D75E13-7DB4-49F4-8E42-B90C920691D9}" type="slidenum">
              <a:rPr kumimoji="1" lang="ja-JP" altLang="en-US" sz="12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00" dirty="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41310725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73E2C914-D6BF-434B-B748-5B031C7A75D4}"/>
              </a:ext>
            </a:extLst>
          </p:cNvPr>
          <p:cNvGrpSpPr/>
          <p:nvPr userDrawn="1"/>
        </p:nvGrpSpPr>
        <p:grpSpPr>
          <a:xfrm>
            <a:off x="103695" y="196674"/>
            <a:ext cx="9657896" cy="721514"/>
            <a:chOff x="111919" y="216797"/>
            <a:chExt cx="10424028" cy="795336"/>
          </a:xfrm>
        </p:grpSpPr>
        <p:pic>
          <p:nvPicPr>
            <p:cNvPr id="18" name="Picture 11" descr="ç°å¢ç">
              <a:extLst>
                <a:ext uri="{FF2B5EF4-FFF2-40B4-BE49-F238E27FC236}">
                  <a16:creationId xmlns:a16="http://schemas.microsoft.com/office/drawing/2014/main" id="{4DD819AC-A446-46A2-9201-D9B1AB528E0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13">
              <a:extLst>
                <a:ext uri="{FF2B5EF4-FFF2-40B4-BE49-F238E27FC236}">
                  <a16:creationId xmlns:a16="http://schemas.microsoft.com/office/drawing/2014/main" id="{9E9EE105-883D-4267-B8FF-D61BDDD6E4FC}"/>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250"/>
            </a:p>
          </p:txBody>
        </p:sp>
        <p:cxnSp>
          <p:nvCxnSpPr>
            <p:cNvPr id="22" name="直線コネクタ 21">
              <a:extLst>
                <a:ext uri="{FF2B5EF4-FFF2-40B4-BE49-F238E27FC236}">
                  <a16:creationId xmlns:a16="http://schemas.microsoft.com/office/drawing/2014/main" id="{CFE261A9-5D80-457A-85AA-206E048CF0DB}"/>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B3443AF7-632D-41F2-BFF3-7CC6B2F2E6F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フリーフォーム: 図形 13">
            <a:extLst>
              <a:ext uri="{FF2B5EF4-FFF2-40B4-BE49-F238E27FC236}">
                <a16:creationId xmlns:a16="http://schemas.microsoft.com/office/drawing/2014/main" id="{665A837A-D774-4985-B30F-35B13836C960}"/>
              </a:ext>
            </a:extLst>
          </p:cNvPr>
          <p:cNvSpPr/>
          <p:nvPr userDrawn="1"/>
        </p:nvSpPr>
        <p:spPr>
          <a:xfrm>
            <a:off x="998831" y="1620609"/>
            <a:ext cx="0" cy="4572197"/>
          </a:xfrm>
          <a:custGeom>
            <a:avLst/>
            <a:gdLst>
              <a:gd name="connsiteX0" fmla="*/ 0 w 0"/>
              <a:gd name="connsiteY0" fmla="*/ 0 h 5768502"/>
              <a:gd name="connsiteX1" fmla="*/ 0 w 0"/>
              <a:gd name="connsiteY1" fmla="*/ 5768502 h 5768502"/>
            </a:gdLst>
            <a:ahLst/>
            <a:cxnLst>
              <a:cxn ang="0">
                <a:pos x="connsiteX0" y="connsiteY0"/>
              </a:cxn>
              <a:cxn ang="0">
                <a:pos x="connsiteX1" y="connsiteY1"/>
              </a:cxn>
            </a:cxnLst>
            <a:rect l="l" t="t" r="r" b="b"/>
            <a:pathLst>
              <a:path h="5768502">
                <a:moveTo>
                  <a:pt x="0" y="0"/>
                </a:moveTo>
                <a:lnTo>
                  <a:pt x="0" y="5768502"/>
                </a:lnTo>
              </a:path>
            </a:pathLst>
          </a:cu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50"/>
          </a:p>
        </p:txBody>
      </p:sp>
      <p:sp>
        <p:nvSpPr>
          <p:cNvPr id="9" name="コンテンツ プレースホルダー 8">
            <a:extLst>
              <a:ext uri="{FF2B5EF4-FFF2-40B4-BE49-F238E27FC236}">
                <a16:creationId xmlns:a16="http://schemas.microsoft.com/office/drawing/2014/main" id="{B04FFEFF-3996-4124-93D0-A0B919888837}"/>
              </a:ext>
            </a:extLst>
          </p:cNvPr>
          <p:cNvSpPr>
            <a:spLocks noGrp="1"/>
          </p:cNvSpPr>
          <p:nvPr userDrawn="1">
            <p:ph sz="quarter" idx="10" hasCustomPrompt="1"/>
          </p:nvPr>
        </p:nvSpPr>
        <p:spPr>
          <a:xfrm>
            <a:off x="998832" y="1620609"/>
            <a:ext cx="8004988" cy="4572197"/>
          </a:xfrm>
          <a:prstGeom prst="rect">
            <a:avLst/>
          </a:prstGeom>
        </p:spPr>
        <p:txBody>
          <a:bodyPr lIns="360000" tIns="0" rIns="0" bIns="0"/>
          <a:lstStyle>
            <a:lvl1pPr marL="516239" indent="-516239" algn="l">
              <a:lnSpc>
                <a:spcPct val="100000"/>
              </a:lnSpc>
              <a:spcBef>
                <a:spcPts val="695"/>
              </a:spcBef>
              <a:spcAft>
                <a:spcPts val="0"/>
              </a:spcAft>
              <a:buClr>
                <a:schemeClr val="bg2"/>
              </a:buClr>
              <a:buFont typeface="+mj-lt"/>
              <a:buAutoNum type="arabicPeriod"/>
              <a:defRPr sz="2780" b="1">
                <a:latin typeface="Meiryo UI" panose="020B0604030504040204" pitchFamily="50" charset="-128"/>
                <a:ea typeface="Meiryo UI" panose="020B0604030504040204" pitchFamily="50" charset="-128"/>
              </a:defRPr>
            </a:lvl1pPr>
          </a:lstStyle>
          <a:p>
            <a:pPr lvl="0"/>
            <a:r>
              <a:rPr kumimoji="1" lang="ja-JP" altLang="en-US" dirty="0"/>
              <a:t>章タイトル</a:t>
            </a:r>
          </a:p>
          <a:p>
            <a:pPr lvl="0"/>
            <a:r>
              <a:rPr kumimoji="1" lang="ja-JP" altLang="en-US" dirty="0"/>
              <a:t>章タイトル</a:t>
            </a:r>
          </a:p>
          <a:p>
            <a:pPr lvl="0"/>
            <a:r>
              <a:rPr kumimoji="1" lang="ja-JP" altLang="en-US" dirty="0"/>
              <a:t>章タイトル</a:t>
            </a:r>
          </a:p>
        </p:txBody>
      </p:sp>
      <p:sp>
        <p:nvSpPr>
          <p:cNvPr id="12" name="タイトル 1">
            <a:extLst>
              <a:ext uri="{FF2B5EF4-FFF2-40B4-BE49-F238E27FC236}">
                <a16:creationId xmlns:a16="http://schemas.microsoft.com/office/drawing/2014/main" id="{066210EB-D44E-4903-B9C4-9EC74DA6CEBD}"/>
              </a:ext>
            </a:extLst>
          </p:cNvPr>
          <p:cNvSpPr>
            <a:spLocks noGrp="1"/>
          </p:cNvSpPr>
          <p:nvPr userDrawn="1">
            <p:ph type="title" hasCustomPrompt="1"/>
          </p:nvPr>
        </p:nvSpPr>
        <p:spPr bwMode="white">
          <a:xfrm>
            <a:off x="150024" y="257881"/>
            <a:ext cx="8605363" cy="587854"/>
          </a:xfrm>
          <a:prstGeom prst="rect">
            <a:avLst/>
          </a:prstGeom>
        </p:spPr>
        <p:txBody>
          <a:bodyPr lIns="252000" tIns="36000" rIns="0" bIns="0" anchor="ctr" anchorCtr="0"/>
          <a:lstStyle>
            <a:lvl1pPr algn="l">
              <a:defRPr sz="1946"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3" name="テキスト ボックス 2">
            <a:extLst>
              <a:ext uri="{FF2B5EF4-FFF2-40B4-BE49-F238E27FC236}">
                <a16:creationId xmlns:a16="http://schemas.microsoft.com/office/drawing/2014/main" id="{92228BAE-7A1C-93C3-10D1-C319A93FEACD}"/>
              </a:ext>
            </a:extLst>
          </p:cNvPr>
          <p:cNvSpPr txBox="1"/>
          <p:nvPr userDrawn="1"/>
        </p:nvSpPr>
        <p:spPr>
          <a:xfrm>
            <a:off x="9417050" y="6597650"/>
            <a:ext cx="212725" cy="171450"/>
          </a:xfrm>
          <a:prstGeom prst="rect">
            <a:avLst/>
          </a:prstGeom>
          <a:solidFill>
            <a:srgbClr val="009C89"/>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F0D75E13-7DB4-49F4-8E42-B90C920691D9}" type="slidenum">
              <a:rPr kumimoji="1" lang="ja-JP" altLang="en-US" sz="12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00" dirty="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14451520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通常">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03695" y="196674"/>
            <a:ext cx="9657896" cy="721514"/>
            <a:chOff x="111919" y="216797"/>
            <a:chExt cx="10424028" cy="795336"/>
          </a:xfrm>
        </p:grpSpPr>
        <p:pic>
          <p:nvPicPr>
            <p:cNvPr id="12" name="Picture 11" descr="ç°å¢ç">
              <a:extLst>
                <a:ext uri="{FF2B5EF4-FFF2-40B4-BE49-F238E27FC236}">
                  <a16:creationId xmlns:a16="http://schemas.microsoft.com/office/drawing/2014/main" id="{07D0D304-6149-4CE8-9131-6501AD8C4DBA}"/>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250"/>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50024" y="257881"/>
            <a:ext cx="8605363" cy="587854"/>
          </a:xfrm>
          <a:prstGeom prst="rect">
            <a:avLst/>
          </a:prstGeom>
        </p:spPr>
        <p:txBody>
          <a:bodyPr lIns="252000" tIns="36000" rIns="0" bIns="0" anchor="ctr" anchorCtr="0"/>
          <a:lstStyle>
            <a:lvl1pPr algn="l">
              <a:defRPr sz="1946"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28" name="コンテンツ プレースホルダー 3">
            <a:extLst>
              <a:ext uri="{FF2B5EF4-FFF2-40B4-BE49-F238E27FC236}">
                <a16:creationId xmlns:a16="http://schemas.microsoft.com/office/drawing/2014/main" id="{217043BF-6B11-4540-B78A-D1AECDE4B04F}"/>
              </a:ext>
            </a:extLst>
          </p:cNvPr>
          <p:cNvSpPr>
            <a:spLocks noGrp="1"/>
          </p:cNvSpPr>
          <p:nvPr userDrawn="1">
            <p:ph sz="quarter" idx="12" hasCustomPrompt="1"/>
          </p:nvPr>
        </p:nvSpPr>
        <p:spPr>
          <a:xfrm>
            <a:off x="150025" y="1007809"/>
            <a:ext cx="9605953" cy="540941"/>
          </a:xfrm>
          <a:prstGeom prst="rect">
            <a:avLst/>
          </a:prstGeom>
          <a:ln w="19050">
            <a:solidFill>
              <a:schemeClr val="tx2"/>
            </a:solidFill>
          </a:ln>
        </p:spPr>
        <p:txBody>
          <a:bodyPr wrap="square" lIns="180000" tIns="180000" rIns="180000" bIns="144000" anchor="t" anchorCtr="0">
            <a:spAutoFit/>
          </a:bodyPr>
          <a:lstStyle>
            <a:lvl1pPr marL="198553" indent="-198553" algn="l">
              <a:lnSpc>
                <a:spcPct val="100000"/>
              </a:lnSpc>
              <a:spcBef>
                <a:spcPts val="417"/>
              </a:spcBef>
              <a:spcAft>
                <a:spcPts val="0"/>
              </a:spcAft>
              <a:buFont typeface="Wingdings" panose="05000000000000000000" pitchFamily="2" charset="2"/>
              <a:buChar char="n"/>
              <a:defRPr sz="1389" b="0">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リードリードリードリードリードリードリードリードリードリードリードリードリードリードリードリードリードリード</a:t>
            </a:r>
          </a:p>
        </p:txBody>
      </p:sp>
      <p:sp>
        <p:nvSpPr>
          <p:cNvPr id="10" name="テキスト ボックス 9">
            <a:extLst>
              <a:ext uri="{FF2B5EF4-FFF2-40B4-BE49-F238E27FC236}">
                <a16:creationId xmlns:a16="http://schemas.microsoft.com/office/drawing/2014/main" id="{7520773C-E087-4FC7-A90E-8421A85140B2}"/>
              </a:ext>
            </a:extLst>
          </p:cNvPr>
          <p:cNvSpPr txBox="1"/>
          <p:nvPr userDrawn="1"/>
        </p:nvSpPr>
        <p:spPr>
          <a:xfrm>
            <a:off x="9439042" y="6400783"/>
            <a:ext cx="333541" cy="326585"/>
          </a:xfrm>
          <a:prstGeom prst="rect">
            <a:avLst/>
          </a:prstGeom>
          <a:noFill/>
        </p:spPr>
        <p:txBody>
          <a:bodyPr wrap="none" lIns="0" tIns="0" rIns="0" bIns="0" rtlCol="0" anchor="b" anchorCtr="0">
            <a:noAutofit/>
          </a:bodyPr>
          <a:lstStyle/>
          <a:p>
            <a:pPr algn="ctr"/>
            <a:endParaRPr kumimoji="1" lang="ja-JP" altLang="en-US" sz="1112"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5604762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階層あり">
    <p:spTree>
      <p:nvGrpSpPr>
        <p:cNvPr id="1" name=""/>
        <p:cNvGrpSpPr/>
        <p:nvPr/>
      </p:nvGrpSpPr>
      <p:grpSpPr>
        <a:xfrm>
          <a:off x="0" y="0"/>
          <a:ext cx="0" cy="0"/>
          <a:chOff x="0" y="0"/>
          <a:chExt cx="0" cy="0"/>
        </a:xfrm>
      </p:grpSpPr>
      <p:sp>
        <p:nvSpPr>
          <p:cNvPr id="53" name="コンテンツ プレースホルダー 3">
            <a:extLst>
              <a:ext uri="{FF2B5EF4-FFF2-40B4-BE49-F238E27FC236}">
                <a16:creationId xmlns:a16="http://schemas.microsoft.com/office/drawing/2014/main" id="{7038EB8A-9FB3-4B3E-A554-367E9CB41E9D}"/>
              </a:ext>
            </a:extLst>
          </p:cNvPr>
          <p:cNvSpPr>
            <a:spLocks noGrp="1"/>
          </p:cNvSpPr>
          <p:nvPr userDrawn="1">
            <p:ph sz="quarter" idx="10" hasCustomPrompt="1"/>
          </p:nvPr>
        </p:nvSpPr>
        <p:spPr>
          <a:xfrm>
            <a:off x="150024" y="29271"/>
            <a:ext cx="8605363" cy="228610"/>
          </a:xfrm>
          <a:prstGeom prst="rect">
            <a:avLst/>
          </a:prstGeom>
        </p:spPr>
        <p:txBody>
          <a:bodyPr lIns="0" tIns="0" rIns="0" bIns="0" anchor="ctr" anchorCtr="0"/>
          <a:lstStyle>
            <a:lvl1pPr algn="l">
              <a:defRPr sz="973" b="1">
                <a:solidFill>
                  <a:schemeClr val="bg2"/>
                </a:solidFill>
                <a:latin typeface="Meiryo UI" panose="020B0604030504040204" pitchFamily="50" charset="-128"/>
                <a:ea typeface="Meiryo UI" panose="020B0604030504040204" pitchFamily="50" charset="-128"/>
              </a:defRPr>
            </a:lvl1pPr>
          </a:lstStyle>
          <a:p>
            <a:pPr lvl="0"/>
            <a:r>
              <a:rPr kumimoji="1" lang="ja-JP" altLang="en-US" dirty="0"/>
              <a:t>第</a:t>
            </a:r>
            <a:r>
              <a:rPr kumimoji="1" lang="en-US" altLang="ja-JP" dirty="0"/>
              <a:t>1</a:t>
            </a:r>
            <a:r>
              <a:rPr kumimoji="1" lang="ja-JP" altLang="en-US" dirty="0"/>
              <a:t>階層（例：表紙タイトル）</a:t>
            </a:r>
          </a:p>
        </p:txBody>
      </p:sp>
      <p:grpSp>
        <p:nvGrpSpPr>
          <p:cNvPr id="2" name="グループ化 1">
            <a:extLst>
              <a:ext uri="{FF2B5EF4-FFF2-40B4-BE49-F238E27FC236}">
                <a16:creationId xmlns:a16="http://schemas.microsoft.com/office/drawing/2014/main" id="{6736CFC0-A6A1-408C-90D0-5F3C3EDABEFD}"/>
              </a:ext>
            </a:extLst>
          </p:cNvPr>
          <p:cNvGrpSpPr/>
          <p:nvPr userDrawn="1"/>
        </p:nvGrpSpPr>
        <p:grpSpPr>
          <a:xfrm>
            <a:off x="103695" y="196674"/>
            <a:ext cx="9657896" cy="721514"/>
            <a:chOff x="111919" y="216797"/>
            <a:chExt cx="10424028" cy="795336"/>
          </a:xfrm>
        </p:grpSpPr>
        <p:pic>
          <p:nvPicPr>
            <p:cNvPr id="15" name="Picture 11" descr="ç°å¢ç">
              <a:extLst>
                <a:ext uri="{FF2B5EF4-FFF2-40B4-BE49-F238E27FC236}">
                  <a16:creationId xmlns:a16="http://schemas.microsoft.com/office/drawing/2014/main" id="{2BF78C1F-895C-47B9-BFD6-D818DFB8851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13">
              <a:extLst>
                <a:ext uri="{FF2B5EF4-FFF2-40B4-BE49-F238E27FC236}">
                  <a16:creationId xmlns:a16="http://schemas.microsoft.com/office/drawing/2014/main" id="{4B2D3E9F-0217-41CA-A745-B0B8FBABC286}"/>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tx2">
                <a:lumMod val="75000"/>
              </a:schemeClr>
            </a:solidFill>
            <a:ln>
              <a:noFill/>
            </a:ln>
          </p:spPr>
          <p:txBody>
            <a:bodyPr vert="horz" wrap="square" lIns="0" tIns="0" rIns="0" bIns="0" numCol="1" anchor="t" anchorCtr="0" compatLnSpc="1">
              <a:prstTxWarp prst="textNoShape">
                <a:avLst/>
              </a:prstTxWarp>
            </a:bodyPr>
            <a:lstStyle/>
            <a:p>
              <a:endParaRPr lang="ja-JP" altLang="en-US" sz="1250"/>
            </a:p>
          </p:txBody>
        </p:sp>
        <p:sp>
          <p:nvSpPr>
            <p:cNvPr id="49" name="フリーフォーム: 図形 48">
              <a:extLst>
                <a:ext uri="{FF2B5EF4-FFF2-40B4-BE49-F238E27FC236}">
                  <a16:creationId xmlns:a16="http://schemas.microsoft.com/office/drawing/2014/main" id="{90B7366C-0173-451D-B260-B9E47C44ACBC}"/>
                </a:ext>
              </a:extLst>
            </p:cNvPr>
            <p:cNvSpPr/>
            <p:nvPr userDrawn="1"/>
          </p:nvSpPr>
          <p:spPr>
            <a:xfrm>
              <a:off x="161925" y="536266"/>
              <a:ext cx="9961283" cy="396000"/>
            </a:xfrm>
            <a:custGeom>
              <a:avLst/>
              <a:gdLst>
                <a:gd name="connsiteX0" fmla="*/ 0 w 9946927"/>
                <a:gd name="connsiteY0" fmla="*/ 0 h 396000"/>
                <a:gd name="connsiteX1" fmla="*/ 9554213 w 9946927"/>
                <a:gd name="connsiteY1" fmla="*/ 0 h 396000"/>
                <a:gd name="connsiteX2" fmla="*/ 9575411 w 9946927"/>
                <a:gd name="connsiteY2" fmla="*/ 21375 h 396000"/>
                <a:gd name="connsiteX3" fmla="*/ 9946927 w 9946927"/>
                <a:gd name="connsiteY3" fmla="*/ 396000 h 396000"/>
                <a:gd name="connsiteX4" fmla="*/ 9942003 w 9946927"/>
                <a:gd name="connsiteY4" fmla="*/ 396000 h 396000"/>
                <a:gd name="connsiteX5" fmla="*/ 9848834 w 9946927"/>
                <a:gd name="connsiteY5" fmla="*/ 396000 h 396000"/>
                <a:gd name="connsiteX6" fmla="*/ 9549825 w 9946927"/>
                <a:gd name="connsiteY6" fmla="*/ 396000 h 396000"/>
                <a:gd name="connsiteX7" fmla="*/ 8927381 w 9946927"/>
                <a:gd name="connsiteY7" fmla="*/ 396000 h 396000"/>
                <a:gd name="connsiteX8" fmla="*/ 8458122 w 9946927"/>
                <a:gd name="connsiteY8" fmla="*/ 396000 h 396000"/>
                <a:gd name="connsiteX9" fmla="*/ 7863906 w 9946927"/>
                <a:gd name="connsiteY9" fmla="*/ 396000 h 396000"/>
                <a:gd name="connsiteX10" fmla="*/ 7130032 w 9946927"/>
                <a:gd name="connsiteY10" fmla="*/ 396000 h 396000"/>
                <a:gd name="connsiteX11" fmla="*/ 6241804 w 9946927"/>
                <a:gd name="connsiteY11" fmla="*/ 396000 h 396000"/>
                <a:gd name="connsiteX12" fmla="*/ 5184519 w 9946927"/>
                <a:gd name="connsiteY12" fmla="*/ 396000 h 396000"/>
                <a:gd name="connsiteX13" fmla="*/ 3943480 w 9946927"/>
                <a:gd name="connsiteY13" fmla="*/ 396000 h 396000"/>
                <a:gd name="connsiteX14" fmla="*/ 2503986 w 9946927"/>
                <a:gd name="connsiteY14" fmla="*/ 396000 h 396000"/>
                <a:gd name="connsiteX15" fmla="*/ 851339 w 9946927"/>
                <a:gd name="connsiteY15" fmla="*/ 396000 h 396000"/>
                <a:gd name="connsiteX16" fmla="*/ 777876 w 9946927"/>
                <a:gd name="connsiteY16" fmla="*/ 396000 h 396000"/>
                <a:gd name="connsiteX17" fmla="*/ 603403 w 9946927"/>
                <a:gd name="connsiteY17" fmla="*/ 396000 h 396000"/>
                <a:gd name="connsiteX18" fmla="*/ 263640 w 9946927"/>
                <a:gd name="connsiteY18" fmla="*/ 396000 h 396000"/>
                <a:gd name="connsiteX19" fmla="*/ 208715 w 9946927"/>
                <a:gd name="connsiteY19" fmla="*/ 396000 h 396000"/>
                <a:gd name="connsiteX20" fmla="*/ 0 w 9946927"/>
                <a:gd name="connsiteY20" fmla="*/ 198305 h 396000"/>
                <a:gd name="connsiteX21" fmla="*/ 0 w 9946927"/>
                <a:gd name="connsiteY21" fmla="*/ 29183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946927" h="396000">
                  <a:moveTo>
                    <a:pt x="0" y="0"/>
                  </a:moveTo>
                  <a:lnTo>
                    <a:pt x="9554213" y="0"/>
                  </a:lnTo>
                  <a:lnTo>
                    <a:pt x="9575411" y="21375"/>
                  </a:lnTo>
                  <a:cubicBezTo>
                    <a:pt x="9665779" y="112500"/>
                    <a:pt x="9786271" y="234000"/>
                    <a:pt x="9946927" y="396000"/>
                  </a:cubicBezTo>
                  <a:lnTo>
                    <a:pt x="9942003" y="396000"/>
                  </a:lnTo>
                  <a:lnTo>
                    <a:pt x="9848834" y="396000"/>
                  </a:lnTo>
                  <a:lnTo>
                    <a:pt x="9549825" y="396000"/>
                  </a:lnTo>
                  <a:lnTo>
                    <a:pt x="8927381" y="396000"/>
                  </a:lnTo>
                  <a:lnTo>
                    <a:pt x="8458122" y="396000"/>
                  </a:lnTo>
                  <a:lnTo>
                    <a:pt x="7863906" y="396000"/>
                  </a:lnTo>
                  <a:lnTo>
                    <a:pt x="7130032" y="396000"/>
                  </a:lnTo>
                  <a:lnTo>
                    <a:pt x="6241804" y="396000"/>
                  </a:lnTo>
                  <a:lnTo>
                    <a:pt x="5184519" y="396000"/>
                  </a:lnTo>
                  <a:lnTo>
                    <a:pt x="3943480" y="396000"/>
                  </a:lnTo>
                  <a:lnTo>
                    <a:pt x="2503986" y="396000"/>
                  </a:lnTo>
                  <a:lnTo>
                    <a:pt x="851339" y="396000"/>
                  </a:lnTo>
                  <a:lnTo>
                    <a:pt x="777876" y="396000"/>
                  </a:lnTo>
                  <a:lnTo>
                    <a:pt x="603403" y="396000"/>
                  </a:lnTo>
                  <a:lnTo>
                    <a:pt x="263640" y="396000"/>
                  </a:lnTo>
                  <a:lnTo>
                    <a:pt x="208715" y="396000"/>
                  </a:lnTo>
                  <a:cubicBezTo>
                    <a:pt x="208715" y="396000"/>
                    <a:pt x="208715" y="396000"/>
                    <a:pt x="0" y="198305"/>
                  </a:cubicBezTo>
                  <a:cubicBezTo>
                    <a:pt x="0" y="198305"/>
                    <a:pt x="0" y="198305"/>
                    <a:pt x="0" y="2918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50"/>
            </a:p>
          </p:txBody>
        </p:sp>
        <p:cxnSp>
          <p:nvCxnSpPr>
            <p:cNvPr id="17" name="直線コネクタ 16">
              <a:extLst>
                <a:ext uri="{FF2B5EF4-FFF2-40B4-BE49-F238E27FC236}">
                  <a16:creationId xmlns:a16="http://schemas.microsoft.com/office/drawing/2014/main" id="{34DB3166-9AB5-43FB-8591-93246638EB08}"/>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D40C9C0E-769C-4D22-A484-B325C7ECE503}"/>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2" name="タイトル 1">
            <a:extLst>
              <a:ext uri="{FF2B5EF4-FFF2-40B4-BE49-F238E27FC236}">
                <a16:creationId xmlns:a16="http://schemas.microsoft.com/office/drawing/2014/main" id="{ED4B86B0-3BB3-4009-9A6E-83BD54068242}"/>
              </a:ext>
            </a:extLst>
          </p:cNvPr>
          <p:cNvSpPr>
            <a:spLocks noGrp="1"/>
          </p:cNvSpPr>
          <p:nvPr userDrawn="1">
            <p:ph type="title" hasCustomPrompt="1"/>
          </p:nvPr>
        </p:nvSpPr>
        <p:spPr bwMode="white">
          <a:xfrm>
            <a:off x="150024" y="486491"/>
            <a:ext cx="8605363" cy="359244"/>
          </a:xfrm>
          <a:prstGeom prst="rect">
            <a:avLst/>
          </a:prstGeom>
        </p:spPr>
        <p:txBody>
          <a:bodyPr lIns="252000" tIns="0" rIns="0" bIns="0" anchor="ctr" anchorCtr="0"/>
          <a:lstStyle>
            <a:lvl1pPr algn="l">
              <a:defRPr sz="1667"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54" name="コンテンツ プレースホルダー 3">
            <a:extLst>
              <a:ext uri="{FF2B5EF4-FFF2-40B4-BE49-F238E27FC236}">
                <a16:creationId xmlns:a16="http://schemas.microsoft.com/office/drawing/2014/main" id="{F530AFF5-0F75-4301-B416-E2BDE7D4B1D3}"/>
              </a:ext>
            </a:extLst>
          </p:cNvPr>
          <p:cNvSpPr>
            <a:spLocks noGrp="1"/>
          </p:cNvSpPr>
          <p:nvPr userDrawn="1">
            <p:ph sz="quarter" idx="11" hasCustomPrompt="1"/>
          </p:nvPr>
        </p:nvSpPr>
        <p:spPr bwMode="white">
          <a:xfrm>
            <a:off x="150024" y="257881"/>
            <a:ext cx="8605363" cy="228610"/>
          </a:xfrm>
          <a:prstGeom prst="rect">
            <a:avLst/>
          </a:prstGeom>
        </p:spPr>
        <p:txBody>
          <a:bodyPr lIns="252000" tIns="0" rIns="0" bIns="0" anchor="ctr" anchorCtr="0"/>
          <a:lstStyle>
            <a:lvl1pPr algn="l">
              <a:defRPr sz="973" b="1">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第</a:t>
            </a:r>
            <a:r>
              <a:rPr kumimoji="1" lang="en-US" altLang="ja-JP" dirty="0"/>
              <a:t>2</a:t>
            </a:r>
            <a:r>
              <a:rPr kumimoji="1" lang="ja-JP" altLang="en-US" dirty="0"/>
              <a:t>階層（例：章タイトル）</a:t>
            </a:r>
          </a:p>
        </p:txBody>
      </p:sp>
      <p:sp>
        <p:nvSpPr>
          <p:cNvPr id="19" name="コンテンツ プレースホルダー 3">
            <a:extLst>
              <a:ext uri="{FF2B5EF4-FFF2-40B4-BE49-F238E27FC236}">
                <a16:creationId xmlns:a16="http://schemas.microsoft.com/office/drawing/2014/main" id="{EDF4FE31-3A07-443C-9CD8-C81650AD9D2F}"/>
              </a:ext>
            </a:extLst>
          </p:cNvPr>
          <p:cNvSpPr>
            <a:spLocks noGrp="1"/>
          </p:cNvSpPr>
          <p:nvPr>
            <p:ph sz="quarter" idx="12" hasCustomPrompt="1"/>
          </p:nvPr>
        </p:nvSpPr>
        <p:spPr>
          <a:xfrm>
            <a:off x="150025" y="1007809"/>
            <a:ext cx="9605953" cy="540941"/>
          </a:xfrm>
          <a:prstGeom prst="rect">
            <a:avLst/>
          </a:prstGeom>
          <a:ln w="19050">
            <a:solidFill>
              <a:schemeClr val="tx2"/>
            </a:solidFill>
          </a:ln>
        </p:spPr>
        <p:txBody>
          <a:bodyPr wrap="square" lIns="180000" tIns="180000" rIns="180000" bIns="144000" anchor="t" anchorCtr="0">
            <a:spAutoFit/>
          </a:bodyPr>
          <a:lstStyle>
            <a:lvl1pPr marL="198553" indent="-198553" algn="l">
              <a:lnSpc>
                <a:spcPct val="100000"/>
              </a:lnSpc>
              <a:spcBef>
                <a:spcPts val="417"/>
              </a:spcBef>
              <a:spcAft>
                <a:spcPts val="0"/>
              </a:spcAft>
              <a:buFont typeface="Wingdings" panose="05000000000000000000" pitchFamily="2" charset="2"/>
              <a:buChar char="n"/>
              <a:defRPr sz="1389" b="0">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リードリードリードリードリードリードリードリードリードリードリードリードリードリードリードリードリードリード</a:t>
            </a:r>
          </a:p>
        </p:txBody>
      </p:sp>
      <p:sp>
        <p:nvSpPr>
          <p:cNvPr id="3" name="テキスト ボックス 2">
            <a:extLst>
              <a:ext uri="{FF2B5EF4-FFF2-40B4-BE49-F238E27FC236}">
                <a16:creationId xmlns:a16="http://schemas.microsoft.com/office/drawing/2014/main" id="{28559CC8-2801-D878-65EB-23609A1A0CF0}"/>
              </a:ext>
            </a:extLst>
          </p:cNvPr>
          <p:cNvSpPr txBox="1"/>
          <p:nvPr userDrawn="1"/>
        </p:nvSpPr>
        <p:spPr>
          <a:xfrm>
            <a:off x="9417050" y="6597650"/>
            <a:ext cx="212725" cy="171450"/>
          </a:xfrm>
          <a:prstGeom prst="rect">
            <a:avLst/>
          </a:prstGeom>
          <a:solidFill>
            <a:srgbClr val="009C89"/>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F0D75E13-7DB4-49F4-8E42-B90C920691D9}" type="slidenum">
              <a:rPr kumimoji="1" lang="ja-JP" altLang="en-US" sz="12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00" dirty="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305571573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シンプル">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a:xfrm>
            <a:off x="150025" y="172145"/>
            <a:ext cx="9005613" cy="293927"/>
          </a:xfrm>
          <a:prstGeom prst="rect">
            <a:avLst/>
          </a:prstGeom>
        </p:spPr>
        <p:txBody>
          <a:bodyPr lIns="72000" tIns="36000" rIns="0" bIns="0" anchor="ctr" anchorCtr="0"/>
          <a:lstStyle>
            <a:lvl1pPr algn="l">
              <a:defRPr sz="1250" b="1">
                <a:solidFill>
                  <a:schemeClr val="bg2"/>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28" name="コンテンツ プレースホルダー 3">
            <a:extLst>
              <a:ext uri="{FF2B5EF4-FFF2-40B4-BE49-F238E27FC236}">
                <a16:creationId xmlns:a16="http://schemas.microsoft.com/office/drawing/2014/main" id="{217043BF-6B11-4540-B78A-D1AECDE4B04F}"/>
              </a:ext>
            </a:extLst>
          </p:cNvPr>
          <p:cNvSpPr>
            <a:spLocks noGrp="1"/>
          </p:cNvSpPr>
          <p:nvPr>
            <p:ph sz="quarter" idx="12" hasCustomPrompt="1"/>
          </p:nvPr>
        </p:nvSpPr>
        <p:spPr>
          <a:xfrm>
            <a:off x="150024" y="531390"/>
            <a:ext cx="9605986" cy="404182"/>
          </a:xfrm>
          <a:prstGeom prst="rect">
            <a:avLst/>
          </a:prstGeom>
          <a:ln w="19050">
            <a:solidFill>
              <a:schemeClr val="tx2"/>
            </a:solidFill>
          </a:ln>
        </p:spPr>
        <p:txBody>
          <a:bodyPr lIns="144000" tIns="144000" rIns="144000" bIns="108000" anchor="t" anchorCtr="0">
            <a:spAutoFit/>
          </a:bodyPr>
          <a:lstStyle>
            <a:lvl1pPr marL="132369" indent="-132369" algn="l">
              <a:lnSpc>
                <a:spcPct val="100000"/>
              </a:lnSpc>
              <a:spcBef>
                <a:spcPts val="417"/>
              </a:spcBef>
              <a:buFont typeface="Wingdings" panose="05000000000000000000" pitchFamily="2" charset="2"/>
              <a:buChar char="n"/>
              <a:defRPr sz="973" b="0">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リードリードリードリードリードリードリードリードリードリードリードリードリードリードリードリードリードリードリードリードリードリードリードリードリードリード</a:t>
            </a:r>
          </a:p>
        </p:txBody>
      </p:sp>
      <p:cxnSp>
        <p:nvCxnSpPr>
          <p:cNvPr id="13" name="直線コネクタ 12">
            <a:extLst>
              <a:ext uri="{FF2B5EF4-FFF2-40B4-BE49-F238E27FC236}">
                <a16:creationId xmlns:a16="http://schemas.microsoft.com/office/drawing/2014/main" id="{9C3C82BE-DD9A-46A4-A9AA-9E36F501B193}"/>
              </a:ext>
            </a:extLst>
          </p:cNvPr>
          <p:cNvCxnSpPr>
            <a:cxnSpLocks/>
          </p:cNvCxnSpPr>
          <p:nvPr userDrawn="1"/>
        </p:nvCxnSpPr>
        <p:spPr>
          <a:xfrm flipH="1">
            <a:off x="166205" y="456664"/>
            <a:ext cx="9572632" cy="9406"/>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4" name="Picture 11" descr="ç°å¢ç">
            <a:extLst>
              <a:ext uri="{FF2B5EF4-FFF2-40B4-BE49-F238E27FC236}">
                <a16:creationId xmlns:a16="http://schemas.microsoft.com/office/drawing/2014/main" id="{0CF6094D-B943-4965-A2F6-67DD6FF3FF53}"/>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9394401" y="137950"/>
            <a:ext cx="368692" cy="298934"/>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8404F64F-B497-82CE-B464-B0C2E402090E}"/>
              </a:ext>
            </a:extLst>
          </p:cNvPr>
          <p:cNvSpPr txBox="1"/>
          <p:nvPr userDrawn="1"/>
        </p:nvSpPr>
        <p:spPr>
          <a:xfrm>
            <a:off x="9417050" y="6597650"/>
            <a:ext cx="212725" cy="171450"/>
          </a:xfrm>
          <a:prstGeom prst="rect">
            <a:avLst/>
          </a:prstGeom>
          <a:solidFill>
            <a:srgbClr val="009C89"/>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F0D75E13-7DB4-49F4-8E42-B90C920691D9}" type="slidenum">
              <a:rPr kumimoji="1" lang="ja-JP" altLang="en-US" sz="12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00" dirty="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86437091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予算ポンチ絵">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3FE00A-A374-4293-8C01-F22FC8857B61}"/>
              </a:ext>
            </a:extLst>
          </p:cNvPr>
          <p:cNvSpPr>
            <a:spLocks noGrp="1"/>
          </p:cNvSpPr>
          <p:nvPr>
            <p:ph type="title" hasCustomPrompt="1"/>
          </p:nvPr>
        </p:nvSpPr>
        <p:spPr>
          <a:xfrm>
            <a:off x="150024" y="172145"/>
            <a:ext cx="9185683" cy="293927"/>
          </a:xfrm>
          <a:prstGeom prst="rect">
            <a:avLst/>
          </a:prstGeom>
        </p:spPr>
        <p:txBody>
          <a:bodyPr lIns="72000" tIns="36000" rIns="0" bIns="0" anchor="ctr" anchorCtr="0"/>
          <a:lstStyle>
            <a:lvl1pPr algn="l">
              <a:defRPr sz="1250" b="1">
                <a:solidFill>
                  <a:schemeClr val="bg2"/>
                </a:solidFill>
                <a:latin typeface="Meiryo UI" panose="020B0604030504040204" pitchFamily="50" charset="-128"/>
                <a:ea typeface="Meiryo UI" panose="020B0604030504040204" pitchFamily="50" charset="-128"/>
              </a:defRPr>
            </a:lvl1pPr>
          </a:lstStyle>
          <a:p>
            <a:r>
              <a:rPr kumimoji="1" lang="ja-JP" altLang="en-US" dirty="0"/>
              <a:t>事業名を記入（○○省連携事業）</a:t>
            </a:r>
          </a:p>
        </p:txBody>
      </p:sp>
      <p:pic>
        <p:nvPicPr>
          <p:cNvPr id="11" name="グラフィックス 4">
            <a:extLst>
              <a:ext uri="{FF2B5EF4-FFF2-40B4-BE49-F238E27FC236}">
                <a16:creationId xmlns:a16="http://schemas.microsoft.com/office/drawing/2014/main" id="{3A88E330-170F-4EB6-B0EE-6B45EEBC0B9C}"/>
              </a:ext>
            </a:extLst>
          </p:cNvPr>
          <p:cNvPicPr>
            <a:picLocks/>
          </p:cNvPicPr>
          <p:nvPr userDrawn="1"/>
        </p:nvPicPr>
        <p:blipFill>
          <a:blip>
            <a:extLst>
              <a:ext uri="{96DAC541-7B7A-43D3-8B79-37D633B846F1}">
                <asvg:svgBlip xmlns:asvg="http://schemas.microsoft.com/office/drawing/2016/SVG/main" r:embed="rId2"/>
              </a:ext>
            </a:extLst>
          </a:blip>
          <a:stretch>
            <a:fillRect/>
          </a:stretch>
        </p:blipFill>
        <p:spPr>
          <a:xfrm>
            <a:off x="150025" y="6368680"/>
            <a:ext cx="9605953" cy="326585"/>
          </a:xfrm>
          <a:prstGeom prst="rect">
            <a:avLst/>
          </a:prstGeom>
          <a:ln>
            <a:noFill/>
          </a:ln>
        </p:spPr>
      </p:pic>
      <p:sp>
        <p:nvSpPr>
          <p:cNvPr id="12" name="テキスト ボックス 11">
            <a:extLst>
              <a:ext uri="{FF2B5EF4-FFF2-40B4-BE49-F238E27FC236}">
                <a16:creationId xmlns:a16="http://schemas.microsoft.com/office/drawing/2014/main" id="{94A05131-CD38-4DAA-A727-2378740DE858}"/>
              </a:ext>
            </a:extLst>
          </p:cNvPr>
          <p:cNvSpPr txBox="1"/>
          <p:nvPr userDrawn="1"/>
        </p:nvSpPr>
        <p:spPr bwMode="white">
          <a:xfrm>
            <a:off x="157884" y="6368680"/>
            <a:ext cx="1078685" cy="326585"/>
          </a:xfrm>
          <a:prstGeom prst="rect">
            <a:avLst/>
          </a:prstGeom>
          <a:noFill/>
        </p:spPr>
        <p:txBody>
          <a:bodyPr wrap="square" lIns="75047" tIns="0" rIns="0" bIns="0" rtlCol="0" anchor="ctr">
            <a:noAutofit/>
          </a:bodyPr>
          <a:lstStyle/>
          <a:p>
            <a:r>
              <a:rPr lang="ja-JP" altLang="en-US" sz="834" b="1" dirty="0">
                <a:solidFill>
                  <a:schemeClr val="bg1"/>
                </a:solidFill>
                <a:latin typeface="Meiryo UI" panose="020B0604030504040204" pitchFamily="50" charset="-128"/>
                <a:ea typeface="Meiryo UI" panose="020B0604030504040204" pitchFamily="50" charset="-128"/>
              </a:rPr>
              <a:t>お問合せ先：</a:t>
            </a:r>
          </a:p>
        </p:txBody>
      </p:sp>
      <p:sp>
        <p:nvSpPr>
          <p:cNvPr id="15" name="テキスト ボックス 14">
            <a:extLst>
              <a:ext uri="{FF2B5EF4-FFF2-40B4-BE49-F238E27FC236}">
                <a16:creationId xmlns:a16="http://schemas.microsoft.com/office/drawing/2014/main" id="{2BD77E91-C9FE-4338-9D09-008455B00AB5}"/>
              </a:ext>
            </a:extLst>
          </p:cNvPr>
          <p:cNvSpPr txBox="1"/>
          <p:nvPr userDrawn="1"/>
        </p:nvSpPr>
        <p:spPr>
          <a:xfrm>
            <a:off x="147477" y="2173436"/>
            <a:ext cx="5021847" cy="261268"/>
          </a:xfrm>
          <a:prstGeom prst="rect">
            <a:avLst/>
          </a:prstGeom>
          <a:noFill/>
        </p:spPr>
        <p:txBody>
          <a:bodyPr wrap="square" lIns="0" tIns="0" bIns="50031" rtlCol="0" anchor="b" anchorCtr="0">
            <a:noAutofit/>
          </a:bodyPr>
          <a:lstStyle/>
          <a:p>
            <a:r>
              <a:rPr lang="en-US" altLang="ja-JP" sz="1050" b="1" dirty="0">
                <a:solidFill>
                  <a:schemeClr val="bg2"/>
                </a:solidFill>
                <a:latin typeface="Meiryo UI" panose="020B0604030504040204" pitchFamily="50" charset="-128"/>
                <a:ea typeface="Meiryo UI" panose="020B0604030504040204" pitchFamily="50" charset="-128"/>
              </a:rPr>
              <a:t>2. </a:t>
            </a:r>
            <a:r>
              <a:rPr lang="ja-JP" altLang="en-US" sz="1050" b="1" dirty="0">
                <a:solidFill>
                  <a:schemeClr val="bg2"/>
                </a:solidFill>
                <a:latin typeface="Meiryo UI" panose="020B0604030504040204" pitchFamily="50" charset="-128"/>
                <a:ea typeface="Meiryo UI" panose="020B0604030504040204" pitchFamily="50" charset="-128"/>
              </a:rPr>
              <a:t>事業内容</a:t>
            </a:r>
          </a:p>
        </p:txBody>
      </p:sp>
      <p:sp>
        <p:nvSpPr>
          <p:cNvPr id="17" name="テキスト プレースホルダー 37">
            <a:extLst>
              <a:ext uri="{FF2B5EF4-FFF2-40B4-BE49-F238E27FC236}">
                <a16:creationId xmlns:a16="http://schemas.microsoft.com/office/drawing/2014/main" id="{B025C42B-6C2E-46D5-B3BF-74CB50E2240D}"/>
              </a:ext>
            </a:extLst>
          </p:cNvPr>
          <p:cNvSpPr>
            <a:spLocks noGrp="1"/>
          </p:cNvSpPr>
          <p:nvPr>
            <p:ph type="body" sz="quarter" idx="13" hasCustomPrompt="1"/>
          </p:nvPr>
        </p:nvSpPr>
        <p:spPr>
          <a:xfrm>
            <a:off x="1323832" y="5458321"/>
            <a:ext cx="4002494" cy="228610"/>
          </a:xfrm>
        </p:spPr>
        <p:txBody>
          <a:bodyPr lIns="0" tIns="0" rIns="0" bIns="0" anchor="ctr">
            <a:normAutofit/>
          </a:bodyPr>
          <a:lstStyle>
            <a:lvl1pPr marL="0" indent="0" algn="l">
              <a:lnSpc>
                <a:spcPct val="120000"/>
              </a:lnSpc>
              <a:spcBef>
                <a:spcPts val="0"/>
              </a:spcBef>
              <a:buFont typeface="Wingdings" panose="05000000000000000000" pitchFamily="2" charset="2"/>
              <a:buNone/>
              <a:defRPr sz="899">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赤色の吹出しに示した選択肢の中から選択して記載</a:t>
            </a:r>
            <a:endParaRPr kumimoji="1" lang="en-US" altLang="ja-JP" dirty="0"/>
          </a:p>
        </p:txBody>
      </p:sp>
      <p:sp>
        <p:nvSpPr>
          <p:cNvPr id="18" name="テキスト プレースホルダー 37">
            <a:extLst>
              <a:ext uri="{FF2B5EF4-FFF2-40B4-BE49-F238E27FC236}">
                <a16:creationId xmlns:a16="http://schemas.microsoft.com/office/drawing/2014/main" id="{E3E103C1-FA4F-413B-B322-F7A71AB7D111}"/>
              </a:ext>
            </a:extLst>
          </p:cNvPr>
          <p:cNvSpPr>
            <a:spLocks noGrp="1"/>
          </p:cNvSpPr>
          <p:nvPr>
            <p:ph type="body" sz="quarter" idx="14" hasCustomPrompt="1"/>
          </p:nvPr>
        </p:nvSpPr>
        <p:spPr>
          <a:xfrm>
            <a:off x="150024" y="2432672"/>
            <a:ext cx="5019298" cy="2576498"/>
          </a:xfrm>
        </p:spPr>
        <p:txBody>
          <a:bodyPr lIns="0" tIns="72000" rIns="0" bIns="0" anchor="t">
            <a:noAutofit/>
          </a:bodyPr>
          <a:lstStyle>
            <a:lvl1pPr marL="0" indent="0" algn="l">
              <a:lnSpc>
                <a:spcPct val="120000"/>
              </a:lnSpc>
              <a:spcBef>
                <a:spcPts val="0"/>
              </a:spcBef>
              <a:buFont typeface="Arial" panose="020B0604020202020204" pitchFamily="34" charset="0"/>
              <a:buNone/>
              <a:defRPr sz="834">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事業内容を説明</a:t>
            </a:r>
            <a:endParaRPr kumimoji="1" lang="en-US" altLang="ja-JP" dirty="0"/>
          </a:p>
        </p:txBody>
      </p:sp>
      <p:sp>
        <p:nvSpPr>
          <p:cNvPr id="19" name="テキスト プレースホルダー 37">
            <a:extLst>
              <a:ext uri="{FF2B5EF4-FFF2-40B4-BE49-F238E27FC236}">
                <a16:creationId xmlns:a16="http://schemas.microsoft.com/office/drawing/2014/main" id="{6F2F8E83-D6AE-4DFB-A6DE-B46846AD141C}"/>
              </a:ext>
            </a:extLst>
          </p:cNvPr>
          <p:cNvSpPr>
            <a:spLocks noGrp="1"/>
          </p:cNvSpPr>
          <p:nvPr>
            <p:ph type="body" sz="quarter" idx="15" hasCustomPrompt="1"/>
          </p:nvPr>
        </p:nvSpPr>
        <p:spPr>
          <a:xfrm>
            <a:off x="1205100" y="1236261"/>
            <a:ext cx="8819802" cy="653171"/>
          </a:xfrm>
        </p:spPr>
        <p:txBody>
          <a:bodyPr lIns="108000" tIns="36000" rIns="0" bIns="0" anchor="t" anchorCtr="0">
            <a:noAutofit/>
          </a:bodyPr>
          <a:lstStyle>
            <a:lvl1pPr marL="171439" indent="-171439" algn="l">
              <a:lnSpc>
                <a:spcPct val="120000"/>
              </a:lnSpc>
              <a:spcBef>
                <a:spcPts val="0"/>
              </a:spcBef>
              <a:buFont typeface="+mj-ea"/>
              <a:buAutoNum type="circleNumDbPlain"/>
              <a:defRPr sz="834">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事業の目的を箇条書きで記載。</a:t>
            </a:r>
            <a:endParaRPr kumimoji="1" lang="en-US" altLang="ja-JP" dirty="0"/>
          </a:p>
          <a:p>
            <a:pPr lvl="0"/>
            <a:r>
              <a:rPr kumimoji="1" lang="ja-JP" altLang="en-US" dirty="0"/>
              <a:t>　</a:t>
            </a:r>
            <a:endParaRPr kumimoji="1" lang="en-US" altLang="ja-JP" dirty="0"/>
          </a:p>
          <a:p>
            <a:pPr lvl="0"/>
            <a:r>
              <a:rPr kumimoji="1" lang="ja-JP" altLang="en-US" dirty="0"/>
              <a:t>　</a:t>
            </a:r>
          </a:p>
          <a:p>
            <a:pPr lvl="0"/>
            <a:endParaRPr kumimoji="1" lang="en-US" altLang="ja-JP" dirty="0"/>
          </a:p>
        </p:txBody>
      </p:sp>
      <p:cxnSp>
        <p:nvCxnSpPr>
          <p:cNvPr id="20" name="直線コネクタ 19">
            <a:extLst>
              <a:ext uri="{FF2B5EF4-FFF2-40B4-BE49-F238E27FC236}">
                <a16:creationId xmlns:a16="http://schemas.microsoft.com/office/drawing/2014/main" id="{575E979F-E9D2-4856-B687-9C1FF17E73ED}"/>
              </a:ext>
            </a:extLst>
          </p:cNvPr>
          <p:cNvCxnSpPr/>
          <p:nvPr userDrawn="1"/>
        </p:nvCxnSpPr>
        <p:spPr>
          <a:xfrm flipV="1">
            <a:off x="1205099" y="1236261"/>
            <a:ext cx="0" cy="653171"/>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7EAAD990-8616-4EFB-8C8F-39F44D2719A7}"/>
              </a:ext>
            </a:extLst>
          </p:cNvPr>
          <p:cNvSpPr txBox="1"/>
          <p:nvPr userDrawn="1"/>
        </p:nvSpPr>
        <p:spPr>
          <a:xfrm>
            <a:off x="150025" y="1399554"/>
            <a:ext cx="1055074" cy="326585"/>
          </a:xfrm>
          <a:prstGeom prst="rect">
            <a:avLst/>
          </a:prstGeom>
          <a:noFill/>
        </p:spPr>
        <p:txBody>
          <a:bodyPr wrap="square" lIns="0" tIns="0" rIns="0" bIns="0" rtlCol="0" anchor="ctr">
            <a:noAutofit/>
          </a:bodyPr>
          <a:lstStyle/>
          <a:p>
            <a:r>
              <a:rPr lang="en-US" altLang="ja-JP" sz="1050" b="1" dirty="0">
                <a:solidFill>
                  <a:schemeClr val="bg2"/>
                </a:solidFill>
                <a:latin typeface="Meiryo UI" panose="020B0604030504040204" pitchFamily="50" charset="-128"/>
                <a:ea typeface="Meiryo UI" panose="020B0604030504040204" pitchFamily="50" charset="-128"/>
              </a:rPr>
              <a:t>1. </a:t>
            </a:r>
            <a:r>
              <a:rPr lang="ja-JP" altLang="en-US" sz="1050" b="1" dirty="0">
                <a:solidFill>
                  <a:schemeClr val="bg2"/>
                </a:solidFill>
                <a:latin typeface="Meiryo UI" panose="020B0604030504040204" pitchFamily="50" charset="-128"/>
                <a:ea typeface="Meiryo UI" panose="020B0604030504040204" pitchFamily="50" charset="-128"/>
              </a:rPr>
              <a:t>事業目的</a:t>
            </a:r>
          </a:p>
        </p:txBody>
      </p:sp>
      <p:sp>
        <p:nvSpPr>
          <p:cNvPr id="22" name="テキスト プレースホルダー 36">
            <a:extLst>
              <a:ext uri="{FF2B5EF4-FFF2-40B4-BE49-F238E27FC236}">
                <a16:creationId xmlns:a16="http://schemas.microsoft.com/office/drawing/2014/main" id="{6B374390-D51B-435B-BC83-E2B9C6EF2D83}"/>
              </a:ext>
            </a:extLst>
          </p:cNvPr>
          <p:cNvSpPr>
            <a:spLocks noGrp="1"/>
          </p:cNvSpPr>
          <p:nvPr>
            <p:ph type="body" sz="quarter" idx="24" hasCustomPrompt="1"/>
          </p:nvPr>
        </p:nvSpPr>
        <p:spPr bwMode="white">
          <a:xfrm>
            <a:off x="1130426" y="6368680"/>
            <a:ext cx="8605363" cy="326585"/>
          </a:xfrm>
        </p:spPr>
        <p:txBody>
          <a:bodyPr lIns="0" tIns="18000" rIns="108000" bIns="0" anchor="ctr">
            <a:noAutofit/>
          </a:bodyPr>
          <a:lstStyle>
            <a:lvl1pPr marL="0" indent="0" algn="l">
              <a:buNone/>
              <a:defRPr sz="834" b="1">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問合せ先を記載</a:t>
            </a:r>
          </a:p>
        </p:txBody>
      </p:sp>
      <p:sp>
        <p:nvSpPr>
          <p:cNvPr id="23" name="テキスト ボックス 22">
            <a:extLst>
              <a:ext uri="{FF2B5EF4-FFF2-40B4-BE49-F238E27FC236}">
                <a16:creationId xmlns:a16="http://schemas.microsoft.com/office/drawing/2014/main" id="{3300BF32-8B86-43CF-9624-64796ABDAC3D}"/>
              </a:ext>
            </a:extLst>
          </p:cNvPr>
          <p:cNvSpPr txBox="1"/>
          <p:nvPr userDrawn="1"/>
        </p:nvSpPr>
        <p:spPr>
          <a:xfrm>
            <a:off x="404195" y="5458321"/>
            <a:ext cx="900561" cy="228610"/>
          </a:xfrm>
          <a:prstGeom prst="rect">
            <a:avLst/>
          </a:prstGeom>
          <a:noFill/>
        </p:spPr>
        <p:txBody>
          <a:bodyPr wrap="none" lIns="0" tIns="0" rIns="0" bIns="0" rtlCol="0" anchor="ctr">
            <a:noAutofit/>
          </a:bodyPr>
          <a:lstStyle/>
          <a:p>
            <a:pPr algn="dist"/>
            <a:r>
              <a:rPr lang="ja-JP" altLang="en-US" sz="899" dirty="0">
                <a:solidFill>
                  <a:schemeClr val="tx1"/>
                </a:solidFill>
                <a:latin typeface="Meiryo UI" panose="020B0604030504040204" pitchFamily="50" charset="-128"/>
                <a:ea typeface="Meiryo UI" panose="020B0604030504040204" pitchFamily="50" charset="-128"/>
              </a:rPr>
              <a:t>■事業形態：</a:t>
            </a:r>
          </a:p>
        </p:txBody>
      </p:sp>
      <p:sp>
        <p:nvSpPr>
          <p:cNvPr id="24" name="テキスト プレースホルダー 37">
            <a:extLst>
              <a:ext uri="{FF2B5EF4-FFF2-40B4-BE49-F238E27FC236}">
                <a16:creationId xmlns:a16="http://schemas.microsoft.com/office/drawing/2014/main" id="{31F24937-C017-44CE-9CF8-846D2BCE722E}"/>
              </a:ext>
            </a:extLst>
          </p:cNvPr>
          <p:cNvSpPr>
            <a:spLocks noGrp="1"/>
          </p:cNvSpPr>
          <p:nvPr>
            <p:ph type="body" sz="quarter" idx="27" hasCustomPrompt="1"/>
          </p:nvPr>
        </p:nvSpPr>
        <p:spPr>
          <a:xfrm>
            <a:off x="1323832" y="5717548"/>
            <a:ext cx="4002494" cy="228610"/>
          </a:xfrm>
        </p:spPr>
        <p:txBody>
          <a:bodyPr lIns="0" tIns="0" rIns="0" bIns="0" anchor="ctr">
            <a:normAutofit/>
          </a:bodyPr>
          <a:lstStyle>
            <a:lvl1pPr marL="0" indent="0" algn="l">
              <a:lnSpc>
                <a:spcPct val="120000"/>
              </a:lnSpc>
              <a:spcBef>
                <a:spcPts val="0"/>
              </a:spcBef>
              <a:buFont typeface="Wingdings" panose="05000000000000000000" pitchFamily="2" charset="2"/>
              <a:buNone/>
              <a:defRPr sz="899">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橙色の吹出しに示した選択肢の中から選択して記載</a:t>
            </a:r>
          </a:p>
        </p:txBody>
      </p:sp>
      <p:sp>
        <p:nvSpPr>
          <p:cNvPr id="25" name="テキスト プレースホルダー 37">
            <a:extLst>
              <a:ext uri="{FF2B5EF4-FFF2-40B4-BE49-F238E27FC236}">
                <a16:creationId xmlns:a16="http://schemas.microsoft.com/office/drawing/2014/main" id="{ABBEB580-4D48-42D5-8B77-AE5AFC4BFD24}"/>
              </a:ext>
            </a:extLst>
          </p:cNvPr>
          <p:cNvSpPr>
            <a:spLocks noGrp="1"/>
          </p:cNvSpPr>
          <p:nvPr>
            <p:ph type="body" sz="quarter" idx="28" hasCustomPrompt="1"/>
          </p:nvPr>
        </p:nvSpPr>
        <p:spPr>
          <a:xfrm>
            <a:off x="1323832" y="5976775"/>
            <a:ext cx="4002494" cy="228610"/>
          </a:xfrm>
        </p:spPr>
        <p:txBody>
          <a:bodyPr lIns="0" tIns="0" rIns="0" bIns="0" anchor="ctr">
            <a:normAutofit/>
          </a:bodyPr>
          <a:lstStyle>
            <a:lvl1pPr marL="0" indent="0" algn="l">
              <a:lnSpc>
                <a:spcPct val="120000"/>
              </a:lnSpc>
              <a:spcBef>
                <a:spcPts val="0"/>
              </a:spcBef>
              <a:buFont typeface="Wingdings" panose="05000000000000000000" pitchFamily="2" charset="2"/>
              <a:buNone/>
              <a:defRPr sz="899">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令和２年度～令和○年度（予定）　と記載</a:t>
            </a:r>
          </a:p>
        </p:txBody>
      </p:sp>
      <p:sp>
        <p:nvSpPr>
          <p:cNvPr id="26" name="テキスト ボックス 25">
            <a:extLst>
              <a:ext uri="{FF2B5EF4-FFF2-40B4-BE49-F238E27FC236}">
                <a16:creationId xmlns:a16="http://schemas.microsoft.com/office/drawing/2014/main" id="{0CA0E264-5881-41CB-8BC4-C831A2A4DFEB}"/>
              </a:ext>
            </a:extLst>
          </p:cNvPr>
          <p:cNvSpPr txBox="1"/>
          <p:nvPr userDrawn="1"/>
        </p:nvSpPr>
        <p:spPr>
          <a:xfrm>
            <a:off x="404195" y="5976775"/>
            <a:ext cx="900561" cy="228610"/>
          </a:xfrm>
          <a:prstGeom prst="rect">
            <a:avLst/>
          </a:prstGeom>
          <a:noFill/>
        </p:spPr>
        <p:txBody>
          <a:bodyPr wrap="none" lIns="0" tIns="0" rIns="0" bIns="0" rtlCol="0" anchor="ctr">
            <a:noAutofit/>
          </a:bodyPr>
          <a:lstStyle/>
          <a:p>
            <a:pPr algn="dist"/>
            <a:r>
              <a:rPr lang="ja-JP" altLang="en-US" sz="899" dirty="0">
                <a:solidFill>
                  <a:schemeClr val="tx1"/>
                </a:solidFill>
                <a:latin typeface="Meiryo UI" panose="020B0604030504040204" pitchFamily="50" charset="-128"/>
                <a:ea typeface="Meiryo UI" panose="020B0604030504040204" pitchFamily="50" charset="-128"/>
              </a:rPr>
              <a:t>■実施期間：</a:t>
            </a:r>
          </a:p>
        </p:txBody>
      </p:sp>
      <p:cxnSp>
        <p:nvCxnSpPr>
          <p:cNvPr id="27" name="直線コネクタ 26">
            <a:extLst>
              <a:ext uri="{FF2B5EF4-FFF2-40B4-BE49-F238E27FC236}">
                <a16:creationId xmlns:a16="http://schemas.microsoft.com/office/drawing/2014/main" id="{49DD02CD-CB82-437F-852D-57086C0391BD}"/>
              </a:ext>
            </a:extLst>
          </p:cNvPr>
          <p:cNvCxnSpPr>
            <a:cxnSpLocks/>
          </p:cNvCxnSpPr>
          <p:nvPr userDrawn="1"/>
        </p:nvCxnSpPr>
        <p:spPr>
          <a:xfrm flipH="1">
            <a:off x="147475" y="447261"/>
            <a:ext cx="9591361" cy="18811"/>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9" name="テキスト プレースホルダー 37">
            <a:extLst>
              <a:ext uri="{FF2B5EF4-FFF2-40B4-BE49-F238E27FC236}">
                <a16:creationId xmlns:a16="http://schemas.microsoft.com/office/drawing/2014/main" id="{8F4CACCF-DF59-40E0-8B22-3CC88D955CF8}"/>
              </a:ext>
            </a:extLst>
          </p:cNvPr>
          <p:cNvSpPr>
            <a:spLocks noGrp="1"/>
          </p:cNvSpPr>
          <p:nvPr>
            <p:ph type="body" sz="quarter" idx="17" hasCustomPrompt="1"/>
          </p:nvPr>
        </p:nvSpPr>
        <p:spPr>
          <a:xfrm>
            <a:off x="147475" y="447261"/>
            <a:ext cx="8938681" cy="293927"/>
          </a:xfrm>
        </p:spPr>
        <p:txBody>
          <a:bodyPr lIns="0" tIns="0" rIns="0" bIns="0" anchor="ctr" anchorCtr="0">
            <a:normAutofit/>
          </a:bodyPr>
          <a:lstStyle>
            <a:lvl1pPr marL="0" indent="0" algn="r">
              <a:lnSpc>
                <a:spcPct val="120000"/>
              </a:lnSpc>
              <a:spcBef>
                <a:spcPts val="0"/>
              </a:spcBef>
              <a:buFont typeface="Arial" panose="020B0604020202020204" pitchFamily="34" charset="0"/>
              <a:buNone/>
              <a:defRPr sz="899">
                <a:solidFill>
                  <a:schemeClr val="tx1"/>
                </a:solidFill>
                <a:latin typeface="Meiryo UI" panose="020B0604030504040204" pitchFamily="50" charset="-128"/>
                <a:ea typeface="Meiryo UI" panose="020B0604030504040204" pitchFamily="50" charset="-128"/>
              </a:defRPr>
            </a:lvl1pPr>
          </a:lstStyle>
          <a:p>
            <a:pPr lvl="0"/>
            <a:r>
              <a:rPr kumimoji="1" lang="en-US" altLang="ja-JP" dirty="0"/>
              <a:t>【</a:t>
            </a:r>
            <a:r>
              <a:rPr kumimoji="1" lang="ja-JP" altLang="en-US" dirty="0"/>
              <a:t>令和２年度要求額 </a:t>
            </a:r>
            <a:r>
              <a:rPr kumimoji="1" lang="en-US" altLang="ja-JP" dirty="0"/>
              <a:t>0,000</a:t>
            </a:r>
            <a:r>
              <a:rPr kumimoji="1" lang="ja-JP" altLang="en-US" dirty="0"/>
              <a:t>百万円（</a:t>
            </a:r>
            <a:r>
              <a:rPr kumimoji="1" lang="en-US" altLang="ja-JP" dirty="0"/>
              <a:t>0,000</a:t>
            </a:r>
            <a:r>
              <a:rPr kumimoji="1" lang="ja-JP" altLang="en-US" dirty="0"/>
              <a:t>百万円）</a:t>
            </a:r>
            <a:r>
              <a:rPr kumimoji="1" lang="en-US" altLang="ja-JP" dirty="0"/>
              <a:t>】</a:t>
            </a:r>
          </a:p>
        </p:txBody>
      </p:sp>
      <p:cxnSp>
        <p:nvCxnSpPr>
          <p:cNvPr id="30" name="直線コネクタ 29">
            <a:extLst>
              <a:ext uri="{FF2B5EF4-FFF2-40B4-BE49-F238E27FC236}">
                <a16:creationId xmlns:a16="http://schemas.microsoft.com/office/drawing/2014/main" id="{EC97E369-E6B0-4356-818A-927158B52DA6}"/>
              </a:ext>
            </a:extLst>
          </p:cNvPr>
          <p:cNvCxnSpPr/>
          <p:nvPr userDrawn="1"/>
        </p:nvCxnSpPr>
        <p:spPr>
          <a:xfrm>
            <a:off x="150025" y="2432672"/>
            <a:ext cx="5003118"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32" name="テキスト プレースホルダー 37">
            <a:extLst>
              <a:ext uri="{FF2B5EF4-FFF2-40B4-BE49-F238E27FC236}">
                <a16:creationId xmlns:a16="http://schemas.microsoft.com/office/drawing/2014/main" id="{05AEDB54-2F1F-4D55-B5C5-B02A1E6CADAB}"/>
              </a:ext>
            </a:extLst>
          </p:cNvPr>
          <p:cNvSpPr>
            <a:spLocks noGrp="1"/>
          </p:cNvSpPr>
          <p:nvPr>
            <p:ph type="body" sz="quarter" idx="29" hasCustomPrompt="1"/>
          </p:nvPr>
        </p:nvSpPr>
        <p:spPr>
          <a:xfrm>
            <a:off x="5565614" y="2432674"/>
            <a:ext cx="4190362" cy="3755733"/>
          </a:xfrm>
        </p:spPr>
        <p:txBody>
          <a:bodyPr lIns="0" tIns="72000" rIns="0" bIns="0" anchor="t">
            <a:noAutofit/>
          </a:bodyPr>
          <a:lstStyle>
            <a:lvl1pPr marL="0" indent="0" algn="l">
              <a:lnSpc>
                <a:spcPct val="120000"/>
              </a:lnSpc>
              <a:spcBef>
                <a:spcPts val="0"/>
              </a:spcBef>
              <a:buFont typeface="Arial" panose="020B0604020202020204" pitchFamily="34" charset="0"/>
              <a:buNone/>
              <a:defRPr sz="834">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図・写真等を交えつつ、このスペースに納まるよう記述</a:t>
            </a:r>
          </a:p>
        </p:txBody>
      </p:sp>
      <p:cxnSp>
        <p:nvCxnSpPr>
          <p:cNvPr id="33" name="直線コネクタ 32">
            <a:extLst>
              <a:ext uri="{FF2B5EF4-FFF2-40B4-BE49-F238E27FC236}">
                <a16:creationId xmlns:a16="http://schemas.microsoft.com/office/drawing/2014/main" id="{93ABC200-7A3B-4D6E-9A7A-DD056E784D0D}"/>
              </a:ext>
            </a:extLst>
          </p:cNvPr>
          <p:cNvCxnSpPr/>
          <p:nvPr userDrawn="1"/>
        </p:nvCxnSpPr>
        <p:spPr>
          <a:xfrm>
            <a:off x="5553357" y="2432672"/>
            <a:ext cx="4202620"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9DABB4ED-B7E1-4C29-AC71-063748A973FB}"/>
              </a:ext>
            </a:extLst>
          </p:cNvPr>
          <p:cNvSpPr txBox="1"/>
          <p:nvPr userDrawn="1"/>
        </p:nvSpPr>
        <p:spPr>
          <a:xfrm>
            <a:off x="404194" y="5717548"/>
            <a:ext cx="900561" cy="228610"/>
          </a:xfrm>
          <a:prstGeom prst="rect">
            <a:avLst/>
          </a:prstGeom>
          <a:noFill/>
        </p:spPr>
        <p:txBody>
          <a:bodyPr wrap="none" lIns="0" tIns="0" rIns="0" bIns="0" rtlCol="0" anchor="ctr">
            <a:noAutofit/>
          </a:bodyPr>
          <a:lstStyle/>
          <a:p>
            <a:pPr algn="dist" defTabSz="124648">
              <a:tabLst/>
            </a:pPr>
            <a:r>
              <a:rPr lang="ja-JP" altLang="en-US" sz="899" dirty="0">
                <a:solidFill>
                  <a:schemeClr val="tx1"/>
                </a:solidFill>
                <a:latin typeface="Meiryo UI" panose="020B0604030504040204" pitchFamily="50" charset="-128"/>
                <a:ea typeface="Meiryo UI" panose="020B0604030504040204" pitchFamily="50" charset="-128"/>
              </a:rPr>
              <a:t>■選　　　択：</a:t>
            </a:r>
          </a:p>
        </p:txBody>
      </p:sp>
      <p:sp>
        <p:nvSpPr>
          <p:cNvPr id="35" name="テキスト ボックス 34">
            <a:extLst>
              <a:ext uri="{FF2B5EF4-FFF2-40B4-BE49-F238E27FC236}">
                <a16:creationId xmlns:a16="http://schemas.microsoft.com/office/drawing/2014/main" id="{B52C3A3B-D331-4FA9-B49C-4CE55D8902BF}"/>
              </a:ext>
            </a:extLst>
          </p:cNvPr>
          <p:cNvSpPr txBox="1"/>
          <p:nvPr userDrawn="1"/>
        </p:nvSpPr>
        <p:spPr>
          <a:xfrm>
            <a:off x="147476" y="5113933"/>
            <a:ext cx="5188618" cy="261268"/>
          </a:xfrm>
          <a:prstGeom prst="rect">
            <a:avLst/>
          </a:prstGeom>
          <a:noFill/>
        </p:spPr>
        <p:txBody>
          <a:bodyPr wrap="square" lIns="0" tIns="0" bIns="50031" rtlCol="0" anchor="b" anchorCtr="0">
            <a:noAutofit/>
          </a:bodyPr>
          <a:lstStyle/>
          <a:p>
            <a:r>
              <a:rPr lang="en-US" altLang="ja-JP" sz="1050" b="1" dirty="0">
                <a:solidFill>
                  <a:schemeClr val="bg2"/>
                </a:solidFill>
                <a:latin typeface="Meiryo UI" panose="020B0604030504040204" pitchFamily="50" charset="-128"/>
                <a:ea typeface="Meiryo UI" panose="020B0604030504040204" pitchFamily="50" charset="-128"/>
              </a:rPr>
              <a:t>3. </a:t>
            </a:r>
            <a:r>
              <a:rPr lang="ja-JP" altLang="en-US" sz="1050" b="1" dirty="0">
                <a:solidFill>
                  <a:schemeClr val="bg2"/>
                </a:solidFill>
                <a:latin typeface="Meiryo UI" panose="020B0604030504040204" pitchFamily="50" charset="-128"/>
                <a:ea typeface="Meiryo UI" panose="020B0604030504040204" pitchFamily="50" charset="-128"/>
              </a:rPr>
              <a:t>事業スキーム</a:t>
            </a:r>
          </a:p>
        </p:txBody>
      </p:sp>
      <p:cxnSp>
        <p:nvCxnSpPr>
          <p:cNvPr id="36" name="直線コネクタ 35">
            <a:extLst>
              <a:ext uri="{FF2B5EF4-FFF2-40B4-BE49-F238E27FC236}">
                <a16:creationId xmlns:a16="http://schemas.microsoft.com/office/drawing/2014/main" id="{E1BEDD27-520F-4457-AAA7-263233F32CAB}"/>
              </a:ext>
            </a:extLst>
          </p:cNvPr>
          <p:cNvCxnSpPr/>
          <p:nvPr userDrawn="1"/>
        </p:nvCxnSpPr>
        <p:spPr>
          <a:xfrm>
            <a:off x="166204" y="5375201"/>
            <a:ext cx="5169889"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pic>
        <p:nvPicPr>
          <p:cNvPr id="37" name="グラフィックス 4">
            <a:extLst>
              <a:ext uri="{FF2B5EF4-FFF2-40B4-BE49-F238E27FC236}">
                <a16:creationId xmlns:a16="http://schemas.microsoft.com/office/drawing/2014/main" id="{716B933F-57EE-4D45-A154-8C5C4C4E1984}"/>
              </a:ext>
            </a:extLst>
          </p:cNvPr>
          <p:cNvPicPr>
            <a:picLocks/>
          </p:cNvPicPr>
          <p:nvPr userDrawn="1"/>
        </p:nvPicPr>
        <p:blipFill>
          <a:blip>
            <a:extLst>
              <a:ext uri="{96DAC541-7B7A-43D3-8B79-37D633B846F1}">
                <asvg:svgBlip xmlns:asvg="http://schemas.microsoft.com/office/drawing/2016/SVG/main" r:embed="rId3"/>
              </a:ext>
            </a:extLst>
          </a:blip>
          <a:stretch>
            <a:fillRect/>
          </a:stretch>
        </p:blipFill>
        <p:spPr>
          <a:xfrm>
            <a:off x="150024" y="808024"/>
            <a:ext cx="9605950" cy="326585"/>
          </a:xfrm>
          <a:prstGeom prst="rect">
            <a:avLst/>
          </a:prstGeom>
          <a:ln>
            <a:noFill/>
          </a:ln>
        </p:spPr>
      </p:pic>
      <p:sp>
        <p:nvSpPr>
          <p:cNvPr id="38" name="テキスト プレースホルダー 36">
            <a:extLst>
              <a:ext uri="{FF2B5EF4-FFF2-40B4-BE49-F238E27FC236}">
                <a16:creationId xmlns:a16="http://schemas.microsoft.com/office/drawing/2014/main" id="{5A2EDDF3-3029-44F5-ADC4-AAC9B3CDA9BD}"/>
              </a:ext>
            </a:extLst>
          </p:cNvPr>
          <p:cNvSpPr>
            <a:spLocks noGrp="1"/>
          </p:cNvSpPr>
          <p:nvPr>
            <p:ph type="body" sz="quarter" idx="16" hasCustomPrompt="1"/>
          </p:nvPr>
        </p:nvSpPr>
        <p:spPr>
          <a:xfrm>
            <a:off x="150025" y="808024"/>
            <a:ext cx="9588810" cy="326585"/>
          </a:xfrm>
        </p:spPr>
        <p:txBody>
          <a:bodyPr lIns="108000" tIns="36000" rIns="108000" bIns="0" anchor="ctr">
            <a:noAutofit/>
          </a:bodyPr>
          <a:lstStyle>
            <a:lvl1pPr marL="0" indent="0" algn="l">
              <a:buNone/>
              <a:defRPr sz="973" b="1">
                <a:solidFill>
                  <a:schemeClr val="bg2"/>
                </a:solidFill>
                <a:latin typeface="Meiryo UI" panose="020B0604030504040204" pitchFamily="50" charset="-128"/>
                <a:ea typeface="Meiryo UI" panose="020B0604030504040204" pitchFamily="50" charset="-128"/>
              </a:defRPr>
            </a:lvl1pPr>
          </a:lstStyle>
          <a:p>
            <a:pPr lvl="0"/>
            <a:r>
              <a:rPr kumimoji="1" lang="ja-JP" altLang="en-US" dirty="0"/>
              <a:t>事業のポイントを簡潔に記載</a:t>
            </a:r>
          </a:p>
        </p:txBody>
      </p:sp>
      <p:pic>
        <p:nvPicPr>
          <p:cNvPr id="8" name="Picture 11" descr="ç°å¢ç">
            <a:extLst>
              <a:ext uri="{FF2B5EF4-FFF2-40B4-BE49-F238E27FC236}">
                <a16:creationId xmlns:a16="http://schemas.microsoft.com/office/drawing/2014/main" id="{E4524634-FD36-4E22-9D09-12B514CD191F}"/>
              </a:ext>
            </a:extLst>
          </p:cNvPr>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9086155" y="132843"/>
            <a:ext cx="672372" cy="674311"/>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プレースホルダー 36">
            <a:extLst>
              <a:ext uri="{FF2B5EF4-FFF2-40B4-BE49-F238E27FC236}">
                <a16:creationId xmlns:a16="http://schemas.microsoft.com/office/drawing/2014/main" id="{9B97E414-CE64-463C-8703-5E74B265F930}"/>
              </a:ext>
            </a:extLst>
          </p:cNvPr>
          <p:cNvSpPr>
            <a:spLocks noGrp="1"/>
          </p:cNvSpPr>
          <p:nvPr>
            <p:ph type="body" sz="quarter" idx="12" hasCustomPrompt="1"/>
          </p:nvPr>
        </p:nvSpPr>
        <p:spPr>
          <a:xfrm>
            <a:off x="5799094" y="2173436"/>
            <a:ext cx="3935786" cy="261268"/>
          </a:xfrm>
        </p:spPr>
        <p:txBody>
          <a:bodyPr lIns="0" tIns="0" rIns="0" bIns="72000" anchor="b" anchorCtr="0">
            <a:normAutofit/>
          </a:bodyPr>
          <a:lstStyle>
            <a:lvl1pPr marL="0" indent="0" algn="l">
              <a:buNone/>
              <a:defRPr sz="1050" b="1">
                <a:solidFill>
                  <a:schemeClr val="bg2"/>
                </a:solidFill>
                <a:latin typeface="Meiryo UI" panose="020B0604030504040204" pitchFamily="50" charset="-128"/>
                <a:ea typeface="Meiryo UI" panose="020B0604030504040204" pitchFamily="50" charset="-128"/>
                <a:cs typeface="Arial" panose="020B0604020202020204" pitchFamily="34" charset="0"/>
              </a:defRPr>
            </a:lvl1pPr>
          </a:lstStyle>
          <a:p>
            <a:pPr lvl="0"/>
            <a:r>
              <a:rPr kumimoji="1" lang="ja-JP" altLang="en-US" dirty="0"/>
              <a:t>補助対象、支援対象の例、事業イメージ </a:t>
            </a:r>
            <a:r>
              <a:rPr kumimoji="1" lang="en-US" altLang="ja-JP" dirty="0"/>
              <a:t>etc.</a:t>
            </a:r>
            <a:endParaRPr kumimoji="1" lang="ja-JP" altLang="en-US" dirty="0"/>
          </a:p>
        </p:txBody>
      </p:sp>
      <p:sp>
        <p:nvSpPr>
          <p:cNvPr id="39" name="テキスト ボックス 38">
            <a:extLst>
              <a:ext uri="{FF2B5EF4-FFF2-40B4-BE49-F238E27FC236}">
                <a16:creationId xmlns:a16="http://schemas.microsoft.com/office/drawing/2014/main" id="{44AB8DD7-62C0-4DA8-85A3-8FFC2554F26A}"/>
              </a:ext>
            </a:extLst>
          </p:cNvPr>
          <p:cNvSpPr txBox="1"/>
          <p:nvPr userDrawn="1"/>
        </p:nvSpPr>
        <p:spPr>
          <a:xfrm>
            <a:off x="5565615" y="2173436"/>
            <a:ext cx="4169265" cy="261268"/>
          </a:xfrm>
          <a:prstGeom prst="rect">
            <a:avLst/>
          </a:prstGeom>
          <a:noFill/>
        </p:spPr>
        <p:txBody>
          <a:bodyPr wrap="square" lIns="0" tIns="0" bIns="50031" rtlCol="0" anchor="b" anchorCtr="0">
            <a:noAutofit/>
          </a:bodyPr>
          <a:lstStyle/>
          <a:p>
            <a:pPr algn="l"/>
            <a:r>
              <a:rPr lang="en-US" altLang="ja-JP" sz="1050" b="1" dirty="0">
                <a:solidFill>
                  <a:schemeClr val="bg2"/>
                </a:solidFill>
                <a:latin typeface="Meiryo UI" panose="020B0604030504040204" pitchFamily="50" charset="-128"/>
                <a:ea typeface="Meiryo UI" panose="020B0604030504040204" pitchFamily="50" charset="-128"/>
              </a:rPr>
              <a:t>4. </a:t>
            </a:r>
          </a:p>
        </p:txBody>
      </p:sp>
    </p:spTree>
    <p:extLst>
      <p:ext uri="{BB962C8B-B14F-4D97-AF65-F5344CB8AC3E}">
        <p14:creationId xmlns:p14="http://schemas.microsoft.com/office/powerpoint/2010/main" val="194461755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裏表紙">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4F33A39-73E7-49E0-BF4C-2CE0E2DB7091}"/>
              </a:ext>
            </a:extLst>
          </p:cNvPr>
          <p:cNvSpPr/>
          <p:nvPr userDrawn="1"/>
        </p:nvSpPr>
        <p:spPr>
          <a:xfrm>
            <a:off x="366809" y="359098"/>
            <a:ext cx="9172383" cy="6139807"/>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540" tIns="31770" rIns="63540" bIns="31770" numCol="1" spcCol="0" rtlCol="0" fromWordArt="0" anchor="ctr" anchorCtr="0" forceAA="0" compatLnSpc="1">
            <a:prstTxWarp prst="textNoShape">
              <a:avLst/>
            </a:prstTxWarp>
            <a:noAutofit/>
          </a:bodyPr>
          <a:lstStyle/>
          <a:p>
            <a:pPr algn="ctr"/>
            <a:endParaRPr kumimoji="1" lang="ja-JP" altLang="en-US" sz="1112" dirty="0">
              <a:solidFill>
                <a:schemeClr val="tx1"/>
              </a:solidFill>
            </a:endParaRPr>
          </a:p>
        </p:txBody>
      </p:sp>
      <p:pic>
        <p:nvPicPr>
          <p:cNvPr id="17" name="Picture 2">
            <a:extLst>
              <a:ext uri="{FF2B5EF4-FFF2-40B4-BE49-F238E27FC236}">
                <a16:creationId xmlns:a16="http://schemas.microsoft.com/office/drawing/2014/main" id="{763CBD03-2A6D-45D7-9768-1358FBBD1C80}"/>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054893" y="3120326"/>
            <a:ext cx="1796216" cy="617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44533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B6A972B-C5ED-47C6-7C90-C3ED54B7FC43}"/>
              </a:ext>
            </a:extLst>
          </p:cNvPr>
          <p:cNvSpPr txBox="1"/>
          <p:nvPr userDrawn="1"/>
        </p:nvSpPr>
        <p:spPr>
          <a:xfrm>
            <a:off x="9417050" y="6581775"/>
            <a:ext cx="212726"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74AF7174-77DD-49D8-87C9-D558A641E567}" type="slidenum">
              <a:rPr kumimoji="1" lang="ja-JP" altLang="en-US" sz="1292"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92">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5" name="テキスト ボックス 4">
            <a:extLst>
              <a:ext uri="{FF2B5EF4-FFF2-40B4-BE49-F238E27FC236}">
                <a16:creationId xmlns:a16="http://schemas.microsoft.com/office/drawing/2014/main" id="{3939C2BA-C7E3-9A74-3ABE-DF3538314EBD}"/>
              </a:ext>
            </a:extLst>
          </p:cNvPr>
          <p:cNvSpPr txBox="1"/>
          <p:nvPr userDrawn="1"/>
        </p:nvSpPr>
        <p:spPr>
          <a:xfrm>
            <a:off x="9417050" y="6581775"/>
            <a:ext cx="212726"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1EBC868D-DDFE-401F-925E-6C014F5703A5}" type="slidenum">
              <a:rPr kumimoji="1" lang="ja-JP" altLang="en-US" sz="12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ctrTitle"/>
          </p:nvPr>
        </p:nvSpPr>
        <p:spPr>
          <a:xfrm>
            <a:off x="1238250" y="1122363"/>
            <a:ext cx="7429500" cy="2387600"/>
          </a:xfrm>
          <a:prstGeom prst="rect">
            <a:avLst/>
          </a:prstGeom>
        </p:spPr>
        <p:txBody>
          <a:bodyPr anchor="b"/>
          <a:lstStyle>
            <a:lvl1pPr algn="ctr">
              <a:defRPr sz="5539"/>
            </a:lvl1pPr>
          </a:lstStyle>
          <a:p>
            <a:r>
              <a:rPr lang="ja-JP" altLang="en-US"/>
              <a:t>マスター タイトルの書式設定</a:t>
            </a:r>
          </a:p>
        </p:txBody>
      </p:sp>
      <p:sp>
        <p:nvSpPr>
          <p:cNvPr id="3" name="サブタイトル 2"/>
          <p:cNvSpPr>
            <a:spLocks noGrp="1"/>
          </p:cNvSpPr>
          <p:nvPr>
            <p:ph type="subTitle" idx="1"/>
          </p:nvPr>
        </p:nvSpPr>
        <p:spPr>
          <a:xfrm>
            <a:off x="1238250" y="3602038"/>
            <a:ext cx="7429500" cy="1655762"/>
          </a:xfrm>
          <a:prstGeom prst="rect">
            <a:avLst/>
          </a:prstGeom>
        </p:spPr>
        <p:txBody>
          <a:bodyPr/>
          <a:lstStyle>
            <a:lvl1pPr marL="0" indent="0" algn="ctr">
              <a:buNone/>
              <a:defRPr sz="2215"/>
            </a:lvl1pPr>
            <a:lvl2pPr marL="422041" indent="0" algn="ctr">
              <a:buNone/>
              <a:defRPr sz="1846"/>
            </a:lvl2pPr>
            <a:lvl3pPr marL="844083" indent="0" algn="ctr">
              <a:buNone/>
              <a:defRPr sz="1662"/>
            </a:lvl3pPr>
            <a:lvl4pPr marL="1266124" indent="0" algn="ctr">
              <a:buNone/>
              <a:defRPr sz="1477"/>
            </a:lvl4pPr>
            <a:lvl5pPr marL="1688165" indent="0" algn="ctr">
              <a:buNone/>
              <a:defRPr sz="1477"/>
            </a:lvl5pPr>
            <a:lvl6pPr marL="2110207" indent="0" algn="ctr">
              <a:buNone/>
              <a:defRPr sz="1477"/>
            </a:lvl6pPr>
            <a:lvl7pPr marL="2532248" indent="0" algn="ctr">
              <a:buNone/>
              <a:defRPr sz="1477"/>
            </a:lvl7pPr>
            <a:lvl8pPr marL="2954289" indent="0" algn="ctr">
              <a:buNone/>
              <a:defRPr sz="1477"/>
            </a:lvl8pPr>
            <a:lvl9pPr marL="3376331" indent="0" algn="ctr">
              <a:buNone/>
              <a:defRPr sz="1477"/>
            </a:lvl9pPr>
          </a:lstStyle>
          <a:p>
            <a:r>
              <a:rPr lang="ja-JP" altLang="en-US"/>
              <a:t>マスター サブタイトルの書式設定</a:t>
            </a:r>
          </a:p>
        </p:txBody>
      </p:sp>
      <p:sp>
        <p:nvSpPr>
          <p:cNvPr id="6" name="日付プレースホルダー 3">
            <a:extLst>
              <a:ext uri="{FF2B5EF4-FFF2-40B4-BE49-F238E27FC236}">
                <a16:creationId xmlns:a16="http://schemas.microsoft.com/office/drawing/2014/main" id="{9273367E-8578-6E3D-2860-54AEF0279990}"/>
              </a:ext>
            </a:extLst>
          </p:cNvPr>
          <p:cNvSpPr>
            <a:spLocks noGrp="1"/>
          </p:cNvSpPr>
          <p:nvPr>
            <p:ph type="dt" sz="half" idx="10"/>
          </p:nvPr>
        </p:nvSpPr>
        <p:spPr>
          <a:xfrm>
            <a:off x="681038" y="6356352"/>
            <a:ext cx="2228850" cy="365125"/>
          </a:xfrm>
          <a:prstGeom prst="rect">
            <a:avLst/>
          </a:prstGeom>
        </p:spPr>
        <p:txBody>
          <a:bodyPr/>
          <a:lstStyle>
            <a:lvl1pPr>
              <a:defRPr kumimoji="1"/>
            </a:lvl1pPr>
          </a:lstStyle>
          <a:p>
            <a:pPr>
              <a:defRPr/>
            </a:pPr>
            <a:endParaRPr lang="ja-JP" altLang="en-US"/>
          </a:p>
        </p:txBody>
      </p:sp>
      <p:sp>
        <p:nvSpPr>
          <p:cNvPr id="7" name="フッター プレースホルダー 4">
            <a:extLst>
              <a:ext uri="{FF2B5EF4-FFF2-40B4-BE49-F238E27FC236}">
                <a16:creationId xmlns:a16="http://schemas.microsoft.com/office/drawing/2014/main" id="{918C3931-43D1-B4BE-4EAA-237D868E90E3}"/>
              </a:ext>
            </a:extLst>
          </p:cNvPr>
          <p:cNvSpPr>
            <a:spLocks noGrp="1"/>
          </p:cNvSpPr>
          <p:nvPr>
            <p:ph type="ftr" sz="quarter" idx="11"/>
          </p:nvPr>
        </p:nvSpPr>
        <p:spPr>
          <a:xfrm>
            <a:off x="3281364" y="6356352"/>
            <a:ext cx="3343275" cy="365125"/>
          </a:xfrm>
          <a:prstGeom prst="rect">
            <a:avLst/>
          </a:prstGeom>
        </p:spPr>
        <p:txBody>
          <a:bodyPr/>
          <a:lstStyle>
            <a:lvl1pPr>
              <a:defRPr kumimoji="1"/>
            </a:lvl1pPr>
          </a:lstStyle>
          <a:p>
            <a:pPr>
              <a:defRPr/>
            </a:pPr>
            <a:endParaRPr lang="ja-JP" altLang="en-US"/>
          </a:p>
        </p:txBody>
      </p:sp>
    </p:spTree>
    <p:extLst>
      <p:ext uri="{BB962C8B-B14F-4D97-AF65-F5344CB8AC3E}">
        <p14:creationId xmlns:p14="http://schemas.microsoft.com/office/powerpoint/2010/main" val="4010523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33F747E-E6AF-BC5A-04EF-0F1F6CA2AF33}"/>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4B55B9AD-E111-46B4-9763-659626DDD5D2}" type="slidenum">
              <a:rPr kumimoji="1" lang="ja-JP" altLang="en-US" sz="14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4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5" name="テキスト ボックス 4">
            <a:extLst>
              <a:ext uri="{FF2B5EF4-FFF2-40B4-BE49-F238E27FC236}">
                <a16:creationId xmlns:a16="http://schemas.microsoft.com/office/drawing/2014/main" id="{840AD8B4-1DC9-1246-FF3D-1C7026858264}"/>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36B3F4A5-FA59-4819-A738-9343F5FCD49C}" type="slidenum">
              <a:rPr kumimoji="1" lang="ja-JP" altLang="en-US" sz="13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3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title"/>
          </p:nvPr>
        </p:nvSpPr>
        <p:spPr>
          <a:xfrm>
            <a:off x="676275" y="1709738"/>
            <a:ext cx="8543925" cy="2852737"/>
          </a:xfrm>
          <a:prstGeom prst="rect">
            <a:avLst/>
          </a:prstGeo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76275" y="4589463"/>
            <a:ext cx="8543925"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6" name="日付プレースホルダー 3">
            <a:extLst>
              <a:ext uri="{FF2B5EF4-FFF2-40B4-BE49-F238E27FC236}">
                <a16:creationId xmlns:a16="http://schemas.microsoft.com/office/drawing/2014/main" id="{65BBCA05-C4BD-8CEC-CE17-09B3FEC78D0A}"/>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7" name="フッター プレースホルダー 4">
            <a:extLst>
              <a:ext uri="{FF2B5EF4-FFF2-40B4-BE49-F238E27FC236}">
                <a16:creationId xmlns:a16="http://schemas.microsoft.com/office/drawing/2014/main" id="{5982CC11-9013-9916-2F4A-A80754CBC9E6}"/>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8" name="スライド番号プレースホルダー 5">
            <a:extLst>
              <a:ext uri="{FF2B5EF4-FFF2-40B4-BE49-F238E27FC236}">
                <a16:creationId xmlns:a16="http://schemas.microsoft.com/office/drawing/2014/main" id="{E327D570-B776-D03B-01F5-FFEAD684E3D2}"/>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CAAFD131-26B5-43AB-B8DD-A7F49AB20F8F}" type="slidenum">
              <a:rPr lang="ja-JP" altLang="en-US"/>
              <a:pPr>
                <a:defRPr/>
              </a:pPr>
              <a:t>‹#›</a:t>
            </a:fld>
            <a:endParaRPr lang="ja-JP" altLang="en-US"/>
          </a:p>
        </p:txBody>
      </p:sp>
    </p:spTree>
    <p:extLst>
      <p:ext uri="{BB962C8B-B14F-4D97-AF65-F5344CB8AC3E}">
        <p14:creationId xmlns:p14="http://schemas.microsoft.com/office/powerpoint/2010/main" val="24031264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AB8FDAF-A279-BBBF-1C08-288DE98C4E32}"/>
              </a:ext>
            </a:extLst>
          </p:cNvPr>
          <p:cNvSpPr txBox="1"/>
          <p:nvPr userDrawn="1"/>
        </p:nvSpPr>
        <p:spPr>
          <a:xfrm>
            <a:off x="9417050" y="6581775"/>
            <a:ext cx="212726"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33FD70BC-FB96-4104-93C6-33ABC3DE7602}" type="slidenum">
              <a:rPr kumimoji="1" lang="ja-JP" altLang="en-US" sz="1292"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92">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5" name="テキスト ボックス 4">
            <a:extLst>
              <a:ext uri="{FF2B5EF4-FFF2-40B4-BE49-F238E27FC236}">
                <a16:creationId xmlns:a16="http://schemas.microsoft.com/office/drawing/2014/main" id="{7B403CE0-023B-AB72-1FB4-C06446D9DE1C}"/>
              </a:ext>
            </a:extLst>
          </p:cNvPr>
          <p:cNvSpPr txBox="1"/>
          <p:nvPr userDrawn="1"/>
        </p:nvSpPr>
        <p:spPr>
          <a:xfrm>
            <a:off x="9417050" y="6581775"/>
            <a:ext cx="212726"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4FB6670E-3F7C-4572-95E3-521CDDB83205}" type="slidenum">
              <a:rPr kumimoji="1" lang="ja-JP" altLang="en-US" sz="12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title"/>
          </p:nvPr>
        </p:nvSpPr>
        <p:spPr>
          <a:xfrm>
            <a:off x="681039" y="365127"/>
            <a:ext cx="8543925" cy="1325563"/>
          </a:xfrm>
          <a:prstGeom prst="rect">
            <a:avLst/>
          </a:prstGeom>
        </p:spPr>
        <p:txBody>
          <a:bodyPr/>
          <a:lstStyle/>
          <a:p>
            <a:r>
              <a:rPr lang="ja-JP" altLang="en-US"/>
              <a:t>マスター タイトルの書式設定</a:t>
            </a:r>
          </a:p>
        </p:txBody>
      </p:sp>
      <p:sp>
        <p:nvSpPr>
          <p:cNvPr id="3" name="コンテンツ プレースホルダー 2"/>
          <p:cNvSpPr>
            <a:spLocks noGrp="1"/>
          </p:cNvSpPr>
          <p:nvPr>
            <p:ph idx="1"/>
          </p:nvPr>
        </p:nvSpPr>
        <p:spPr>
          <a:xfrm>
            <a:off x="681039" y="1825625"/>
            <a:ext cx="8543925"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3">
            <a:extLst>
              <a:ext uri="{FF2B5EF4-FFF2-40B4-BE49-F238E27FC236}">
                <a16:creationId xmlns:a16="http://schemas.microsoft.com/office/drawing/2014/main" id="{83539F4E-3462-5CDA-D3A6-5C34A689E9CE}"/>
              </a:ext>
            </a:extLst>
          </p:cNvPr>
          <p:cNvSpPr>
            <a:spLocks noGrp="1"/>
          </p:cNvSpPr>
          <p:nvPr>
            <p:ph type="dt" sz="half" idx="10"/>
          </p:nvPr>
        </p:nvSpPr>
        <p:spPr>
          <a:xfrm>
            <a:off x="681038" y="6356352"/>
            <a:ext cx="2228850" cy="365125"/>
          </a:xfrm>
          <a:prstGeom prst="rect">
            <a:avLst/>
          </a:prstGeom>
        </p:spPr>
        <p:txBody>
          <a:bodyPr/>
          <a:lstStyle>
            <a:lvl1pPr>
              <a:defRPr kumimoji="1"/>
            </a:lvl1pPr>
          </a:lstStyle>
          <a:p>
            <a:pPr>
              <a:defRPr/>
            </a:pPr>
            <a:endParaRPr lang="ja-JP" altLang="en-US"/>
          </a:p>
        </p:txBody>
      </p:sp>
      <p:sp>
        <p:nvSpPr>
          <p:cNvPr id="7" name="フッター プレースホルダー 4">
            <a:extLst>
              <a:ext uri="{FF2B5EF4-FFF2-40B4-BE49-F238E27FC236}">
                <a16:creationId xmlns:a16="http://schemas.microsoft.com/office/drawing/2014/main" id="{2DDBB20D-04CA-1BD2-E73B-C9E662F37BC6}"/>
              </a:ext>
            </a:extLst>
          </p:cNvPr>
          <p:cNvSpPr>
            <a:spLocks noGrp="1"/>
          </p:cNvSpPr>
          <p:nvPr>
            <p:ph type="ftr" sz="quarter" idx="11"/>
          </p:nvPr>
        </p:nvSpPr>
        <p:spPr>
          <a:xfrm>
            <a:off x="3281364" y="6356352"/>
            <a:ext cx="3343275" cy="365125"/>
          </a:xfrm>
          <a:prstGeom prst="rect">
            <a:avLst/>
          </a:prstGeom>
        </p:spPr>
        <p:txBody>
          <a:bodyPr/>
          <a:lstStyle>
            <a:lvl1pPr>
              <a:defRPr kumimoji="1"/>
            </a:lvl1pPr>
          </a:lstStyle>
          <a:p>
            <a:pPr>
              <a:defRPr/>
            </a:pPr>
            <a:endParaRPr lang="ja-JP" altLang="en-US"/>
          </a:p>
        </p:txBody>
      </p:sp>
    </p:spTree>
    <p:extLst>
      <p:ext uri="{BB962C8B-B14F-4D97-AF65-F5344CB8AC3E}">
        <p14:creationId xmlns:p14="http://schemas.microsoft.com/office/powerpoint/2010/main" val="35386532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33F747E-E6AF-BC5A-04EF-0F1F6CA2AF33}"/>
              </a:ext>
            </a:extLst>
          </p:cNvPr>
          <p:cNvSpPr txBox="1"/>
          <p:nvPr userDrawn="1"/>
        </p:nvSpPr>
        <p:spPr>
          <a:xfrm>
            <a:off x="9417050" y="6581775"/>
            <a:ext cx="212726"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4B55B9AD-E111-46B4-9763-659626DDD5D2}" type="slidenum">
              <a:rPr kumimoji="1" lang="ja-JP" altLang="en-US" sz="1292"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92">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5" name="テキスト ボックス 4">
            <a:extLst>
              <a:ext uri="{FF2B5EF4-FFF2-40B4-BE49-F238E27FC236}">
                <a16:creationId xmlns:a16="http://schemas.microsoft.com/office/drawing/2014/main" id="{840AD8B4-1DC9-1246-FF3D-1C7026858264}"/>
              </a:ext>
            </a:extLst>
          </p:cNvPr>
          <p:cNvSpPr txBox="1"/>
          <p:nvPr userDrawn="1"/>
        </p:nvSpPr>
        <p:spPr>
          <a:xfrm>
            <a:off x="9417050" y="6581775"/>
            <a:ext cx="212726"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36B3F4A5-FA59-4819-A738-9343F5FCD49C}" type="slidenum">
              <a:rPr kumimoji="1" lang="ja-JP" altLang="en-US" sz="12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title"/>
          </p:nvPr>
        </p:nvSpPr>
        <p:spPr>
          <a:xfrm>
            <a:off x="676275" y="1709740"/>
            <a:ext cx="8543925" cy="2852737"/>
          </a:xfrm>
          <a:prstGeom prst="rect">
            <a:avLst/>
          </a:prstGeom>
        </p:spPr>
        <p:txBody>
          <a:bodyPr anchor="b"/>
          <a:lstStyle>
            <a:lvl1pPr>
              <a:defRPr sz="5539"/>
            </a:lvl1pPr>
          </a:lstStyle>
          <a:p>
            <a:r>
              <a:rPr lang="ja-JP" altLang="en-US"/>
              <a:t>マスター タイトルの書式設定</a:t>
            </a:r>
          </a:p>
        </p:txBody>
      </p:sp>
      <p:sp>
        <p:nvSpPr>
          <p:cNvPr id="3" name="テキスト プレースホルダー 2"/>
          <p:cNvSpPr>
            <a:spLocks noGrp="1"/>
          </p:cNvSpPr>
          <p:nvPr>
            <p:ph type="body" idx="1"/>
          </p:nvPr>
        </p:nvSpPr>
        <p:spPr>
          <a:xfrm>
            <a:off x="676275" y="4589465"/>
            <a:ext cx="8543925" cy="1500187"/>
          </a:xfrm>
          <a:prstGeom prst="rect">
            <a:avLst/>
          </a:prstGeom>
        </p:spPr>
        <p:txBody>
          <a:bodyPr/>
          <a:lstStyle>
            <a:lvl1pPr marL="0" indent="0">
              <a:buNone/>
              <a:defRPr sz="2215">
                <a:solidFill>
                  <a:schemeClr val="tx1">
                    <a:tint val="75000"/>
                  </a:schemeClr>
                </a:solidFill>
              </a:defRPr>
            </a:lvl1pPr>
            <a:lvl2pPr marL="422041" indent="0">
              <a:buNone/>
              <a:defRPr sz="1846">
                <a:solidFill>
                  <a:schemeClr val="tx1">
                    <a:tint val="75000"/>
                  </a:schemeClr>
                </a:solidFill>
              </a:defRPr>
            </a:lvl2pPr>
            <a:lvl3pPr marL="844083" indent="0">
              <a:buNone/>
              <a:defRPr sz="1662">
                <a:solidFill>
                  <a:schemeClr val="tx1">
                    <a:tint val="75000"/>
                  </a:schemeClr>
                </a:solidFill>
              </a:defRPr>
            </a:lvl3pPr>
            <a:lvl4pPr marL="1266124" indent="0">
              <a:buNone/>
              <a:defRPr sz="1477">
                <a:solidFill>
                  <a:schemeClr val="tx1">
                    <a:tint val="75000"/>
                  </a:schemeClr>
                </a:solidFill>
              </a:defRPr>
            </a:lvl4pPr>
            <a:lvl5pPr marL="1688165" indent="0">
              <a:buNone/>
              <a:defRPr sz="1477">
                <a:solidFill>
                  <a:schemeClr val="tx1">
                    <a:tint val="75000"/>
                  </a:schemeClr>
                </a:solidFill>
              </a:defRPr>
            </a:lvl5pPr>
            <a:lvl6pPr marL="2110207" indent="0">
              <a:buNone/>
              <a:defRPr sz="1477">
                <a:solidFill>
                  <a:schemeClr val="tx1">
                    <a:tint val="75000"/>
                  </a:schemeClr>
                </a:solidFill>
              </a:defRPr>
            </a:lvl6pPr>
            <a:lvl7pPr marL="2532248" indent="0">
              <a:buNone/>
              <a:defRPr sz="1477">
                <a:solidFill>
                  <a:schemeClr val="tx1">
                    <a:tint val="75000"/>
                  </a:schemeClr>
                </a:solidFill>
              </a:defRPr>
            </a:lvl7pPr>
            <a:lvl8pPr marL="2954289" indent="0">
              <a:buNone/>
              <a:defRPr sz="1477">
                <a:solidFill>
                  <a:schemeClr val="tx1">
                    <a:tint val="75000"/>
                  </a:schemeClr>
                </a:solidFill>
              </a:defRPr>
            </a:lvl8pPr>
            <a:lvl9pPr marL="3376331" indent="0">
              <a:buNone/>
              <a:defRPr sz="1477">
                <a:solidFill>
                  <a:schemeClr val="tx1">
                    <a:tint val="75000"/>
                  </a:schemeClr>
                </a:solidFill>
              </a:defRPr>
            </a:lvl9pPr>
          </a:lstStyle>
          <a:p>
            <a:pPr lvl="0"/>
            <a:r>
              <a:rPr lang="ja-JP" altLang="en-US"/>
              <a:t>マスター テキストの書式設定</a:t>
            </a:r>
          </a:p>
        </p:txBody>
      </p:sp>
      <p:sp>
        <p:nvSpPr>
          <p:cNvPr id="6" name="日付プレースホルダー 3">
            <a:extLst>
              <a:ext uri="{FF2B5EF4-FFF2-40B4-BE49-F238E27FC236}">
                <a16:creationId xmlns:a16="http://schemas.microsoft.com/office/drawing/2014/main" id="{65BBCA05-C4BD-8CEC-CE17-09B3FEC78D0A}"/>
              </a:ext>
            </a:extLst>
          </p:cNvPr>
          <p:cNvSpPr>
            <a:spLocks noGrp="1"/>
          </p:cNvSpPr>
          <p:nvPr>
            <p:ph type="dt" sz="half" idx="10"/>
          </p:nvPr>
        </p:nvSpPr>
        <p:spPr>
          <a:xfrm>
            <a:off x="681038" y="6356352"/>
            <a:ext cx="2228850" cy="365125"/>
          </a:xfrm>
          <a:prstGeom prst="rect">
            <a:avLst/>
          </a:prstGeom>
        </p:spPr>
        <p:txBody>
          <a:bodyPr/>
          <a:lstStyle>
            <a:lvl1pPr>
              <a:defRPr kumimoji="1"/>
            </a:lvl1pPr>
          </a:lstStyle>
          <a:p>
            <a:pPr>
              <a:defRPr/>
            </a:pPr>
            <a:endParaRPr lang="ja-JP" altLang="en-US"/>
          </a:p>
        </p:txBody>
      </p:sp>
      <p:sp>
        <p:nvSpPr>
          <p:cNvPr id="7" name="フッター プレースホルダー 4">
            <a:extLst>
              <a:ext uri="{FF2B5EF4-FFF2-40B4-BE49-F238E27FC236}">
                <a16:creationId xmlns:a16="http://schemas.microsoft.com/office/drawing/2014/main" id="{5982CC11-9013-9916-2F4A-A80754CBC9E6}"/>
              </a:ext>
            </a:extLst>
          </p:cNvPr>
          <p:cNvSpPr>
            <a:spLocks noGrp="1"/>
          </p:cNvSpPr>
          <p:nvPr>
            <p:ph type="ftr" sz="quarter" idx="11"/>
          </p:nvPr>
        </p:nvSpPr>
        <p:spPr>
          <a:xfrm>
            <a:off x="3281364" y="6356352"/>
            <a:ext cx="3343275" cy="365125"/>
          </a:xfrm>
          <a:prstGeom prst="rect">
            <a:avLst/>
          </a:prstGeom>
        </p:spPr>
        <p:txBody>
          <a:bodyPr/>
          <a:lstStyle>
            <a:lvl1pPr>
              <a:defRPr kumimoji="1"/>
            </a:lvl1pPr>
          </a:lstStyle>
          <a:p>
            <a:pPr>
              <a:defRPr/>
            </a:pPr>
            <a:endParaRPr lang="ja-JP" altLang="en-US"/>
          </a:p>
        </p:txBody>
      </p:sp>
    </p:spTree>
    <p:extLst>
      <p:ext uri="{BB962C8B-B14F-4D97-AF65-F5344CB8AC3E}">
        <p14:creationId xmlns:p14="http://schemas.microsoft.com/office/powerpoint/2010/main" val="66169558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43AA7F98-F2BA-F8A2-0FF5-17727D642404}"/>
              </a:ext>
            </a:extLst>
          </p:cNvPr>
          <p:cNvSpPr txBox="1"/>
          <p:nvPr userDrawn="1"/>
        </p:nvSpPr>
        <p:spPr>
          <a:xfrm>
            <a:off x="9417050" y="6581775"/>
            <a:ext cx="212726"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AE261325-B4DC-4051-9B5E-7615D63C9D9A}" type="slidenum">
              <a:rPr kumimoji="1" lang="ja-JP" altLang="en-US" sz="1292"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92">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6" name="テキスト ボックス 5">
            <a:extLst>
              <a:ext uri="{FF2B5EF4-FFF2-40B4-BE49-F238E27FC236}">
                <a16:creationId xmlns:a16="http://schemas.microsoft.com/office/drawing/2014/main" id="{A624BDEA-8774-D894-14E4-0CD27E64EF03}"/>
              </a:ext>
            </a:extLst>
          </p:cNvPr>
          <p:cNvSpPr txBox="1"/>
          <p:nvPr userDrawn="1"/>
        </p:nvSpPr>
        <p:spPr>
          <a:xfrm>
            <a:off x="9417050" y="6581775"/>
            <a:ext cx="212726"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8A58BE80-4ECC-4EC9-BEA7-4E12DF3941FA}" type="slidenum">
              <a:rPr kumimoji="1" lang="ja-JP" altLang="en-US" sz="12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title"/>
          </p:nvPr>
        </p:nvSpPr>
        <p:spPr>
          <a:xfrm>
            <a:off x="681039" y="365127"/>
            <a:ext cx="8543925" cy="1325563"/>
          </a:xfrm>
          <a:prstGeom prst="rect">
            <a:avLst/>
          </a:prstGeo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81039" y="1825625"/>
            <a:ext cx="4195762"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5029201" y="1825625"/>
            <a:ext cx="4195763"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4">
            <a:extLst>
              <a:ext uri="{FF2B5EF4-FFF2-40B4-BE49-F238E27FC236}">
                <a16:creationId xmlns:a16="http://schemas.microsoft.com/office/drawing/2014/main" id="{9045A026-4BF5-76AA-ECAD-1A8A1F57F7FA}"/>
              </a:ext>
            </a:extLst>
          </p:cNvPr>
          <p:cNvSpPr>
            <a:spLocks noGrp="1"/>
          </p:cNvSpPr>
          <p:nvPr>
            <p:ph type="dt" sz="half" idx="10"/>
          </p:nvPr>
        </p:nvSpPr>
        <p:spPr>
          <a:xfrm>
            <a:off x="681038" y="6356352"/>
            <a:ext cx="2228850" cy="365125"/>
          </a:xfrm>
          <a:prstGeom prst="rect">
            <a:avLst/>
          </a:prstGeom>
        </p:spPr>
        <p:txBody>
          <a:bodyPr/>
          <a:lstStyle>
            <a:lvl1pPr>
              <a:defRPr kumimoji="1"/>
            </a:lvl1pPr>
          </a:lstStyle>
          <a:p>
            <a:pPr>
              <a:defRPr/>
            </a:pPr>
            <a:endParaRPr lang="ja-JP" altLang="en-US"/>
          </a:p>
        </p:txBody>
      </p:sp>
      <p:sp>
        <p:nvSpPr>
          <p:cNvPr id="8" name="フッター プレースホルダー 5">
            <a:extLst>
              <a:ext uri="{FF2B5EF4-FFF2-40B4-BE49-F238E27FC236}">
                <a16:creationId xmlns:a16="http://schemas.microsoft.com/office/drawing/2014/main" id="{AE2EDB7F-AEF8-CFA4-CEE1-E6DC5B5C5366}"/>
              </a:ext>
            </a:extLst>
          </p:cNvPr>
          <p:cNvSpPr>
            <a:spLocks noGrp="1"/>
          </p:cNvSpPr>
          <p:nvPr>
            <p:ph type="ftr" sz="quarter" idx="11"/>
          </p:nvPr>
        </p:nvSpPr>
        <p:spPr>
          <a:xfrm>
            <a:off x="3281364" y="6356352"/>
            <a:ext cx="3343275" cy="365125"/>
          </a:xfrm>
          <a:prstGeom prst="rect">
            <a:avLst/>
          </a:prstGeom>
        </p:spPr>
        <p:txBody>
          <a:bodyPr/>
          <a:lstStyle>
            <a:lvl1pPr>
              <a:defRPr kumimoji="1"/>
            </a:lvl1pPr>
          </a:lstStyle>
          <a:p>
            <a:pPr>
              <a:defRPr/>
            </a:pPr>
            <a:endParaRPr lang="ja-JP" altLang="en-US"/>
          </a:p>
        </p:txBody>
      </p:sp>
    </p:spTree>
    <p:extLst>
      <p:ext uri="{BB962C8B-B14F-4D97-AF65-F5344CB8AC3E}">
        <p14:creationId xmlns:p14="http://schemas.microsoft.com/office/powerpoint/2010/main" val="40801923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2927AD0D-C386-AC54-4C48-D6A0C8C8E9F8}"/>
              </a:ext>
            </a:extLst>
          </p:cNvPr>
          <p:cNvSpPr txBox="1"/>
          <p:nvPr userDrawn="1"/>
        </p:nvSpPr>
        <p:spPr>
          <a:xfrm>
            <a:off x="9417050" y="6581775"/>
            <a:ext cx="212726"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45BE516E-4A45-43B1-BCC2-83F67FE861EA}" type="slidenum">
              <a:rPr kumimoji="1" lang="ja-JP" altLang="en-US" sz="1292"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92">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8" name="テキスト ボックス 7">
            <a:extLst>
              <a:ext uri="{FF2B5EF4-FFF2-40B4-BE49-F238E27FC236}">
                <a16:creationId xmlns:a16="http://schemas.microsoft.com/office/drawing/2014/main" id="{A4ACF046-C707-3360-BF86-998E96A911BB}"/>
              </a:ext>
            </a:extLst>
          </p:cNvPr>
          <p:cNvSpPr txBox="1"/>
          <p:nvPr userDrawn="1"/>
        </p:nvSpPr>
        <p:spPr>
          <a:xfrm>
            <a:off x="9417050" y="6581775"/>
            <a:ext cx="212726"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1F0D87E7-FE2A-491C-B2C3-B654A833F248}" type="slidenum">
              <a:rPr kumimoji="1" lang="ja-JP" altLang="en-US" sz="12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title"/>
          </p:nvPr>
        </p:nvSpPr>
        <p:spPr>
          <a:xfrm>
            <a:off x="682626" y="365127"/>
            <a:ext cx="8543925" cy="1325563"/>
          </a:xfrm>
          <a:prstGeom prst="rect">
            <a:avLst/>
          </a:prstGeo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82626" y="1681163"/>
            <a:ext cx="4191000" cy="823912"/>
          </a:xfrm>
          <a:prstGeom prst="rect">
            <a:avLst/>
          </a:prstGeo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82626" y="2505075"/>
            <a:ext cx="4191000" cy="368458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5014914" y="1681163"/>
            <a:ext cx="4211637" cy="823912"/>
          </a:xfrm>
          <a:prstGeom prst="rect">
            <a:avLst/>
          </a:prstGeo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5014914" y="2505075"/>
            <a:ext cx="4211637" cy="368458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9" name="日付プレースホルダー 6">
            <a:extLst>
              <a:ext uri="{FF2B5EF4-FFF2-40B4-BE49-F238E27FC236}">
                <a16:creationId xmlns:a16="http://schemas.microsoft.com/office/drawing/2014/main" id="{B8EF5297-B92E-8855-3869-1C0F372FC71A}"/>
              </a:ext>
            </a:extLst>
          </p:cNvPr>
          <p:cNvSpPr>
            <a:spLocks noGrp="1"/>
          </p:cNvSpPr>
          <p:nvPr>
            <p:ph type="dt" sz="half" idx="10"/>
          </p:nvPr>
        </p:nvSpPr>
        <p:spPr>
          <a:xfrm>
            <a:off x="681038" y="6356352"/>
            <a:ext cx="2228850" cy="365125"/>
          </a:xfrm>
          <a:prstGeom prst="rect">
            <a:avLst/>
          </a:prstGeom>
        </p:spPr>
        <p:txBody>
          <a:bodyPr/>
          <a:lstStyle>
            <a:lvl1pPr>
              <a:defRPr kumimoji="1"/>
            </a:lvl1pPr>
          </a:lstStyle>
          <a:p>
            <a:pPr>
              <a:defRPr/>
            </a:pPr>
            <a:endParaRPr lang="ja-JP" altLang="en-US"/>
          </a:p>
        </p:txBody>
      </p:sp>
      <p:sp>
        <p:nvSpPr>
          <p:cNvPr id="10" name="フッター プレースホルダー 7">
            <a:extLst>
              <a:ext uri="{FF2B5EF4-FFF2-40B4-BE49-F238E27FC236}">
                <a16:creationId xmlns:a16="http://schemas.microsoft.com/office/drawing/2014/main" id="{22362687-7A6C-CDFD-259D-3A8F35E982EA}"/>
              </a:ext>
            </a:extLst>
          </p:cNvPr>
          <p:cNvSpPr>
            <a:spLocks noGrp="1"/>
          </p:cNvSpPr>
          <p:nvPr>
            <p:ph type="ftr" sz="quarter" idx="11"/>
          </p:nvPr>
        </p:nvSpPr>
        <p:spPr>
          <a:xfrm>
            <a:off x="3281364" y="6356352"/>
            <a:ext cx="3343275" cy="365125"/>
          </a:xfrm>
          <a:prstGeom prst="rect">
            <a:avLst/>
          </a:prstGeom>
        </p:spPr>
        <p:txBody>
          <a:bodyPr/>
          <a:lstStyle>
            <a:lvl1pPr>
              <a:defRPr kumimoji="1"/>
            </a:lvl1pPr>
          </a:lstStyle>
          <a:p>
            <a:pPr>
              <a:defRPr/>
            </a:pPr>
            <a:endParaRPr lang="ja-JP" altLang="en-US"/>
          </a:p>
        </p:txBody>
      </p:sp>
    </p:spTree>
    <p:extLst>
      <p:ext uri="{BB962C8B-B14F-4D97-AF65-F5344CB8AC3E}">
        <p14:creationId xmlns:p14="http://schemas.microsoft.com/office/powerpoint/2010/main" val="4310347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569230E6-CC72-3E64-79F7-7BD65996BF8C}"/>
              </a:ext>
            </a:extLst>
          </p:cNvPr>
          <p:cNvSpPr txBox="1"/>
          <p:nvPr userDrawn="1"/>
        </p:nvSpPr>
        <p:spPr>
          <a:xfrm>
            <a:off x="9417050" y="6581775"/>
            <a:ext cx="212726"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A31FAF49-45AB-4C0B-9F93-7F8042097FD3}" type="slidenum">
              <a:rPr kumimoji="1" lang="ja-JP" altLang="en-US" sz="1292"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92">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4" name="テキスト ボックス 3">
            <a:extLst>
              <a:ext uri="{FF2B5EF4-FFF2-40B4-BE49-F238E27FC236}">
                <a16:creationId xmlns:a16="http://schemas.microsoft.com/office/drawing/2014/main" id="{41E1B49B-7F01-B3FA-6B97-4E24467773A2}"/>
              </a:ext>
            </a:extLst>
          </p:cNvPr>
          <p:cNvSpPr txBox="1"/>
          <p:nvPr userDrawn="1"/>
        </p:nvSpPr>
        <p:spPr>
          <a:xfrm>
            <a:off x="9417050" y="6581775"/>
            <a:ext cx="212726"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A4737A67-8942-4C34-B684-A65B8C6D6E10}" type="slidenum">
              <a:rPr kumimoji="1" lang="ja-JP" altLang="en-US" sz="12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title"/>
          </p:nvPr>
        </p:nvSpPr>
        <p:spPr>
          <a:xfrm>
            <a:off x="681039" y="365127"/>
            <a:ext cx="8543925" cy="1325563"/>
          </a:xfrm>
          <a:prstGeom prst="rect">
            <a:avLst/>
          </a:prstGeom>
        </p:spPr>
        <p:txBody>
          <a:bodyPr/>
          <a:lstStyle/>
          <a:p>
            <a:r>
              <a:rPr lang="ja-JP" altLang="en-US"/>
              <a:t>マスター タイトルの書式設定</a:t>
            </a:r>
          </a:p>
        </p:txBody>
      </p:sp>
      <p:sp>
        <p:nvSpPr>
          <p:cNvPr id="5" name="日付プレースホルダー 2">
            <a:extLst>
              <a:ext uri="{FF2B5EF4-FFF2-40B4-BE49-F238E27FC236}">
                <a16:creationId xmlns:a16="http://schemas.microsoft.com/office/drawing/2014/main" id="{A5A30C89-F7FA-6C3B-E18D-820ED365CDF1}"/>
              </a:ext>
            </a:extLst>
          </p:cNvPr>
          <p:cNvSpPr>
            <a:spLocks noGrp="1"/>
          </p:cNvSpPr>
          <p:nvPr>
            <p:ph type="dt" sz="half" idx="10"/>
          </p:nvPr>
        </p:nvSpPr>
        <p:spPr>
          <a:xfrm>
            <a:off x="681038" y="6356352"/>
            <a:ext cx="2228850" cy="365125"/>
          </a:xfrm>
          <a:prstGeom prst="rect">
            <a:avLst/>
          </a:prstGeom>
        </p:spPr>
        <p:txBody>
          <a:bodyPr/>
          <a:lstStyle>
            <a:lvl1pPr>
              <a:defRPr kumimoji="1"/>
            </a:lvl1pPr>
          </a:lstStyle>
          <a:p>
            <a:pPr>
              <a:defRPr/>
            </a:pPr>
            <a:endParaRPr lang="ja-JP" altLang="en-US"/>
          </a:p>
        </p:txBody>
      </p:sp>
      <p:sp>
        <p:nvSpPr>
          <p:cNvPr id="6" name="フッター プレースホルダー 3">
            <a:extLst>
              <a:ext uri="{FF2B5EF4-FFF2-40B4-BE49-F238E27FC236}">
                <a16:creationId xmlns:a16="http://schemas.microsoft.com/office/drawing/2014/main" id="{5C6881E7-094C-37D6-EC70-DC24AE78C138}"/>
              </a:ext>
            </a:extLst>
          </p:cNvPr>
          <p:cNvSpPr>
            <a:spLocks noGrp="1"/>
          </p:cNvSpPr>
          <p:nvPr>
            <p:ph type="ftr" sz="quarter" idx="11"/>
          </p:nvPr>
        </p:nvSpPr>
        <p:spPr>
          <a:xfrm>
            <a:off x="3281364" y="6356352"/>
            <a:ext cx="3343275" cy="365125"/>
          </a:xfrm>
          <a:prstGeom prst="rect">
            <a:avLst/>
          </a:prstGeom>
        </p:spPr>
        <p:txBody>
          <a:bodyPr/>
          <a:lstStyle>
            <a:lvl1pPr>
              <a:defRPr kumimoji="1"/>
            </a:lvl1pPr>
          </a:lstStyle>
          <a:p>
            <a:pPr>
              <a:defRPr/>
            </a:pPr>
            <a:endParaRPr lang="ja-JP" altLang="en-US"/>
          </a:p>
        </p:txBody>
      </p:sp>
    </p:spTree>
    <p:extLst>
      <p:ext uri="{BB962C8B-B14F-4D97-AF65-F5344CB8AC3E}">
        <p14:creationId xmlns:p14="http://schemas.microsoft.com/office/powerpoint/2010/main" val="248537532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6A17FB9-F1B4-8B8D-E7B2-0D740C8FA29C}"/>
              </a:ext>
            </a:extLst>
          </p:cNvPr>
          <p:cNvSpPr txBox="1"/>
          <p:nvPr userDrawn="1"/>
        </p:nvSpPr>
        <p:spPr>
          <a:xfrm>
            <a:off x="9417050" y="6581775"/>
            <a:ext cx="212726"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E70EAF4F-854A-4391-A0C1-D9A11AFD29F5}" type="slidenum">
              <a:rPr kumimoji="1" lang="ja-JP" altLang="en-US" sz="1292"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92">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3" name="テキスト ボックス 2">
            <a:extLst>
              <a:ext uri="{FF2B5EF4-FFF2-40B4-BE49-F238E27FC236}">
                <a16:creationId xmlns:a16="http://schemas.microsoft.com/office/drawing/2014/main" id="{E9EF09FE-A428-2EF3-E482-8129C5B97D4B}"/>
              </a:ext>
            </a:extLst>
          </p:cNvPr>
          <p:cNvSpPr txBox="1"/>
          <p:nvPr userDrawn="1"/>
        </p:nvSpPr>
        <p:spPr>
          <a:xfrm>
            <a:off x="9417050" y="6581775"/>
            <a:ext cx="212726"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8F511FF1-3946-468B-B87C-AFBD8B9B826E}" type="slidenum">
              <a:rPr kumimoji="1" lang="ja-JP" altLang="en-US" sz="12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4" name="日付プレースホルダー 1">
            <a:extLst>
              <a:ext uri="{FF2B5EF4-FFF2-40B4-BE49-F238E27FC236}">
                <a16:creationId xmlns:a16="http://schemas.microsoft.com/office/drawing/2014/main" id="{CF7744C4-A616-AEA6-AD9B-DB789C152552}"/>
              </a:ext>
            </a:extLst>
          </p:cNvPr>
          <p:cNvSpPr>
            <a:spLocks noGrp="1"/>
          </p:cNvSpPr>
          <p:nvPr>
            <p:ph type="dt" sz="half" idx="10"/>
          </p:nvPr>
        </p:nvSpPr>
        <p:spPr>
          <a:xfrm>
            <a:off x="681038" y="6356352"/>
            <a:ext cx="2228850" cy="365125"/>
          </a:xfrm>
          <a:prstGeom prst="rect">
            <a:avLst/>
          </a:prstGeom>
        </p:spPr>
        <p:txBody>
          <a:bodyPr/>
          <a:lstStyle>
            <a:lvl1pPr>
              <a:defRPr kumimoji="1"/>
            </a:lvl1pPr>
          </a:lstStyle>
          <a:p>
            <a:pPr>
              <a:defRPr/>
            </a:pPr>
            <a:endParaRPr lang="ja-JP" altLang="en-US"/>
          </a:p>
        </p:txBody>
      </p:sp>
      <p:sp>
        <p:nvSpPr>
          <p:cNvPr id="5" name="フッター プレースホルダー 2">
            <a:extLst>
              <a:ext uri="{FF2B5EF4-FFF2-40B4-BE49-F238E27FC236}">
                <a16:creationId xmlns:a16="http://schemas.microsoft.com/office/drawing/2014/main" id="{8A00361F-1CE3-DF5D-1D68-90A74A730452}"/>
              </a:ext>
            </a:extLst>
          </p:cNvPr>
          <p:cNvSpPr>
            <a:spLocks noGrp="1"/>
          </p:cNvSpPr>
          <p:nvPr>
            <p:ph type="ftr" sz="quarter" idx="11"/>
          </p:nvPr>
        </p:nvSpPr>
        <p:spPr>
          <a:xfrm>
            <a:off x="3281364" y="6356352"/>
            <a:ext cx="3343275" cy="365125"/>
          </a:xfrm>
          <a:prstGeom prst="rect">
            <a:avLst/>
          </a:prstGeom>
        </p:spPr>
        <p:txBody>
          <a:bodyPr/>
          <a:lstStyle>
            <a:lvl1pPr>
              <a:defRPr kumimoji="1"/>
            </a:lvl1pPr>
          </a:lstStyle>
          <a:p>
            <a:pPr>
              <a:defRPr/>
            </a:pPr>
            <a:endParaRPr lang="ja-JP" altLang="en-US"/>
          </a:p>
        </p:txBody>
      </p:sp>
    </p:spTree>
    <p:extLst>
      <p:ext uri="{BB962C8B-B14F-4D97-AF65-F5344CB8AC3E}">
        <p14:creationId xmlns:p14="http://schemas.microsoft.com/office/powerpoint/2010/main" val="96045225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02429A65-F555-4C37-6C4E-46DCFA5D7530}"/>
              </a:ext>
            </a:extLst>
          </p:cNvPr>
          <p:cNvSpPr txBox="1"/>
          <p:nvPr userDrawn="1"/>
        </p:nvSpPr>
        <p:spPr>
          <a:xfrm>
            <a:off x="9417050" y="6581775"/>
            <a:ext cx="212726"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E4F44D57-48E5-4F80-B4F4-8BB58C4DB660}" type="slidenum">
              <a:rPr kumimoji="1" lang="ja-JP" altLang="en-US" sz="1292"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92">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6" name="テキスト ボックス 5">
            <a:extLst>
              <a:ext uri="{FF2B5EF4-FFF2-40B4-BE49-F238E27FC236}">
                <a16:creationId xmlns:a16="http://schemas.microsoft.com/office/drawing/2014/main" id="{B5B39078-6476-0004-A74C-E3D93302DA3E}"/>
              </a:ext>
            </a:extLst>
          </p:cNvPr>
          <p:cNvSpPr txBox="1"/>
          <p:nvPr userDrawn="1"/>
        </p:nvSpPr>
        <p:spPr>
          <a:xfrm>
            <a:off x="9417050" y="6581775"/>
            <a:ext cx="212726"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252E3259-202D-4CBF-9DE0-BDDA75909DA0}" type="slidenum">
              <a:rPr kumimoji="1" lang="ja-JP" altLang="en-US" sz="12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title"/>
          </p:nvPr>
        </p:nvSpPr>
        <p:spPr>
          <a:xfrm>
            <a:off x="682625" y="457200"/>
            <a:ext cx="3194050" cy="1600200"/>
          </a:xfrm>
          <a:prstGeom prst="rect">
            <a:avLst/>
          </a:prstGeom>
        </p:spPr>
        <p:txBody>
          <a:bodyPr anchor="b"/>
          <a:lstStyle>
            <a:lvl1pPr>
              <a:defRPr sz="2954"/>
            </a:lvl1pPr>
          </a:lstStyle>
          <a:p>
            <a:r>
              <a:rPr lang="ja-JP" altLang="en-US"/>
              <a:t>マスター タイトルの書式設定</a:t>
            </a:r>
          </a:p>
        </p:txBody>
      </p:sp>
      <p:sp>
        <p:nvSpPr>
          <p:cNvPr id="3" name="コンテンツ プレースホルダー 2"/>
          <p:cNvSpPr>
            <a:spLocks noGrp="1"/>
          </p:cNvSpPr>
          <p:nvPr>
            <p:ph idx="1"/>
          </p:nvPr>
        </p:nvSpPr>
        <p:spPr>
          <a:xfrm>
            <a:off x="4211638" y="987427"/>
            <a:ext cx="5014913" cy="4873625"/>
          </a:xfrm>
          <a:prstGeom prst="rect">
            <a:avLst/>
          </a:prstGeo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82625" y="2057400"/>
            <a:ext cx="3194050" cy="3811588"/>
          </a:xfrm>
          <a:prstGeom prst="rect">
            <a:avLst/>
          </a:prstGeo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ja-JP" altLang="en-US"/>
              <a:t>マスター テキストの書式設定</a:t>
            </a:r>
          </a:p>
        </p:txBody>
      </p:sp>
      <p:sp>
        <p:nvSpPr>
          <p:cNvPr id="7" name="日付プレースホルダー 4">
            <a:extLst>
              <a:ext uri="{FF2B5EF4-FFF2-40B4-BE49-F238E27FC236}">
                <a16:creationId xmlns:a16="http://schemas.microsoft.com/office/drawing/2014/main" id="{2DF08DB3-627A-003B-F40F-AD908A07A112}"/>
              </a:ext>
            </a:extLst>
          </p:cNvPr>
          <p:cNvSpPr>
            <a:spLocks noGrp="1"/>
          </p:cNvSpPr>
          <p:nvPr>
            <p:ph type="dt" sz="half" idx="10"/>
          </p:nvPr>
        </p:nvSpPr>
        <p:spPr>
          <a:xfrm>
            <a:off x="681038" y="6356352"/>
            <a:ext cx="2228850" cy="365125"/>
          </a:xfrm>
          <a:prstGeom prst="rect">
            <a:avLst/>
          </a:prstGeom>
        </p:spPr>
        <p:txBody>
          <a:bodyPr/>
          <a:lstStyle>
            <a:lvl1pPr>
              <a:defRPr kumimoji="1"/>
            </a:lvl1pPr>
          </a:lstStyle>
          <a:p>
            <a:pPr>
              <a:defRPr/>
            </a:pPr>
            <a:endParaRPr lang="ja-JP" altLang="en-US"/>
          </a:p>
        </p:txBody>
      </p:sp>
      <p:sp>
        <p:nvSpPr>
          <p:cNvPr id="8" name="フッター プレースホルダー 5">
            <a:extLst>
              <a:ext uri="{FF2B5EF4-FFF2-40B4-BE49-F238E27FC236}">
                <a16:creationId xmlns:a16="http://schemas.microsoft.com/office/drawing/2014/main" id="{19E0591C-59B7-464E-A102-DFA03AF95C53}"/>
              </a:ext>
            </a:extLst>
          </p:cNvPr>
          <p:cNvSpPr>
            <a:spLocks noGrp="1"/>
          </p:cNvSpPr>
          <p:nvPr>
            <p:ph type="ftr" sz="quarter" idx="11"/>
          </p:nvPr>
        </p:nvSpPr>
        <p:spPr>
          <a:xfrm>
            <a:off x="3281364" y="6356352"/>
            <a:ext cx="3343275" cy="365125"/>
          </a:xfrm>
          <a:prstGeom prst="rect">
            <a:avLst/>
          </a:prstGeom>
        </p:spPr>
        <p:txBody>
          <a:bodyPr/>
          <a:lstStyle>
            <a:lvl1pPr>
              <a:defRPr kumimoji="1"/>
            </a:lvl1pPr>
          </a:lstStyle>
          <a:p>
            <a:pPr>
              <a:defRPr/>
            </a:pPr>
            <a:endParaRPr lang="ja-JP" altLang="en-US"/>
          </a:p>
        </p:txBody>
      </p:sp>
      <p:sp>
        <p:nvSpPr>
          <p:cNvPr id="9" name="スライド番号プレースホルダー 6">
            <a:extLst>
              <a:ext uri="{FF2B5EF4-FFF2-40B4-BE49-F238E27FC236}">
                <a16:creationId xmlns:a16="http://schemas.microsoft.com/office/drawing/2014/main" id="{B101B5DF-2779-806E-A727-0F266696FF5D}"/>
              </a:ext>
            </a:extLst>
          </p:cNvPr>
          <p:cNvSpPr>
            <a:spLocks noGrp="1"/>
          </p:cNvSpPr>
          <p:nvPr>
            <p:ph type="sldNum" sz="quarter" idx="12"/>
          </p:nvPr>
        </p:nvSpPr>
        <p:spPr>
          <a:xfrm>
            <a:off x="6996113" y="6356352"/>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6F5FD53E-C540-4146-B2E8-BA57A00685B7}" type="slidenum">
              <a:rPr lang="ja-JP" altLang="en-US"/>
              <a:pPr>
                <a:defRPr/>
              </a:pPr>
              <a:t>‹#›</a:t>
            </a:fld>
            <a:endParaRPr lang="ja-JP" altLang="en-US"/>
          </a:p>
        </p:txBody>
      </p:sp>
    </p:spTree>
    <p:extLst>
      <p:ext uri="{BB962C8B-B14F-4D97-AF65-F5344CB8AC3E}">
        <p14:creationId xmlns:p14="http://schemas.microsoft.com/office/powerpoint/2010/main" val="262988375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8A2189D8-A205-45F9-C7C6-5481700933CB}"/>
              </a:ext>
            </a:extLst>
          </p:cNvPr>
          <p:cNvSpPr txBox="1"/>
          <p:nvPr userDrawn="1"/>
        </p:nvSpPr>
        <p:spPr>
          <a:xfrm>
            <a:off x="9417050" y="6581775"/>
            <a:ext cx="212726"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8784DD7B-88F3-42D6-B4F1-AD619376BC43}" type="slidenum">
              <a:rPr kumimoji="1" lang="ja-JP" altLang="en-US" sz="1292"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92">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6" name="テキスト ボックス 5">
            <a:extLst>
              <a:ext uri="{FF2B5EF4-FFF2-40B4-BE49-F238E27FC236}">
                <a16:creationId xmlns:a16="http://schemas.microsoft.com/office/drawing/2014/main" id="{3B8752E0-2676-52C4-0E54-961DDEE5E4B4}"/>
              </a:ext>
            </a:extLst>
          </p:cNvPr>
          <p:cNvSpPr txBox="1"/>
          <p:nvPr userDrawn="1"/>
        </p:nvSpPr>
        <p:spPr>
          <a:xfrm>
            <a:off x="9417050" y="6581775"/>
            <a:ext cx="212726"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A58EA167-F436-4992-B3EC-D4D4B402C1D2}" type="slidenum">
              <a:rPr kumimoji="1" lang="ja-JP" altLang="en-US" sz="12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title"/>
          </p:nvPr>
        </p:nvSpPr>
        <p:spPr>
          <a:xfrm>
            <a:off x="682625" y="457200"/>
            <a:ext cx="3194050" cy="1600200"/>
          </a:xfrm>
          <a:prstGeom prst="rect">
            <a:avLst/>
          </a:prstGeom>
        </p:spPr>
        <p:txBody>
          <a:bodyPr anchor="b"/>
          <a:lstStyle>
            <a:lvl1pPr>
              <a:defRPr sz="2954"/>
            </a:lvl1pPr>
          </a:lstStyle>
          <a:p>
            <a:r>
              <a:rPr lang="ja-JP" altLang="en-US"/>
              <a:t>マスター タイトルの書式設定</a:t>
            </a:r>
          </a:p>
        </p:txBody>
      </p:sp>
      <p:sp>
        <p:nvSpPr>
          <p:cNvPr id="3" name="図プレースホルダー 2"/>
          <p:cNvSpPr>
            <a:spLocks noGrp="1"/>
          </p:cNvSpPr>
          <p:nvPr>
            <p:ph type="pic" idx="1"/>
          </p:nvPr>
        </p:nvSpPr>
        <p:spPr>
          <a:xfrm>
            <a:off x="4211638" y="987427"/>
            <a:ext cx="5014913" cy="4873625"/>
          </a:xfrm>
          <a:prstGeom prst="rect">
            <a:avLst/>
          </a:prstGeo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endParaRPr lang="ja-JP" altLang="en-US" noProof="0"/>
          </a:p>
        </p:txBody>
      </p:sp>
      <p:sp>
        <p:nvSpPr>
          <p:cNvPr id="4" name="テキスト プレースホルダー 3"/>
          <p:cNvSpPr>
            <a:spLocks noGrp="1"/>
          </p:cNvSpPr>
          <p:nvPr>
            <p:ph type="body" sz="half" idx="2"/>
          </p:nvPr>
        </p:nvSpPr>
        <p:spPr>
          <a:xfrm>
            <a:off x="682625" y="2057400"/>
            <a:ext cx="3194050" cy="3811588"/>
          </a:xfrm>
          <a:prstGeom prst="rect">
            <a:avLst/>
          </a:prstGeo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ja-JP" altLang="en-US"/>
              <a:t>マスター テキストの書式設定</a:t>
            </a:r>
          </a:p>
        </p:txBody>
      </p:sp>
      <p:sp>
        <p:nvSpPr>
          <p:cNvPr id="7" name="日付プレースホルダー 4">
            <a:extLst>
              <a:ext uri="{FF2B5EF4-FFF2-40B4-BE49-F238E27FC236}">
                <a16:creationId xmlns:a16="http://schemas.microsoft.com/office/drawing/2014/main" id="{FC2E6D18-A84F-9AE1-1548-D78EA9F8B407}"/>
              </a:ext>
            </a:extLst>
          </p:cNvPr>
          <p:cNvSpPr>
            <a:spLocks noGrp="1"/>
          </p:cNvSpPr>
          <p:nvPr>
            <p:ph type="dt" sz="half" idx="10"/>
          </p:nvPr>
        </p:nvSpPr>
        <p:spPr>
          <a:xfrm>
            <a:off x="681038" y="6356352"/>
            <a:ext cx="2228850" cy="365125"/>
          </a:xfrm>
          <a:prstGeom prst="rect">
            <a:avLst/>
          </a:prstGeom>
        </p:spPr>
        <p:txBody>
          <a:bodyPr/>
          <a:lstStyle>
            <a:lvl1pPr>
              <a:defRPr kumimoji="1"/>
            </a:lvl1pPr>
          </a:lstStyle>
          <a:p>
            <a:pPr>
              <a:defRPr/>
            </a:pPr>
            <a:endParaRPr lang="ja-JP" altLang="en-US"/>
          </a:p>
        </p:txBody>
      </p:sp>
      <p:sp>
        <p:nvSpPr>
          <p:cNvPr id="8" name="フッター プレースホルダー 5">
            <a:extLst>
              <a:ext uri="{FF2B5EF4-FFF2-40B4-BE49-F238E27FC236}">
                <a16:creationId xmlns:a16="http://schemas.microsoft.com/office/drawing/2014/main" id="{005BB5EC-0B29-33F1-45DE-F8F110FED454}"/>
              </a:ext>
            </a:extLst>
          </p:cNvPr>
          <p:cNvSpPr>
            <a:spLocks noGrp="1"/>
          </p:cNvSpPr>
          <p:nvPr>
            <p:ph type="ftr" sz="quarter" idx="11"/>
          </p:nvPr>
        </p:nvSpPr>
        <p:spPr>
          <a:xfrm>
            <a:off x="3281364" y="6356352"/>
            <a:ext cx="3343275" cy="365125"/>
          </a:xfrm>
          <a:prstGeom prst="rect">
            <a:avLst/>
          </a:prstGeom>
        </p:spPr>
        <p:txBody>
          <a:bodyPr/>
          <a:lstStyle>
            <a:lvl1pPr>
              <a:defRPr kumimoji="1"/>
            </a:lvl1pPr>
          </a:lstStyle>
          <a:p>
            <a:pPr>
              <a:defRPr/>
            </a:pPr>
            <a:endParaRPr lang="ja-JP" altLang="en-US"/>
          </a:p>
        </p:txBody>
      </p:sp>
    </p:spTree>
    <p:extLst>
      <p:ext uri="{BB962C8B-B14F-4D97-AF65-F5344CB8AC3E}">
        <p14:creationId xmlns:p14="http://schemas.microsoft.com/office/powerpoint/2010/main" val="182270231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EE2F760-35BC-F630-530F-3B24C52590C9}"/>
              </a:ext>
            </a:extLst>
          </p:cNvPr>
          <p:cNvSpPr txBox="1"/>
          <p:nvPr userDrawn="1"/>
        </p:nvSpPr>
        <p:spPr>
          <a:xfrm>
            <a:off x="9417050" y="6581775"/>
            <a:ext cx="212726"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E38E3CE9-0AA9-4282-9BA5-7E6DA687DC7D}" type="slidenum">
              <a:rPr kumimoji="1" lang="ja-JP" altLang="en-US" sz="1292"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92">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5" name="テキスト ボックス 4">
            <a:extLst>
              <a:ext uri="{FF2B5EF4-FFF2-40B4-BE49-F238E27FC236}">
                <a16:creationId xmlns:a16="http://schemas.microsoft.com/office/drawing/2014/main" id="{02753502-BB84-53EA-CB14-CCFCC22F9DFC}"/>
              </a:ext>
            </a:extLst>
          </p:cNvPr>
          <p:cNvSpPr txBox="1"/>
          <p:nvPr userDrawn="1"/>
        </p:nvSpPr>
        <p:spPr>
          <a:xfrm>
            <a:off x="9417050" y="6581775"/>
            <a:ext cx="212726"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97B2EA34-2515-42C8-A601-546A3F432F07}" type="slidenum">
              <a:rPr kumimoji="1" lang="ja-JP" altLang="en-US" sz="12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title"/>
          </p:nvPr>
        </p:nvSpPr>
        <p:spPr>
          <a:xfrm>
            <a:off x="681039" y="365127"/>
            <a:ext cx="8543925" cy="1325563"/>
          </a:xfrm>
          <a:prstGeom prst="rect">
            <a:avLst/>
          </a:prstGeom>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81039" y="1825625"/>
            <a:ext cx="8543925" cy="4351338"/>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3">
            <a:extLst>
              <a:ext uri="{FF2B5EF4-FFF2-40B4-BE49-F238E27FC236}">
                <a16:creationId xmlns:a16="http://schemas.microsoft.com/office/drawing/2014/main" id="{85C0BE22-4E91-43A1-843B-7FEABAEFBAB9}"/>
              </a:ext>
            </a:extLst>
          </p:cNvPr>
          <p:cNvSpPr>
            <a:spLocks noGrp="1"/>
          </p:cNvSpPr>
          <p:nvPr>
            <p:ph type="dt" sz="half" idx="10"/>
          </p:nvPr>
        </p:nvSpPr>
        <p:spPr>
          <a:xfrm>
            <a:off x="681038" y="6356352"/>
            <a:ext cx="2228850" cy="365125"/>
          </a:xfrm>
          <a:prstGeom prst="rect">
            <a:avLst/>
          </a:prstGeom>
        </p:spPr>
        <p:txBody>
          <a:bodyPr/>
          <a:lstStyle>
            <a:lvl1pPr>
              <a:defRPr kumimoji="1"/>
            </a:lvl1pPr>
          </a:lstStyle>
          <a:p>
            <a:pPr>
              <a:defRPr/>
            </a:pPr>
            <a:endParaRPr lang="ja-JP" altLang="en-US"/>
          </a:p>
        </p:txBody>
      </p:sp>
      <p:sp>
        <p:nvSpPr>
          <p:cNvPr id="7" name="フッター プレースホルダー 4">
            <a:extLst>
              <a:ext uri="{FF2B5EF4-FFF2-40B4-BE49-F238E27FC236}">
                <a16:creationId xmlns:a16="http://schemas.microsoft.com/office/drawing/2014/main" id="{6076CBD8-B9EF-E087-66A4-4430A82BB1A8}"/>
              </a:ext>
            </a:extLst>
          </p:cNvPr>
          <p:cNvSpPr>
            <a:spLocks noGrp="1"/>
          </p:cNvSpPr>
          <p:nvPr>
            <p:ph type="ftr" sz="quarter" idx="11"/>
          </p:nvPr>
        </p:nvSpPr>
        <p:spPr>
          <a:xfrm>
            <a:off x="3281364" y="6356352"/>
            <a:ext cx="3343275" cy="365125"/>
          </a:xfrm>
          <a:prstGeom prst="rect">
            <a:avLst/>
          </a:prstGeom>
        </p:spPr>
        <p:txBody>
          <a:bodyPr/>
          <a:lstStyle>
            <a:lvl1pPr>
              <a:defRPr kumimoji="1"/>
            </a:lvl1pPr>
          </a:lstStyle>
          <a:p>
            <a:pPr>
              <a:defRPr/>
            </a:pPr>
            <a:endParaRPr lang="ja-JP" altLang="en-US"/>
          </a:p>
        </p:txBody>
      </p:sp>
    </p:spTree>
    <p:extLst>
      <p:ext uri="{BB962C8B-B14F-4D97-AF65-F5344CB8AC3E}">
        <p14:creationId xmlns:p14="http://schemas.microsoft.com/office/powerpoint/2010/main" val="8162432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D713D20-DD53-C637-A7BC-54462F44EE5D}"/>
              </a:ext>
            </a:extLst>
          </p:cNvPr>
          <p:cNvSpPr txBox="1"/>
          <p:nvPr userDrawn="1"/>
        </p:nvSpPr>
        <p:spPr>
          <a:xfrm>
            <a:off x="9417050" y="6581775"/>
            <a:ext cx="212726"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7A805031-7C53-4587-90A0-6E2E367B5A0C}" type="slidenum">
              <a:rPr kumimoji="1" lang="ja-JP" altLang="en-US" sz="1292"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92">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5" name="テキスト ボックス 4">
            <a:extLst>
              <a:ext uri="{FF2B5EF4-FFF2-40B4-BE49-F238E27FC236}">
                <a16:creationId xmlns:a16="http://schemas.microsoft.com/office/drawing/2014/main" id="{974BAB03-E7B1-8D5F-1DDE-E4F4FC8DA0E9}"/>
              </a:ext>
            </a:extLst>
          </p:cNvPr>
          <p:cNvSpPr txBox="1"/>
          <p:nvPr userDrawn="1"/>
        </p:nvSpPr>
        <p:spPr>
          <a:xfrm>
            <a:off x="9417050" y="6581775"/>
            <a:ext cx="212726"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8F4C6AD9-2FF2-4B1A-B1E7-03C866F35078}" type="slidenum">
              <a:rPr kumimoji="1" lang="ja-JP" altLang="en-US" sz="12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00" dirty="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縦書きタイトル 1"/>
          <p:cNvSpPr>
            <a:spLocks noGrp="1"/>
          </p:cNvSpPr>
          <p:nvPr>
            <p:ph type="title" orient="vert"/>
          </p:nvPr>
        </p:nvSpPr>
        <p:spPr>
          <a:xfrm>
            <a:off x="7089776" y="365125"/>
            <a:ext cx="2135188" cy="5811838"/>
          </a:xfrm>
          <a:prstGeom prst="rect">
            <a:avLst/>
          </a:prstGeo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81038" y="365125"/>
            <a:ext cx="6256337" cy="5811838"/>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3">
            <a:extLst>
              <a:ext uri="{FF2B5EF4-FFF2-40B4-BE49-F238E27FC236}">
                <a16:creationId xmlns:a16="http://schemas.microsoft.com/office/drawing/2014/main" id="{34B6F8F3-A35A-35ED-DDA5-DFED01084649}"/>
              </a:ext>
            </a:extLst>
          </p:cNvPr>
          <p:cNvSpPr>
            <a:spLocks noGrp="1"/>
          </p:cNvSpPr>
          <p:nvPr>
            <p:ph type="dt" sz="half" idx="10"/>
          </p:nvPr>
        </p:nvSpPr>
        <p:spPr>
          <a:xfrm>
            <a:off x="681038" y="6356352"/>
            <a:ext cx="2228850" cy="365125"/>
          </a:xfrm>
          <a:prstGeom prst="rect">
            <a:avLst/>
          </a:prstGeom>
        </p:spPr>
        <p:txBody>
          <a:bodyPr/>
          <a:lstStyle>
            <a:lvl1pPr>
              <a:defRPr kumimoji="1"/>
            </a:lvl1pPr>
          </a:lstStyle>
          <a:p>
            <a:pPr>
              <a:defRPr/>
            </a:pPr>
            <a:endParaRPr lang="ja-JP" altLang="en-US"/>
          </a:p>
        </p:txBody>
      </p:sp>
      <p:sp>
        <p:nvSpPr>
          <p:cNvPr id="7" name="フッター プレースホルダー 4">
            <a:extLst>
              <a:ext uri="{FF2B5EF4-FFF2-40B4-BE49-F238E27FC236}">
                <a16:creationId xmlns:a16="http://schemas.microsoft.com/office/drawing/2014/main" id="{90E957E6-C60E-4171-0D50-55C19639B19B}"/>
              </a:ext>
            </a:extLst>
          </p:cNvPr>
          <p:cNvSpPr>
            <a:spLocks noGrp="1"/>
          </p:cNvSpPr>
          <p:nvPr>
            <p:ph type="ftr" sz="quarter" idx="11"/>
          </p:nvPr>
        </p:nvSpPr>
        <p:spPr>
          <a:xfrm>
            <a:off x="3281364" y="6356352"/>
            <a:ext cx="3343275" cy="365125"/>
          </a:xfrm>
          <a:prstGeom prst="rect">
            <a:avLst/>
          </a:prstGeom>
        </p:spPr>
        <p:txBody>
          <a:bodyPr/>
          <a:lstStyle>
            <a:lvl1pPr>
              <a:defRPr kumimoji="1"/>
            </a:lvl1pPr>
          </a:lstStyle>
          <a:p>
            <a:pPr>
              <a:defRPr/>
            </a:pPr>
            <a:endParaRPr lang="ja-JP" altLang="en-US"/>
          </a:p>
        </p:txBody>
      </p:sp>
    </p:spTree>
    <p:extLst>
      <p:ext uri="{BB962C8B-B14F-4D97-AF65-F5344CB8AC3E}">
        <p14:creationId xmlns:p14="http://schemas.microsoft.com/office/powerpoint/2010/main" val="31793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43AA7F98-F2BA-F8A2-0FF5-17727D642404}"/>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AE261325-B4DC-4051-9B5E-7615D63C9D9A}" type="slidenum">
              <a:rPr kumimoji="1" lang="ja-JP" altLang="en-US" sz="14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4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6" name="テキスト ボックス 5">
            <a:extLst>
              <a:ext uri="{FF2B5EF4-FFF2-40B4-BE49-F238E27FC236}">
                <a16:creationId xmlns:a16="http://schemas.microsoft.com/office/drawing/2014/main" id="{A624BDEA-8774-D894-14E4-0CD27E64EF03}"/>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8A58BE80-4ECC-4EC9-BEA7-4E12DF3941FA}" type="slidenum">
              <a:rPr kumimoji="1" lang="ja-JP" altLang="en-US" sz="13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3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title"/>
          </p:nvPr>
        </p:nvSpPr>
        <p:spPr>
          <a:xfrm>
            <a:off x="681038" y="365125"/>
            <a:ext cx="8543925" cy="1325563"/>
          </a:xfrm>
          <a:prstGeom prst="rect">
            <a:avLst/>
          </a:prstGeo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81038" y="1825625"/>
            <a:ext cx="4195762"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5029200" y="1825625"/>
            <a:ext cx="4195763"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4">
            <a:extLst>
              <a:ext uri="{FF2B5EF4-FFF2-40B4-BE49-F238E27FC236}">
                <a16:creationId xmlns:a16="http://schemas.microsoft.com/office/drawing/2014/main" id="{9045A026-4BF5-76AA-ECAD-1A8A1F57F7FA}"/>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8" name="フッター プレースホルダー 5">
            <a:extLst>
              <a:ext uri="{FF2B5EF4-FFF2-40B4-BE49-F238E27FC236}">
                <a16:creationId xmlns:a16="http://schemas.microsoft.com/office/drawing/2014/main" id="{AE2EDB7F-AEF8-CFA4-CEE1-E6DC5B5C5366}"/>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9" name="スライド番号プレースホルダー 6">
            <a:extLst>
              <a:ext uri="{FF2B5EF4-FFF2-40B4-BE49-F238E27FC236}">
                <a16:creationId xmlns:a16="http://schemas.microsoft.com/office/drawing/2014/main" id="{2221F84A-EE1D-3B68-8CE9-0B27372F698A}"/>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F168742B-5470-4C33-8505-52663619B7FD}" type="slidenum">
              <a:rPr lang="ja-JP" altLang="en-US"/>
              <a:pPr>
                <a:defRPr/>
              </a:pPr>
              <a:t>‹#›</a:t>
            </a:fld>
            <a:endParaRPr lang="ja-JP" altLang="en-US"/>
          </a:p>
        </p:txBody>
      </p:sp>
    </p:spTree>
    <p:extLst>
      <p:ext uri="{BB962C8B-B14F-4D97-AF65-F5344CB8AC3E}">
        <p14:creationId xmlns:p14="http://schemas.microsoft.com/office/powerpoint/2010/main" val="182927959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表紙用スライド">
    <p:spTree>
      <p:nvGrpSpPr>
        <p:cNvPr id="1" name=""/>
        <p:cNvGrpSpPr/>
        <p:nvPr/>
      </p:nvGrpSpPr>
      <p:grpSpPr>
        <a:xfrm>
          <a:off x="0" y="0"/>
          <a:ext cx="0" cy="0"/>
          <a:chOff x="0" y="0"/>
          <a:chExt cx="0" cy="0"/>
        </a:xfrm>
      </p:grpSpPr>
      <p:grpSp>
        <p:nvGrpSpPr>
          <p:cNvPr id="19" name="グループ化 18">
            <a:extLst>
              <a:ext uri="{FF2B5EF4-FFF2-40B4-BE49-F238E27FC236}">
                <a16:creationId xmlns:a16="http://schemas.microsoft.com/office/drawing/2014/main" id="{03B286A9-2266-4CE1-9466-D6CBE3E2F9E9}"/>
              </a:ext>
            </a:extLst>
          </p:cNvPr>
          <p:cNvGrpSpPr/>
          <p:nvPr userDrawn="1"/>
        </p:nvGrpSpPr>
        <p:grpSpPr>
          <a:xfrm>
            <a:off x="958479" y="2714142"/>
            <a:ext cx="7989045" cy="914438"/>
            <a:chOff x="1042416" y="2697480"/>
            <a:chExt cx="8622792" cy="1007999"/>
          </a:xfrm>
        </p:grpSpPr>
        <p:cxnSp>
          <p:nvCxnSpPr>
            <p:cNvPr id="27" name="直線コネクタ 26">
              <a:extLst>
                <a:ext uri="{FF2B5EF4-FFF2-40B4-BE49-F238E27FC236}">
                  <a16:creationId xmlns:a16="http://schemas.microsoft.com/office/drawing/2014/main" id="{D7273E06-E4BF-4FA0-B8A9-037E99E08097}"/>
                </a:ext>
              </a:extLst>
            </p:cNvPr>
            <p:cNvCxnSpPr/>
            <p:nvPr userDrawn="1"/>
          </p:nvCxnSpPr>
          <p:spPr>
            <a:xfrm>
              <a:off x="1042416" y="2697480"/>
              <a:ext cx="8622792" cy="0"/>
            </a:xfrm>
            <a:prstGeom prst="line">
              <a:avLst/>
            </a:prstGeom>
            <a:ln w="28575">
              <a:solidFill>
                <a:srgbClr val="009C89"/>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520339A2-8DDC-4906-B3FF-9803D368BD9E}"/>
                </a:ext>
              </a:extLst>
            </p:cNvPr>
            <p:cNvCxnSpPr/>
            <p:nvPr userDrawn="1"/>
          </p:nvCxnSpPr>
          <p:spPr>
            <a:xfrm>
              <a:off x="1042416" y="3705479"/>
              <a:ext cx="8622792" cy="0"/>
            </a:xfrm>
            <a:prstGeom prst="line">
              <a:avLst/>
            </a:prstGeom>
            <a:ln w="28575">
              <a:solidFill>
                <a:srgbClr val="009C89"/>
              </a:solidFill>
            </a:ln>
          </p:spPr>
          <p:style>
            <a:lnRef idx="1">
              <a:schemeClr val="accent1"/>
            </a:lnRef>
            <a:fillRef idx="0">
              <a:schemeClr val="accent1"/>
            </a:fillRef>
            <a:effectRef idx="0">
              <a:schemeClr val="accent1"/>
            </a:effectRef>
            <a:fontRef idx="minor">
              <a:schemeClr val="tx1"/>
            </a:fontRef>
          </p:style>
        </p:cxnSp>
      </p:grpSp>
      <p:pic>
        <p:nvPicPr>
          <p:cNvPr id="36" name="Picture 11" descr="ç°å¢ç">
            <a:extLst>
              <a:ext uri="{FF2B5EF4-FFF2-40B4-BE49-F238E27FC236}">
                <a16:creationId xmlns:a16="http://schemas.microsoft.com/office/drawing/2014/main" id="{2D2513A6-1FA5-48A9-A4F2-9CAA90A00078}"/>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470803" y="1167391"/>
            <a:ext cx="964394" cy="967177"/>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グループ化 36">
            <a:extLst>
              <a:ext uri="{FF2B5EF4-FFF2-40B4-BE49-F238E27FC236}">
                <a16:creationId xmlns:a16="http://schemas.microsoft.com/office/drawing/2014/main" id="{DE4C5D62-0869-42E7-9C97-B244D802C9CC}"/>
              </a:ext>
            </a:extLst>
          </p:cNvPr>
          <p:cNvGrpSpPr/>
          <p:nvPr userDrawn="1"/>
        </p:nvGrpSpPr>
        <p:grpSpPr>
          <a:xfrm>
            <a:off x="2275977" y="5715296"/>
            <a:ext cx="5443285" cy="635369"/>
            <a:chOff x="2456520" y="6387031"/>
            <a:chExt cx="5875085" cy="700377"/>
          </a:xfrm>
        </p:grpSpPr>
        <p:pic>
          <p:nvPicPr>
            <p:cNvPr id="38" name="図 37">
              <a:extLst>
                <a:ext uri="{FF2B5EF4-FFF2-40B4-BE49-F238E27FC236}">
                  <a16:creationId xmlns:a16="http://schemas.microsoft.com/office/drawing/2014/main" id="{6A2821FA-4929-4746-ACB8-E1629609B6F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27824" y="6387031"/>
              <a:ext cx="991169" cy="700377"/>
            </a:xfrm>
            <a:prstGeom prst="rect">
              <a:avLst/>
            </a:prstGeom>
          </p:spPr>
        </p:pic>
        <p:pic>
          <p:nvPicPr>
            <p:cNvPr id="39" name="図 38">
              <a:extLst>
                <a:ext uri="{FF2B5EF4-FFF2-40B4-BE49-F238E27FC236}">
                  <a16:creationId xmlns:a16="http://schemas.microsoft.com/office/drawing/2014/main" id="{0D94F9F7-8EE5-4FB1-9DE8-8ED364D72B8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106890" y="6463627"/>
              <a:ext cx="614647" cy="526500"/>
            </a:xfrm>
            <a:prstGeom prst="rect">
              <a:avLst/>
            </a:prstGeom>
          </p:spPr>
        </p:pic>
        <p:pic>
          <p:nvPicPr>
            <p:cNvPr id="40" name="図 39">
              <a:extLst>
                <a:ext uri="{FF2B5EF4-FFF2-40B4-BE49-F238E27FC236}">
                  <a16:creationId xmlns:a16="http://schemas.microsoft.com/office/drawing/2014/main" id="{8C6E6851-00CA-4304-9D45-933760A5D3C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456520" y="6498254"/>
              <a:ext cx="946944" cy="536322"/>
            </a:xfrm>
            <a:prstGeom prst="rect">
              <a:avLst/>
            </a:prstGeom>
          </p:spPr>
        </p:pic>
        <p:pic>
          <p:nvPicPr>
            <p:cNvPr id="41" name="図 40">
              <a:extLst>
                <a:ext uri="{FF2B5EF4-FFF2-40B4-BE49-F238E27FC236}">
                  <a16:creationId xmlns:a16="http://schemas.microsoft.com/office/drawing/2014/main" id="{7A4365D3-9ED1-4262-ADC8-ADFC91D39DC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35177" y="6432722"/>
              <a:ext cx="1292647" cy="641986"/>
            </a:xfrm>
            <a:prstGeom prst="rect">
              <a:avLst/>
            </a:prstGeom>
          </p:spPr>
        </p:pic>
        <p:pic>
          <p:nvPicPr>
            <p:cNvPr id="42" name="図 41">
              <a:extLst>
                <a:ext uri="{FF2B5EF4-FFF2-40B4-BE49-F238E27FC236}">
                  <a16:creationId xmlns:a16="http://schemas.microsoft.com/office/drawing/2014/main" id="{77BE447A-09BD-4FED-A363-C6DAA779DFC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044047" y="6463627"/>
              <a:ext cx="1287558" cy="494981"/>
            </a:xfrm>
            <a:prstGeom prst="rect">
              <a:avLst/>
            </a:prstGeom>
          </p:spPr>
        </p:pic>
      </p:grpSp>
      <p:sp>
        <p:nvSpPr>
          <p:cNvPr id="43" name="タイトル 1">
            <a:extLst>
              <a:ext uri="{FF2B5EF4-FFF2-40B4-BE49-F238E27FC236}">
                <a16:creationId xmlns:a16="http://schemas.microsoft.com/office/drawing/2014/main" id="{C6D186EF-7755-4DA0-8501-AEEDD28E106A}"/>
              </a:ext>
            </a:extLst>
          </p:cNvPr>
          <p:cNvSpPr>
            <a:spLocks noGrp="1"/>
          </p:cNvSpPr>
          <p:nvPr>
            <p:ph type="title" hasCustomPrompt="1"/>
          </p:nvPr>
        </p:nvSpPr>
        <p:spPr>
          <a:xfrm>
            <a:off x="951153" y="2714140"/>
            <a:ext cx="8003695" cy="914439"/>
          </a:xfrm>
          <a:prstGeom prst="rect">
            <a:avLst/>
          </a:prstGeom>
        </p:spPr>
        <p:txBody>
          <a:bodyPr lIns="0" tIns="72000" rIns="0" bIns="0" anchor="ctr">
            <a:normAutofit/>
          </a:bodyPr>
          <a:lstStyle>
            <a:lvl1pPr algn="ctr">
              <a:defRPr sz="2903" b="1" i="0">
                <a:solidFill>
                  <a:schemeClr val="accent3"/>
                </a:solidFill>
                <a:latin typeface="Meiryo UI" panose="020B0604030504040204" pitchFamily="50" charset="-128"/>
                <a:ea typeface="Meiryo UI" panose="020B0604030504040204" pitchFamily="50" charset="-128"/>
              </a:defRPr>
            </a:lvl1pPr>
          </a:lstStyle>
          <a:p>
            <a:r>
              <a:rPr kumimoji="1" lang="ja-JP" altLang="en-US" dirty="0"/>
              <a:t>表紙タイトル</a:t>
            </a:r>
          </a:p>
        </p:txBody>
      </p:sp>
      <p:sp>
        <p:nvSpPr>
          <p:cNvPr id="44" name="コンテンツ プレースホルダー 18">
            <a:extLst>
              <a:ext uri="{FF2B5EF4-FFF2-40B4-BE49-F238E27FC236}">
                <a16:creationId xmlns:a16="http://schemas.microsoft.com/office/drawing/2014/main" id="{34C4AC2D-06C1-480E-80A4-871401560116}"/>
              </a:ext>
            </a:extLst>
          </p:cNvPr>
          <p:cNvSpPr>
            <a:spLocks noGrp="1"/>
          </p:cNvSpPr>
          <p:nvPr>
            <p:ph sz="quarter" idx="14" hasCustomPrompt="1"/>
          </p:nvPr>
        </p:nvSpPr>
        <p:spPr>
          <a:xfrm>
            <a:off x="951624" y="3763721"/>
            <a:ext cx="8002752" cy="391903"/>
          </a:xfrm>
          <a:prstGeom prst="rect">
            <a:avLst/>
          </a:prstGeom>
        </p:spPr>
        <p:txBody>
          <a:bodyPr anchor="ctr"/>
          <a:lstStyle>
            <a:lvl1pPr marL="0" indent="0" algn="ctr">
              <a:buFontTx/>
              <a:buNone/>
              <a:defRPr sz="1450" b="1">
                <a:solidFill>
                  <a:schemeClr val="accent3"/>
                </a:solidFill>
                <a:latin typeface="Meiryo UI" panose="020B0604030504040204" pitchFamily="50" charset="-128"/>
                <a:ea typeface="Meiryo UI" panose="020B0604030504040204" pitchFamily="50" charset="-128"/>
              </a:defRPr>
            </a:lvl1pPr>
            <a:lvl2pPr marL="368588" indent="0">
              <a:buFontTx/>
              <a:buNone/>
              <a:defRPr/>
            </a:lvl2pPr>
            <a:lvl3pPr marL="737176" indent="0">
              <a:buFontTx/>
              <a:buNone/>
              <a:defRPr/>
            </a:lvl3pPr>
            <a:lvl4pPr marL="1105764" indent="0">
              <a:buFontTx/>
              <a:buNone/>
              <a:defRPr/>
            </a:lvl4pPr>
            <a:lvl5pPr marL="1474353" indent="0">
              <a:buFontTx/>
              <a:buNone/>
              <a:defRPr/>
            </a:lvl5pPr>
          </a:lstStyle>
          <a:p>
            <a:pPr lvl="0"/>
            <a:r>
              <a:rPr kumimoji="1" lang="ja-JP" altLang="en-US" dirty="0"/>
              <a:t>サブタイトル</a:t>
            </a:r>
          </a:p>
        </p:txBody>
      </p:sp>
      <p:sp>
        <p:nvSpPr>
          <p:cNvPr id="45" name="コンテンツ プレースホルダー 18">
            <a:extLst>
              <a:ext uri="{FF2B5EF4-FFF2-40B4-BE49-F238E27FC236}">
                <a16:creationId xmlns:a16="http://schemas.microsoft.com/office/drawing/2014/main" id="{9B168461-40A6-49CF-897E-537C1E6C9C74}"/>
              </a:ext>
            </a:extLst>
          </p:cNvPr>
          <p:cNvSpPr>
            <a:spLocks noGrp="1"/>
          </p:cNvSpPr>
          <p:nvPr>
            <p:ph sz="quarter" idx="15" hasCustomPrompt="1"/>
          </p:nvPr>
        </p:nvSpPr>
        <p:spPr>
          <a:xfrm>
            <a:off x="3285294" y="4931489"/>
            <a:ext cx="3335412" cy="261268"/>
          </a:xfrm>
          <a:prstGeom prst="rect">
            <a:avLst/>
          </a:prstGeom>
        </p:spPr>
        <p:txBody>
          <a:bodyPr anchor="ctr"/>
          <a:lstStyle>
            <a:lvl1pPr marL="0" indent="0" algn="ctr">
              <a:buFontTx/>
              <a:buNone/>
              <a:defRPr sz="1290" b="0">
                <a:solidFill>
                  <a:schemeClr val="tx1"/>
                </a:solidFill>
                <a:latin typeface="Meiryo UI" panose="020B0604030504040204" pitchFamily="50" charset="-128"/>
                <a:ea typeface="Meiryo UI" panose="020B0604030504040204" pitchFamily="50" charset="-128"/>
              </a:defRPr>
            </a:lvl1pPr>
            <a:lvl2pPr marL="368588" indent="0">
              <a:buFontTx/>
              <a:buNone/>
              <a:defRPr/>
            </a:lvl2pPr>
            <a:lvl3pPr marL="737176" indent="0">
              <a:buFontTx/>
              <a:buNone/>
              <a:defRPr/>
            </a:lvl3pPr>
            <a:lvl4pPr marL="1105764" indent="0">
              <a:buFontTx/>
              <a:buNone/>
              <a:defRPr/>
            </a:lvl4pPr>
            <a:lvl5pPr marL="1474353" indent="0">
              <a:buFontTx/>
              <a:buNone/>
              <a:defRPr/>
            </a:lvl5pPr>
          </a:lstStyle>
          <a:p>
            <a:pPr lvl="0"/>
            <a:r>
              <a:rPr kumimoji="1" lang="en-US" altLang="ja-JP" dirty="0"/>
              <a:t>0000</a:t>
            </a:r>
            <a:r>
              <a:rPr kumimoji="1" lang="ja-JP" altLang="en-US" dirty="0"/>
              <a:t>年</a:t>
            </a:r>
            <a:r>
              <a:rPr kumimoji="1" lang="en-US" altLang="ja-JP" dirty="0"/>
              <a:t>00</a:t>
            </a:r>
            <a:r>
              <a:rPr kumimoji="1" lang="ja-JP" altLang="en-US" dirty="0"/>
              <a:t>月</a:t>
            </a:r>
            <a:r>
              <a:rPr kumimoji="1" lang="en-US" altLang="ja-JP" dirty="0"/>
              <a:t>00</a:t>
            </a:r>
            <a:r>
              <a:rPr kumimoji="1" lang="ja-JP" altLang="en-US" dirty="0"/>
              <a:t>日</a:t>
            </a:r>
          </a:p>
        </p:txBody>
      </p:sp>
      <p:sp>
        <p:nvSpPr>
          <p:cNvPr id="46" name="コンテンツ プレースホルダー 18">
            <a:extLst>
              <a:ext uri="{FF2B5EF4-FFF2-40B4-BE49-F238E27FC236}">
                <a16:creationId xmlns:a16="http://schemas.microsoft.com/office/drawing/2014/main" id="{33854C81-1780-4345-B97B-42F9EFB58BF4}"/>
              </a:ext>
            </a:extLst>
          </p:cNvPr>
          <p:cNvSpPr>
            <a:spLocks noGrp="1"/>
          </p:cNvSpPr>
          <p:nvPr>
            <p:ph sz="quarter" idx="16" hasCustomPrompt="1"/>
          </p:nvPr>
        </p:nvSpPr>
        <p:spPr>
          <a:xfrm>
            <a:off x="3285294" y="5192757"/>
            <a:ext cx="3335412" cy="261268"/>
          </a:xfrm>
          <a:prstGeom prst="rect">
            <a:avLst/>
          </a:prstGeom>
        </p:spPr>
        <p:txBody>
          <a:bodyPr anchor="ctr"/>
          <a:lstStyle>
            <a:lvl1pPr marL="0" indent="0" algn="ctr">
              <a:buFontTx/>
              <a:buNone/>
              <a:defRPr sz="1290" b="0">
                <a:solidFill>
                  <a:schemeClr val="tx1"/>
                </a:solidFill>
                <a:latin typeface="Meiryo UI" panose="020B0604030504040204" pitchFamily="50" charset="-128"/>
                <a:ea typeface="Meiryo UI" panose="020B0604030504040204" pitchFamily="50" charset="-128"/>
              </a:defRPr>
            </a:lvl1pPr>
            <a:lvl2pPr marL="368588" indent="0">
              <a:buFontTx/>
              <a:buNone/>
              <a:defRPr/>
            </a:lvl2pPr>
            <a:lvl3pPr marL="737176" indent="0">
              <a:buFontTx/>
              <a:buNone/>
              <a:defRPr/>
            </a:lvl3pPr>
            <a:lvl4pPr marL="1105764" indent="0">
              <a:buFontTx/>
              <a:buNone/>
              <a:defRPr/>
            </a:lvl4pPr>
            <a:lvl5pPr marL="1474353" indent="0">
              <a:buFontTx/>
              <a:buNone/>
              <a:defRPr/>
            </a:lvl5pPr>
          </a:lstStyle>
          <a:p>
            <a:pPr lvl="0"/>
            <a:r>
              <a:rPr kumimoji="1" lang="ja-JP" altLang="en-US" dirty="0"/>
              <a:t>所属　名前</a:t>
            </a:r>
          </a:p>
        </p:txBody>
      </p:sp>
      <p:sp>
        <p:nvSpPr>
          <p:cNvPr id="18" name="四角形: 角を丸くする 17">
            <a:extLst>
              <a:ext uri="{FF2B5EF4-FFF2-40B4-BE49-F238E27FC236}">
                <a16:creationId xmlns:a16="http://schemas.microsoft.com/office/drawing/2014/main" id="{13A739BD-01DD-4B28-88D9-22675C2D246B}"/>
              </a:ext>
            </a:extLst>
          </p:cNvPr>
          <p:cNvSpPr/>
          <p:nvPr userDrawn="1"/>
        </p:nvSpPr>
        <p:spPr>
          <a:xfrm>
            <a:off x="278564" y="359096"/>
            <a:ext cx="9348875" cy="6144506"/>
          </a:xfrm>
          <a:prstGeom prst="roundRect">
            <a:avLst>
              <a:gd name="adj" fmla="val 1226"/>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50"/>
          </a:p>
        </p:txBody>
      </p:sp>
    </p:spTree>
    <p:extLst>
      <p:ext uri="{BB962C8B-B14F-4D97-AF65-F5344CB8AC3E}">
        <p14:creationId xmlns:p14="http://schemas.microsoft.com/office/powerpoint/2010/main" val="412115008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中扉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CD5E3C-85B4-6A4F-AFFF-3B7429A123A9}"/>
              </a:ext>
            </a:extLst>
          </p:cNvPr>
          <p:cNvSpPr>
            <a:spLocks noGrp="1"/>
          </p:cNvSpPr>
          <p:nvPr>
            <p:ph type="title" hasCustomPrompt="1"/>
          </p:nvPr>
        </p:nvSpPr>
        <p:spPr>
          <a:xfrm>
            <a:off x="951153" y="2714139"/>
            <a:ext cx="8003695" cy="1559335"/>
          </a:xfrm>
          <a:prstGeom prst="rect">
            <a:avLst/>
          </a:prstGeom>
        </p:spPr>
        <p:txBody>
          <a:bodyPr lIns="0" tIns="72000" rIns="0" bIns="0" anchor="ctr">
            <a:normAutofit/>
          </a:bodyPr>
          <a:lstStyle>
            <a:lvl1pPr algn="ctr">
              <a:defRPr sz="2821" b="1" i="0">
                <a:solidFill>
                  <a:schemeClr val="accent3"/>
                </a:solidFill>
                <a:latin typeface="Meiryo UI" panose="020B0604030504040204" pitchFamily="50" charset="-128"/>
                <a:ea typeface="Meiryo UI" panose="020B0604030504040204" pitchFamily="50" charset="-128"/>
              </a:defRPr>
            </a:lvl1pPr>
          </a:lstStyle>
          <a:p>
            <a:r>
              <a:rPr kumimoji="1" lang="ja-JP" altLang="en-US" dirty="0"/>
              <a:t>中扉タイトル</a:t>
            </a:r>
          </a:p>
        </p:txBody>
      </p:sp>
      <p:grpSp>
        <p:nvGrpSpPr>
          <p:cNvPr id="4" name="グループ化 3">
            <a:extLst>
              <a:ext uri="{FF2B5EF4-FFF2-40B4-BE49-F238E27FC236}">
                <a16:creationId xmlns:a16="http://schemas.microsoft.com/office/drawing/2014/main" id="{5B3F8DFA-CDA8-40BD-ACED-6F9E81700004}"/>
              </a:ext>
            </a:extLst>
          </p:cNvPr>
          <p:cNvGrpSpPr/>
          <p:nvPr userDrawn="1"/>
        </p:nvGrpSpPr>
        <p:grpSpPr>
          <a:xfrm>
            <a:off x="958479" y="2714140"/>
            <a:ext cx="7989045" cy="1559333"/>
            <a:chOff x="1042416" y="2697480"/>
            <a:chExt cx="8622792" cy="1007999"/>
          </a:xfrm>
        </p:grpSpPr>
        <p:cxnSp>
          <p:nvCxnSpPr>
            <p:cNvPr id="8" name="直線コネクタ 7">
              <a:extLst>
                <a:ext uri="{FF2B5EF4-FFF2-40B4-BE49-F238E27FC236}">
                  <a16:creationId xmlns:a16="http://schemas.microsoft.com/office/drawing/2014/main" id="{22FE3A98-7A51-254B-8BF3-98D8E4E8D0D6}"/>
                </a:ext>
              </a:extLst>
            </p:cNvPr>
            <p:cNvCxnSpPr/>
            <p:nvPr userDrawn="1"/>
          </p:nvCxnSpPr>
          <p:spPr>
            <a:xfrm>
              <a:off x="1042416" y="2697480"/>
              <a:ext cx="862279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683E4E2F-4AE0-434C-AD84-E77E2754AB85}"/>
                </a:ext>
              </a:extLst>
            </p:cNvPr>
            <p:cNvCxnSpPr/>
            <p:nvPr userDrawn="1"/>
          </p:nvCxnSpPr>
          <p:spPr>
            <a:xfrm>
              <a:off x="1042416" y="3705479"/>
              <a:ext cx="862279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1" name="四角形: 角を丸くする 10">
            <a:extLst>
              <a:ext uri="{FF2B5EF4-FFF2-40B4-BE49-F238E27FC236}">
                <a16:creationId xmlns:a16="http://schemas.microsoft.com/office/drawing/2014/main" id="{67BE81CF-5D70-4778-BB4F-32B6CC1900FF}"/>
              </a:ext>
            </a:extLst>
          </p:cNvPr>
          <p:cNvSpPr/>
          <p:nvPr userDrawn="1"/>
        </p:nvSpPr>
        <p:spPr>
          <a:xfrm>
            <a:off x="278564" y="359096"/>
            <a:ext cx="9348875" cy="6144506"/>
          </a:xfrm>
          <a:prstGeom prst="roundRect">
            <a:avLst>
              <a:gd name="adj" fmla="val 1226"/>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50"/>
          </a:p>
        </p:txBody>
      </p:sp>
      <p:sp>
        <p:nvSpPr>
          <p:cNvPr id="3" name="テキスト ボックス 2">
            <a:extLst>
              <a:ext uri="{FF2B5EF4-FFF2-40B4-BE49-F238E27FC236}">
                <a16:creationId xmlns:a16="http://schemas.microsoft.com/office/drawing/2014/main" id="{880294A7-E1B9-7A75-3218-F7E3ADDB6138}"/>
              </a:ext>
            </a:extLst>
          </p:cNvPr>
          <p:cNvSpPr txBox="1"/>
          <p:nvPr userDrawn="1"/>
        </p:nvSpPr>
        <p:spPr>
          <a:xfrm>
            <a:off x="9417050" y="6597650"/>
            <a:ext cx="212725" cy="171450"/>
          </a:xfrm>
          <a:prstGeom prst="rect">
            <a:avLst/>
          </a:prstGeom>
          <a:solidFill>
            <a:srgbClr val="009C89"/>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F0D75E13-7DB4-49F4-8E42-B90C920691D9}" type="slidenum">
              <a:rPr kumimoji="1" lang="ja-JP" altLang="en-US" sz="12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00" dirty="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322698991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目次用スライド">
    <p:spTree>
      <p:nvGrpSpPr>
        <p:cNvPr id="1" name=""/>
        <p:cNvGrpSpPr/>
        <p:nvPr/>
      </p:nvGrpSpPr>
      <p:grpSpPr>
        <a:xfrm>
          <a:off x="0" y="0"/>
          <a:ext cx="0" cy="0"/>
          <a:chOff x="0" y="0"/>
          <a:chExt cx="0" cy="0"/>
        </a:xfrm>
      </p:grpSpPr>
      <p:sp>
        <p:nvSpPr>
          <p:cNvPr id="2" name="フリーフォーム: 図形 1">
            <a:extLst>
              <a:ext uri="{FF2B5EF4-FFF2-40B4-BE49-F238E27FC236}">
                <a16:creationId xmlns:a16="http://schemas.microsoft.com/office/drawing/2014/main" id="{0C8F129C-6BCF-4B9F-95E3-15A4EDC439C9}"/>
              </a:ext>
            </a:extLst>
          </p:cNvPr>
          <p:cNvSpPr/>
          <p:nvPr userDrawn="1"/>
        </p:nvSpPr>
        <p:spPr>
          <a:xfrm>
            <a:off x="1750648" y="2206188"/>
            <a:ext cx="0" cy="3231570"/>
          </a:xfrm>
          <a:custGeom>
            <a:avLst/>
            <a:gdLst>
              <a:gd name="connsiteX0" fmla="*/ 0 w 0"/>
              <a:gd name="connsiteY0" fmla="*/ 0 h 5768502"/>
              <a:gd name="connsiteX1" fmla="*/ 0 w 0"/>
              <a:gd name="connsiteY1" fmla="*/ 5768502 h 5768502"/>
            </a:gdLst>
            <a:ahLst/>
            <a:cxnLst>
              <a:cxn ang="0">
                <a:pos x="connsiteX0" y="connsiteY0"/>
              </a:cxn>
              <a:cxn ang="0">
                <a:pos x="connsiteX1" y="connsiteY1"/>
              </a:cxn>
            </a:cxnLst>
            <a:rect l="l" t="t" r="r" b="b"/>
            <a:pathLst>
              <a:path h="5768502">
                <a:moveTo>
                  <a:pt x="0" y="0"/>
                </a:moveTo>
                <a:lnTo>
                  <a:pt x="0" y="5768502"/>
                </a:lnTo>
              </a:path>
            </a:pathLst>
          </a:cu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50"/>
          </a:p>
        </p:txBody>
      </p:sp>
      <p:sp>
        <p:nvSpPr>
          <p:cNvPr id="13" name="コンテンツ プレースホルダー 18">
            <a:extLst>
              <a:ext uri="{FF2B5EF4-FFF2-40B4-BE49-F238E27FC236}">
                <a16:creationId xmlns:a16="http://schemas.microsoft.com/office/drawing/2014/main" id="{EB33C7D2-745F-4AAB-AB8B-005B13241650}"/>
              </a:ext>
            </a:extLst>
          </p:cNvPr>
          <p:cNvSpPr>
            <a:spLocks noGrp="1"/>
          </p:cNvSpPr>
          <p:nvPr>
            <p:ph sz="quarter" idx="15" hasCustomPrompt="1"/>
          </p:nvPr>
        </p:nvSpPr>
        <p:spPr>
          <a:xfrm>
            <a:off x="1750650" y="2206191"/>
            <a:ext cx="7472083" cy="3231569"/>
          </a:xfrm>
          <a:prstGeom prst="rect">
            <a:avLst/>
          </a:prstGeom>
        </p:spPr>
        <p:txBody>
          <a:bodyPr lIns="216000" tIns="0" rIns="0" bIns="0" anchor="ctr"/>
          <a:lstStyle>
            <a:lvl1pPr marL="0" marR="0" indent="0" algn="l" defTabSz="737176" rtl="0" eaLnBrk="1" fontAlgn="auto" latinLnBrk="0" hangingPunct="1">
              <a:lnSpc>
                <a:spcPct val="120000"/>
              </a:lnSpc>
              <a:spcBef>
                <a:spcPts val="0"/>
              </a:spcBef>
              <a:spcAft>
                <a:spcPts val="0"/>
              </a:spcAft>
              <a:buClr>
                <a:schemeClr val="accent3"/>
              </a:buClr>
              <a:buSzTx/>
              <a:buFont typeface="+mj-lt"/>
              <a:buNone/>
              <a:tabLst/>
              <a:defRPr sz="1450" b="1">
                <a:solidFill>
                  <a:schemeClr val="tx1"/>
                </a:solidFill>
                <a:latin typeface="Meiryo UI" panose="020B0604030504040204" pitchFamily="50" charset="-128"/>
                <a:ea typeface="Meiryo UI" panose="020B0604030504040204" pitchFamily="50" charset="-128"/>
              </a:defRPr>
            </a:lvl1pPr>
            <a:lvl2pPr marL="368588" indent="0">
              <a:buFontTx/>
              <a:buNone/>
              <a:defRPr/>
            </a:lvl2pPr>
            <a:lvl3pPr marL="737176" indent="0">
              <a:buFontTx/>
              <a:buNone/>
              <a:defRPr/>
            </a:lvl3pPr>
            <a:lvl4pPr marL="1105764" indent="0">
              <a:buFontTx/>
              <a:buNone/>
              <a:defRPr/>
            </a:lvl4pPr>
            <a:lvl5pPr marL="1474353" indent="0">
              <a:buFontTx/>
              <a:buNone/>
              <a:defRPr/>
            </a:lvl5pPr>
          </a:lstStyle>
          <a:p>
            <a:pPr marL="276441" marR="0" lvl="0" indent="-276441" algn="l" defTabSz="737176" rtl="0" eaLnBrk="1" fontAlgn="auto" latinLnBrk="0" hangingPunct="1">
              <a:lnSpc>
                <a:spcPct val="90000"/>
              </a:lnSpc>
              <a:spcBef>
                <a:spcPts val="806"/>
              </a:spcBef>
              <a:spcAft>
                <a:spcPts val="0"/>
              </a:spcAft>
              <a:buClr>
                <a:srgbClr val="009C89"/>
              </a:buClr>
              <a:buSzTx/>
              <a:buFont typeface="+mj-lt"/>
              <a:buAutoNum type="arabicPeriod"/>
              <a:tabLst/>
              <a:defRPr/>
            </a:pPr>
            <a:r>
              <a:rPr kumimoji="1" lang="ja-JP" altLang="en-US" dirty="0"/>
              <a:t>章タイトル</a:t>
            </a:r>
          </a:p>
          <a:p>
            <a:pPr marL="276441" marR="0" lvl="0" indent="-276441" algn="l" defTabSz="737176" rtl="0" eaLnBrk="1" fontAlgn="auto" latinLnBrk="0" hangingPunct="1">
              <a:lnSpc>
                <a:spcPct val="90000"/>
              </a:lnSpc>
              <a:spcBef>
                <a:spcPts val="806"/>
              </a:spcBef>
              <a:spcAft>
                <a:spcPts val="0"/>
              </a:spcAft>
              <a:buClr>
                <a:srgbClr val="009C89"/>
              </a:buClr>
              <a:buSzTx/>
              <a:buFont typeface="+mj-lt"/>
              <a:buAutoNum type="arabicPeriod"/>
              <a:tabLst/>
              <a:defRPr/>
            </a:pPr>
            <a:r>
              <a:rPr kumimoji="1" lang="ja-JP" altLang="en-US" dirty="0"/>
              <a:t>章タイトル</a:t>
            </a:r>
            <a:endParaRPr kumimoji="1" lang="en-US" altLang="ja-JP" dirty="0"/>
          </a:p>
          <a:p>
            <a:pPr marL="276441" marR="0" lvl="0" indent="-276441" algn="l" defTabSz="737176" rtl="0" eaLnBrk="1" fontAlgn="auto" latinLnBrk="0" hangingPunct="1">
              <a:lnSpc>
                <a:spcPct val="90000"/>
              </a:lnSpc>
              <a:spcBef>
                <a:spcPts val="806"/>
              </a:spcBef>
              <a:spcAft>
                <a:spcPts val="0"/>
              </a:spcAft>
              <a:buClr>
                <a:srgbClr val="009C89"/>
              </a:buClr>
              <a:buSzTx/>
              <a:buFont typeface="+mj-lt"/>
              <a:buAutoNum type="arabicPeriod"/>
              <a:tabLst/>
              <a:defRPr/>
            </a:pPr>
            <a:r>
              <a:rPr kumimoji="1" lang="ja-JP" altLang="en-US" dirty="0"/>
              <a:t>章タイトル</a:t>
            </a:r>
          </a:p>
        </p:txBody>
      </p:sp>
      <p:grpSp>
        <p:nvGrpSpPr>
          <p:cNvPr id="11" name="グループ化 10">
            <a:extLst>
              <a:ext uri="{FF2B5EF4-FFF2-40B4-BE49-F238E27FC236}">
                <a16:creationId xmlns:a16="http://schemas.microsoft.com/office/drawing/2014/main" id="{D19D59F9-73C1-4026-BF76-B95437596E26}"/>
              </a:ext>
            </a:extLst>
          </p:cNvPr>
          <p:cNvGrpSpPr/>
          <p:nvPr userDrawn="1"/>
        </p:nvGrpSpPr>
        <p:grpSpPr>
          <a:xfrm>
            <a:off x="197898" y="339771"/>
            <a:ext cx="9429542" cy="719363"/>
            <a:chOff x="213594" y="302433"/>
            <a:chExt cx="10177559" cy="792964"/>
          </a:xfrm>
        </p:grpSpPr>
        <p:pic>
          <p:nvPicPr>
            <p:cNvPr id="12" name="Picture 11" descr="ç°å¢ç">
              <a:extLst>
                <a:ext uri="{FF2B5EF4-FFF2-40B4-BE49-F238E27FC236}">
                  <a16:creationId xmlns:a16="http://schemas.microsoft.com/office/drawing/2014/main" id="{C0AD5D10-C4F9-4CBC-9F88-AFE15986B968}"/>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811212" y="333796"/>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4" name="フリーフォーム: 図形 13">
              <a:extLst>
                <a:ext uri="{FF2B5EF4-FFF2-40B4-BE49-F238E27FC236}">
                  <a16:creationId xmlns:a16="http://schemas.microsoft.com/office/drawing/2014/main" id="{FAA58CC1-6260-4A17-93E8-2C9B04EC7C38}"/>
                </a:ext>
              </a:extLst>
            </p:cNvPr>
            <p:cNvSpPr/>
            <p:nvPr userDrawn="1"/>
          </p:nvSpPr>
          <p:spPr>
            <a:xfrm flipH="1" flipV="1">
              <a:off x="306464" y="390658"/>
              <a:ext cx="9680339" cy="648000"/>
            </a:xfrm>
            <a:custGeom>
              <a:avLst/>
              <a:gdLst>
                <a:gd name="connsiteX0" fmla="*/ 9613274 w 9680339"/>
                <a:gd name="connsiteY0" fmla="*/ 648000 h 648000"/>
                <a:gd name="connsiteX1" fmla="*/ 648000 w 9680339"/>
                <a:gd name="connsiteY1" fmla="*/ 648000 h 648000"/>
                <a:gd name="connsiteX2" fmla="*/ 0 w 9680339"/>
                <a:gd name="connsiteY2" fmla="*/ 0 h 648000"/>
                <a:gd name="connsiteX3" fmla="*/ 8817361 w 9680339"/>
                <a:gd name="connsiteY3" fmla="*/ 0 h 648000"/>
                <a:gd name="connsiteX4" fmla="*/ 9413208 w 9680339"/>
                <a:gd name="connsiteY4" fmla="*/ 0 h 648000"/>
                <a:gd name="connsiteX5" fmla="*/ 9469437 w 9680339"/>
                <a:gd name="connsiteY5" fmla="*/ 0 h 648000"/>
                <a:gd name="connsiteX6" fmla="*/ 9630899 w 9680339"/>
                <a:gd name="connsiteY6" fmla="*/ 162918 h 648000"/>
                <a:gd name="connsiteX7" fmla="*/ 9680339 w 9680339"/>
                <a:gd name="connsiteY7" fmla="*/ 200542 h 648000"/>
                <a:gd name="connsiteX8" fmla="*/ 9680339 w 9680339"/>
                <a:gd name="connsiteY8" fmla="*/ 598300 h 648000"/>
                <a:gd name="connsiteX9" fmla="*/ 9661565 w 9680339"/>
                <a:gd name="connsiteY9" fmla="*/ 632782 h 648000"/>
                <a:gd name="connsiteX10" fmla="*/ 9613274 w 9680339"/>
                <a:gd name="connsiteY10" fmla="*/ 64800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80339" h="648000">
                  <a:moveTo>
                    <a:pt x="9613274" y="648000"/>
                  </a:moveTo>
                  <a:lnTo>
                    <a:pt x="648000" y="648000"/>
                  </a:lnTo>
                  <a:lnTo>
                    <a:pt x="0" y="0"/>
                  </a:lnTo>
                  <a:lnTo>
                    <a:pt x="8817361" y="0"/>
                  </a:lnTo>
                  <a:lnTo>
                    <a:pt x="9413208" y="0"/>
                  </a:lnTo>
                  <a:lnTo>
                    <a:pt x="9469437" y="0"/>
                  </a:lnTo>
                  <a:lnTo>
                    <a:pt x="9630899" y="162918"/>
                  </a:lnTo>
                  <a:lnTo>
                    <a:pt x="9680339" y="200542"/>
                  </a:lnTo>
                  <a:lnTo>
                    <a:pt x="9680339" y="598300"/>
                  </a:lnTo>
                  <a:lnTo>
                    <a:pt x="9661565" y="632782"/>
                  </a:lnTo>
                  <a:cubicBezTo>
                    <a:pt x="9649206" y="642184"/>
                    <a:pt x="9632133" y="648000"/>
                    <a:pt x="9613274" y="64800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50"/>
            </a:p>
          </p:txBody>
        </p:sp>
        <p:cxnSp>
          <p:nvCxnSpPr>
            <p:cNvPr id="15" name="直線コネクタ 14">
              <a:extLst>
                <a:ext uri="{FF2B5EF4-FFF2-40B4-BE49-F238E27FC236}">
                  <a16:creationId xmlns:a16="http://schemas.microsoft.com/office/drawing/2014/main" id="{ED9244AF-B265-4852-A184-E6E0DABF49B4}"/>
                </a:ext>
              </a:extLst>
            </p:cNvPr>
            <p:cNvCxnSpPr>
              <a:cxnSpLocks/>
            </p:cNvCxnSpPr>
            <p:nvPr userDrawn="1"/>
          </p:nvCxnSpPr>
          <p:spPr>
            <a:xfrm>
              <a:off x="9242760" y="302433"/>
              <a:ext cx="792964" cy="7929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119919F2-935F-4D62-A9A6-147B721C371D}"/>
                </a:ext>
              </a:extLst>
            </p:cNvPr>
            <p:cNvCxnSpPr>
              <a:cxnSpLocks/>
            </p:cNvCxnSpPr>
            <p:nvPr userDrawn="1"/>
          </p:nvCxnSpPr>
          <p:spPr>
            <a:xfrm>
              <a:off x="213594" y="735397"/>
              <a:ext cx="360000" cy="3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タイトル 97">
            <a:extLst>
              <a:ext uri="{FF2B5EF4-FFF2-40B4-BE49-F238E27FC236}">
                <a16:creationId xmlns:a16="http://schemas.microsoft.com/office/drawing/2014/main" id="{233283C3-D337-48A8-A563-B2D0BD266E4C}"/>
              </a:ext>
            </a:extLst>
          </p:cNvPr>
          <p:cNvSpPr>
            <a:spLocks noGrp="1"/>
          </p:cNvSpPr>
          <p:nvPr>
            <p:ph type="title" hasCustomPrompt="1"/>
          </p:nvPr>
        </p:nvSpPr>
        <p:spPr>
          <a:xfrm>
            <a:off x="287215" y="419806"/>
            <a:ext cx="8271821" cy="587854"/>
          </a:xfrm>
          <a:prstGeom prst="rect">
            <a:avLst/>
          </a:prstGeom>
        </p:spPr>
        <p:txBody>
          <a:bodyPr lIns="252000" tIns="36000" rIns="0" bIns="0" anchor="ctr" anchorCtr="0"/>
          <a:lstStyle>
            <a:lvl1pPr>
              <a:defRPr sz="2258" b="1">
                <a:solidFill>
                  <a:schemeClr val="bg1"/>
                </a:solidFill>
                <a:latin typeface="Meiryo UI" panose="020B0604030504040204" pitchFamily="50" charset="-128"/>
                <a:ea typeface="Meiryo UI" panose="020B0604030504040204" pitchFamily="50" charset="-128"/>
              </a:defRPr>
            </a:lvl1pPr>
          </a:lstStyle>
          <a:p>
            <a:r>
              <a:rPr kumimoji="1" lang="ja-JP" altLang="en-US" dirty="0"/>
              <a:t>目次</a:t>
            </a:r>
          </a:p>
        </p:txBody>
      </p:sp>
    </p:spTree>
    <p:extLst>
      <p:ext uri="{BB962C8B-B14F-4D97-AF65-F5344CB8AC3E}">
        <p14:creationId xmlns:p14="http://schemas.microsoft.com/office/powerpoint/2010/main" val="71077517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内容説明用スライド">
    <p:spTree>
      <p:nvGrpSpPr>
        <p:cNvPr id="1" name=""/>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FCF3F799-34AF-4E56-848C-1D016ACB3677}"/>
              </a:ext>
            </a:extLst>
          </p:cNvPr>
          <p:cNvGrpSpPr/>
          <p:nvPr userDrawn="1"/>
        </p:nvGrpSpPr>
        <p:grpSpPr>
          <a:xfrm>
            <a:off x="197898" y="339771"/>
            <a:ext cx="9429542" cy="719363"/>
            <a:chOff x="213594" y="2187666"/>
            <a:chExt cx="10177559" cy="792964"/>
          </a:xfrm>
        </p:grpSpPr>
        <p:pic>
          <p:nvPicPr>
            <p:cNvPr id="14" name="Picture 11" descr="ç°å¢ç">
              <a:extLst>
                <a:ext uri="{FF2B5EF4-FFF2-40B4-BE49-F238E27FC236}">
                  <a16:creationId xmlns:a16="http://schemas.microsoft.com/office/drawing/2014/main" id="{3D005F27-E1B5-4D9E-A175-8AE39D9063F3}"/>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811212" y="2219029"/>
              <a:ext cx="579941" cy="55990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グループ化 14">
              <a:extLst>
                <a:ext uri="{FF2B5EF4-FFF2-40B4-BE49-F238E27FC236}">
                  <a16:creationId xmlns:a16="http://schemas.microsoft.com/office/drawing/2014/main" id="{BB44DCFF-9840-43B5-A765-993332EAC29C}"/>
                </a:ext>
              </a:extLst>
            </p:cNvPr>
            <p:cNvGrpSpPr/>
            <p:nvPr userDrawn="1"/>
          </p:nvGrpSpPr>
          <p:grpSpPr>
            <a:xfrm>
              <a:off x="213594" y="2187666"/>
              <a:ext cx="9822130" cy="792964"/>
              <a:chOff x="218356" y="2187666"/>
              <a:chExt cx="9822130" cy="792964"/>
            </a:xfrm>
          </p:grpSpPr>
          <p:sp>
            <p:nvSpPr>
              <p:cNvPr id="16" name="フリーフォーム: 図形 15">
                <a:extLst>
                  <a:ext uri="{FF2B5EF4-FFF2-40B4-BE49-F238E27FC236}">
                    <a16:creationId xmlns:a16="http://schemas.microsoft.com/office/drawing/2014/main" id="{FDE73132-D310-448E-A036-E8C3F616277B}"/>
                  </a:ext>
                </a:extLst>
              </p:cNvPr>
              <p:cNvSpPr/>
              <p:nvPr userDrawn="1"/>
            </p:nvSpPr>
            <p:spPr>
              <a:xfrm>
                <a:off x="309996" y="2275892"/>
                <a:ext cx="9681568" cy="648000"/>
              </a:xfrm>
              <a:custGeom>
                <a:avLst/>
                <a:gdLst>
                  <a:gd name="connsiteX0" fmla="*/ 68294 w 9681568"/>
                  <a:gd name="connsiteY0" fmla="*/ 0 h 648000"/>
                  <a:gd name="connsiteX1" fmla="*/ 9033568 w 9681568"/>
                  <a:gd name="connsiteY1" fmla="*/ 0 h 648000"/>
                  <a:gd name="connsiteX2" fmla="*/ 9681568 w 9681568"/>
                  <a:gd name="connsiteY2" fmla="*/ 648000 h 648000"/>
                  <a:gd name="connsiteX3" fmla="*/ 264751 w 9681568"/>
                  <a:gd name="connsiteY3" fmla="*/ 648000 h 648000"/>
                  <a:gd name="connsiteX4" fmla="*/ 0 w 9681568"/>
                  <a:gd name="connsiteY4" fmla="*/ 446523 h 648000"/>
                  <a:gd name="connsiteX5" fmla="*/ 0 w 9681568"/>
                  <a:gd name="connsiteY5" fmla="*/ 51957 h 648000"/>
                  <a:gd name="connsiteX6" fmla="*/ 68294 w 9681568"/>
                  <a:gd name="connsiteY6" fmla="*/ 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1568" h="648000">
                    <a:moveTo>
                      <a:pt x="68294" y="0"/>
                    </a:moveTo>
                    <a:lnTo>
                      <a:pt x="9033568" y="0"/>
                    </a:lnTo>
                    <a:lnTo>
                      <a:pt x="9681568" y="648000"/>
                    </a:lnTo>
                    <a:lnTo>
                      <a:pt x="264751" y="648000"/>
                    </a:lnTo>
                    <a:lnTo>
                      <a:pt x="0" y="446523"/>
                    </a:lnTo>
                    <a:lnTo>
                      <a:pt x="0" y="51957"/>
                    </a:lnTo>
                    <a:cubicBezTo>
                      <a:pt x="0" y="23262"/>
                      <a:pt x="30576" y="0"/>
                      <a:pt x="6829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50"/>
              </a:p>
            </p:txBody>
          </p:sp>
          <p:sp>
            <p:nvSpPr>
              <p:cNvPr id="17" name="フリーフォーム: 図形 16">
                <a:extLst>
                  <a:ext uri="{FF2B5EF4-FFF2-40B4-BE49-F238E27FC236}">
                    <a16:creationId xmlns:a16="http://schemas.microsoft.com/office/drawing/2014/main" id="{7B773A8B-6EB7-4F64-BA88-F72E7744A559}"/>
                  </a:ext>
                </a:extLst>
              </p:cNvPr>
              <p:cNvSpPr/>
              <p:nvPr userDrawn="1"/>
            </p:nvSpPr>
            <p:spPr>
              <a:xfrm flipV="1">
                <a:off x="309996" y="2527892"/>
                <a:ext cx="9681568" cy="396000"/>
              </a:xfrm>
              <a:custGeom>
                <a:avLst/>
                <a:gdLst>
                  <a:gd name="connsiteX0" fmla="*/ 0 w 9681568"/>
                  <a:gd name="connsiteY0" fmla="*/ 396000 h 396000"/>
                  <a:gd name="connsiteX1" fmla="*/ 9285568 w 9681568"/>
                  <a:gd name="connsiteY1" fmla="*/ 396000 h 396000"/>
                  <a:gd name="connsiteX2" fmla="*/ 9681568 w 9681568"/>
                  <a:gd name="connsiteY2" fmla="*/ 0 h 396000"/>
                  <a:gd name="connsiteX3" fmla="*/ 206973 w 9681568"/>
                  <a:gd name="connsiteY3" fmla="*/ 0 h 396000"/>
                  <a:gd name="connsiteX4" fmla="*/ 0 w 9681568"/>
                  <a:gd name="connsiteY4" fmla="*/ 206973 h 3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1568" h="396000">
                    <a:moveTo>
                      <a:pt x="0" y="396000"/>
                    </a:moveTo>
                    <a:lnTo>
                      <a:pt x="9285568" y="396000"/>
                    </a:lnTo>
                    <a:lnTo>
                      <a:pt x="9681568" y="0"/>
                    </a:lnTo>
                    <a:lnTo>
                      <a:pt x="206973" y="0"/>
                    </a:lnTo>
                    <a:lnTo>
                      <a:pt x="0" y="2069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73" dirty="0"/>
              </a:p>
            </p:txBody>
          </p:sp>
          <p:cxnSp>
            <p:nvCxnSpPr>
              <p:cNvPr id="18" name="直線コネクタ 17">
                <a:extLst>
                  <a:ext uri="{FF2B5EF4-FFF2-40B4-BE49-F238E27FC236}">
                    <a16:creationId xmlns:a16="http://schemas.microsoft.com/office/drawing/2014/main" id="{DD2D1282-6F99-4A95-9BDC-0048DD51F309}"/>
                  </a:ext>
                </a:extLst>
              </p:cNvPr>
              <p:cNvCxnSpPr>
                <a:cxnSpLocks/>
              </p:cNvCxnSpPr>
              <p:nvPr userDrawn="1"/>
            </p:nvCxnSpPr>
            <p:spPr>
              <a:xfrm>
                <a:off x="218356" y="2620630"/>
                <a:ext cx="360000" cy="3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02A3B294-5ACE-449A-B2EE-9AC0A8AC2506}"/>
                  </a:ext>
                </a:extLst>
              </p:cNvPr>
              <p:cNvCxnSpPr>
                <a:cxnSpLocks/>
              </p:cNvCxnSpPr>
              <p:nvPr userDrawn="1"/>
            </p:nvCxnSpPr>
            <p:spPr>
              <a:xfrm>
                <a:off x="9247522" y="2187666"/>
                <a:ext cx="792964" cy="7929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0" name="コンテンツ プレースホルダー 18">
            <a:extLst>
              <a:ext uri="{FF2B5EF4-FFF2-40B4-BE49-F238E27FC236}">
                <a16:creationId xmlns:a16="http://schemas.microsoft.com/office/drawing/2014/main" id="{A29F1BF5-21A9-4C9F-A42D-6863A1A558CC}"/>
              </a:ext>
            </a:extLst>
          </p:cNvPr>
          <p:cNvSpPr>
            <a:spLocks noGrp="1"/>
          </p:cNvSpPr>
          <p:nvPr>
            <p:ph sz="quarter" idx="14" hasCustomPrompt="1"/>
          </p:nvPr>
        </p:nvSpPr>
        <p:spPr bwMode="white">
          <a:xfrm>
            <a:off x="287214" y="419807"/>
            <a:ext cx="8271821" cy="228610"/>
          </a:xfrm>
          <a:prstGeom prst="rect">
            <a:avLst/>
          </a:prstGeom>
        </p:spPr>
        <p:txBody>
          <a:bodyPr lIns="180000" tIns="36000" rIns="0" bIns="0" anchor="ctr"/>
          <a:lstStyle>
            <a:lvl1pPr marL="0" indent="0" algn="l">
              <a:buFontTx/>
              <a:buNone/>
              <a:defRPr sz="967" b="1">
                <a:solidFill>
                  <a:schemeClr val="bg1"/>
                </a:solidFill>
                <a:latin typeface="Meiryo UI" panose="020B0604030504040204" pitchFamily="50" charset="-128"/>
                <a:ea typeface="Meiryo UI" panose="020B0604030504040204" pitchFamily="50" charset="-128"/>
              </a:defRPr>
            </a:lvl1pPr>
            <a:lvl2pPr marL="368588" indent="0">
              <a:buFontTx/>
              <a:buNone/>
              <a:defRPr/>
            </a:lvl2pPr>
            <a:lvl3pPr marL="737176" indent="0">
              <a:buFontTx/>
              <a:buNone/>
              <a:defRPr/>
            </a:lvl3pPr>
            <a:lvl4pPr marL="1105764" indent="0">
              <a:buFontTx/>
              <a:buNone/>
              <a:defRPr/>
            </a:lvl4pPr>
            <a:lvl5pPr marL="1474353" indent="0">
              <a:buFontTx/>
              <a:buNone/>
              <a:defRPr/>
            </a:lvl5pPr>
          </a:lstStyle>
          <a:p>
            <a:pPr lvl="0"/>
            <a:r>
              <a:rPr kumimoji="1" lang="ja-JP" altLang="en-US" dirty="0"/>
              <a:t>章タイトル</a:t>
            </a:r>
          </a:p>
        </p:txBody>
      </p:sp>
      <p:sp>
        <p:nvSpPr>
          <p:cNvPr id="21" name="コンテンツ プレースホルダー 18">
            <a:extLst>
              <a:ext uri="{FF2B5EF4-FFF2-40B4-BE49-F238E27FC236}">
                <a16:creationId xmlns:a16="http://schemas.microsoft.com/office/drawing/2014/main" id="{D98872D5-07FB-4058-92B2-D941A324AEFB}"/>
              </a:ext>
            </a:extLst>
          </p:cNvPr>
          <p:cNvSpPr>
            <a:spLocks noGrp="1"/>
          </p:cNvSpPr>
          <p:nvPr>
            <p:ph sz="quarter" idx="15" hasCustomPrompt="1"/>
          </p:nvPr>
        </p:nvSpPr>
        <p:spPr bwMode="white">
          <a:xfrm>
            <a:off x="287214" y="191741"/>
            <a:ext cx="8271821" cy="228610"/>
          </a:xfrm>
          <a:prstGeom prst="rect">
            <a:avLst/>
          </a:prstGeom>
        </p:spPr>
        <p:txBody>
          <a:bodyPr lIns="72000" tIns="36000" rIns="0" bIns="0" anchor="ctr"/>
          <a:lstStyle>
            <a:lvl1pPr marL="0" indent="0" algn="l">
              <a:buFontTx/>
              <a:buNone/>
              <a:defRPr sz="967" b="1">
                <a:solidFill>
                  <a:schemeClr val="accent1"/>
                </a:solidFill>
                <a:latin typeface="Meiryo UI" panose="020B0604030504040204" pitchFamily="50" charset="-128"/>
                <a:ea typeface="Meiryo UI" panose="020B0604030504040204" pitchFamily="50" charset="-128"/>
              </a:defRPr>
            </a:lvl1pPr>
            <a:lvl2pPr marL="368588" indent="0">
              <a:buFontTx/>
              <a:buNone/>
              <a:defRPr/>
            </a:lvl2pPr>
            <a:lvl3pPr marL="737176" indent="0">
              <a:buFontTx/>
              <a:buNone/>
              <a:defRPr/>
            </a:lvl3pPr>
            <a:lvl4pPr marL="1105764" indent="0">
              <a:buFontTx/>
              <a:buNone/>
              <a:defRPr/>
            </a:lvl4pPr>
            <a:lvl5pPr marL="1474353" indent="0">
              <a:buFontTx/>
              <a:buNone/>
              <a:defRPr/>
            </a:lvl5pPr>
          </a:lstStyle>
          <a:p>
            <a:pPr lvl="0"/>
            <a:r>
              <a:rPr kumimoji="1" lang="ja-JP" altLang="en-US" dirty="0"/>
              <a:t>表紙タイトル</a:t>
            </a:r>
          </a:p>
        </p:txBody>
      </p:sp>
      <p:sp>
        <p:nvSpPr>
          <p:cNvPr id="22" name="タイトル 97">
            <a:extLst>
              <a:ext uri="{FF2B5EF4-FFF2-40B4-BE49-F238E27FC236}">
                <a16:creationId xmlns:a16="http://schemas.microsoft.com/office/drawing/2014/main" id="{00A61ED2-0EA3-4684-9979-E10DD2CC909F}"/>
              </a:ext>
            </a:extLst>
          </p:cNvPr>
          <p:cNvSpPr>
            <a:spLocks noGrp="1"/>
          </p:cNvSpPr>
          <p:nvPr>
            <p:ph type="title" hasCustomPrompt="1"/>
          </p:nvPr>
        </p:nvSpPr>
        <p:spPr>
          <a:xfrm>
            <a:off x="287215" y="648417"/>
            <a:ext cx="8276234" cy="359244"/>
          </a:xfrm>
          <a:prstGeom prst="rect">
            <a:avLst/>
          </a:prstGeom>
        </p:spPr>
        <p:txBody>
          <a:bodyPr lIns="252000" tIns="36000" rIns="0" bIns="0" anchor="ctr" anchorCtr="0"/>
          <a:lstStyle>
            <a:lvl1pPr>
              <a:defRPr sz="1773"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Tree>
    <p:extLst>
      <p:ext uri="{BB962C8B-B14F-4D97-AF65-F5344CB8AC3E}">
        <p14:creationId xmlns:p14="http://schemas.microsoft.com/office/powerpoint/2010/main" val="288917015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内容説明用スライド_タイトル+リード">
    <p:spTree>
      <p:nvGrpSpPr>
        <p:cNvPr id="1" name=""/>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id="{A498D221-D1AC-47B7-BE67-EA5AE071D554}"/>
              </a:ext>
            </a:extLst>
          </p:cNvPr>
          <p:cNvGrpSpPr/>
          <p:nvPr userDrawn="1"/>
        </p:nvGrpSpPr>
        <p:grpSpPr>
          <a:xfrm>
            <a:off x="197898" y="339771"/>
            <a:ext cx="9429542" cy="719363"/>
            <a:chOff x="213594" y="2187666"/>
            <a:chExt cx="10177559" cy="792964"/>
          </a:xfrm>
        </p:grpSpPr>
        <p:pic>
          <p:nvPicPr>
            <p:cNvPr id="22" name="Picture 11" descr="ç°å¢ç">
              <a:extLst>
                <a:ext uri="{FF2B5EF4-FFF2-40B4-BE49-F238E27FC236}">
                  <a16:creationId xmlns:a16="http://schemas.microsoft.com/office/drawing/2014/main" id="{D72EE375-F29A-474C-80D6-45E6D14C1FC5}"/>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811212" y="2219029"/>
              <a:ext cx="579941" cy="55990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グループ化 22">
              <a:extLst>
                <a:ext uri="{FF2B5EF4-FFF2-40B4-BE49-F238E27FC236}">
                  <a16:creationId xmlns:a16="http://schemas.microsoft.com/office/drawing/2014/main" id="{E33EDCA0-BB61-4C18-8DB8-D961DACAFA29}"/>
                </a:ext>
              </a:extLst>
            </p:cNvPr>
            <p:cNvGrpSpPr/>
            <p:nvPr userDrawn="1"/>
          </p:nvGrpSpPr>
          <p:grpSpPr>
            <a:xfrm>
              <a:off x="213594" y="2187666"/>
              <a:ext cx="9822130" cy="792964"/>
              <a:chOff x="218356" y="2187666"/>
              <a:chExt cx="9822130" cy="792964"/>
            </a:xfrm>
          </p:grpSpPr>
          <p:sp>
            <p:nvSpPr>
              <p:cNvPr id="24" name="フリーフォーム: 図形 23">
                <a:extLst>
                  <a:ext uri="{FF2B5EF4-FFF2-40B4-BE49-F238E27FC236}">
                    <a16:creationId xmlns:a16="http://schemas.microsoft.com/office/drawing/2014/main" id="{D316A16E-8584-4903-990B-BD95BBA90F63}"/>
                  </a:ext>
                </a:extLst>
              </p:cNvPr>
              <p:cNvSpPr/>
              <p:nvPr userDrawn="1"/>
            </p:nvSpPr>
            <p:spPr>
              <a:xfrm>
                <a:off x="309996" y="2275892"/>
                <a:ext cx="9681568" cy="648000"/>
              </a:xfrm>
              <a:custGeom>
                <a:avLst/>
                <a:gdLst>
                  <a:gd name="connsiteX0" fmla="*/ 68294 w 9681568"/>
                  <a:gd name="connsiteY0" fmla="*/ 0 h 648000"/>
                  <a:gd name="connsiteX1" fmla="*/ 9033568 w 9681568"/>
                  <a:gd name="connsiteY1" fmla="*/ 0 h 648000"/>
                  <a:gd name="connsiteX2" fmla="*/ 9681568 w 9681568"/>
                  <a:gd name="connsiteY2" fmla="*/ 648000 h 648000"/>
                  <a:gd name="connsiteX3" fmla="*/ 264751 w 9681568"/>
                  <a:gd name="connsiteY3" fmla="*/ 648000 h 648000"/>
                  <a:gd name="connsiteX4" fmla="*/ 0 w 9681568"/>
                  <a:gd name="connsiteY4" fmla="*/ 446523 h 648000"/>
                  <a:gd name="connsiteX5" fmla="*/ 0 w 9681568"/>
                  <a:gd name="connsiteY5" fmla="*/ 51957 h 648000"/>
                  <a:gd name="connsiteX6" fmla="*/ 68294 w 9681568"/>
                  <a:gd name="connsiteY6" fmla="*/ 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1568" h="648000">
                    <a:moveTo>
                      <a:pt x="68294" y="0"/>
                    </a:moveTo>
                    <a:lnTo>
                      <a:pt x="9033568" y="0"/>
                    </a:lnTo>
                    <a:lnTo>
                      <a:pt x="9681568" y="648000"/>
                    </a:lnTo>
                    <a:lnTo>
                      <a:pt x="264751" y="648000"/>
                    </a:lnTo>
                    <a:lnTo>
                      <a:pt x="0" y="446523"/>
                    </a:lnTo>
                    <a:lnTo>
                      <a:pt x="0" y="51957"/>
                    </a:lnTo>
                    <a:cubicBezTo>
                      <a:pt x="0" y="23262"/>
                      <a:pt x="30576" y="0"/>
                      <a:pt x="6829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50"/>
              </a:p>
            </p:txBody>
          </p:sp>
          <p:sp>
            <p:nvSpPr>
              <p:cNvPr id="25" name="フリーフォーム: 図形 24">
                <a:extLst>
                  <a:ext uri="{FF2B5EF4-FFF2-40B4-BE49-F238E27FC236}">
                    <a16:creationId xmlns:a16="http://schemas.microsoft.com/office/drawing/2014/main" id="{6389BA14-3C27-49E0-95D8-73EE985B7C86}"/>
                  </a:ext>
                </a:extLst>
              </p:cNvPr>
              <p:cNvSpPr/>
              <p:nvPr userDrawn="1"/>
            </p:nvSpPr>
            <p:spPr>
              <a:xfrm flipV="1">
                <a:off x="309996" y="2527892"/>
                <a:ext cx="9681568" cy="396000"/>
              </a:xfrm>
              <a:custGeom>
                <a:avLst/>
                <a:gdLst>
                  <a:gd name="connsiteX0" fmla="*/ 0 w 9681568"/>
                  <a:gd name="connsiteY0" fmla="*/ 396000 h 396000"/>
                  <a:gd name="connsiteX1" fmla="*/ 9285568 w 9681568"/>
                  <a:gd name="connsiteY1" fmla="*/ 396000 h 396000"/>
                  <a:gd name="connsiteX2" fmla="*/ 9681568 w 9681568"/>
                  <a:gd name="connsiteY2" fmla="*/ 0 h 396000"/>
                  <a:gd name="connsiteX3" fmla="*/ 206973 w 9681568"/>
                  <a:gd name="connsiteY3" fmla="*/ 0 h 396000"/>
                  <a:gd name="connsiteX4" fmla="*/ 0 w 9681568"/>
                  <a:gd name="connsiteY4" fmla="*/ 206973 h 3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1568" h="396000">
                    <a:moveTo>
                      <a:pt x="0" y="396000"/>
                    </a:moveTo>
                    <a:lnTo>
                      <a:pt x="9285568" y="396000"/>
                    </a:lnTo>
                    <a:lnTo>
                      <a:pt x="9681568" y="0"/>
                    </a:lnTo>
                    <a:lnTo>
                      <a:pt x="206973" y="0"/>
                    </a:lnTo>
                    <a:lnTo>
                      <a:pt x="0" y="2069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73" dirty="0"/>
              </a:p>
            </p:txBody>
          </p:sp>
          <p:cxnSp>
            <p:nvCxnSpPr>
              <p:cNvPr id="27" name="直線コネクタ 26">
                <a:extLst>
                  <a:ext uri="{FF2B5EF4-FFF2-40B4-BE49-F238E27FC236}">
                    <a16:creationId xmlns:a16="http://schemas.microsoft.com/office/drawing/2014/main" id="{10FB6288-8694-4998-AA2F-C2FF933481A4}"/>
                  </a:ext>
                </a:extLst>
              </p:cNvPr>
              <p:cNvCxnSpPr>
                <a:cxnSpLocks/>
              </p:cNvCxnSpPr>
              <p:nvPr userDrawn="1"/>
            </p:nvCxnSpPr>
            <p:spPr>
              <a:xfrm>
                <a:off x="218356" y="2620630"/>
                <a:ext cx="360000" cy="3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6493546D-0948-4393-9D11-8785B20C3062}"/>
                  </a:ext>
                </a:extLst>
              </p:cNvPr>
              <p:cNvCxnSpPr>
                <a:cxnSpLocks/>
              </p:cNvCxnSpPr>
              <p:nvPr userDrawn="1"/>
            </p:nvCxnSpPr>
            <p:spPr>
              <a:xfrm>
                <a:off x="9247522" y="2187666"/>
                <a:ext cx="792964" cy="7929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9" name="コンテンツ プレースホルダー 18">
            <a:extLst>
              <a:ext uri="{FF2B5EF4-FFF2-40B4-BE49-F238E27FC236}">
                <a16:creationId xmlns:a16="http://schemas.microsoft.com/office/drawing/2014/main" id="{D5428008-C93C-447D-8ECA-E6DC6C99CFF5}"/>
              </a:ext>
            </a:extLst>
          </p:cNvPr>
          <p:cNvSpPr>
            <a:spLocks noGrp="1"/>
          </p:cNvSpPr>
          <p:nvPr>
            <p:ph sz="quarter" idx="14" hasCustomPrompt="1"/>
          </p:nvPr>
        </p:nvSpPr>
        <p:spPr bwMode="white">
          <a:xfrm>
            <a:off x="287214" y="419807"/>
            <a:ext cx="8271821" cy="228610"/>
          </a:xfrm>
          <a:prstGeom prst="rect">
            <a:avLst/>
          </a:prstGeom>
        </p:spPr>
        <p:txBody>
          <a:bodyPr lIns="180000" tIns="36000" rIns="0" bIns="0" anchor="ctr"/>
          <a:lstStyle>
            <a:lvl1pPr marL="0" indent="0" algn="l">
              <a:buFontTx/>
              <a:buNone/>
              <a:defRPr sz="967" b="1">
                <a:solidFill>
                  <a:schemeClr val="bg1"/>
                </a:solidFill>
                <a:latin typeface="Meiryo UI" panose="020B0604030504040204" pitchFamily="50" charset="-128"/>
                <a:ea typeface="Meiryo UI" panose="020B0604030504040204" pitchFamily="50" charset="-128"/>
              </a:defRPr>
            </a:lvl1pPr>
            <a:lvl2pPr marL="368588" indent="0">
              <a:buFontTx/>
              <a:buNone/>
              <a:defRPr/>
            </a:lvl2pPr>
            <a:lvl3pPr marL="737176" indent="0">
              <a:buFontTx/>
              <a:buNone/>
              <a:defRPr/>
            </a:lvl3pPr>
            <a:lvl4pPr marL="1105764" indent="0">
              <a:buFontTx/>
              <a:buNone/>
              <a:defRPr/>
            </a:lvl4pPr>
            <a:lvl5pPr marL="1474353" indent="0">
              <a:buFontTx/>
              <a:buNone/>
              <a:defRPr/>
            </a:lvl5pPr>
          </a:lstStyle>
          <a:p>
            <a:pPr lvl="0"/>
            <a:r>
              <a:rPr kumimoji="1" lang="ja-JP" altLang="en-US" dirty="0"/>
              <a:t>章タイトル</a:t>
            </a:r>
          </a:p>
        </p:txBody>
      </p:sp>
      <p:sp>
        <p:nvSpPr>
          <p:cNvPr id="30" name="コンテンツ プレースホルダー 18">
            <a:extLst>
              <a:ext uri="{FF2B5EF4-FFF2-40B4-BE49-F238E27FC236}">
                <a16:creationId xmlns:a16="http://schemas.microsoft.com/office/drawing/2014/main" id="{8E325FC6-CFEA-4EF4-9D97-941D22CFC145}"/>
              </a:ext>
            </a:extLst>
          </p:cNvPr>
          <p:cNvSpPr>
            <a:spLocks noGrp="1"/>
          </p:cNvSpPr>
          <p:nvPr>
            <p:ph sz="quarter" idx="15" hasCustomPrompt="1"/>
          </p:nvPr>
        </p:nvSpPr>
        <p:spPr bwMode="white">
          <a:xfrm>
            <a:off x="287214" y="191741"/>
            <a:ext cx="8271821" cy="228610"/>
          </a:xfrm>
          <a:prstGeom prst="rect">
            <a:avLst/>
          </a:prstGeom>
        </p:spPr>
        <p:txBody>
          <a:bodyPr lIns="72000" tIns="36000" rIns="0" bIns="0" anchor="ctr"/>
          <a:lstStyle>
            <a:lvl1pPr marL="0" indent="0" algn="l">
              <a:buFontTx/>
              <a:buNone/>
              <a:defRPr sz="967" b="1">
                <a:solidFill>
                  <a:schemeClr val="accent1"/>
                </a:solidFill>
                <a:latin typeface="Meiryo UI" panose="020B0604030504040204" pitchFamily="50" charset="-128"/>
                <a:ea typeface="Meiryo UI" panose="020B0604030504040204" pitchFamily="50" charset="-128"/>
              </a:defRPr>
            </a:lvl1pPr>
            <a:lvl2pPr marL="368588" indent="0">
              <a:buFontTx/>
              <a:buNone/>
              <a:defRPr/>
            </a:lvl2pPr>
            <a:lvl3pPr marL="737176" indent="0">
              <a:buFontTx/>
              <a:buNone/>
              <a:defRPr/>
            </a:lvl3pPr>
            <a:lvl4pPr marL="1105764" indent="0">
              <a:buFontTx/>
              <a:buNone/>
              <a:defRPr/>
            </a:lvl4pPr>
            <a:lvl5pPr marL="1474353" indent="0">
              <a:buFontTx/>
              <a:buNone/>
              <a:defRPr/>
            </a:lvl5pPr>
          </a:lstStyle>
          <a:p>
            <a:pPr lvl="0"/>
            <a:r>
              <a:rPr kumimoji="1" lang="ja-JP" altLang="en-US" dirty="0"/>
              <a:t>表紙タイトル</a:t>
            </a:r>
          </a:p>
        </p:txBody>
      </p:sp>
      <p:sp>
        <p:nvSpPr>
          <p:cNvPr id="31" name="タイトル 97">
            <a:extLst>
              <a:ext uri="{FF2B5EF4-FFF2-40B4-BE49-F238E27FC236}">
                <a16:creationId xmlns:a16="http://schemas.microsoft.com/office/drawing/2014/main" id="{84115B94-9120-43DA-AD71-AA20E27F645F}"/>
              </a:ext>
            </a:extLst>
          </p:cNvPr>
          <p:cNvSpPr>
            <a:spLocks noGrp="1"/>
          </p:cNvSpPr>
          <p:nvPr>
            <p:ph type="title" hasCustomPrompt="1"/>
          </p:nvPr>
        </p:nvSpPr>
        <p:spPr>
          <a:xfrm>
            <a:off x="287215" y="648417"/>
            <a:ext cx="8276234" cy="359244"/>
          </a:xfrm>
          <a:prstGeom prst="rect">
            <a:avLst/>
          </a:prstGeom>
        </p:spPr>
        <p:txBody>
          <a:bodyPr lIns="252000" tIns="36000" rIns="0" bIns="0" anchor="ctr" anchorCtr="0"/>
          <a:lstStyle>
            <a:lvl1pPr>
              <a:defRPr sz="1773"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32" name="コンテンツ プレースホルダー 18">
            <a:extLst>
              <a:ext uri="{FF2B5EF4-FFF2-40B4-BE49-F238E27FC236}">
                <a16:creationId xmlns:a16="http://schemas.microsoft.com/office/drawing/2014/main" id="{B0601DCF-F450-4DBC-97BF-9C8A2C2B569B}"/>
              </a:ext>
            </a:extLst>
          </p:cNvPr>
          <p:cNvSpPr>
            <a:spLocks noGrp="1"/>
          </p:cNvSpPr>
          <p:nvPr>
            <p:ph sz="quarter" idx="16" hasCustomPrompt="1"/>
          </p:nvPr>
        </p:nvSpPr>
        <p:spPr>
          <a:xfrm>
            <a:off x="531438" y="1012088"/>
            <a:ext cx="8705425" cy="783805"/>
          </a:xfrm>
          <a:prstGeom prst="rect">
            <a:avLst/>
          </a:prstGeom>
        </p:spPr>
        <p:txBody>
          <a:bodyPr lIns="0" tIns="144000" rIns="0" bIns="0" anchor="t"/>
          <a:lstStyle>
            <a:lvl1pPr marL="0" marR="0" indent="0" algn="l" defTabSz="737176" rtl="0" eaLnBrk="1" fontAlgn="auto" latinLnBrk="0" hangingPunct="1">
              <a:lnSpc>
                <a:spcPct val="100000"/>
              </a:lnSpc>
              <a:spcBef>
                <a:spcPts val="0"/>
              </a:spcBef>
              <a:spcAft>
                <a:spcPts val="483"/>
              </a:spcAft>
              <a:buClrTx/>
              <a:buSzTx/>
              <a:buFontTx/>
              <a:buNone/>
              <a:tabLst/>
              <a:defRPr sz="1290" b="1">
                <a:solidFill>
                  <a:srgbClr val="009C89"/>
                </a:solidFill>
                <a:latin typeface="Meiryo UI" panose="020B0604030504040204" pitchFamily="50" charset="-128"/>
                <a:ea typeface="Meiryo UI" panose="020B0604030504040204" pitchFamily="50" charset="-128"/>
              </a:defRPr>
            </a:lvl1pPr>
            <a:lvl2pPr marL="368588" indent="0">
              <a:buFontTx/>
              <a:buNone/>
              <a:defRPr/>
            </a:lvl2pPr>
            <a:lvl3pPr marL="737176" indent="0">
              <a:buFontTx/>
              <a:buNone/>
              <a:defRPr/>
            </a:lvl3pPr>
            <a:lvl4pPr marL="1105764" indent="0">
              <a:buFontTx/>
              <a:buNone/>
              <a:defRPr/>
            </a:lvl4pPr>
            <a:lvl5pPr marL="1474353" indent="0">
              <a:buFontTx/>
              <a:buNone/>
              <a:defRPr/>
            </a:lvl5pPr>
          </a:lstStyle>
          <a:p>
            <a:pPr marL="0" marR="0" lvl="0" indent="0" algn="l" defTabSz="737176" rtl="0" eaLnBrk="1" fontAlgn="auto" latinLnBrk="0" hangingPunct="1">
              <a:lnSpc>
                <a:spcPct val="90000"/>
              </a:lnSpc>
              <a:spcBef>
                <a:spcPts val="806"/>
              </a:spcBef>
              <a:spcAft>
                <a:spcPts val="0"/>
              </a:spcAft>
              <a:buClrTx/>
              <a:buSzTx/>
              <a:buFontTx/>
              <a:buNone/>
              <a:tabLst/>
              <a:defRPr/>
            </a:pPr>
            <a:r>
              <a:rPr kumimoji="1" lang="ja-JP" altLang="en-US" dirty="0"/>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spTree>
    <p:extLst>
      <p:ext uri="{BB962C8B-B14F-4D97-AF65-F5344CB8AC3E}">
        <p14:creationId xmlns:p14="http://schemas.microsoft.com/office/powerpoint/2010/main" val="194901303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内容説明用スライド_タイトルのみ">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AC2DE318-3373-45C5-B5ED-FC4A4125DD10}"/>
              </a:ext>
            </a:extLst>
          </p:cNvPr>
          <p:cNvGrpSpPr/>
          <p:nvPr userDrawn="1"/>
        </p:nvGrpSpPr>
        <p:grpSpPr>
          <a:xfrm>
            <a:off x="197898" y="339771"/>
            <a:ext cx="9429542" cy="719363"/>
            <a:chOff x="213594" y="302433"/>
            <a:chExt cx="10177559" cy="792964"/>
          </a:xfrm>
        </p:grpSpPr>
        <p:pic>
          <p:nvPicPr>
            <p:cNvPr id="19" name="Picture 11" descr="ç°å¢ç">
              <a:extLst>
                <a:ext uri="{FF2B5EF4-FFF2-40B4-BE49-F238E27FC236}">
                  <a16:creationId xmlns:a16="http://schemas.microsoft.com/office/drawing/2014/main" id="{F587DAEF-4845-4ED1-8C27-052B3B89936C}"/>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811212" y="333796"/>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30" name="フリーフォーム: 図形 29">
              <a:extLst>
                <a:ext uri="{FF2B5EF4-FFF2-40B4-BE49-F238E27FC236}">
                  <a16:creationId xmlns:a16="http://schemas.microsoft.com/office/drawing/2014/main" id="{2E2E24A4-3B37-4043-BFA7-B097B261A74B}"/>
                </a:ext>
              </a:extLst>
            </p:cNvPr>
            <p:cNvSpPr/>
            <p:nvPr userDrawn="1"/>
          </p:nvSpPr>
          <p:spPr>
            <a:xfrm flipH="1" flipV="1">
              <a:off x="306464" y="390658"/>
              <a:ext cx="9680339" cy="648000"/>
            </a:xfrm>
            <a:custGeom>
              <a:avLst/>
              <a:gdLst>
                <a:gd name="connsiteX0" fmla="*/ 9613274 w 9680339"/>
                <a:gd name="connsiteY0" fmla="*/ 648000 h 648000"/>
                <a:gd name="connsiteX1" fmla="*/ 648000 w 9680339"/>
                <a:gd name="connsiteY1" fmla="*/ 648000 h 648000"/>
                <a:gd name="connsiteX2" fmla="*/ 0 w 9680339"/>
                <a:gd name="connsiteY2" fmla="*/ 0 h 648000"/>
                <a:gd name="connsiteX3" fmla="*/ 8817361 w 9680339"/>
                <a:gd name="connsiteY3" fmla="*/ 0 h 648000"/>
                <a:gd name="connsiteX4" fmla="*/ 9413208 w 9680339"/>
                <a:gd name="connsiteY4" fmla="*/ 0 h 648000"/>
                <a:gd name="connsiteX5" fmla="*/ 9469437 w 9680339"/>
                <a:gd name="connsiteY5" fmla="*/ 0 h 648000"/>
                <a:gd name="connsiteX6" fmla="*/ 9630899 w 9680339"/>
                <a:gd name="connsiteY6" fmla="*/ 162918 h 648000"/>
                <a:gd name="connsiteX7" fmla="*/ 9680339 w 9680339"/>
                <a:gd name="connsiteY7" fmla="*/ 200542 h 648000"/>
                <a:gd name="connsiteX8" fmla="*/ 9680339 w 9680339"/>
                <a:gd name="connsiteY8" fmla="*/ 598300 h 648000"/>
                <a:gd name="connsiteX9" fmla="*/ 9661565 w 9680339"/>
                <a:gd name="connsiteY9" fmla="*/ 632782 h 648000"/>
                <a:gd name="connsiteX10" fmla="*/ 9613274 w 9680339"/>
                <a:gd name="connsiteY10" fmla="*/ 64800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80339" h="648000">
                  <a:moveTo>
                    <a:pt x="9613274" y="648000"/>
                  </a:moveTo>
                  <a:lnTo>
                    <a:pt x="648000" y="648000"/>
                  </a:lnTo>
                  <a:lnTo>
                    <a:pt x="0" y="0"/>
                  </a:lnTo>
                  <a:lnTo>
                    <a:pt x="8817361" y="0"/>
                  </a:lnTo>
                  <a:lnTo>
                    <a:pt x="9413208" y="0"/>
                  </a:lnTo>
                  <a:lnTo>
                    <a:pt x="9469437" y="0"/>
                  </a:lnTo>
                  <a:lnTo>
                    <a:pt x="9630899" y="162918"/>
                  </a:lnTo>
                  <a:lnTo>
                    <a:pt x="9680339" y="200542"/>
                  </a:lnTo>
                  <a:lnTo>
                    <a:pt x="9680339" y="598300"/>
                  </a:lnTo>
                  <a:lnTo>
                    <a:pt x="9661565" y="632782"/>
                  </a:lnTo>
                  <a:cubicBezTo>
                    <a:pt x="9649206" y="642184"/>
                    <a:pt x="9632133" y="648000"/>
                    <a:pt x="9613274" y="64800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50"/>
            </a:p>
          </p:txBody>
        </p:sp>
        <p:cxnSp>
          <p:nvCxnSpPr>
            <p:cNvPr id="24" name="直線コネクタ 23">
              <a:extLst>
                <a:ext uri="{FF2B5EF4-FFF2-40B4-BE49-F238E27FC236}">
                  <a16:creationId xmlns:a16="http://schemas.microsoft.com/office/drawing/2014/main" id="{D3CD85D1-03BA-48DE-917C-C0364BBEB90D}"/>
                </a:ext>
              </a:extLst>
            </p:cNvPr>
            <p:cNvCxnSpPr>
              <a:cxnSpLocks/>
            </p:cNvCxnSpPr>
            <p:nvPr userDrawn="1"/>
          </p:nvCxnSpPr>
          <p:spPr>
            <a:xfrm>
              <a:off x="9242760" y="302433"/>
              <a:ext cx="792964" cy="7929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F0692A14-C278-4BFD-8589-93D84C87BBEF}"/>
                </a:ext>
              </a:extLst>
            </p:cNvPr>
            <p:cNvCxnSpPr>
              <a:cxnSpLocks/>
            </p:cNvCxnSpPr>
            <p:nvPr userDrawn="1"/>
          </p:nvCxnSpPr>
          <p:spPr>
            <a:xfrm>
              <a:off x="213594" y="735397"/>
              <a:ext cx="360000" cy="3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タイトル 97">
            <a:extLst>
              <a:ext uri="{FF2B5EF4-FFF2-40B4-BE49-F238E27FC236}">
                <a16:creationId xmlns:a16="http://schemas.microsoft.com/office/drawing/2014/main" id="{72170A6F-3936-4E64-8D54-81889E100275}"/>
              </a:ext>
            </a:extLst>
          </p:cNvPr>
          <p:cNvSpPr>
            <a:spLocks noGrp="1"/>
          </p:cNvSpPr>
          <p:nvPr userDrawn="1">
            <p:ph type="title" hasCustomPrompt="1"/>
          </p:nvPr>
        </p:nvSpPr>
        <p:spPr>
          <a:xfrm>
            <a:off x="287215" y="419806"/>
            <a:ext cx="8271821" cy="587854"/>
          </a:xfrm>
          <a:prstGeom prst="rect">
            <a:avLst/>
          </a:prstGeom>
        </p:spPr>
        <p:txBody>
          <a:bodyPr lIns="252000" tIns="36000" rIns="0" bIns="0" anchor="ctr" anchorCtr="0"/>
          <a:lstStyle>
            <a:lvl1pPr>
              <a:defRPr sz="2258"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Tree>
    <p:extLst>
      <p:ext uri="{BB962C8B-B14F-4D97-AF65-F5344CB8AC3E}">
        <p14:creationId xmlns:p14="http://schemas.microsoft.com/office/powerpoint/2010/main" val="23146581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内容説明用スライド_タイトルのみ+リード">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415CC879-8893-4ACA-BC53-E5C16947C50D}"/>
              </a:ext>
            </a:extLst>
          </p:cNvPr>
          <p:cNvGrpSpPr/>
          <p:nvPr userDrawn="1"/>
        </p:nvGrpSpPr>
        <p:grpSpPr>
          <a:xfrm>
            <a:off x="197898" y="339771"/>
            <a:ext cx="9429542" cy="719363"/>
            <a:chOff x="213594" y="302433"/>
            <a:chExt cx="10177559" cy="792964"/>
          </a:xfrm>
        </p:grpSpPr>
        <p:pic>
          <p:nvPicPr>
            <p:cNvPr id="11" name="Picture 11" descr="ç°å¢ç">
              <a:extLst>
                <a:ext uri="{FF2B5EF4-FFF2-40B4-BE49-F238E27FC236}">
                  <a16:creationId xmlns:a16="http://schemas.microsoft.com/office/drawing/2014/main" id="{EA847D1A-9CB9-4A27-A318-805446306ABA}"/>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811212" y="333796"/>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2" name="フリーフォーム: 図形 11">
              <a:extLst>
                <a:ext uri="{FF2B5EF4-FFF2-40B4-BE49-F238E27FC236}">
                  <a16:creationId xmlns:a16="http://schemas.microsoft.com/office/drawing/2014/main" id="{65FC17B1-25BE-4588-AF23-0BACCC17A073}"/>
                </a:ext>
              </a:extLst>
            </p:cNvPr>
            <p:cNvSpPr/>
            <p:nvPr userDrawn="1"/>
          </p:nvSpPr>
          <p:spPr>
            <a:xfrm flipH="1" flipV="1">
              <a:off x="306464" y="390658"/>
              <a:ext cx="9680339" cy="648000"/>
            </a:xfrm>
            <a:custGeom>
              <a:avLst/>
              <a:gdLst>
                <a:gd name="connsiteX0" fmla="*/ 9613274 w 9680339"/>
                <a:gd name="connsiteY0" fmla="*/ 648000 h 648000"/>
                <a:gd name="connsiteX1" fmla="*/ 648000 w 9680339"/>
                <a:gd name="connsiteY1" fmla="*/ 648000 h 648000"/>
                <a:gd name="connsiteX2" fmla="*/ 0 w 9680339"/>
                <a:gd name="connsiteY2" fmla="*/ 0 h 648000"/>
                <a:gd name="connsiteX3" fmla="*/ 8817361 w 9680339"/>
                <a:gd name="connsiteY3" fmla="*/ 0 h 648000"/>
                <a:gd name="connsiteX4" fmla="*/ 9413208 w 9680339"/>
                <a:gd name="connsiteY4" fmla="*/ 0 h 648000"/>
                <a:gd name="connsiteX5" fmla="*/ 9469437 w 9680339"/>
                <a:gd name="connsiteY5" fmla="*/ 0 h 648000"/>
                <a:gd name="connsiteX6" fmla="*/ 9630899 w 9680339"/>
                <a:gd name="connsiteY6" fmla="*/ 162918 h 648000"/>
                <a:gd name="connsiteX7" fmla="*/ 9680339 w 9680339"/>
                <a:gd name="connsiteY7" fmla="*/ 200542 h 648000"/>
                <a:gd name="connsiteX8" fmla="*/ 9680339 w 9680339"/>
                <a:gd name="connsiteY8" fmla="*/ 598300 h 648000"/>
                <a:gd name="connsiteX9" fmla="*/ 9661565 w 9680339"/>
                <a:gd name="connsiteY9" fmla="*/ 632782 h 648000"/>
                <a:gd name="connsiteX10" fmla="*/ 9613274 w 9680339"/>
                <a:gd name="connsiteY10" fmla="*/ 64800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80339" h="648000">
                  <a:moveTo>
                    <a:pt x="9613274" y="648000"/>
                  </a:moveTo>
                  <a:lnTo>
                    <a:pt x="648000" y="648000"/>
                  </a:lnTo>
                  <a:lnTo>
                    <a:pt x="0" y="0"/>
                  </a:lnTo>
                  <a:lnTo>
                    <a:pt x="8817361" y="0"/>
                  </a:lnTo>
                  <a:lnTo>
                    <a:pt x="9413208" y="0"/>
                  </a:lnTo>
                  <a:lnTo>
                    <a:pt x="9469437" y="0"/>
                  </a:lnTo>
                  <a:lnTo>
                    <a:pt x="9630899" y="162918"/>
                  </a:lnTo>
                  <a:lnTo>
                    <a:pt x="9680339" y="200542"/>
                  </a:lnTo>
                  <a:lnTo>
                    <a:pt x="9680339" y="598300"/>
                  </a:lnTo>
                  <a:lnTo>
                    <a:pt x="9661565" y="632782"/>
                  </a:lnTo>
                  <a:cubicBezTo>
                    <a:pt x="9649206" y="642184"/>
                    <a:pt x="9632133" y="648000"/>
                    <a:pt x="9613274" y="64800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50"/>
            </a:p>
          </p:txBody>
        </p:sp>
        <p:cxnSp>
          <p:nvCxnSpPr>
            <p:cNvPr id="13" name="直線コネクタ 12">
              <a:extLst>
                <a:ext uri="{FF2B5EF4-FFF2-40B4-BE49-F238E27FC236}">
                  <a16:creationId xmlns:a16="http://schemas.microsoft.com/office/drawing/2014/main" id="{4ACDB6E1-0019-4594-BA57-355CD944730E}"/>
                </a:ext>
              </a:extLst>
            </p:cNvPr>
            <p:cNvCxnSpPr>
              <a:cxnSpLocks/>
            </p:cNvCxnSpPr>
            <p:nvPr userDrawn="1"/>
          </p:nvCxnSpPr>
          <p:spPr>
            <a:xfrm>
              <a:off x="9242760" y="302433"/>
              <a:ext cx="792964" cy="7929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1CFD28A3-FFD3-44EF-BD7B-AA8133ABDF9A}"/>
                </a:ext>
              </a:extLst>
            </p:cNvPr>
            <p:cNvCxnSpPr>
              <a:cxnSpLocks/>
            </p:cNvCxnSpPr>
            <p:nvPr userDrawn="1"/>
          </p:nvCxnSpPr>
          <p:spPr>
            <a:xfrm>
              <a:off x="213594" y="735397"/>
              <a:ext cx="360000" cy="3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タイトル 97">
            <a:extLst>
              <a:ext uri="{FF2B5EF4-FFF2-40B4-BE49-F238E27FC236}">
                <a16:creationId xmlns:a16="http://schemas.microsoft.com/office/drawing/2014/main" id="{B78F4E89-BF6F-4E09-A944-EE472855512C}"/>
              </a:ext>
            </a:extLst>
          </p:cNvPr>
          <p:cNvSpPr>
            <a:spLocks noGrp="1"/>
          </p:cNvSpPr>
          <p:nvPr>
            <p:ph type="title" hasCustomPrompt="1"/>
          </p:nvPr>
        </p:nvSpPr>
        <p:spPr>
          <a:xfrm>
            <a:off x="287215" y="424232"/>
            <a:ext cx="8271821" cy="587854"/>
          </a:xfrm>
          <a:prstGeom prst="rect">
            <a:avLst/>
          </a:prstGeom>
        </p:spPr>
        <p:txBody>
          <a:bodyPr lIns="252000" tIns="36000" rIns="0" bIns="0" anchor="ctr" anchorCtr="0"/>
          <a:lstStyle>
            <a:lvl1pPr>
              <a:defRPr sz="2258"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16" name="コンテンツ プレースホルダー 18">
            <a:extLst>
              <a:ext uri="{FF2B5EF4-FFF2-40B4-BE49-F238E27FC236}">
                <a16:creationId xmlns:a16="http://schemas.microsoft.com/office/drawing/2014/main" id="{E5C690C4-34B3-4BE9-8905-112BB7C579C6}"/>
              </a:ext>
            </a:extLst>
          </p:cNvPr>
          <p:cNvSpPr>
            <a:spLocks noGrp="1"/>
          </p:cNvSpPr>
          <p:nvPr>
            <p:ph sz="quarter" idx="16" hasCustomPrompt="1"/>
          </p:nvPr>
        </p:nvSpPr>
        <p:spPr>
          <a:xfrm>
            <a:off x="531438" y="1012088"/>
            <a:ext cx="8705425" cy="783805"/>
          </a:xfrm>
          <a:prstGeom prst="rect">
            <a:avLst/>
          </a:prstGeom>
        </p:spPr>
        <p:txBody>
          <a:bodyPr lIns="0" tIns="144000" rIns="0" bIns="0" anchor="t"/>
          <a:lstStyle>
            <a:lvl1pPr marL="0" marR="0" indent="0" algn="l" defTabSz="737176" rtl="0" eaLnBrk="1" fontAlgn="auto" latinLnBrk="0" hangingPunct="1">
              <a:lnSpc>
                <a:spcPct val="100000"/>
              </a:lnSpc>
              <a:spcBef>
                <a:spcPts val="0"/>
              </a:spcBef>
              <a:spcAft>
                <a:spcPts val="483"/>
              </a:spcAft>
              <a:buClrTx/>
              <a:buSzTx/>
              <a:buFontTx/>
              <a:buNone/>
              <a:tabLst/>
              <a:defRPr sz="1290" b="1">
                <a:solidFill>
                  <a:srgbClr val="009C89"/>
                </a:solidFill>
                <a:latin typeface="Meiryo UI" panose="020B0604030504040204" pitchFamily="50" charset="-128"/>
                <a:ea typeface="Meiryo UI" panose="020B0604030504040204" pitchFamily="50" charset="-128"/>
              </a:defRPr>
            </a:lvl1pPr>
            <a:lvl2pPr marL="368588" indent="0">
              <a:buFontTx/>
              <a:buNone/>
              <a:defRPr/>
            </a:lvl2pPr>
            <a:lvl3pPr marL="737176" indent="0">
              <a:buFontTx/>
              <a:buNone/>
              <a:defRPr/>
            </a:lvl3pPr>
            <a:lvl4pPr marL="1105764" indent="0">
              <a:buFontTx/>
              <a:buNone/>
              <a:defRPr/>
            </a:lvl4pPr>
            <a:lvl5pPr marL="1474353" indent="0">
              <a:buFontTx/>
              <a:buNone/>
              <a:defRPr/>
            </a:lvl5pPr>
          </a:lstStyle>
          <a:p>
            <a:pPr marL="0" marR="0" lvl="0" indent="0" algn="l" defTabSz="737176" rtl="0" eaLnBrk="1" fontAlgn="auto" latinLnBrk="0" hangingPunct="1">
              <a:lnSpc>
                <a:spcPct val="90000"/>
              </a:lnSpc>
              <a:spcBef>
                <a:spcPts val="806"/>
              </a:spcBef>
              <a:spcAft>
                <a:spcPts val="0"/>
              </a:spcAft>
              <a:buClrTx/>
              <a:buSzTx/>
              <a:buFontTx/>
              <a:buNone/>
              <a:tabLst/>
              <a:defRPr/>
            </a:pPr>
            <a:r>
              <a:rPr kumimoji="1" lang="ja-JP" altLang="en-US" dirty="0"/>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spTree>
    <p:extLst>
      <p:ext uri="{BB962C8B-B14F-4D97-AF65-F5344CB8AC3E}">
        <p14:creationId xmlns:p14="http://schemas.microsoft.com/office/powerpoint/2010/main" val="93435552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memo">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92871F65-6E37-40AF-BE1F-A19C7ABC1F51}"/>
              </a:ext>
            </a:extLst>
          </p:cNvPr>
          <p:cNvGrpSpPr/>
          <p:nvPr userDrawn="1"/>
        </p:nvGrpSpPr>
        <p:grpSpPr>
          <a:xfrm>
            <a:off x="197898" y="116633"/>
            <a:ext cx="9429542" cy="719363"/>
            <a:chOff x="213594" y="302433"/>
            <a:chExt cx="10177559" cy="792964"/>
          </a:xfrm>
        </p:grpSpPr>
        <p:pic>
          <p:nvPicPr>
            <p:cNvPr id="10" name="Picture 11" descr="ç°å¢ç">
              <a:extLst>
                <a:ext uri="{FF2B5EF4-FFF2-40B4-BE49-F238E27FC236}">
                  <a16:creationId xmlns:a16="http://schemas.microsoft.com/office/drawing/2014/main" id="{05ABBA46-42F1-4720-BC53-F502AD4861A7}"/>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811212" y="333796"/>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1" name="フリーフォーム: 図形 10">
              <a:extLst>
                <a:ext uri="{FF2B5EF4-FFF2-40B4-BE49-F238E27FC236}">
                  <a16:creationId xmlns:a16="http://schemas.microsoft.com/office/drawing/2014/main" id="{E2EA0249-C753-4781-9385-C555789D3F50}"/>
                </a:ext>
              </a:extLst>
            </p:cNvPr>
            <p:cNvSpPr/>
            <p:nvPr userDrawn="1"/>
          </p:nvSpPr>
          <p:spPr>
            <a:xfrm flipH="1" flipV="1">
              <a:off x="306464" y="390658"/>
              <a:ext cx="9680339" cy="648000"/>
            </a:xfrm>
            <a:custGeom>
              <a:avLst/>
              <a:gdLst>
                <a:gd name="connsiteX0" fmla="*/ 9613274 w 9680339"/>
                <a:gd name="connsiteY0" fmla="*/ 648000 h 648000"/>
                <a:gd name="connsiteX1" fmla="*/ 648000 w 9680339"/>
                <a:gd name="connsiteY1" fmla="*/ 648000 h 648000"/>
                <a:gd name="connsiteX2" fmla="*/ 0 w 9680339"/>
                <a:gd name="connsiteY2" fmla="*/ 0 h 648000"/>
                <a:gd name="connsiteX3" fmla="*/ 8817361 w 9680339"/>
                <a:gd name="connsiteY3" fmla="*/ 0 h 648000"/>
                <a:gd name="connsiteX4" fmla="*/ 9413208 w 9680339"/>
                <a:gd name="connsiteY4" fmla="*/ 0 h 648000"/>
                <a:gd name="connsiteX5" fmla="*/ 9469437 w 9680339"/>
                <a:gd name="connsiteY5" fmla="*/ 0 h 648000"/>
                <a:gd name="connsiteX6" fmla="*/ 9630899 w 9680339"/>
                <a:gd name="connsiteY6" fmla="*/ 162918 h 648000"/>
                <a:gd name="connsiteX7" fmla="*/ 9680339 w 9680339"/>
                <a:gd name="connsiteY7" fmla="*/ 200542 h 648000"/>
                <a:gd name="connsiteX8" fmla="*/ 9680339 w 9680339"/>
                <a:gd name="connsiteY8" fmla="*/ 598300 h 648000"/>
                <a:gd name="connsiteX9" fmla="*/ 9661565 w 9680339"/>
                <a:gd name="connsiteY9" fmla="*/ 632782 h 648000"/>
                <a:gd name="connsiteX10" fmla="*/ 9613274 w 9680339"/>
                <a:gd name="connsiteY10" fmla="*/ 64800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80339" h="648000">
                  <a:moveTo>
                    <a:pt x="9613274" y="648000"/>
                  </a:moveTo>
                  <a:lnTo>
                    <a:pt x="648000" y="648000"/>
                  </a:lnTo>
                  <a:lnTo>
                    <a:pt x="0" y="0"/>
                  </a:lnTo>
                  <a:lnTo>
                    <a:pt x="8817361" y="0"/>
                  </a:lnTo>
                  <a:lnTo>
                    <a:pt x="9413208" y="0"/>
                  </a:lnTo>
                  <a:lnTo>
                    <a:pt x="9469437" y="0"/>
                  </a:lnTo>
                  <a:lnTo>
                    <a:pt x="9630899" y="162918"/>
                  </a:lnTo>
                  <a:lnTo>
                    <a:pt x="9680339" y="200542"/>
                  </a:lnTo>
                  <a:lnTo>
                    <a:pt x="9680339" y="598300"/>
                  </a:lnTo>
                  <a:lnTo>
                    <a:pt x="9661565" y="632782"/>
                  </a:lnTo>
                  <a:cubicBezTo>
                    <a:pt x="9649206" y="642184"/>
                    <a:pt x="9632133" y="648000"/>
                    <a:pt x="9613274" y="64800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50"/>
            </a:p>
          </p:txBody>
        </p:sp>
        <p:cxnSp>
          <p:nvCxnSpPr>
            <p:cNvPr id="12" name="直線コネクタ 11">
              <a:extLst>
                <a:ext uri="{FF2B5EF4-FFF2-40B4-BE49-F238E27FC236}">
                  <a16:creationId xmlns:a16="http://schemas.microsoft.com/office/drawing/2014/main" id="{A030AA6E-9159-4029-BCFA-B09677085BC7}"/>
                </a:ext>
              </a:extLst>
            </p:cNvPr>
            <p:cNvCxnSpPr>
              <a:cxnSpLocks/>
            </p:cNvCxnSpPr>
            <p:nvPr userDrawn="1"/>
          </p:nvCxnSpPr>
          <p:spPr>
            <a:xfrm>
              <a:off x="9242760" y="302433"/>
              <a:ext cx="792964" cy="7929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C62D5C11-5144-44BA-87EA-374CC222AB00}"/>
                </a:ext>
              </a:extLst>
            </p:cNvPr>
            <p:cNvCxnSpPr>
              <a:cxnSpLocks/>
            </p:cNvCxnSpPr>
            <p:nvPr userDrawn="1"/>
          </p:nvCxnSpPr>
          <p:spPr>
            <a:xfrm>
              <a:off x="213594" y="735397"/>
              <a:ext cx="360000" cy="3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タイトル 97">
            <a:extLst>
              <a:ext uri="{FF2B5EF4-FFF2-40B4-BE49-F238E27FC236}">
                <a16:creationId xmlns:a16="http://schemas.microsoft.com/office/drawing/2014/main" id="{FB6F7520-26CE-44AF-B5A6-D907A6D52CD6}"/>
              </a:ext>
            </a:extLst>
          </p:cNvPr>
          <p:cNvSpPr>
            <a:spLocks noGrp="1"/>
          </p:cNvSpPr>
          <p:nvPr>
            <p:ph type="title" hasCustomPrompt="1"/>
          </p:nvPr>
        </p:nvSpPr>
        <p:spPr>
          <a:xfrm>
            <a:off x="287215" y="196668"/>
            <a:ext cx="8271821" cy="587854"/>
          </a:xfrm>
          <a:prstGeom prst="rect">
            <a:avLst/>
          </a:prstGeom>
        </p:spPr>
        <p:txBody>
          <a:bodyPr lIns="252000" tIns="36000" rIns="0" bIns="0" anchor="ctr" anchorCtr="0"/>
          <a:lstStyle>
            <a:lvl1pPr>
              <a:defRPr sz="2258" b="1">
                <a:solidFill>
                  <a:schemeClr val="bg1"/>
                </a:solidFill>
                <a:latin typeface="Meiryo UI" panose="020B0604030504040204" pitchFamily="50" charset="-128"/>
                <a:ea typeface="Meiryo UI" panose="020B0604030504040204" pitchFamily="50" charset="-128"/>
              </a:defRPr>
            </a:lvl1pPr>
          </a:lstStyle>
          <a:p>
            <a:r>
              <a:rPr kumimoji="1" lang="ja-JP" altLang="en-US" dirty="0"/>
              <a:t>オブジェクト</a:t>
            </a:r>
          </a:p>
        </p:txBody>
      </p:sp>
    </p:spTree>
    <p:extLst>
      <p:ext uri="{BB962C8B-B14F-4D97-AF65-F5344CB8AC3E}">
        <p14:creationId xmlns:p14="http://schemas.microsoft.com/office/powerpoint/2010/main" val="116873578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35923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裏表紙_出力用">
    <p:spTree>
      <p:nvGrpSpPr>
        <p:cNvPr id="1" name=""/>
        <p:cNvGrpSpPr/>
        <p:nvPr/>
      </p:nvGrpSpPr>
      <p:grpSpPr>
        <a:xfrm>
          <a:off x="0" y="0"/>
          <a:ext cx="0" cy="0"/>
          <a:chOff x="0" y="0"/>
          <a:chExt cx="0" cy="0"/>
        </a:xfrm>
      </p:grpSpPr>
      <p:pic>
        <p:nvPicPr>
          <p:cNvPr id="3" name="Picture 11" descr="ç°å¢ç">
            <a:extLst>
              <a:ext uri="{FF2B5EF4-FFF2-40B4-BE49-F238E27FC236}">
                <a16:creationId xmlns:a16="http://schemas.microsoft.com/office/drawing/2014/main" id="{CD100471-1EDD-4161-8484-6C512DF6789E}"/>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304174" y="2875373"/>
            <a:ext cx="1297655" cy="1301398"/>
          </a:xfrm>
          <a:prstGeom prst="rect">
            <a:avLst/>
          </a:prstGeom>
          <a:noFill/>
          <a:extLst>
            <a:ext uri="{909E8E84-426E-40DD-AFC4-6F175D3DCCD1}">
              <a14:hiddenFill xmlns:a14="http://schemas.microsoft.com/office/drawing/2010/main">
                <a:solidFill>
                  <a:srgbClr val="FFFFFF"/>
                </a:solidFill>
              </a14:hiddenFill>
            </a:ext>
          </a:extLst>
        </p:spPr>
      </p:pic>
      <p:sp>
        <p:nvSpPr>
          <p:cNvPr id="5" name="四角形: 角を丸くする 4">
            <a:extLst>
              <a:ext uri="{FF2B5EF4-FFF2-40B4-BE49-F238E27FC236}">
                <a16:creationId xmlns:a16="http://schemas.microsoft.com/office/drawing/2014/main" id="{E855BE8F-C7AE-468D-9A57-04F6F22E0272}"/>
              </a:ext>
            </a:extLst>
          </p:cNvPr>
          <p:cNvSpPr/>
          <p:nvPr userDrawn="1"/>
        </p:nvSpPr>
        <p:spPr>
          <a:xfrm>
            <a:off x="316778" y="359098"/>
            <a:ext cx="9272445" cy="6139807"/>
          </a:xfrm>
          <a:prstGeom prst="roundRect">
            <a:avLst>
              <a:gd name="adj" fmla="val 1226"/>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50"/>
          </a:p>
        </p:txBody>
      </p:sp>
    </p:spTree>
    <p:extLst>
      <p:ext uri="{BB962C8B-B14F-4D97-AF65-F5344CB8AC3E}">
        <p14:creationId xmlns:p14="http://schemas.microsoft.com/office/powerpoint/2010/main" val="2320724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2927AD0D-C386-AC54-4C48-D6A0C8C8E9F8}"/>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45BE516E-4A45-43B1-BCC2-83F67FE861EA}" type="slidenum">
              <a:rPr kumimoji="1" lang="ja-JP" altLang="en-US" sz="14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4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8" name="テキスト ボックス 7">
            <a:extLst>
              <a:ext uri="{FF2B5EF4-FFF2-40B4-BE49-F238E27FC236}">
                <a16:creationId xmlns:a16="http://schemas.microsoft.com/office/drawing/2014/main" id="{A4ACF046-C707-3360-BF86-998E96A911BB}"/>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1F0D87E7-FE2A-491C-B2C3-B654A833F248}" type="slidenum">
              <a:rPr kumimoji="1" lang="ja-JP" altLang="en-US" sz="13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3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title"/>
          </p:nvPr>
        </p:nvSpPr>
        <p:spPr>
          <a:xfrm>
            <a:off x="682625" y="365125"/>
            <a:ext cx="8543925" cy="1325563"/>
          </a:xfrm>
          <a:prstGeom prst="rect">
            <a:avLst/>
          </a:prstGeo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82625" y="1681163"/>
            <a:ext cx="419100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82625" y="2505075"/>
            <a:ext cx="4191000" cy="368458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5014913" y="1681163"/>
            <a:ext cx="42116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5014913" y="2505075"/>
            <a:ext cx="4211637" cy="368458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9" name="日付プレースホルダー 6">
            <a:extLst>
              <a:ext uri="{FF2B5EF4-FFF2-40B4-BE49-F238E27FC236}">
                <a16:creationId xmlns:a16="http://schemas.microsoft.com/office/drawing/2014/main" id="{B8EF5297-B92E-8855-3869-1C0F372FC71A}"/>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10" name="フッター プレースホルダー 7">
            <a:extLst>
              <a:ext uri="{FF2B5EF4-FFF2-40B4-BE49-F238E27FC236}">
                <a16:creationId xmlns:a16="http://schemas.microsoft.com/office/drawing/2014/main" id="{22362687-7A6C-CDFD-259D-3A8F35E982EA}"/>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11" name="スライド番号プレースホルダー 8">
            <a:extLst>
              <a:ext uri="{FF2B5EF4-FFF2-40B4-BE49-F238E27FC236}">
                <a16:creationId xmlns:a16="http://schemas.microsoft.com/office/drawing/2014/main" id="{E5DA765B-A135-5813-CDBD-BC8C0367282F}"/>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E5C91343-F50C-402C-A5E7-B3A889B75458}" type="slidenum">
              <a:rPr lang="ja-JP" altLang="en-US"/>
              <a:pPr>
                <a:defRPr/>
              </a:pPr>
              <a:t>‹#›</a:t>
            </a:fld>
            <a:endParaRPr lang="ja-JP" altLang="en-US"/>
          </a:p>
        </p:txBody>
      </p:sp>
    </p:spTree>
    <p:extLst>
      <p:ext uri="{BB962C8B-B14F-4D97-AF65-F5344CB8AC3E}">
        <p14:creationId xmlns:p14="http://schemas.microsoft.com/office/powerpoint/2010/main" val="158357349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_内容説明用スライド_タイトルのみ+リード">
    <p:spTree>
      <p:nvGrpSpPr>
        <p:cNvPr id="1" name=""/>
        <p:cNvGrpSpPr/>
        <p:nvPr/>
      </p:nvGrpSpPr>
      <p:grpSpPr>
        <a:xfrm>
          <a:off x="0" y="0"/>
          <a:ext cx="0" cy="0"/>
          <a:chOff x="0" y="0"/>
          <a:chExt cx="0" cy="0"/>
        </a:xfrm>
      </p:grpSpPr>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947644" y="273943"/>
            <a:ext cx="536221" cy="537767"/>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262" y="354184"/>
            <a:ext cx="8713006" cy="461267"/>
          </a:xfrm>
          <a:prstGeom prst="rect">
            <a:avLst/>
          </a:prstGeom>
        </p:spPr>
      </p:pic>
      <p:sp>
        <p:nvSpPr>
          <p:cNvPr id="10" name="コンテンツ プレースホルダー 13">
            <a:extLst>
              <a:ext uri="{FF2B5EF4-FFF2-40B4-BE49-F238E27FC236}">
                <a16:creationId xmlns:a16="http://schemas.microsoft.com/office/drawing/2014/main" id="{89977F20-F4BF-4D81-9971-71C821CD53EF}"/>
              </a:ext>
            </a:extLst>
          </p:cNvPr>
          <p:cNvSpPr>
            <a:spLocks noGrp="1"/>
          </p:cNvSpPr>
          <p:nvPr>
            <p:ph sz="quarter" idx="11" hasCustomPrompt="1"/>
          </p:nvPr>
        </p:nvSpPr>
        <p:spPr bwMode="white">
          <a:xfrm>
            <a:off x="324260" y="354184"/>
            <a:ext cx="7145927" cy="457525"/>
          </a:xfrm>
          <a:prstGeom prst="rect">
            <a:avLst/>
          </a:prstGeom>
        </p:spPr>
        <p:txBody>
          <a:bodyPr lIns="252000" tIns="36000" rIns="0" bIns="0" anchor="ctr">
            <a:normAutofit/>
          </a:bodyPr>
          <a:lstStyle>
            <a:lvl1pPr marL="0" indent="0">
              <a:buNone/>
              <a:defRPr sz="1637" b="1" i="0">
                <a:solidFill>
                  <a:schemeClr val="bg1"/>
                </a:solidFill>
                <a:latin typeface="Meiryo UI" panose="020B0604030504040204" pitchFamily="50" charset="-128"/>
                <a:ea typeface="Meiryo UI" panose="020B0604030504040204" pitchFamily="50" charset="-128"/>
              </a:defRPr>
            </a:lvl1pPr>
          </a:lstStyle>
          <a:p>
            <a:r>
              <a:rPr kumimoji="1" lang="ja-JP" altLang="en-US" dirty="0"/>
              <a:t>タイトルタイトル</a:t>
            </a:r>
          </a:p>
        </p:txBody>
      </p:sp>
      <p:sp>
        <p:nvSpPr>
          <p:cNvPr id="11" name="コンテンツ プレースホルダー 18">
            <a:extLst>
              <a:ext uri="{FF2B5EF4-FFF2-40B4-BE49-F238E27FC236}">
                <a16:creationId xmlns:a16="http://schemas.microsoft.com/office/drawing/2014/main" id="{D6CEC8E5-ABD9-4156-8E4A-955E63649379}"/>
              </a:ext>
            </a:extLst>
          </p:cNvPr>
          <p:cNvSpPr>
            <a:spLocks noGrp="1"/>
          </p:cNvSpPr>
          <p:nvPr>
            <p:ph sz="quarter" idx="16" hasCustomPrompt="1"/>
          </p:nvPr>
        </p:nvSpPr>
        <p:spPr>
          <a:xfrm>
            <a:off x="550091" y="823886"/>
            <a:ext cx="8041877" cy="589919"/>
          </a:xfrm>
          <a:prstGeom prst="rect">
            <a:avLst/>
          </a:prstGeom>
        </p:spPr>
        <p:txBody>
          <a:bodyPr lIns="0" tIns="108000" rIns="0" bIns="0" anchor="t"/>
          <a:lstStyle>
            <a:lvl1pPr marL="0" marR="0" indent="0" algn="l" defTabSz="680431" rtl="0" eaLnBrk="1" fontAlgn="auto" latinLnBrk="0" hangingPunct="1">
              <a:lnSpc>
                <a:spcPct val="100000"/>
              </a:lnSpc>
              <a:spcBef>
                <a:spcPts val="0"/>
              </a:spcBef>
              <a:spcAft>
                <a:spcPts val="0"/>
              </a:spcAft>
              <a:buClrTx/>
              <a:buSzTx/>
              <a:buFontTx/>
              <a:buNone/>
              <a:tabLst/>
              <a:defRPr sz="894" b="1">
                <a:solidFill>
                  <a:srgbClr val="009C89"/>
                </a:solidFill>
                <a:latin typeface="Meiryo UI" panose="020B0604030504040204" pitchFamily="50" charset="-128"/>
                <a:ea typeface="Meiryo UI" panose="020B0604030504040204" pitchFamily="50" charset="-128"/>
              </a:defRPr>
            </a:lvl1pPr>
            <a:lvl2pPr marL="340216" indent="0">
              <a:buFontTx/>
              <a:buNone/>
              <a:defRPr/>
            </a:lvl2pPr>
            <a:lvl3pPr marL="680431" indent="0">
              <a:buFontTx/>
              <a:buNone/>
              <a:defRPr/>
            </a:lvl3pPr>
            <a:lvl4pPr marL="1020646" indent="0">
              <a:buFontTx/>
              <a:buNone/>
              <a:defRPr/>
            </a:lvl4pPr>
            <a:lvl5pPr marL="1360862" indent="0">
              <a:buFontTx/>
              <a:buNone/>
              <a:defRPr/>
            </a:lvl5pPr>
          </a:lstStyle>
          <a:p>
            <a:pPr marL="0" marR="0" lvl="0" indent="0" algn="l" defTabSz="680431" rtl="0" eaLnBrk="1" fontAlgn="auto" latinLnBrk="0" hangingPunct="1">
              <a:lnSpc>
                <a:spcPct val="90000"/>
              </a:lnSpc>
              <a:spcBef>
                <a:spcPts val="744"/>
              </a:spcBef>
              <a:spcAft>
                <a:spcPts val="0"/>
              </a:spcAft>
              <a:buClrTx/>
              <a:buSzTx/>
              <a:buFontTx/>
              <a:buNone/>
              <a:tabLst/>
              <a:defRPr/>
            </a:pPr>
            <a:r>
              <a:rPr kumimoji="1" lang="ja-JP" altLang="en-US" dirty="0"/>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cxnSp>
        <p:nvCxnSpPr>
          <p:cNvPr id="5" name="直線コネクタ 4">
            <a:extLst>
              <a:ext uri="{FF2B5EF4-FFF2-40B4-BE49-F238E27FC236}">
                <a16:creationId xmlns:a16="http://schemas.microsoft.com/office/drawing/2014/main" id="{EBCF4434-9025-3445-AC58-7DECDD0D5A3D}"/>
              </a:ext>
            </a:extLst>
          </p:cNvPr>
          <p:cNvCxnSpPr>
            <a:cxnSpLocks/>
          </p:cNvCxnSpPr>
          <p:nvPr userDrawn="1"/>
        </p:nvCxnSpPr>
        <p:spPr>
          <a:xfrm>
            <a:off x="250000" y="532085"/>
            <a:ext cx="359245" cy="3526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F081F0C-555C-6443-8F74-0430630E7B15}"/>
              </a:ext>
            </a:extLst>
          </p:cNvPr>
          <p:cNvCxnSpPr>
            <a:cxnSpLocks/>
          </p:cNvCxnSpPr>
          <p:nvPr userDrawn="1"/>
        </p:nvCxnSpPr>
        <p:spPr>
          <a:xfrm>
            <a:off x="8477556" y="262409"/>
            <a:ext cx="633971" cy="6237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579284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9154538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userDrawn="1">
  <p:cSld name="overview">
    <p:bg>
      <p:bgPr>
        <a:solidFill>
          <a:schemeClr val="bg1"/>
        </a:solidFill>
        <a:effectLst/>
      </p:bgPr>
    </p:bg>
    <p:spTree>
      <p:nvGrpSpPr>
        <p:cNvPr id="1" name=""/>
        <p:cNvGrpSpPr/>
        <p:nvPr/>
      </p:nvGrpSpPr>
      <p:grpSpPr>
        <a:xfrm>
          <a:off x="0" y="0"/>
          <a:ext cx="0" cy="0"/>
          <a:chOff x="0" y="0"/>
          <a:chExt cx="0" cy="0"/>
        </a:xfrm>
      </p:grpSpPr>
      <p:pic>
        <p:nvPicPr>
          <p:cNvPr id="6" name="グラフィックス 5">
            <a:extLst>
              <a:ext uri="{FF2B5EF4-FFF2-40B4-BE49-F238E27FC236}">
                <a16:creationId xmlns:a16="http://schemas.microsoft.com/office/drawing/2014/main" id="{37F3E8AD-07D6-414B-9EC7-B820F69CBB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906000" cy="6858000"/>
          </a:xfrm>
          <a:prstGeom prst="rect">
            <a:avLst/>
          </a:prstGeom>
        </p:spPr>
      </p:pic>
      <p:pic>
        <p:nvPicPr>
          <p:cNvPr id="7" name="図 6">
            <a:extLst>
              <a:ext uri="{FF2B5EF4-FFF2-40B4-BE49-F238E27FC236}">
                <a16:creationId xmlns:a16="http://schemas.microsoft.com/office/drawing/2014/main" id="{31F195CA-719B-4063-841C-BB5EE4647646}"/>
              </a:ext>
            </a:extLst>
          </p:cNvPr>
          <p:cNvPicPr>
            <a:picLocks noChangeAspect="1"/>
          </p:cNvPicPr>
          <p:nvPr userDrawn="1"/>
        </p:nvPicPr>
        <p:blipFill>
          <a:blip r:embed="rId3"/>
          <a:stretch>
            <a:fillRect/>
          </a:stretch>
        </p:blipFill>
        <p:spPr>
          <a:xfrm>
            <a:off x="0" y="-1"/>
            <a:ext cx="9906000" cy="799267"/>
          </a:xfrm>
          <a:prstGeom prst="rect">
            <a:avLst/>
          </a:prstGeom>
        </p:spPr>
      </p:pic>
      <p:pic>
        <p:nvPicPr>
          <p:cNvPr id="8" name="グラフィックス 7">
            <a:extLst>
              <a:ext uri="{FF2B5EF4-FFF2-40B4-BE49-F238E27FC236}">
                <a16:creationId xmlns:a16="http://schemas.microsoft.com/office/drawing/2014/main" id="{2DADFB4D-A0CD-44CD-97C3-EF21C3F9137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5725071"/>
            <a:ext cx="9906000" cy="1130300"/>
          </a:xfrm>
          <a:prstGeom prst="rect">
            <a:avLst/>
          </a:prstGeom>
        </p:spPr>
      </p:pic>
      <p:sp>
        <p:nvSpPr>
          <p:cNvPr id="28" name="Holder 6">
            <a:extLst>
              <a:ext uri="{FF2B5EF4-FFF2-40B4-BE49-F238E27FC236}">
                <a16:creationId xmlns:a16="http://schemas.microsoft.com/office/drawing/2014/main" id="{4A9621F7-0F00-4094-9CD1-5DBD443E761C}"/>
              </a:ext>
            </a:extLst>
          </p:cNvPr>
          <p:cNvSpPr>
            <a:spLocks noGrp="1"/>
          </p:cNvSpPr>
          <p:nvPr>
            <p:ph type="sldNum" sz="quarter" idx="7"/>
          </p:nvPr>
        </p:nvSpPr>
        <p:spPr>
          <a:xfrm>
            <a:off x="9451975" y="6596872"/>
            <a:ext cx="278605" cy="109389"/>
          </a:xfrm>
          <a:prstGeom prst="rect">
            <a:avLst/>
          </a:prstGeom>
        </p:spPr>
        <p:txBody>
          <a:bodyPr wrap="square" lIns="0" tIns="0" rIns="0" bIns="0">
            <a:spAutoFit/>
          </a:bodyPr>
          <a:lstStyle>
            <a:lvl1pPr algn="r">
              <a:defRPr sz="711">
                <a:solidFill>
                  <a:schemeClr val="tx1"/>
                </a:solidFill>
              </a:defRPr>
            </a:lvl1pPr>
          </a:lstStyle>
          <a:p>
            <a:fld id="{B6F15528-21DE-4FAA-801E-634DDDAF4B2B}" type="slidenum">
              <a:rPr lang="en-US" altLang="ja-JP" smtClean="0"/>
              <a:pPr/>
              <a:t>‹#›</a:t>
            </a:fld>
            <a:endParaRPr lang="ja-JP" altLang="en-US" dirty="0"/>
          </a:p>
        </p:txBody>
      </p:sp>
    </p:spTree>
    <p:extLst>
      <p:ext uri="{BB962C8B-B14F-4D97-AF65-F5344CB8AC3E}">
        <p14:creationId xmlns:p14="http://schemas.microsoft.com/office/powerpoint/2010/main" val="346138190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userDrawn="1">
  <p:cSld name="チャプター1">
    <p:bg>
      <p:bgPr>
        <a:solidFill>
          <a:schemeClr val="bg1"/>
        </a:solidFill>
        <a:effectLst/>
      </p:bgPr>
    </p:bg>
    <p:spTree>
      <p:nvGrpSpPr>
        <p:cNvPr id="1" name=""/>
        <p:cNvGrpSpPr/>
        <p:nvPr/>
      </p:nvGrpSpPr>
      <p:grpSpPr>
        <a:xfrm>
          <a:off x="0" y="0"/>
          <a:ext cx="0" cy="0"/>
          <a:chOff x="0" y="0"/>
          <a:chExt cx="0" cy="0"/>
        </a:xfrm>
      </p:grpSpPr>
      <p:sp>
        <p:nvSpPr>
          <p:cNvPr id="26" name="object 2">
            <a:extLst>
              <a:ext uri="{FF2B5EF4-FFF2-40B4-BE49-F238E27FC236}">
                <a16:creationId xmlns:a16="http://schemas.microsoft.com/office/drawing/2014/main" id="{BB4339B0-FB6E-484E-9FF4-5133BA382E10}"/>
              </a:ext>
            </a:extLst>
          </p:cNvPr>
          <p:cNvSpPr/>
          <p:nvPr userDrawn="1"/>
        </p:nvSpPr>
        <p:spPr>
          <a:xfrm>
            <a:off x="0" y="0"/>
            <a:ext cx="9906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FFCCCC"/>
          </a:solidFill>
        </p:spPr>
        <p:txBody>
          <a:bodyPr wrap="square" lIns="0" tIns="0" rIns="0" bIns="0" rtlCol="0"/>
          <a:lstStyle/>
          <a:p>
            <a:endParaRPr sz="1717"/>
          </a:p>
        </p:txBody>
      </p:sp>
      <p:sp>
        <p:nvSpPr>
          <p:cNvPr id="27" name="object 3">
            <a:extLst>
              <a:ext uri="{FF2B5EF4-FFF2-40B4-BE49-F238E27FC236}">
                <a16:creationId xmlns:a16="http://schemas.microsoft.com/office/drawing/2014/main" id="{73F908F2-3253-44C7-AC6C-33545464BBB7}"/>
              </a:ext>
            </a:extLst>
          </p:cNvPr>
          <p:cNvSpPr/>
          <p:nvPr userDrawn="1"/>
        </p:nvSpPr>
        <p:spPr>
          <a:xfrm>
            <a:off x="351003" y="323996"/>
            <a:ext cx="9204325" cy="6210300"/>
          </a:xfrm>
          <a:custGeom>
            <a:avLst/>
            <a:gdLst/>
            <a:ahLst/>
            <a:cxnLst/>
            <a:rect l="l" t="t" r="r" b="b"/>
            <a:pathLst>
              <a:path w="8496300" h="6210300">
                <a:moveTo>
                  <a:pt x="8317509" y="0"/>
                </a:moveTo>
                <a:lnTo>
                  <a:pt x="178485" y="0"/>
                </a:lnTo>
                <a:lnTo>
                  <a:pt x="131177" y="6384"/>
                </a:lnTo>
                <a:lnTo>
                  <a:pt x="88580" y="24384"/>
                </a:lnTo>
                <a:lnTo>
                  <a:pt x="52428" y="52270"/>
                </a:lnTo>
                <a:lnTo>
                  <a:pt x="24458" y="88311"/>
                </a:lnTo>
                <a:lnTo>
                  <a:pt x="6403" y="130777"/>
                </a:lnTo>
                <a:lnTo>
                  <a:pt x="0" y="177939"/>
                </a:lnTo>
                <a:lnTo>
                  <a:pt x="0" y="6032068"/>
                </a:lnTo>
                <a:lnTo>
                  <a:pt x="6403" y="6079230"/>
                </a:lnTo>
                <a:lnTo>
                  <a:pt x="24458" y="6121696"/>
                </a:lnTo>
                <a:lnTo>
                  <a:pt x="52428" y="6157737"/>
                </a:lnTo>
                <a:lnTo>
                  <a:pt x="88580" y="6185623"/>
                </a:lnTo>
                <a:lnTo>
                  <a:pt x="131177" y="6203623"/>
                </a:lnTo>
                <a:lnTo>
                  <a:pt x="178485" y="6210007"/>
                </a:lnTo>
                <a:lnTo>
                  <a:pt x="8317509" y="6210007"/>
                </a:lnTo>
                <a:lnTo>
                  <a:pt x="8364817" y="6203623"/>
                </a:lnTo>
                <a:lnTo>
                  <a:pt x="8407415" y="6185623"/>
                </a:lnTo>
                <a:lnTo>
                  <a:pt x="8443566" y="6157737"/>
                </a:lnTo>
                <a:lnTo>
                  <a:pt x="8471536" y="6121696"/>
                </a:lnTo>
                <a:lnTo>
                  <a:pt x="8489591" y="6079230"/>
                </a:lnTo>
                <a:lnTo>
                  <a:pt x="8495995" y="6032068"/>
                </a:lnTo>
                <a:lnTo>
                  <a:pt x="8495995" y="177939"/>
                </a:lnTo>
                <a:lnTo>
                  <a:pt x="8489591" y="130777"/>
                </a:lnTo>
                <a:lnTo>
                  <a:pt x="8471536" y="88311"/>
                </a:lnTo>
                <a:lnTo>
                  <a:pt x="8443566" y="52270"/>
                </a:lnTo>
                <a:lnTo>
                  <a:pt x="8407415" y="24384"/>
                </a:lnTo>
                <a:lnTo>
                  <a:pt x="8364817" y="6384"/>
                </a:lnTo>
                <a:lnTo>
                  <a:pt x="8317509" y="0"/>
                </a:lnTo>
                <a:close/>
              </a:path>
            </a:pathLst>
          </a:custGeom>
          <a:solidFill>
            <a:srgbClr val="FFFFFF"/>
          </a:solidFill>
        </p:spPr>
        <p:txBody>
          <a:bodyPr wrap="square" lIns="0" tIns="0" rIns="0" bIns="0" rtlCol="0"/>
          <a:lstStyle/>
          <a:p>
            <a:endParaRPr sz="1717"/>
          </a:p>
        </p:txBody>
      </p:sp>
      <p:sp>
        <p:nvSpPr>
          <p:cNvPr id="28" name="Holder 6">
            <a:extLst>
              <a:ext uri="{FF2B5EF4-FFF2-40B4-BE49-F238E27FC236}">
                <a16:creationId xmlns:a16="http://schemas.microsoft.com/office/drawing/2014/main" id="{4A9621F7-0F00-4094-9CD1-5DBD443E761C}"/>
              </a:ext>
            </a:extLst>
          </p:cNvPr>
          <p:cNvSpPr>
            <a:spLocks noGrp="1"/>
          </p:cNvSpPr>
          <p:nvPr>
            <p:ph type="sldNum" sz="quarter" idx="7"/>
          </p:nvPr>
        </p:nvSpPr>
        <p:spPr>
          <a:xfrm>
            <a:off x="9451975" y="6596872"/>
            <a:ext cx="278605" cy="109389"/>
          </a:xfrm>
          <a:prstGeom prst="rect">
            <a:avLst/>
          </a:prstGeom>
        </p:spPr>
        <p:txBody>
          <a:bodyPr wrap="square" lIns="0" tIns="0" rIns="0" bIns="0">
            <a:spAutoFit/>
          </a:bodyPr>
          <a:lstStyle>
            <a:lvl1pPr algn="r">
              <a:defRPr sz="711">
                <a:solidFill>
                  <a:schemeClr val="tx1"/>
                </a:solidFill>
              </a:defRPr>
            </a:lvl1pPr>
          </a:lstStyle>
          <a:p>
            <a:fld id="{B6F15528-21DE-4FAA-801E-634DDDAF4B2B}" type="slidenum">
              <a:rPr lang="en-US" altLang="ja-JP" smtClean="0"/>
              <a:pPr/>
              <a:t>‹#›</a:t>
            </a:fld>
            <a:endParaRPr lang="ja-JP" altLang="en-US" dirty="0"/>
          </a:p>
        </p:txBody>
      </p:sp>
      <p:sp>
        <p:nvSpPr>
          <p:cNvPr id="6" name="object 6">
            <a:extLst>
              <a:ext uri="{FF2B5EF4-FFF2-40B4-BE49-F238E27FC236}">
                <a16:creationId xmlns:a16="http://schemas.microsoft.com/office/drawing/2014/main" id="{59647997-4F3C-4766-901C-1EE435033989}"/>
              </a:ext>
            </a:extLst>
          </p:cNvPr>
          <p:cNvSpPr/>
          <p:nvPr userDrawn="1"/>
        </p:nvSpPr>
        <p:spPr>
          <a:xfrm>
            <a:off x="51568" y="105259"/>
            <a:ext cx="1678516" cy="749298"/>
          </a:xfrm>
          <a:prstGeom prst="rect">
            <a:avLst/>
          </a:prstGeom>
          <a:blipFill>
            <a:blip r:embed="rId2" cstate="print"/>
            <a:stretch>
              <a:fillRect/>
            </a:stretch>
          </a:blipFill>
        </p:spPr>
        <p:txBody>
          <a:bodyPr wrap="square" lIns="0" tIns="0" rIns="0" bIns="0" rtlCol="0"/>
          <a:lstStyle/>
          <a:p>
            <a:endParaRPr sz="1717"/>
          </a:p>
        </p:txBody>
      </p:sp>
      <p:sp>
        <p:nvSpPr>
          <p:cNvPr id="7" name="object 7">
            <a:extLst>
              <a:ext uri="{FF2B5EF4-FFF2-40B4-BE49-F238E27FC236}">
                <a16:creationId xmlns:a16="http://schemas.microsoft.com/office/drawing/2014/main" id="{A07EDA3E-FD90-45DE-8513-E6266587510F}"/>
              </a:ext>
            </a:extLst>
          </p:cNvPr>
          <p:cNvSpPr/>
          <p:nvPr userDrawn="1"/>
        </p:nvSpPr>
        <p:spPr>
          <a:xfrm>
            <a:off x="91645" y="153604"/>
            <a:ext cx="1540245" cy="612775"/>
          </a:xfrm>
          <a:custGeom>
            <a:avLst/>
            <a:gdLst/>
            <a:ahLst/>
            <a:cxnLst/>
            <a:rect l="l" t="t" r="r" b="b"/>
            <a:pathLst>
              <a:path w="1421765" h="612775">
                <a:moveTo>
                  <a:pt x="1307947" y="0"/>
                </a:moveTo>
                <a:lnTo>
                  <a:pt x="43484" y="228307"/>
                </a:lnTo>
                <a:lnTo>
                  <a:pt x="8788" y="250693"/>
                </a:lnTo>
                <a:lnTo>
                  <a:pt x="0" y="291033"/>
                </a:lnTo>
                <a:lnTo>
                  <a:pt x="50507" y="568769"/>
                </a:lnTo>
                <a:lnTo>
                  <a:pt x="58450" y="588641"/>
                </a:lnTo>
                <a:lnTo>
                  <a:pt x="72942" y="603472"/>
                </a:lnTo>
                <a:lnTo>
                  <a:pt x="91920" y="611835"/>
                </a:lnTo>
                <a:lnTo>
                  <a:pt x="113322" y="612305"/>
                </a:lnTo>
                <a:lnTo>
                  <a:pt x="1377784" y="383984"/>
                </a:lnTo>
                <a:lnTo>
                  <a:pt x="1397654" y="376064"/>
                </a:lnTo>
                <a:lnTo>
                  <a:pt x="1412474" y="361599"/>
                </a:lnTo>
                <a:lnTo>
                  <a:pt x="1420818" y="342645"/>
                </a:lnTo>
                <a:lnTo>
                  <a:pt x="1421257" y="321259"/>
                </a:lnTo>
                <a:lnTo>
                  <a:pt x="1370736" y="43522"/>
                </a:lnTo>
                <a:lnTo>
                  <a:pt x="1362795" y="23656"/>
                </a:lnTo>
                <a:lnTo>
                  <a:pt x="1348309" y="8826"/>
                </a:lnTo>
                <a:lnTo>
                  <a:pt x="1329340" y="463"/>
                </a:lnTo>
                <a:lnTo>
                  <a:pt x="1307947" y="0"/>
                </a:lnTo>
                <a:close/>
              </a:path>
            </a:pathLst>
          </a:custGeom>
          <a:solidFill>
            <a:srgbClr val="FFFFFF"/>
          </a:solidFill>
        </p:spPr>
        <p:txBody>
          <a:bodyPr wrap="square" lIns="0" tIns="0" rIns="0" bIns="0" rtlCol="0"/>
          <a:lstStyle/>
          <a:p>
            <a:endParaRPr sz="1717"/>
          </a:p>
        </p:txBody>
      </p:sp>
      <p:sp>
        <p:nvSpPr>
          <p:cNvPr id="8" name="object 8">
            <a:extLst>
              <a:ext uri="{FF2B5EF4-FFF2-40B4-BE49-F238E27FC236}">
                <a16:creationId xmlns:a16="http://schemas.microsoft.com/office/drawing/2014/main" id="{04DE2159-D73E-4E46-99E8-79FEB4ADCAE8}"/>
              </a:ext>
            </a:extLst>
          </p:cNvPr>
          <p:cNvSpPr/>
          <p:nvPr userDrawn="1"/>
        </p:nvSpPr>
        <p:spPr>
          <a:xfrm>
            <a:off x="110749" y="171261"/>
            <a:ext cx="1501722" cy="577215"/>
          </a:xfrm>
          <a:custGeom>
            <a:avLst/>
            <a:gdLst/>
            <a:ahLst/>
            <a:cxnLst/>
            <a:rect l="l" t="t" r="r" b="b"/>
            <a:pathLst>
              <a:path w="1386205" h="577215">
                <a:moveTo>
                  <a:pt x="1293329" y="0"/>
                </a:moveTo>
                <a:lnTo>
                  <a:pt x="28956" y="228307"/>
                </a:lnTo>
                <a:lnTo>
                  <a:pt x="284" y="255859"/>
                </a:lnTo>
                <a:lnTo>
                  <a:pt x="0" y="270116"/>
                </a:lnTo>
                <a:lnTo>
                  <a:pt x="50761" y="547954"/>
                </a:lnTo>
                <a:lnTo>
                  <a:pt x="56074" y="561202"/>
                </a:lnTo>
                <a:lnTo>
                  <a:pt x="65743" y="571088"/>
                </a:lnTo>
                <a:lnTo>
                  <a:pt x="78395" y="576663"/>
                </a:lnTo>
                <a:lnTo>
                  <a:pt x="92659" y="576973"/>
                </a:lnTo>
                <a:lnTo>
                  <a:pt x="1357045" y="348665"/>
                </a:lnTo>
                <a:lnTo>
                  <a:pt x="1370287" y="343388"/>
                </a:lnTo>
                <a:lnTo>
                  <a:pt x="1380156" y="333748"/>
                </a:lnTo>
                <a:lnTo>
                  <a:pt x="1385706" y="321114"/>
                </a:lnTo>
                <a:lnTo>
                  <a:pt x="1385989" y="306857"/>
                </a:lnTo>
                <a:lnTo>
                  <a:pt x="1335239" y="29019"/>
                </a:lnTo>
                <a:lnTo>
                  <a:pt x="1329932" y="15773"/>
                </a:lnTo>
                <a:lnTo>
                  <a:pt x="1320261" y="5889"/>
                </a:lnTo>
                <a:lnTo>
                  <a:pt x="1307602" y="315"/>
                </a:lnTo>
                <a:lnTo>
                  <a:pt x="1293329" y="0"/>
                </a:lnTo>
                <a:close/>
              </a:path>
            </a:pathLst>
          </a:custGeom>
          <a:solidFill>
            <a:srgbClr val="E5788D"/>
          </a:solidFill>
        </p:spPr>
        <p:txBody>
          <a:bodyPr wrap="square" lIns="0" tIns="0" rIns="0" bIns="0" rtlCol="0"/>
          <a:lstStyle/>
          <a:p>
            <a:endParaRPr sz="1717"/>
          </a:p>
        </p:txBody>
      </p:sp>
      <p:sp>
        <p:nvSpPr>
          <p:cNvPr id="9" name="object 9">
            <a:extLst>
              <a:ext uri="{FF2B5EF4-FFF2-40B4-BE49-F238E27FC236}">
                <a16:creationId xmlns:a16="http://schemas.microsoft.com/office/drawing/2014/main" id="{86D530ED-7137-4F39-A1A3-5EBA4842225E}"/>
              </a:ext>
            </a:extLst>
          </p:cNvPr>
          <p:cNvSpPr txBox="1"/>
          <p:nvPr userDrawn="1"/>
        </p:nvSpPr>
        <p:spPr>
          <a:xfrm rot="21000000">
            <a:off x="573243" y="376361"/>
            <a:ext cx="921932" cy="128240"/>
          </a:xfrm>
          <a:prstGeom prst="rect">
            <a:avLst/>
          </a:prstGeom>
        </p:spPr>
        <p:txBody>
          <a:bodyPr vert="horz" wrap="square" lIns="0" tIns="0" rIns="0" bIns="0" rtlCol="0">
            <a:spAutoFit/>
          </a:bodyPr>
          <a:lstStyle/>
          <a:p>
            <a:pPr>
              <a:lnSpc>
                <a:spcPts val="977"/>
              </a:lnSpc>
            </a:pPr>
            <a:r>
              <a:rPr sz="977" b="1" dirty="0">
                <a:solidFill>
                  <a:srgbClr val="FFFFFF"/>
                </a:solidFill>
                <a:latin typeface="游ゴシック"/>
                <a:cs typeface="游ゴシック"/>
              </a:rPr>
              <a:t>気候変動対策</a:t>
            </a:r>
            <a:endParaRPr sz="977" dirty="0">
              <a:latin typeface="游ゴシック"/>
              <a:cs typeface="游ゴシック"/>
            </a:endParaRPr>
          </a:p>
        </p:txBody>
      </p:sp>
      <p:sp>
        <p:nvSpPr>
          <p:cNvPr id="11" name="object 11">
            <a:extLst>
              <a:ext uri="{FF2B5EF4-FFF2-40B4-BE49-F238E27FC236}">
                <a16:creationId xmlns:a16="http://schemas.microsoft.com/office/drawing/2014/main" id="{19C7EEE7-7EF5-49C7-B21F-70E303E9A598}"/>
              </a:ext>
            </a:extLst>
          </p:cNvPr>
          <p:cNvSpPr/>
          <p:nvPr userDrawn="1"/>
        </p:nvSpPr>
        <p:spPr>
          <a:xfrm>
            <a:off x="-13648" y="538826"/>
            <a:ext cx="263029" cy="7957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717"/>
          </a:p>
        </p:txBody>
      </p:sp>
      <p:sp>
        <p:nvSpPr>
          <p:cNvPr id="15" name="フリーフォーム: 図形 14">
            <a:extLst>
              <a:ext uri="{FF2B5EF4-FFF2-40B4-BE49-F238E27FC236}">
                <a16:creationId xmlns:a16="http://schemas.microsoft.com/office/drawing/2014/main" id="{4B7DBB88-8E1C-41DF-BCBF-8D059F657DFE}"/>
              </a:ext>
            </a:extLst>
          </p:cNvPr>
          <p:cNvSpPr/>
          <p:nvPr userDrawn="1"/>
        </p:nvSpPr>
        <p:spPr>
          <a:xfrm rot="20976576">
            <a:off x="323934" y="423423"/>
            <a:ext cx="152017" cy="210484"/>
          </a:xfrm>
          <a:custGeom>
            <a:avLst/>
            <a:gdLst>
              <a:gd name="connsiteX0" fmla="*/ 0 w 177488"/>
              <a:gd name="connsiteY0" fmla="*/ 220593 h 266233"/>
              <a:gd name="connsiteX1" fmla="*/ 64657 w 177488"/>
              <a:gd name="connsiteY1" fmla="*/ 220593 h 266233"/>
              <a:gd name="connsiteX2" fmla="*/ 64657 w 177488"/>
              <a:gd name="connsiteY2" fmla="*/ 53247 h 266233"/>
              <a:gd name="connsiteX3" fmla="*/ 7607 w 177488"/>
              <a:gd name="connsiteY3" fmla="*/ 68460 h 266233"/>
              <a:gd name="connsiteX4" fmla="*/ 7607 w 177488"/>
              <a:gd name="connsiteY4" fmla="*/ 26623 h 266233"/>
              <a:gd name="connsiteX5" fmla="*/ 107761 w 177488"/>
              <a:gd name="connsiteY5" fmla="*/ 0 h 266233"/>
              <a:gd name="connsiteX6" fmla="*/ 107761 w 177488"/>
              <a:gd name="connsiteY6" fmla="*/ 220593 h 266233"/>
              <a:gd name="connsiteX7" fmla="*/ 162276 w 177488"/>
              <a:gd name="connsiteY7" fmla="*/ 220593 h 266233"/>
              <a:gd name="connsiteX8" fmla="*/ 162276 w 177488"/>
              <a:gd name="connsiteY8" fmla="*/ 253556 h 266233"/>
              <a:gd name="connsiteX9" fmla="*/ 0 w 177488"/>
              <a:gd name="connsiteY9" fmla="*/ 253556 h 266233"/>
              <a:gd name="connsiteX10" fmla="*/ 0 w 177488"/>
              <a:gd name="connsiteY10" fmla="*/ 220593 h 266233"/>
              <a:gd name="connsiteX11" fmla="*/ 178757 w 177488"/>
              <a:gd name="connsiteY11" fmla="*/ 267501 h 266233"/>
              <a:gd name="connsiteX12" fmla="*/ 178757 w 177488"/>
              <a:gd name="connsiteY12" fmla="*/ 232003 h 266233"/>
              <a:gd name="connsiteX13" fmla="*/ 186363 w 177488"/>
              <a:gd name="connsiteY13" fmla="*/ 232003 h 266233"/>
              <a:gd name="connsiteX14" fmla="*/ 186363 w 177488"/>
              <a:gd name="connsiteY14" fmla="*/ 275108 h 266233"/>
              <a:gd name="connsiteX15" fmla="*/ 12678 w 177488"/>
              <a:gd name="connsiteY15" fmla="*/ 275108 h 266233"/>
              <a:gd name="connsiteX16" fmla="*/ 12678 w 177488"/>
              <a:gd name="connsiteY16" fmla="*/ 267501 h 266233"/>
              <a:gd name="connsiteX17" fmla="*/ 178757 w 177488"/>
              <a:gd name="connsiteY17" fmla="*/ 267501 h 266233"/>
              <a:gd name="connsiteX18" fmla="*/ 20284 w 177488"/>
              <a:gd name="connsiteY18" fmla="*/ 79870 h 266233"/>
              <a:gd name="connsiteX19" fmla="*/ 55782 w 177488"/>
              <a:gd name="connsiteY19" fmla="*/ 69728 h 266233"/>
              <a:gd name="connsiteX20" fmla="*/ 55782 w 177488"/>
              <a:gd name="connsiteY20" fmla="*/ 77334 h 266233"/>
              <a:gd name="connsiteX21" fmla="*/ 20284 w 177488"/>
              <a:gd name="connsiteY21" fmla="*/ 87477 h 266233"/>
              <a:gd name="connsiteX22" fmla="*/ 20284 w 177488"/>
              <a:gd name="connsiteY22" fmla="*/ 79870 h 266233"/>
              <a:gd name="connsiteX23" fmla="*/ 122974 w 177488"/>
              <a:gd name="connsiteY23" fmla="*/ 11410 h 266233"/>
              <a:gd name="connsiteX24" fmla="*/ 130581 w 177488"/>
              <a:gd name="connsiteY24" fmla="*/ 8874 h 266233"/>
              <a:gd name="connsiteX25" fmla="*/ 130581 w 177488"/>
              <a:gd name="connsiteY25" fmla="*/ 207916 h 266233"/>
              <a:gd name="connsiteX26" fmla="*/ 122974 w 177488"/>
              <a:gd name="connsiteY26" fmla="*/ 207916 h 266233"/>
              <a:gd name="connsiteX27" fmla="*/ 122974 w 177488"/>
              <a:gd name="connsiteY27" fmla="*/ 11410 h 26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7488" h="266233">
                <a:moveTo>
                  <a:pt x="0" y="220593"/>
                </a:moveTo>
                <a:lnTo>
                  <a:pt x="64657" y="220593"/>
                </a:lnTo>
                <a:lnTo>
                  <a:pt x="64657" y="53247"/>
                </a:lnTo>
                <a:lnTo>
                  <a:pt x="7607" y="68460"/>
                </a:lnTo>
                <a:lnTo>
                  <a:pt x="7607" y="26623"/>
                </a:lnTo>
                <a:lnTo>
                  <a:pt x="107761" y="0"/>
                </a:lnTo>
                <a:lnTo>
                  <a:pt x="107761" y="220593"/>
                </a:lnTo>
                <a:lnTo>
                  <a:pt x="162276" y="220593"/>
                </a:lnTo>
                <a:lnTo>
                  <a:pt x="162276" y="253556"/>
                </a:lnTo>
                <a:lnTo>
                  <a:pt x="0" y="253556"/>
                </a:lnTo>
                <a:lnTo>
                  <a:pt x="0" y="220593"/>
                </a:lnTo>
                <a:close/>
                <a:moveTo>
                  <a:pt x="178757" y="267501"/>
                </a:moveTo>
                <a:lnTo>
                  <a:pt x="178757" y="232003"/>
                </a:lnTo>
                <a:lnTo>
                  <a:pt x="186363" y="232003"/>
                </a:lnTo>
                <a:lnTo>
                  <a:pt x="186363" y="275108"/>
                </a:lnTo>
                <a:lnTo>
                  <a:pt x="12678" y="275108"/>
                </a:lnTo>
                <a:lnTo>
                  <a:pt x="12678" y="267501"/>
                </a:lnTo>
                <a:lnTo>
                  <a:pt x="178757" y="267501"/>
                </a:lnTo>
                <a:close/>
                <a:moveTo>
                  <a:pt x="20284" y="79870"/>
                </a:moveTo>
                <a:lnTo>
                  <a:pt x="55782" y="69728"/>
                </a:lnTo>
                <a:lnTo>
                  <a:pt x="55782" y="77334"/>
                </a:lnTo>
                <a:lnTo>
                  <a:pt x="20284" y="87477"/>
                </a:lnTo>
                <a:lnTo>
                  <a:pt x="20284" y="79870"/>
                </a:lnTo>
                <a:close/>
                <a:moveTo>
                  <a:pt x="122974" y="11410"/>
                </a:moveTo>
                <a:lnTo>
                  <a:pt x="130581" y="8874"/>
                </a:lnTo>
                <a:lnTo>
                  <a:pt x="130581" y="207916"/>
                </a:lnTo>
                <a:lnTo>
                  <a:pt x="122974" y="207916"/>
                </a:lnTo>
                <a:lnTo>
                  <a:pt x="122974" y="11410"/>
                </a:lnTo>
                <a:close/>
              </a:path>
            </a:pathLst>
          </a:custGeom>
          <a:solidFill>
            <a:srgbClr val="FFFFFF"/>
          </a:solidFill>
          <a:ln w="12662" cap="flat">
            <a:noFill/>
            <a:prstDash val="solid"/>
            <a:miter/>
          </a:ln>
        </p:spPr>
        <p:txBody>
          <a:bodyPr rtlCol="0" anchor="ctr"/>
          <a:lstStyle/>
          <a:p>
            <a:endParaRPr lang="ja-JP" altLang="en-US" sz="1717"/>
          </a:p>
        </p:txBody>
      </p:sp>
    </p:spTree>
    <p:extLst>
      <p:ext uri="{BB962C8B-B14F-4D97-AF65-F5344CB8AC3E}">
        <p14:creationId xmlns:p14="http://schemas.microsoft.com/office/powerpoint/2010/main" val="162534463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userDrawn="1">
  <p:cSld name="チャプター2">
    <p:bg>
      <p:bgPr>
        <a:solidFill>
          <a:schemeClr val="bg1"/>
        </a:solidFill>
        <a:effectLst/>
      </p:bgPr>
    </p:bg>
    <p:spTree>
      <p:nvGrpSpPr>
        <p:cNvPr id="1" name=""/>
        <p:cNvGrpSpPr/>
        <p:nvPr/>
      </p:nvGrpSpPr>
      <p:grpSpPr>
        <a:xfrm>
          <a:off x="0" y="0"/>
          <a:ext cx="0" cy="0"/>
          <a:chOff x="0" y="0"/>
          <a:chExt cx="0" cy="0"/>
        </a:xfrm>
      </p:grpSpPr>
      <p:sp>
        <p:nvSpPr>
          <p:cNvPr id="26" name="object 2">
            <a:extLst>
              <a:ext uri="{FF2B5EF4-FFF2-40B4-BE49-F238E27FC236}">
                <a16:creationId xmlns:a16="http://schemas.microsoft.com/office/drawing/2014/main" id="{BB4339B0-FB6E-484E-9FF4-5133BA382E10}"/>
              </a:ext>
            </a:extLst>
          </p:cNvPr>
          <p:cNvSpPr/>
          <p:nvPr userDrawn="1"/>
        </p:nvSpPr>
        <p:spPr>
          <a:xfrm>
            <a:off x="0" y="0"/>
            <a:ext cx="9906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chemeClr val="accent5">
              <a:lumMod val="40000"/>
              <a:lumOff val="60000"/>
            </a:schemeClr>
          </a:solidFill>
        </p:spPr>
        <p:txBody>
          <a:bodyPr wrap="square" lIns="0" tIns="0" rIns="0" bIns="0" rtlCol="0"/>
          <a:lstStyle/>
          <a:p>
            <a:endParaRPr sz="1717" dirty="0"/>
          </a:p>
        </p:txBody>
      </p:sp>
      <p:sp>
        <p:nvSpPr>
          <p:cNvPr id="27" name="object 3">
            <a:extLst>
              <a:ext uri="{FF2B5EF4-FFF2-40B4-BE49-F238E27FC236}">
                <a16:creationId xmlns:a16="http://schemas.microsoft.com/office/drawing/2014/main" id="{73F908F2-3253-44C7-AC6C-33545464BBB7}"/>
              </a:ext>
            </a:extLst>
          </p:cNvPr>
          <p:cNvSpPr/>
          <p:nvPr userDrawn="1"/>
        </p:nvSpPr>
        <p:spPr>
          <a:xfrm>
            <a:off x="351003" y="323996"/>
            <a:ext cx="9204325" cy="6210300"/>
          </a:xfrm>
          <a:custGeom>
            <a:avLst/>
            <a:gdLst/>
            <a:ahLst/>
            <a:cxnLst/>
            <a:rect l="l" t="t" r="r" b="b"/>
            <a:pathLst>
              <a:path w="8496300" h="6210300">
                <a:moveTo>
                  <a:pt x="8317509" y="0"/>
                </a:moveTo>
                <a:lnTo>
                  <a:pt x="178485" y="0"/>
                </a:lnTo>
                <a:lnTo>
                  <a:pt x="131177" y="6384"/>
                </a:lnTo>
                <a:lnTo>
                  <a:pt x="88580" y="24384"/>
                </a:lnTo>
                <a:lnTo>
                  <a:pt x="52428" y="52270"/>
                </a:lnTo>
                <a:lnTo>
                  <a:pt x="24458" y="88311"/>
                </a:lnTo>
                <a:lnTo>
                  <a:pt x="6403" y="130777"/>
                </a:lnTo>
                <a:lnTo>
                  <a:pt x="0" y="177939"/>
                </a:lnTo>
                <a:lnTo>
                  <a:pt x="0" y="6032068"/>
                </a:lnTo>
                <a:lnTo>
                  <a:pt x="6403" y="6079230"/>
                </a:lnTo>
                <a:lnTo>
                  <a:pt x="24458" y="6121696"/>
                </a:lnTo>
                <a:lnTo>
                  <a:pt x="52428" y="6157737"/>
                </a:lnTo>
                <a:lnTo>
                  <a:pt x="88580" y="6185623"/>
                </a:lnTo>
                <a:lnTo>
                  <a:pt x="131177" y="6203623"/>
                </a:lnTo>
                <a:lnTo>
                  <a:pt x="178485" y="6210007"/>
                </a:lnTo>
                <a:lnTo>
                  <a:pt x="8317509" y="6210007"/>
                </a:lnTo>
                <a:lnTo>
                  <a:pt x="8364817" y="6203623"/>
                </a:lnTo>
                <a:lnTo>
                  <a:pt x="8407415" y="6185623"/>
                </a:lnTo>
                <a:lnTo>
                  <a:pt x="8443566" y="6157737"/>
                </a:lnTo>
                <a:lnTo>
                  <a:pt x="8471536" y="6121696"/>
                </a:lnTo>
                <a:lnTo>
                  <a:pt x="8489591" y="6079230"/>
                </a:lnTo>
                <a:lnTo>
                  <a:pt x="8495995" y="6032068"/>
                </a:lnTo>
                <a:lnTo>
                  <a:pt x="8495995" y="177939"/>
                </a:lnTo>
                <a:lnTo>
                  <a:pt x="8489591" y="130777"/>
                </a:lnTo>
                <a:lnTo>
                  <a:pt x="8471536" y="88311"/>
                </a:lnTo>
                <a:lnTo>
                  <a:pt x="8443566" y="52270"/>
                </a:lnTo>
                <a:lnTo>
                  <a:pt x="8407415" y="24384"/>
                </a:lnTo>
                <a:lnTo>
                  <a:pt x="8364817" y="6384"/>
                </a:lnTo>
                <a:lnTo>
                  <a:pt x="8317509" y="0"/>
                </a:lnTo>
                <a:close/>
              </a:path>
            </a:pathLst>
          </a:custGeom>
          <a:solidFill>
            <a:srgbClr val="FFFFFF"/>
          </a:solidFill>
        </p:spPr>
        <p:txBody>
          <a:bodyPr wrap="square" lIns="0" tIns="0" rIns="0" bIns="0" rtlCol="0"/>
          <a:lstStyle/>
          <a:p>
            <a:endParaRPr sz="1717"/>
          </a:p>
        </p:txBody>
      </p:sp>
      <p:sp>
        <p:nvSpPr>
          <p:cNvPr id="28" name="Holder 6">
            <a:extLst>
              <a:ext uri="{FF2B5EF4-FFF2-40B4-BE49-F238E27FC236}">
                <a16:creationId xmlns:a16="http://schemas.microsoft.com/office/drawing/2014/main" id="{4A9621F7-0F00-4094-9CD1-5DBD443E761C}"/>
              </a:ext>
            </a:extLst>
          </p:cNvPr>
          <p:cNvSpPr>
            <a:spLocks noGrp="1"/>
          </p:cNvSpPr>
          <p:nvPr>
            <p:ph type="sldNum" sz="quarter" idx="7"/>
          </p:nvPr>
        </p:nvSpPr>
        <p:spPr>
          <a:xfrm>
            <a:off x="9451975" y="6596872"/>
            <a:ext cx="278605" cy="109389"/>
          </a:xfrm>
          <a:prstGeom prst="rect">
            <a:avLst/>
          </a:prstGeom>
        </p:spPr>
        <p:txBody>
          <a:bodyPr wrap="square" lIns="0" tIns="0" rIns="0" bIns="0">
            <a:spAutoFit/>
          </a:bodyPr>
          <a:lstStyle>
            <a:lvl1pPr algn="r">
              <a:defRPr sz="711">
                <a:solidFill>
                  <a:schemeClr val="tx1"/>
                </a:solidFill>
              </a:defRPr>
            </a:lvl1pPr>
          </a:lstStyle>
          <a:p>
            <a:fld id="{B6F15528-21DE-4FAA-801E-634DDDAF4B2B}" type="slidenum">
              <a:rPr lang="en-US" altLang="ja-JP" smtClean="0"/>
              <a:pPr/>
              <a:t>‹#›</a:t>
            </a:fld>
            <a:endParaRPr lang="ja-JP" altLang="en-US" dirty="0"/>
          </a:p>
        </p:txBody>
      </p:sp>
      <p:sp>
        <p:nvSpPr>
          <p:cNvPr id="6" name="object 11">
            <a:extLst>
              <a:ext uri="{FF2B5EF4-FFF2-40B4-BE49-F238E27FC236}">
                <a16:creationId xmlns:a16="http://schemas.microsoft.com/office/drawing/2014/main" id="{FBFE04EC-0611-4A14-B287-AC51478E21C9}"/>
              </a:ext>
            </a:extLst>
          </p:cNvPr>
          <p:cNvSpPr/>
          <p:nvPr userDrawn="1"/>
        </p:nvSpPr>
        <p:spPr>
          <a:xfrm>
            <a:off x="86160" y="93375"/>
            <a:ext cx="2452423" cy="761365"/>
          </a:xfrm>
          <a:custGeom>
            <a:avLst/>
            <a:gdLst/>
            <a:ahLst/>
            <a:cxnLst/>
            <a:rect l="l" t="t" r="r" b="b"/>
            <a:pathLst>
              <a:path w="2263775" h="761365">
                <a:moveTo>
                  <a:pt x="2149932" y="0"/>
                </a:moveTo>
                <a:lnTo>
                  <a:pt x="43484" y="376948"/>
                </a:lnTo>
                <a:lnTo>
                  <a:pt x="8783" y="399270"/>
                </a:lnTo>
                <a:lnTo>
                  <a:pt x="0" y="439585"/>
                </a:lnTo>
                <a:lnTo>
                  <a:pt x="50507" y="717321"/>
                </a:lnTo>
                <a:lnTo>
                  <a:pt x="58458" y="737199"/>
                </a:lnTo>
                <a:lnTo>
                  <a:pt x="72951" y="752047"/>
                </a:lnTo>
                <a:lnTo>
                  <a:pt x="91927" y="760435"/>
                </a:lnTo>
                <a:lnTo>
                  <a:pt x="113322" y="760933"/>
                </a:lnTo>
                <a:lnTo>
                  <a:pt x="2219769" y="383984"/>
                </a:lnTo>
                <a:lnTo>
                  <a:pt x="2239646" y="376104"/>
                </a:lnTo>
                <a:lnTo>
                  <a:pt x="2254472" y="361667"/>
                </a:lnTo>
                <a:lnTo>
                  <a:pt x="2262821" y="342729"/>
                </a:lnTo>
                <a:lnTo>
                  <a:pt x="2263267" y="321348"/>
                </a:lnTo>
                <a:lnTo>
                  <a:pt x="2212746" y="43611"/>
                </a:lnTo>
                <a:lnTo>
                  <a:pt x="2204803" y="23738"/>
                </a:lnTo>
                <a:lnTo>
                  <a:pt x="2190311" y="8890"/>
                </a:lnTo>
                <a:lnTo>
                  <a:pt x="2171334" y="499"/>
                </a:lnTo>
                <a:lnTo>
                  <a:pt x="2149932" y="0"/>
                </a:lnTo>
                <a:close/>
              </a:path>
            </a:pathLst>
          </a:custGeom>
          <a:solidFill>
            <a:srgbClr val="FFFFFF"/>
          </a:solidFill>
        </p:spPr>
        <p:txBody>
          <a:bodyPr wrap="square" lIns="0" tIns="0" rIns="0" bIns="0" rtlCol="0"/>
          <a:lstStyle/>
          <a:p>
            <a:endParaRPr sz="1717"/>
          </a:p>
        </p:txBody>
      </p:sp>
      <p:sp>
        <p:nvSpPr>
          <p:cNvPr id="7" name="object 12">
            <a:extLst>
              <a:ext uri="{FF2B5EF4-FFF2-40B4-BE49-F238E27FC236}">
                <a16:creationId xmlns:a16="http://schemas.microsoft.com/office/drawing/2014/main" id="{A932F9EE-65CD-4A2B-AB13-CE7857F9548C}"/>
              </a:ext>
            </a:extLst>
          </p:cNvPr>
          <p:cNvSpPr/>
          <p:nvPr userDrawn="1"/>
        </p:nvSpPr>
        <p:spPr>
          <a:xfrm>
            <a:off x="105265" y="111070"/>
            <a:ext cx="2413900" cy="725805"/>
          </a:xfrm>
          <a:custGeom>
            <a:avLst/>
            <a:gdLst/>
            <a:ahLst/>
            <a:cxnLst/>
            <a:rect l="l" t="t" r="r" b="b"/>
            <a:pathLst>
              <a:path w="2228215" h="725805">
                <a:moveTo>
                  <a:pt x="2135339" y="0"/>
                </a:moveTo>
                <a:lnTo>
                  <a:pt x="28968" y="376885"/>
                </a:lnTo>
                <a:lnTo>
                  <a:pt x="284" y="404383"/>
                </a:lnTo>
                <a:lnTo>
                  <a:pt x="0" y="418630"/>
                </a:lnTo>
                <a:lnTo>
                  <a:pt x="50749" y="696468"/>
                </a:lnTo>
                <a:lnTo>
                  <a:pt x="56063" y="709720"/>
                </a:lnTo>
                <a:lnTo>
                  <a:pt x="65736" y="719620"/>
                </a:lnTo>
                <a:lnTo>
                  <a:pt x="78393" y="725214"/>
                </a:lnTo>
                <a:lnTo>
                  <a:pt x="92659" y="725551"/>
                </a:lnTo>
                <a:lnTo>
                  <a:pt x="2199030" y="348665"/>
                </a:lnTo>
                <a:lnTo>
                  <a:pt x="2212281" y="343407"/>
                </a:lnTo>
                <a:lnTo>
                  <a:pt x="2222158" y="333782"/>
                </a:lnTo>
                <a:lnTo>
                  <a:pt x="2227714" y="321160"/>
                </a:lnTo>
                <a:lnTo>
                  <a:pt x="2227999" y="306908"/>
                </a:lnTo>
                <a:lnTo>
                  <a:pt x="2177237" y="29070"/>
                </a:lnTo>
                <a:lnTo>
                  <a:pt x="2171930" y="15819"/>
                </a:lnTo>
                <a:lnTo>
                  <a:pt x="2162260" y="5924"/>
                </a:lnTo>
                <a:lnTo>
                  <a:pt x="2149605" y="334"/>
                </a:lnTo>
                <a:lnTo>
                  <a:pt x="2135339" y="0"/>
                </a:lnTo>
                <a:close/>
              </a:path>
            </a:pathLst>
          </a:custGeom>
          <a:solidFill>
            <a:srgbClr val="41B8E4"/>
          </a:solidFill>
        </p:spPr>
        <p:txBody>
          <a:bodyPr wrap="square" lIns="0" tIns="0" rIns="0" bIns="0" rtlCol="0"/>
          <a:lstStyle/>
          <a:p>
            <a:endParaRPr sz="1717"/>
          </a:p>
        </p:txBody>
      </p:sp>
      <p:sp>
        <p:nvSpPr>
          <p:cNvPr id="9" name="object 14">
            <a:extLst>
              <a:ext uri="{FF2B5EF4-FFF2-40B4-BE49-F238E27FC236}">
                <a16:creationId xmlns:a16="http://schemas.microsoft.com/office/drawing/2014/main" id="{7337F713-FE5E-4B3F-BCE3-499FDD56230D}"/>
              </a:ext>
            </a:extLst>
          </p:cNvPr>
          <p:cNvSpPr txBox="1"/>
          <p:nvPr userDrawn="1"/>
        </p:nvSpPr>
        <p:spPr>
          <a:xfrm rot="21000000">
            <a:off x="562520" y="383643"/>
            <a:ext cx="1825922" cy="141064"/>
          </a:xfrm>
          <a:prstGeom prst="rect">
            <a:avLst/>
          </a:prstGeom>
        </p:spPr>
        <p:txBody>
          <a:bodyPr vert="horz" wrap="square" lIns="0" tIns="0" rIns="0" bIns="0" rtlCol="0">
            <a:spAutoFit/>
          </a:bodyPr>
          <a:lstStyle/>
          <a:p>
            <a:pPr>
              <a:lnSpc>
                <a:spcPts val="1111"/>
              </a:lnSpc>
            </a:pPr>
            <a:r>
              <a:rPr sz="977" b="1" dirty="0" err="1">
                <a:solidFill>
                  <a:srgbClr val="FFFFFF"/>
                </a:solidFill>
                <a:latin typeface="游ゴシック"/>
                <a:cs typeface="游ゴシック"/>
              </a:rPr>
              <a:t>海洋プラスチック</a:t>
            </a:r>
            <a:r>
              <a:rPr lang="ja-JP" altLang="en-US" sz="977" b="1" dirty="0">
                <a:solidFill>
                  <a:srgbClr val="FFFFFF"/>
                </a:solidFill>
                <a:latin typeface="游ゴシック"/>
                <a:cs typeface="游ゴシック"/>
              </a:rPr>
              <a:t>ごみ</a:t>
            </a:r>
            <a:r>
              <a:rPr sz="977" b="1" dirty="0" err="1">
                <a:solidFill>
                  <a:srgbClr val="FFFFFF"/>
                </a:solidFill>
                <a:latin typeface="游ゴシック"/>
                <a:cs typeface="游ゴシック"/>
              </a:rPr>
              <a:t>対策</a:t>
            </a:r>
            <a:endParaRPr sz="977" dirty="0">
              <a:latin typeface="游ゴシック"/>
              <a:cs typeface="游ゴシック"/>
            </a:endParaRPr>
          </a:p>
        </p:txBody>
      </p:sp>
      <p:sp>
        <p:nvSpPr>
          <p:cNvPr id="10" name="object 15">
            <a:extLst>
              <a:ext uri="{FF2B5EF4-FFF2-40B4-BE49-F238E27FC236}">
                <a16:creationId xmlns:a16="http://schemas.microsoft.com/office/drawing/2014/main" id="{57D01347-C873-46F3-9C02-15B531FE24C7}"/>
              </a:ext>
            </a:extLst>
          </p:cNvPr>
          <p:cNvSpPr/>
          <p:nvPr userDrawn="1"/>
        </p:nvSpPr>
        <p:spPr>
          <a:xfrm>
            <a:off x="-13648" y="627156"/>
            <a:ext cx="257539" cy="7868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717"/>
          </a:p>
        </p:txBody>
      </p:sp>
      <p:sp>
        <p:nvSpPr>
          <p:cNvPr id="14" name="フリーフォーム: 図形 13">
            <a:extLst>
              <a:ext uri="{FF2B5EF4-FFF2-40B4-BE49-F238E27FC236}">
                <a16:creationId xmlns:a16="http://schemas.microsoft.com/office/drawing/2014/main" id="{F1789115-CB1E-4DD8-9A2B-74868F100329}"/>
              </a:ext>
            </a:extLst>
          </p:cNvPr>
          <p:cNvSpPr/>
          <p:nvPr userDrawn="1"/>
        </p:nvSpPr>
        <p:spPr>
          <a:xfrm rot="20976576">
            <a:off x="287812" y="507146"/>
            <a:ext cx="238883" cy="220507"/>
          </a:xfrm>
          <a:custGeom>
            <a:avLst/>
            <a:gdLst>
              <a:gd name="connsiteX0" fmla="*/ 2536 w 278911"/>
              <a:gd name="connsiteY0" fmla="*/ 238342 h 278911"/>
              <a:gd name="connsiteX1" fmla="*/ 8874 w 278911"/>
              <a:gd name="connsiteY1" fmla="*/ 211719 h 278911"/>
              <a:gd name="connsiteX2" fmla="*/ 30427 w 278911"/>
              <a:gd name="connsiteY2" fmla="*/ 183828 h 278911"/>
              <a:gd name="connsiteX3" fmla="*/ 69728 w 278911"/>
              <a:gd name="connsiteY3" fmla="*/ 155937 h 278911"/>
              <a:gd name="connsiteX4" fmla="*/ 130581 w 278911"/>
              <a:gd name="connsiteY4" fmla="*/ 129313 h 278911"/>
              <a:gd name="connsiteX5" fmla="*/ 166079 w 278911"/>
              <a:gd name="connsiteY5" fmla="*/ 115368 h 278911"/>
              <a:gd name="connsiteX6" fmla="*/ 187631 w 278911"/>
              <a:gd name="connsiteY6" fmla="*/ 101422 h 278911"/>
              <a:gd name="connsiteX7" fmla="*/ 197773 w 278911"/>
              <a:gd name="connsiteY7" fmla="*/ 87477 h 278911"/>
              <a:gd name="connsiteX8" fmla="*/ 200309 w 278911"/>
              <a:gd name="connsiteY8" fmla="*/ 72263 h 278911"/>
              <a:gd name="connsiteX9" fmla="*/ 195238 w 278911"/>
              <a:gd name="connsiteY9" fmla="*/ 55782 h 278911"/>
              <a:gd name="connsiteX10" fmla="*/ 181292 w 278911"/>
              <a:gd name="connsiteY10" fmla="*/ 41837 h 278911"/>
              <a:gd name="connsiteX11" fmla="*/ 159740 w 278911"/>
              <a:gd name="connsiteY11" fmla="*/ 32962 h 278911"/>
              <a:gd name="connsiteX12" fmla="*/ 130581 w 278911"/>
              <a:gd name="connsiteY12" fmla="*/ 30427 h 278911"/>
              <a:gd name="connsiteX13" fmla="*/ 97619 w 278911"/>
              <a:gd name="connsiteY13" fmla="*/ 32962 h 278911"/>
              <a:gd name="connsiteX14" fmla="*/ 70995 w 278911"/>
              <a:gd name="connsiteY14" fmla="*/ 43104 h 278911"/>
              <a:gd name="connsiteX15" fmla="*/ 53247 w 278911"/>
              <a:gd name="connsiteY15" fmla="*/ 60853 h 278911"/>
              <a:gd name="connsiteX16" fmla="*/ 46908 w 278911"/>
              <a:gd name="connsiteY16" fmla="*/ 88744 h 278911"/>
              <a:gd name="connsiteX17" fmla="*/ 1268 w 278911"/>
              <a:gd name="connsiteY17" fmla="*/ 88744 h 278911"/>
              <a:gd name="connsiteX18" fmla="*/ 10142 w 278911"/>
              <a:gd name="connsiteY18" fmla="*/ 49443 h 278911"/>
              <a:gd name="connsiteX19" fmla="*/ 36765 w 278911"/>
              <a:gd name="connsiteY19" fmla="*/ 21552 h 278911"/>
              <a:gd name="connsiteX20" fmla="*/ 78602 w 278911"/>
              <a:gd name="connsiteY20" fmla="*/ 5071 h 278911"/>
              <a:gd name="connsiteX21" fmla="*/ 133117 w 278911"/>
              <a:gd name="connsiteY21" fmla="*/ 0 h 278911"/>
              <a:gd name="connsiteX22" fmla="*/ 180024 w 278911"/>
              <a:gd name="connsiteY22" fmla="*/ 5071 h 278911"/>
              <a:gd name="connsiteX23" fmla="*/ 215522 w 278911"/>
              <a:gd name="connsiteY23" fmla="*/ 19017 h 278911"/>
              <a:gd name="connsiteX24" fmla="*/ 238342 w 278911"/>
              <a:gd name="connsiteY24" fmla="*/ 41837 h 278911"/>
              <a:gd name="connsiteX25" fmla="*/ 245949 w 278911"/>
              <a:gd name="connsiteY25" fmla="*/ 73531 h 278911"/>
              <a:gd name="connsiteX26" fmla="*/ 240878 w 278911"/>
              <a:gd name="connsiteY26" fmla="*/ 98887 h 278911"/>
              <a:gd name="connsiteX27" fmla="*/ 225664 w 278911"/>
              <a:gd name="connsiteY27" fmla="*/ 121707 h 278911"/>
              <a:gd name="connsiteX28" fmla="*/ 196506 w 278911"/>
              <a:gd name="connsiteY28" fmla="*/ 141991 h 278911"/>
              <a:gd name="connsiteX29" fmla="*/ 149598 w 278911"/>
              <a:gd name="connsiteY29" fmla="*/ 161008 h 278911"/>
              <a:gd name="connsiteX30" fmla="*/ 107761 w 278911"/>
              <a:gd name="connsiteY30" fmla="*/ 176221 h 278911"/>
              <a:gd name="connsiteX31" fmla="*/ 77334 w 278911"/>
              <a:gd name="connsiteY31" fmla="*/ 192702 h 278911"/>
              <a:gd name="connsiteX32" fmla="*/ 58318 w 278911"/>
              <a:gd name="connsiteY32" fmla="*/ 209183 h 278911"/>
              <a:gd name="connsiteX33" fmla="*/ 48175 w 278911"/>
              <a:gd name="connsiteY33" fmla="*/ 226932 h 278911"/>
              <a:gd name="connsiteX34" fmla="*/ 210451 w 278911"/>
              <a:gd name="connsiteY34" fmla="*/ 226932 h 278911"/>
              <a:gd name="connsiteX35" fmla="*/ 210451 w 278911"/>
              <a:gd name="connsiteY35" fmla="*/ 193970 h 278911"/>
              <a:gd name="connsiteX36" fmla="*/ 256091 w 278911"/>
              <a:gd name="connsiteY36" fmla="*/ 193970 h 278911"/>
              <a:gd name="connsiteX37" fmla="*/ 256091 w 278911"/>
              <a:gd name="connsiteY37" fmla="*/ 258627 h 278911"/>
              <a:gd name="connsiteX38" fmla="*/ 0 w 278911"/>
              <a:gd name="connsiteY38" fmla="*/ 258627 h 278911"/>
              <a:gd name="connsiteX39" fmla="*/ 0 w 278911"/>
              <a:gd name="connsiteY39" fmla="*/ 238342 h 278911"/>
              <a:gd name="connsiteX40" fmla="*/ 13945 w 278911"/>
              <a:gd name="connsiteY40" fmla="*/ 102690 h 278911"/>
              <a:gd name="connsiteX41" fmla="*/ 62121 w 278911"/>
              <a:gd name="connsiteY41" fmla="*/ 102690 h 278911"/>
              <a:gd name="connsiteX42" fmla="*/ 79870 w 278911"/>
              <a:gd name="connsiteY42" fmla="*/ 59586 h 278911"/>
              <a:gd name="connsiteX43" fmla="*/ 133117 w 278911"/>
              <a:gd name="connsiteY43" fmla="*/ 45640 h 278911"/>
              <a:gd name="connsiteX44" fmla="*/ 153401 w 278911"/>
              <a:gd name="connsiteY44" fmla="*/ 46908 h 278911"/>
              <a:gd name="connsiteX45" fmla="*/ 168614 w 278911"/>
              <a:gd name="connsiteY45" fmla="*/ 50711 h 278911"/>
              <a:gd name="connsiteX46" fmla="*/ 178757 w 278911"/>
              <a:gd name="connsiteY46" fmla="*/ 57050 h 278911"/>
              <a:gd name="connsiteX47" fmla="*/ 182560 w 278911"/>
              <a:gd name="connsiteY47" fmla="*/ 63389 h 278911"/>
              <a:gd name="connsiteX48" fmla="*/ 176221 w 278911"/>
              <a:gd name="connsiteY48" fmla="*/ 60853 h 278911"/>
              <a:gd name="connsiteX49" fmla="*/ 167347 w 278911"/>
              <a:gd name="connsiteY49" fmla="*/ 57050 h 278911"/>
              <a:gd name="connsiteX50" fmla="*/ 153401 w 278911"/>
              <a:gd name="connsiteY50" fmla="*/ 54514 h 278911"/>
              <a:gd name="connsiteX51" fmla="*/ 133117 w 278911"/>
              <a:gd name="connsiteY51" fmla="*/ 53247 h 278911"/>
              <a:gd name="connsiteX52" fmla="*/ 105225 w 278911"/>
              <a:gd name="connsiteY52" fmla="*/ 55782 h 278911"/>
              <a:gd name="connsiteX53" fmla="*/ 86209 w 278911"/>
              <a:gd name="connsiteY53" fmla="*/ 64657 h 278911"/>
              <a:gd name="connsiteX54" fmla="*/ 74799 w 278911"/>
              <a:gd name="connsiteY54" fmla="*/ 81138 h 278911"/>
              <a:gd name="connsiteX55" fmla="*/ 70995 w 278911"/>
              <a:gd name="connsiteY55" fmla="*/ 105226 h 278911"/>
              <a:gd name="connsiteX56" fmla="*/ 70995 w 278911"/>
              <a:gd name="connsiteY56" fmla="*/ 111564 h 278911"/>
              <a:gd name="connsiteX57" fmla="*/ 15213 w 278911"/>
              <a:gd name="connsiteY57" fmla="*/ 111564 h 278911"/>
              <a:gd name="connsiteX58" fmla="*/ 15213 w 278911"/>
              <a:gd name="connsiteY58" fmla="*/ 102690 h 278911"/>
              <a:gd name="connsiteX59" fmla="*/ 272572 w 278911"/>
              <a:gd name="connsiteY59" fmla="*/ 273840 h 278911"/>
              <a:gd name="connsiteX60" fmla="*/ 272572 w 278911"/>
              <a:gd name="connsiteY60" fmla="*/ 205380 h 278911"/>
              <a:gd name="connsiteX61" fmla="*/ 280179 w 278911"/>
              <a:gd name="connsiteY61" fmla="*/ 205380 h 278911"/>
              <a:gd name="connsiteX62" fmla="*/ 280179 w 278911"/>
              <a:gd name="connsiteY62" fmla="*/ 281447 h 278911"/>
              <a:gd name="connsiteX63" fmla="*/ 12678 w 278911"/>
              <a:gd name="connsiteY63" fmla="*/ 281447 h 278911"/>
              <a:gd name="connsiteX64" fmla="*/ 12678 w 278911"/>
              <a:gd name="connsiteY64" fmla="*/ 273840 h 278911"/>
              <a:gd name="connsiteX65" fmla="*/ 272572 w 278911"/>
              <a:gd name="connsiteY65" fmla="*/ 273840 h 278911"/>
              <a:gd name="connsiteX66" fmla="*/ 78602 w 278911"/>
              <a:gd name="connsiteY66" fmla="*/ 214254 h 278911"/>
              <a:gd name="connsiteX67" fmla="*/ 84941 w 278911"/>
              <a:gd name="connsiteY67" fmla="*/ 206648 h 278911"/>
              <a:gd name="connsiteX68" fmla="*/ 100154 w 278911"/>
              <a:gd name="connsiteY68" fmla="*/ 196506 h 278911"/>
              <a:gd name="connsiteX69" fmla="*/ 124242 w 278911"/>
              <a:gd name="connsiteY69" fmla="*/ 185096 h 278911"/>
              <a:gd name="connsiteX70" fmla="*/ 159740 w 278911"/>
              <a:gd name="connsiteY70" fmla="*/ 173686 h 278911"/>
              <a:gd name="connsiteX71" fmla="*/ 237074 w 278911"/>
              <a:gd name="connsiteY71" fmla="*/ 133117 h 278911"/>
              <a:gd name="connsiteX72" fmla="*/ 262430 w 278911"/>
              <a:gd name="connsiteY72" fmla="*/ 73531 h 278911"/>
              <a:gd name="connsiteX73" fmla="*/ 254823 w 278911"/>
              <a:gd name="connsiteY73" fmla="*/ 43104 h 278911"/>
              <a:gd name="connsiteX74" fmla="*/ 230736 w 278911"/>
              <a:gd name="connsiteY74" fmla="*/ 15213 h 278911"/>
              <a:gd name="connsiteX75" fmla="*/ 248484 w 278911"/>
              <a:gd name="connsiteY75" fmla="*/ 25356 h 278911"/>
              <a:gd name="connsiteX76" fmla="*/ 261162 w 278911"/>
              <a:gd name="connsiteY76" fmla="*/ 39301 h 278911"/>
              <a:gd name="connsiteX77" fmla="*/ 268769 w 278911"/>
              <a:gd name="connsiteY77" fmla="*/ 55782 h 278911"/>
              <a:gd name="connsiteX78" fmla="*/ 271304 w 278911"/>
              <a:gd name="connsiteY78" fmla="*/ 72263 h 278911"/>
              <a:gd name="connsiteX79" fmla="*/ 264965 w 278911"/>
              <a:gd name="connsiteY79" fmla="*/ 107761 h 278911"/>
              <a:gd name="connsiteX80" fmla="*/ 244681 w 278911"/>
              <a:gd name="connsiteY80" fmla="*/ 138188 h 278911"/>
              <a:gd name="connsiteX81" fmla="*/ 209183 w 278911"/>
              <a:gd name="connsiteY81" fmla="*/ 163543 h 278911"/>
              <a:gd name="connsiteX82" fmla="*/ 158472 w 278911"/>
              <a:gd name="connsiteY82" fmla="*/ 183828 h 278911"/>
              <a:gd name="connsiteX83" fmla="*/ 131849 w 278911"/>
              <a:gd name="connsiteY83" fmla="*/ 192702 h 278911"/>
              <a:gd name="connsiteX84" fmla="*/ 111564 w 278911"/>
              <a:gd name="connsiteY84" fmla="*/ 200309 h 278911"/>
              <a:gd name="connsiteX85" fmla="*/ 97619 w 278911"/>
              <a:gd name="connsiteY85" fmla="*/ 207916 h 278911"/>
              <a:gd name="connsiteX86" fmla="*/ 90012 w 278911"/>
              <a:gd name="connsiteY86" fmla="*/ 215522 h 278911"/>
              <a:gd name="connsiteX87" fmla="*/ 78602 w 278911"/>
              <a:gd name="connsiteY87" fmla="*/ 215522 h 27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78911" h="278911">
                <a:moveTo>
                  <a:pt x="2536" y="238342"/>
                </a:moveTo>
                <a:cubicBezTo>
                  <a:pt x="2536" y="229468"/>
                  <a:pt x="5071" y="220593"/>
                  <a:pt x="8874" y="211719"/>
                </a:cubicBezTo>
                <a:cubicBezTo>
                  <a:pt x="12678" y="202844"/>
                  <a:pt x="20284" y="192702"/>
                  <a:pt x="30427" y="183828"/>
                </a:cubicBezTo>
                <a:cubicBezTo>
                  <a:pt x="40569" y="174953"/>
                  <a:pt x="53247" y="164811"/>
                  <a:pt x="69728" y="155937"/>
                </a:cubicBezTo>
                <a:cubicBezTo>
                  <a:pt x="86209" y="147062"/>
                  <a:pt x="106493" y="138188"/>
                  <a:pt x="130581" y="129313"/>
                </a:cubicBezTo>
                <a:cubicBezTo>
                  <a:pt x="145794" y="124242"/>
                  <a:pt x="157204" y="119171"/>
                  <a:pt x="166079" y="115368"/>
                </a:cubicBezTo>
                <a:cubicBezTo>
                  <a:pt x="174953" y="111564"/>
                  <a:pt x="182560" y="106493"/>
                  <a:pt x="187631" y="101422"/>
                </a:cubicBezTo>
                <a:cubicBezTo>
                  <a:pt x="192702" y="96351"/>
                  <a:pt x="196506" y="92548"/>
                  <a:pt x="197773" y="87477"/>
                </a:cubicBezTo>
                <a:cubicBezTo>
                  <a:pt x="199041" y="82406"/>
                  <a:pt x="200309" y="77334"/>
                  <a:pt x="200309" y="72263"/>
                </a:cubicBezTo>
                <a:cubicBezTo>
                  <a:pt x="200309" y="65924"/>
                  <a:pt x="199041" y="60853"/>
                  <a:pt x="195238" y="55782"/>
                </a:cubicBezTo>
                <a:cubicBezTo>
                  <a:pt x="192702" y="50711"/>
                  <a:pt x="187631" y="45640"/>
                  <a:pt x="181292" y="41837"/>
                </a:cubicBezTo>
                <a:cubicBezTo>
                  <a:pt x="174953" y="38033"/>
                  <a:pt x="168614" y="35498"/>
                  <a:pt x="159740" y="32962"/>
                </a:cubicBezTo>
                <a:cubicBezTo>
                  <a:pt x="150865" y="30427"/>
                  <a:pt x="141991" y="30427"/>
                  <a:pt x="130581" y="30427"/>
                </a:cubicBezTo>
                <a:cubicBezTo>
                  <a:pt x="119171" y="30427"/>
                  <a:pt x="107761" y="31694"/>
                  <a:pt x="97619" y="32962"/>
                </a:cubicBezTo>
                <a:cubicBezTo>
                  <a:pt x="87477" y="34230"/>
                  <a:pt x="78602" y="38033"/>
                  <a:pt x="70995" y="43104"/>
                </a:cubicBezTo>
                <a:cubicBezTo>
                  <a:pt x="63389" y="48176"/>
                  <a:pt x="57050" y="53247"/>
                  <a:pt x="53247" y="60853"/>
                </a:cubicBezTo>
                <a:cubicBezTo>
                  <a:pt x="49443" y="68460"/>
                  <a:pt x="46908" y="77334"/>
                  <a:pt x="46908" y="88744"/>
                </a:cubicBezTo>
                <a:lnTo>
                  <a:pt x="1268" y="88744"/>
                </a:lnTo>
                <a:cubicBezTo>
                  <a:pt x="1268" y="73531"/>
                  <a:pt x="3803" y="60853"/>
                  <a:pt x="10142" y="49443"/>
                </a:cubicBezTo>
                <a:cubicBezTo>
                  <a:pt x="16481" y="38033"/>
                  <a:pt x="25356" y="29159"/>
                  <a:pt x="36765" y="21552"/>
                </a:cubicBezTo>
                <a:cubicBezTo>
                  <a:pt x="48175" y="13946"/>
                  <a:pt x="62121" y="8874"/>
                  <a:pt x="78602" y="5071"/>
                </a:cubicBezTo>
                <a:cubicBezTo>
                  <a:pt x="95083" y="1268"/>
                  <a:pt x="112832" y="0"/>
                  <a:pt x="133117" y="0"/>
                </a:cubicBezTo>
                <a:cubicBezTo>
                  <a:pt x="150865" y="0"/>
                  <a:pt x="166079" y="1268"/>
                  <a:pt x="180024" y="5071"/>
                </a:cubicBezTo>
                <a:cubicBezTo>
                  <a:pt x="193970" y="8874"/>
                  <a:pt x="205380" y="12678"/>
                  <a:pt x="215522" y="19017"/>
                </a:cubicBezTo>
                <a:cubicBezTo>
                  <a:pt x="225664" y="25356"/>
                  <a:pt x="233271" y="32962"/>
                  <a:pt x="238342" y="41837"/>
                </a:cubicBezTo>
                <a:cubicBezTo>
                  <a:pt x="243413" y="50711"/>
                  <a:pt x="245949" y="60853"/>
                  <a:pt x="245949" y="73531"/>
                </a:cubicBezTo>
                <a:cubicBezTo>
                  <a:pt x="245949" y="82406"/>
                  <a:pt x="244681" y="91280"/>
                  <a:pt x="240878" y="98887"/>
                </a:cubicBezTo>
                <a:cubicBezTo>
                  <a:pt x="238342" y="106493"/>
                  <a:pt x="233271" y="114100"/>
                  <a:pt x="225664" y="121707"/>
                </a:cubicBezTo>
                <a:cubicBezTo>
                  <a:pt x="218058" y="129313"/>
                  <a:pt x="207915" y="135652"/>
                  <a:pt x="196506" y="141991"/>
                </a:cubicBezTo>
                <a:cubicBezTo>
                  <a:pt x="183828" y="148330"/>
                  <a:pt x="168614" y="154669"/>
                  <a:pt x="149598" y="161008"/>
                </a:cubicBezTo>
                <a:cubicBezTo>
                  <a:pt x="133117" y="166079"/>
                  <a:pt x="120439" y="171150"/>
                  <a:pt x="107761" y="176221"/>
                </a:cubicBezTo>
                <a:cubicBezTo>
                  <a:pt x="96351" y="181292"/>
                  <a:pt x="86209" y="186363"/>
                  <a:pt x="77334" y="192702"/>
                </a:cubicBezTo>
                <a:cubicBezTo>
                  <a:pt x="69728" y="197773"/>
                  <a:pt x="63389" y="204112"/>
                  <a:pt x="58318" y="209183"/>
                </a:cubicBezTo>
                <a:cubicBezTo>
                  <a:pt x="53247" y="214254"/>
                  <a:pt x="50711" y="220593"/>
                  <a:pt x="48175" y="226932"/>
                </a:cubicBezTo>
                <a:lnTo>
                  <a:pt x="210451" y="226932"/>
                </a:lnTo>
                <a:lnTo>
                  <a:pt x="210451" y="193970"/>
                </a:lnTo>
                <a:lnTo>
                  <a:pt x="256091" y="193970"/>
                </a:lnTo>
                <a:lnTo>
                  <a:pt x="256091" y="258627"/>
                </a:lnTo>
                <a:lnTo>
                  <a:pt x="0" y="258627"/>
                </a:lnTo>
                <a:lnTo>
                  <a:pt x="0" y="238342"/>
                </a:lnTo>
                <a:close/>
                <a:moveTo>
                  <a:pt x="13945" y="102690"/>
                </a:moveTo>
                <a:lnTo>
                  <a:pt x="62121" y="102690"/>
                </a:lnTo>
                <a:cubicBezTo>
                  <a:pt x="62121" y="82406"/>
                  <a:pt x="68460" y="68460"/>
                  <a:pt x="79870" y="59586"/>
                </a:cubicBezTo>
                <a:cubicBezTo>
                  <a:pt x="91280" y="50711"/>
                  <a:pt x="109029" y="45640"/>
                  <a:pt x="133117" y="45640"/>
                </a:cubicBezTo>
                <a:cubicBezTo>
                  <a:pt x="140723" y="45640"/>
                  <a:pt x="147062" y="45640"/>
                  <a:pt x="153401" y="46908"/>
                </a:cubicBezTo>
                <a:cubicBezTo>
                  <a:pt x="159740" y="48176"/>
                  <a:pt x="164811" y="49443"/>
                  <a:pt x="168614" y="50711"/>
                </a:cubicBezTo>
                <a:cubicBezTo>
                  <a:pt x="172418" y="51979"/>
                  <a:pt x="176221" y="54514"/>
                  <a:pt x="178757" y="57050"/>
                </a:cubicBezTo>
                <a:cubicBezTo>
                  <a:pt x="181292" y="59586"/>
                  <a:pt x="182560" y="62121"/>
                  <a:pt x="182560" y="63389"/>
                </a:cubicBezTo>
                <a:cubicBezTo>
                  <a:pt x="181292" y="62121"/>
                  <a:pt x="178757" y="62121"/>
                  <a:pt x="176221" y="60853"/>
                </a:cubicBezTo>
                <a:cubicBezTo>
                  <a:pt x="173686" y="59586"/>
                  <a:pt x="171150" y="58318"/>
                  <a:pt x="167347" y="57050"/>
                </a:cubicBezTo>
                <a:cubicBezTo>
                  <a:pt x="163543" y="55782"/>
                  <a:pt x="158472" y="55782"/>
                  <a:pt x="153401" y="54514"/>
                </a:cubicBezTo>
                <a:cubicBezTo>
                  <a:pt x="148330" y="53247"/>
                  <a:pt x="140723" y="53247"/>
                  <a:pt x="133117" y="53247"/>
                </a:cubicBezTo>
                <a:cubicBezTo>
                  <a:pt x="122974" y="53247"/>
                  <a:pt x="114100" y="54514"/>
                  <a:pt x="105225" y="55782"/>
                </a:cubicBezTo>
                <a:cubicBezTo>
                  <a:pt x="96351" y="57050"/>
                  <a:pt x="91280" y="60853"/>
                  <a:pt x="86209" y="64657"/>
                </a:cubicBezTo>
                <a:cubicBezTo>
                  <a:pt x="81138" y="68460"/>
                  <a:pt x="77334" y="73531"/>
                  <a:pt x="74799" y="81138"/>
                </a:cubicBezTo>
                <a:cubicBezTo>
                  <a:pt x="72263" y="87477"/>
                  <a:pt x="70995" y="96351"/>
                  <a:pt x="70995" y="105226"/>
                </a:cubicBezTo>
                <a:lnTo>
                  <a:pt x="70995" y="111564"/>
                </a:lnTo>
                <a:lnTo>
                  <a:pt x="15213" y="111564"/>
                </a:lnTo>
                <a:lnTo>
                  <a:pt x="15213" y="102690"/>
                </a:lnTo>
                <a:close/>
                <a:moveTo>
                  <a:pt x="272572" y="273840"/>
                </a:moveTo>
                <a:lnTo>
                  <a:pt x="272572" y="205380"/>
                </a:lnTo>
                <a:lnTo>
                  <a:pt x="280179" y="205380"/>
                </a:lnTo>
                <a:lnTo>
                  <a:pt x="280179" y="281447"/>
                </a:lnTo>
                <a:lnTo>
                  <a:pt x="12678" y="281447"/>
                </a:lnTo>
                <a:lnTo>
                  <a:pt x="12678" y="273840"/>
                </a:lnTo>
                <a:lnTo>
                  <a:pt x="272572" y="273840"/>
                </a:lnTo>
                <a:close/>
                <a:moveTo>
                  <a:pt x="78602" y="214254"/>
                </a:moveTo>
                <a:cubicBezTo>
                  <a:pt x="79870" y="211719"/>
                  <a:pt x="81138" y="209183"/>
                  <a:pt x="84941" y="206648"/>
                </a:cubicBezTo>
                <a:cubicBezTo>
                  <a:pt x="88744" y="204112"/>
                  <a:pt x="92548" y="200309"/>
                  <a:pt x="100154" y="196506"/>
                </a:cubicBezTo>
                <a:cubicBezTo>
                  <a:pt x="106493" y="192702"/>
                  <a:pt x="115368" y="188899"/>
                  <a:pt x="124242" y="185096"/>
                </a:cubicBezTo>
                <a:cubicBezTo>
                  <a:pt x="134384" y="181292"/>
                  <a:pt x="145794" y="177489"/>
                  <a:pt x="159740" y="173686"/>
                </a:cubicBezTo>
                <a:cubicBezTo>
                  <a:pt x="193970" y="163543"/>
                  <a:pt x="220593" y="149598"/>
                  <a:pt x="237074" y="133117"/>
                </a:cubicBezTo>
                <a:cubicBezTo>
                  <a:pt x="253556" y="115368"/>
                  <a:pt x="262430" y="96351"/>
                  <a:pt x="262430" y="73531"/>
                </a:cubicBezTo>
                <a:cubicBezTo>
                  <a:pt x="262430" y="63389"/>
                  <a:pt x="259894" y="53247"/>
                  <a:pt x="254823" y="43104"/>
                </a:cubicBezTo>
                <a:cubicBezTo>
                  <a:pt x="249752" y="32962"/>
                  <a:pt x="242145" y="24088"/>
                  <a:pt x="230736" y="15213"/>
                </a:cubicBezTo>
                <a:cubicBezTo>
                  <a:pt x="237074" y="17749"/>
                  <a:pt x="243413" y="21552"/>
                  <a:pt x="248484" y="25356"/>
                </a:cubicBezTo>
                <a:cubicBezTo>
                  <a:pt x="253556" y="29159"/>
                  <a:pt x="257359" y="34230"/>
                  <a:pt x="261162" y="39301"/>
                </a:cubicBezTo>
                <a:cubicBezTo>
                  <a:pt x="264965" y="44372"/>
                  <a:pt x="267501" y="50711"/>
                  <a:pt x="268769" y="55782"/>
                </a:cubicBezTo>
                <a:cubicBezTo>
                  <a:pt x="270037" y="62121"/>
                  <a:pt x="271304" y="67192"/>
                  <a:pt x="271304" y="72263"/>
                </a:cubicBezTo>
                <a:cubicBezTo>
                  <a:pt x="271304" y="84941"/>
                  <a:pt x="268769" y="96351"/>
                  <a:pt x="264965" y="107761"/>
                </a:cubicBezTo>
                <a:cubicBezTo>
                  <a:pt x="261162" y="119171"/>
                  <a:pt x="253556" y="128046"/>
                  <a:pt x="244681" y="138188"/>
                </a:cubicBezTo>
                <a:cubicBezTo>
                  <a:pt x="235807" y="147062"/>
                  <a:pt x="224397" y="155937"/>
                  <a:pt x="209183" y="163543"/>
                </a:cubicBezTo>
                <a:cubicBezTo>
                  <a:pt x="195238" y="171150"/>
                  <a:pt x="177489" y="177489"/>
                  <a:pt x="158472" y="183828"/>
                </a:cubicBezTo>
                <a:cubicBezTo>
                  <a:pt x="148330" y="186363"/>
                  <a:pt x="139456" y="190167"/>
                  <a:pt x="131849" y="192702"/>
                </a:cubicBezTo>
                <a:cubicBezTo>
                  <a:pt x="124242" y="195238"/>
                  <a:pt x="117903" y="197773"/>
                  <a:pt x="111564" y="200309"/>
                </a:cubicBezTo>
                <a:cubicBezTo>
                  <a:pt x="106493" y="202844"/>
                  <a:pt x="101422" y="205380"/>
                  <a:pt x="97619" y="207916"/>
                </a:cubicBezTo>
                <a:cubicBezTo>
                  <a:pt x="93815" y="210451"/>
                  <a:pt x="91280" y="212987"/>
                  <a:pt x="90012" y="215522"/>
                </a:cubicBezTo>
                <a:lnTo>
                  <a:pt x="78602" y="215522"/>
                </a:lnTo>
                <a:close/>
              </a:path>
            </a:pathLst>
          </a:custGeom>
          <a:solidFill>
            <a:srgbClr val="FFFFFF"/>
          </a:solidFill>
          <a:ln w="12662" cap="flat">
            <a:noFill/>
            <a:prstDash val="solid"/>
            <a:miter/>
          </a:ln>
        </p:spPr>
        <p:txBody>
          <a:bodyPr rtlCol="0" anchor="ctr"/>
          <a:lstStyle/>
          <a:p>
            <a:endParaRPr lang="ja-JP" altLang="en-US" sz="1717"/>
          </a:p>
        </p:txBody>
      </p:sp>
    </p:spTree>
    <p:extLst>
      <p:ext uri="{BB962C8B-B14F-4D97-AF65-F5344CB8AC3E}">
        <p14:creationId xmlns:p14="http://schemas.microsoft.com/office/powerpoint/2010/main" val="50241550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userDrawn="1">
  <p:cSld name="チャプター3">
    <p:bg>
      <p:bgPr>
        <a:solidFill>
          <a:schemeClr val="bg1"/>
        </a:solidFill>
        <a:effectLst/>
      </p:bgPr>
    </p:bg>
    <p:spTree>
      <p:nvGrpSpPr>
        <p:cNvPr id="1" name=""/>
        <p:cNvGrpSpPr/>
        <p:nvPr/>
      </p:nvGrpSpPr>
      <p:grpSpPr>
        <a:xfrm>
          <a:off x="0" y="0"/>
          <a:ext cx="0" cy="0"/>
          <a:chOff x="0" y="0"/>
          <a:chExt cx="0" cy="0"/>
        </a:xfrm>
      </p:grpSpPr>
      <p:sp>
        <p:nvSpPr>
          <p:cNvPr id="26" name="object 2">
            <a:extLst>
              <a:ext uri="{FF2B5EF4-FFF2-40B4-BE49-F238E27FC236}">
                <a16:creationId xmlns:a16="http://schemas.microsoft.com/office/drawing/2014/main" id="{BB4339B0-FB6E-484E-9FF4-5133BA382E10}"/>
              </a:ext>
            </a:extLst>
          </p:cNvPr>
          <p:cNvSpPr/>
          <p:nvPr userDrawn="1"/>
        </p:nvSpPr>
        <p:spPr>
          <a:xfrm>
            <a:off x="0" y="0"/>
            <a:ext cx="9906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chemeClr val="accent6">
              <a:lumMod val="40000"/>
              <a:lumOff val="60000"/>
            </a:schemeClr>
          </a:solidFill>
        </p:spPr>
        <p:txBody>
          <a:bodyPr wrap="square" lIns="0" tIns="0" rIns="0" bIns="0" rtlCol="0"/>
          <a:lstStyle/>
          <a:p>
            <a:endParaRPr sz="1717" dirty="0"/>
          </a:p>
        </p:txBody>
      </p:sp>
      <p:sp>
        <p:nvSpPr>
          <p:cNvPr id="27" name="object 3">
            <a:extLst>
              <a:ext uri="{FF2B5EF4-FFF2-40B4-BE49-F238E27FC236}">
                <a16:creationId xmlns:a16="http://schemas.microsoft.com/office/drawing/2014/main" id="{73F908F2-3253-44C7-AC6C-33545464BBB7}"/>
              </a:ext>
            </a:extLst>
          </p:cNvPr>
          <p:cNvSpPr/>
          <p:nvPr userDrawn="1"/>
        </p:nvSpPr>
        <p:spPr>
          <a:xfrm>
            <a:off x="351003" y="323996"/>
            <a:ext cx="9204325" cy="6210300"/>
          </a:xfrm>
          <a:custGeom>
            <a:avLst/>
            <a:gdLst/>
            <a:ahLst/>
            <a:cxnLst/>
            <a:rect l="l" t="t" r="r" b="b"/>
            <a:pathLst>
              <a:path w="8496300" h="6210300">
                <a:moveTo>
                  <a:pt x="8317509" y="0"/>
                </a:moveTo>
                <a:lnTo>
                  <a:pt x="178485" y="0"/>
                </a:lnTo>
                <a:lnTo>
                  <a:pt x="131177" y="6384"/>
                </a:lnTo>
                <a:lnTo>
                  <a:pt x="88580" y="24384"/>
                </a:lnTo>
                <a:lnTo>
                  <a:pt x="52428" y="52270"/>
                </a:lnTo>
                <a:lnTo>
                  <a:pt x="24458" y="88311"/>
                </a:lnTo>
                <a:lnTo>
                  <a:pt x="6403" y="130777"/>
                </a:lnTo>
                <a:lnTo>
                  <a:pt x="0" y="177939"/>
                </a:lnTo>
                <a:lnTo>
                  <a:pt x="0" y="6032068"/>
                </a:lnTo>
                <a:lnTo>
                  <a:pt x="6403" y="6079230"/>
                </a:lnTo>
                <a:lnTo>
                  <a:pt x="24458" y="6121696"/>
                </a:lnTo>
                <a:lnTo>
                  <a:pt x="52428" y="6157737"/>
                </a:lnTo>
                <a:lnTo>
                  <a:pt x="88580" y="6185623"/>
                </a:lnTo>
                <a:lnTo>
                  <a:pt x="131177" y="6203623"/>
                </a:lnTo>
                <a:lnTo>
                  <a:pt x="178485" y="6210007"/>
                </a:lnTo>
                <a:lnTo>
                  <a:pt x="8317509" y="6210007"/>
                </a:lnTo>
                <a:lnTo>
                  <a:pt x="8364817" y="6203623"/>
                </a:lnTo>
                <a:lnTo>
                  <a:pt x="8407415" y="6185623"/>
                </a:lnTo>
                <a:lnTo>
                  <a:pt x="8443566" y="6157737"/>
                </a:lnTo>
                <a:lnTo>
                  <a:pt x="8471536" y="6121696"/>
                </a:lnTo>
                <a:lnTo>
                  <a:pt x="8489591" y="6079230"/>
                </a:lnTo>
                <a:lnTo>
                  <a:pt x="8495995" y="6032068"/>
                </a:lnTo>
                <a:lnTo>
                  <a:pt x="8495995" y="177939"/>
                </a:lnTo>
                <a:lnTo>
                  <a:pt x="8489591" y="130777"/>
                </a:lnTo>
                <a:lnTo>
                  <a:pt x="8471536" y="88311"/>
                </a:lnTo>
                <a:lnTo>
                  <a:pt x="8443566" y="52270"/>
                </a:lnTo>
                <a:lnTo>
                  <a:pt x="8407415" y="24384"/>
                </a:lnTo>
                <a:lnTo>
                  <a:pt x="8364817" y="6384"/>
                </a:lnTo>
                <a:lnTo>
                  <a:pt x="8317509" y="0"/>
                </a:lnTo>
                <a:close/>
              </a:path>
            </a:pathLst>
          </a:custGeom>
          <a:solidFill>
            <a:srgbClr val="FFFFFF"/>
          </a:solidFill>
        </p:spPr>
        <p:txBody>
          <a:bodyPr wrap="square" lIns="0" tIns="0" rIns="0" bIns="0" rtlCol="0"/>
          <a:lstStyle/>
          <a:p>
            <a:endParaRPr sz="1717"/>
          </a:p>
        </p:txBody>
      </p:sp>
      <p:sp>
        <p:nvSpPr>
          <p:cNvPr id="28" name="Holder 6">
            <a:extLst>
              <a:ext uri="{FF2B5EF4-FFF2-40B4-BE49-F238E27FC236}">
                <a16:creationId xmlns:a16="http://schemas.microsoft.com/office/drawing/2014/main" id="{4A9621F7-0F00-4094-9CD1-5DBD443E761C}"/>
              </a:ext>
            </a:extLst>
          </p:cNvPr>
          <p:cNvSpPr>
            <a:spLocks noGrp="1"/>
          </p:cNvSpPr>
          <p:nvPr>
            <p:ph type="sldNum" sz="quarter" idx="7"/>
          </p:nvPr>
        </p:nvSpPr>
        <p:spPr>
          <a:xfrm>
            <a:off x="9451975" y="6596872"/>
            <a:ext cx="278605" cy="109389"/>
          </a:xfrm>
          <a:prstGeom prst="rect">
            <a:avLst/>
          </a:prstGeom>
        </p:spPr>
        <p:txBody>
          <a:bodyPr wrap="square" lIns="0" tIns="0" rIns="0" bIns="0">
            <a:spAutoFit/>
          </a:bodyPr>
          <a:lstStyle>
            <a:lvl1pPr algn="r">
              <a:defRPr sz="711">
                <a:solidFill>
                  <a:schemeClr val="tx1"/>
                </a:solidFill>
              </a:defRPr>
            </a:lvl1pPr>
          </a:lstStyle>
          <a:p>
            <a:fld id="{B6F15528-21DE-4FAA-801E-634DDDAF4B2B}" type="slidenum">
              <a:rPr lang="en-US" altLang="ja-JP" smtClean="0"/>
              <a:pPr/>
              <a:t>‹#›</a:t>
            </a:fld>
            <a:endParaRPr lang="ja-JP" altLang="en-US" dirty="0"/>
          </a:p>
        </p:txBody>
      </p:sp>
      <p:sp>
        <p:nvSpPr>
          <p:cNvPr id="12" name="object 5">
            <a:extLst>
              <a:ext uri="{FF2B5EF4-FFF2-40B4-BE49-F238E27FC236}">
                <a16:creationId xmlns:a16="http://schemas.microsoft.com/office/drawing/2014/main" id="{0BCBA141-D3A4-46E3-B654-A85C2580F50F}"/>
              </a:ext>
            </a:extLst>
          </p:cNvPr>
          <p:cNvSpPr/>
          <p:nvPr userDrawn="1"/>
        </p:nvSpPr>
        <p:spPr>
          <a:xfrm>
            <a:off x="83007" y="131394"/>
            <a:ext cx="1693651" cy="637540"/>
          </a:xfrm>
          <a:custGeom>
            <a:avLst/>
            <a:gdLst/>
            <a:ahLst/>
            <a:cxnLst/>
            <a:rect l="l" t="t" r="r" b="b"/>
            <a:pathLst>
              <a:path w="1563370" h="637540">
                <a:moveTo>
                  <a:pt x="1449743" y="0"/>
                </a:moveTo>
                <a:lnTo>
                  <a:pt x="43484" y="253352"/>
                </a:lnTo>
                <a:lnTo>
                  <a:pt x="8783" y="275726"/>
                </a:lnTo>
                <a:lnTo>
                  <a:pt x="0" y="316064"/>
                </a:lnTo>
                <a:lnTo>
                  <a:pt x="50507" y="593801"/>
                </a:lnTo>
                <a:lnTo>
                  <a:pt x="58450" y="613669"/>
                </a:lnTo>
                <a:lnTo>
                  <a:pt x="72942" y="628505"/>
                </a:lnTo>
                <a:lnTo>
                  <a:pt x="91920" y="636876"/>
                </a:lnTo>
                <a:lnTo>
                  <a:pt x="113322" y="637349"/>
                </a:lnTo>
                <a:lnTo>
                  <a:pt x="1519593" y="383984"/>
                </a:lnTo>
                <a:lnTo>
                  <a:pt x="1539462" y="376073"/>
                </a:lnTo>
                <a:lnTo>
                  <a:pt x="1554283" y="361616"/>
                </a:lnTo>
                <a:lnTo>
                  <a:pt x="1562627" y="342668"/>
                </a:lnTo>
                <a:lnTo>
                  <a:pt x="1563065" y="321284"/>
                </a:lnTo>
                <a:lnTo>
                  <a:pt x="1512557" y="43548"/>
                </a:lnTo>
                <a:lnTo>
                  <a:pt x="1504608" y="23679"/>
                </a:lnTo>
                <a:lnTo>
                  <a:pt x="1490117" y="8843"/>
                </a:lnTo>
                <a:lnTo>
                  <a:pt x="1471143" y="473"/>
                </a:lnTo>
                <a:lnTo>
                  <a:pt x="1449743" y="0"/>
                </a:lnTo>
                <a:close/>
              </a:path>
            </a:pathLst>
          </a:custGeom>
          <a:solidFill>
            <a:srgbClr val="FFFFFF"/>
          </a:solidFill>
        </p:spPr>
        <p:txBody>
          <a:bodyPr wrap="square" lIns="0" tIns="0" rIns="0" bIns="0" rtlCol="0"/>
          <a:lstStyle/>
          <a:p>
            <a:endParaRPr sz="1717"/>
          </a:p>
        </p:txBody>
      </p:sp>
      <p:sp>
        <p:nvSpPr>
          <p:cNvPr id="13" name="object 6">
            <a:extLst>
              <a:ext uri="{FF2B5EF4-FFF2-40B4-BE49-F238E27FC236}">
                <a16:creationId xmlns:a16="http://schemas.microsoft.com/office/drawing/2014/main" id="{31D1ABDA-91EC-42A9-BA83-45DB718D8933}"/>
              </a:ext>
            </a:extLst>
          </p:cNvPr>
          <p:cNvSpPr/>
          <p:nvPr userDrawn="1"/>
        </p:nvSpPr>
        <p:spPr>
          <a:xfrm>
            <a:off x="102105" y="149067"/>
            <a:ext cx="1655128" cy="602615"/>
          </a:xfrm>
          <a:custGeom>
            <a:avLst/>
            <a:gdLst/>
            <a:ahLst/>
            <a:cxnLst/>
            <a:rect l="l" t="t" r="r" b="b"/>
            <a:pathLst>
              <a:path w="1527810" h="602615">
                <a:moveTo>
                  <a:pt x="1435138" y="0"/>
                </a:moveTo>
                <a:lnTo>
                  <a:pt x="28956" y="253339"/>
                </a:lnTo>
                <a:lnTo>
                  <a:pt x="284" y="280880"/>
                </a:lnTo>
                <a:lnTo>
                  <a:pt x="0" y="295135"/>
                </a:lnTo>
                <a:lnTo>
                  <a:pt x="50761" y="572973"/>
                </a:lnTo>
                <a:lnTo>
                  <a:pt x="56074" y="586215"/>
                </a:lnTo>
                <a:lnTo>
                  <a:pt x="65743" y="596104"/>
                </a:lnTo>
                <a:lnTo>
                  <a:pt x="78395" y="601685"/>
                </a:lnTo>
                <a:lnTo>
                  <a:pt x="92659" y="602005"/>
                </a:lnTo>
                <a:lnTo>
                  <a:pt x="1498854" y="348665"/>
                </a:lnTo>
                <a:lnTo>
                  <a:pt x="1512097" y="343396"/>
                </a:lnTo>
                <a:lnTo>
                  <a:pt x="1521971" y="333759"/>
                </a:lnTo>
                <a:lnTo>
                  <a:pt x="1527525" y="321126"/>
                </a:lnTo>
                <a:lnTo>
                  <a:pt x="1527810" y="306870"/>
                </a:lnTo>
                <a:lnTo>
                  <a:pt x="1477048" y="29032"/>
                </a:lnTo>
                <a:lnTo>
                  <a:pt x="1471740" y="15784"/>
                </a:lnTo>
                <a:lnTo>
                  <a:pt x="1462070" y="5895"/>
                </a:lnTo>
                <a:lnTo>
                  <a:pt x="1449410" y="317"/>
                </a:lnTo>
                <a:lnTo>
                  <a:pt x="1435138" y="0"/>
                </a:lnTo>
                <a:close/>
              </a:path>
            </a:pathLst>
          </a:custGeom>
          <a:solidFill>
            <a:srgbClr val="F4A351"/>
          </a:solidFill>
        </p:spPr>
        <p:txBody>
          <a:bodyPr wrap="square" lIns="0" tIns="0" rIns="0" bIns="0" rtlCol="0"/>
          <a:lstStyle/>
          <a:p>
            <a:endParaRPr sz="1717"/>
          </a:p>
        </p:txBody>
      </p:sp>
      <p:sp>
        <p:nvSpPr>
          <p:cNvPr id="15" name="object 8">
            <a:extLst>
              <a:ext uri="{FF2B5EF4-FFF2-40B4-BE49-F238E27FC236}">
                <a16:creationId xmlns:a16="http://schemas.microsoft.com/office/drawing/2014/main" id="{FC3BD838-31A1-483A-B1BA-DA24FBB6D47D}"/>
              </a:ext>
            </a:extLst>
          </p:cNvPr>
          <p:cNvSpPr txBox="1"/>
          <p:nvPr userDrawn="1"/>
        </p:nvSpPr>
        <p:spPr>
          <a:xfrm rot="21000000">
            <a:off x="562716" y="360439"/>
            <a:ext cx="1074618" cy="141064"/>
          </a:xfrm>
          <a:prstGeom prst="rect">
            <a:avLst/>
          </a:prstGeom>
        </p:spPr>
        <p:txBody>
          <a:bodyPr vert="horz" wrap="square" lIns="0" tIns="0" rIns="0" bIns="0" rtlCol="0">
            <a:spAutoFit/>
          </a:bodyPr>
          <a:lstStyle/>
          <a:p>
            <a:pPr>
              <a:lnSpc>
                <a:spcPts val="1089"/>
              </a:lnSpc>
            </a:pPr>
            <a:r>
              <a:rPr sz="977" b="1" dirty="0">
                <a:solidFill>
                  <a:srgbClr val="FFFFFF"/>
                </a:solidFill>
                <a:latin typeface="游ゴシック"/>
                <a:cs typeface="游ゴシック"/>
              </a:rPr>
              <a:t>地域循環共生圏</a:t>
            </a:r>
            <a:endParaRPr sz="977">
              <a:latin typeface="游ゴシック"/>
              <a:cs typeface="游ゴシック"/>
            </a:endParaRPr>
          </a:p>
        </p:txBody>
      </p:sp>
      <p:sp>
        <p:nvSpPr>
          <p:cNvPr id="16" name="object 9">
            <a:extLst>
              <a:ext uri="{FF2B5EF4-FFF2-40B4-BE49-F238E27FC236}">
                <a16:creationId xmlns:a16="http://schemas.microsoft.com/office/drawing/2014/main" id="{B637D6C6-7958-4595-B009-90BB4397878D}"/>
              </a:ext>
            </a:extLst>
          </p:cNvPr>
          <p:cNvSpPr/>
          <p:nvPr userDrawn="1"/>
        </p:nvSpPr>
        <p:spPr>
          <a:xfrm>
            <a:off x="-13758" y="541662"/>
            <a:ext cx="254499" cy="7825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717"/>
          </a:p>
        </p:txBody>
      </p:sp>
      <p:sp>
        <p:nvSpPr>
          <p:cNvPr id="19" name="フリーフォーム: 図形 18">
            <a:extLst>
              <a:ext uri="{FF2B5EF4-FFF2-40B4-BE49-F238E27FC236}">
                <a16:creationId xmlns:a16="http://schemas.microsoft.com/office/drawing/2014/main" id="{AA836016-3958-4BFB-B76E-2CA9388E7043}"/>
              </a:ext>
            </a:extLst>
          </p:cNvPr>
          <p:cNvSpPr/>
          <p:nvPr userDrawn="1"/>
        </p:nvSpPr>
        <p:spPr>
          <a:xfrm rot="20976576">
            <a:off x="284215" y="424206"/>
            <a:ext cx="238883" cy="220507"/>
          </a:xfrm>
          <a:custGeom>
            <a:avLst/>
            <a:gdLst>
              <a:gd name="connsiteX0" fmla="*/ 44372 w 278911"/>
              <a:gd name="connsiteY0" fmla="*/ 181292 h 278911"/>
              <a:gd name="connsiteX1" fmla="*/ 76067 w 278911"/>
              <a:gd name="connsiteY1" fmla="*/ 219326 h 278911"/>
              <a:gd name="connsiteX2" fmla="*/ 140723 w 278911"/>
              <a:gd name="connsiteY2" fmla="*/ 233271 h 278911"/>
              <a:gd name="connsiteX3" fmla="*/ 199041 w 278911"/>
              <a:gd name="connsiteY3" fmla="*/ 221861 h 278911"/>
              <a:gd name="connsiteX4" fmla="*/ 219325 w 278911"/>
              <a:gd name="connsiteY4" fmla="*/ 187631 h 278911"/>
              <a:gd name="connsiteX5" fmla="*/ 214254 w 278911"/>
              <a:gd name="connsiteY5" fmla="*/ 171150 h 278911"/>
              <a:gd name="connsiteX6" fmla="*/ 196506 w 278911"/>
              <a:gd name="connsiteY6" fmla="*/ 158472 h 278911"/>
              <a:gd name="connsiteX7" fmla="*/ 162275 w 278911"/>
              <a:gd name="connsiteY7" fmla="*/ 150866 h 278911"/>
              <a:gd name="connsiteX8" fmla="*/ 109029 w 278911"/>
              <a:gd name="connsiteY8" fmla="*/ 148330 h 278911"/>
              <a:gd name="connsiteX9" fmla="*/ 109029 w 278911"/>
              <a:gd name="connsiteY9" fmla="*/ 112832 h 278911"/>
              <a:gd name="connsiteX10" fmla="*/ 150865 w 278911"/>
              <a:gd name="connsiteY10" fmla="*/ 111564 h 278911"/>
              <a:gd name="connsiteX11" fmla="*/ 180024 w 278911"/>
              <a:gd name="connsiteY11" fmla="*/ 107761 h 278911"/>
              <a:gd name="connsiteX12" fmla="*/ 199041 w 278911"/>
              <a:gd name="connsiteY12" fmla="*/ 101422 h 278911"/>
              <a:gd name="connsiteX13" fmla="*/ 210451 w 278911"/>
              <a:gd name="connsiteY13" fmla="*/ 92548 h 278911"/>
              <a:gd name="connsiteX14" fmla="*/ 215522 w 278911"/>
              <a:gd name="connsiteY14" fmla="*/ 82406 h 278911"/>
              <a:gd name="connsiteX15" fmla="*/ 216790 w 278911"/>
              <a:gd name="connsiteY15" fmla="*/ 70996 h 278911"/>
              <a:gd name="connsiteX16" fmla="*/ 211719 w 278911"/>
              <a:gd name="connsiteY16" fmla="*/ 54514 h 278911"/>
              <a:gd name="connsiteX17" fmla="*/ 196506 w 278911"/>
              <a:gd name="connsiteY17" fmla="*/ 41837 h 278911"/>
              <a:gd name="connsiteX18" fmla="*/ 171150 w 278911"/>
              <a:gd name="connsiteY18" fmla="*/ 34230 h 278911"/>
              <a:gd name="connsiteX19" fmla="*/ 135652 w 278911"/>
              <a:gd name="connsiteY19" fmla="*/ 31694 h 278911"/>
              <a:gd name="connsiteX20" fmla="*/ 97619 w 278911"/>
              <a:gd name="connsiteY20" fmla="*/ 35498 h 278911"/>
              <a:gd name="connsiteX21" fmla="*/ 70996 w 278911"/>
              <a:gd name="connsiteY21" fmla="*/ 46908 h 278911"/>
              <a:gd name="connsiteX22" fmla="*/ 53246 w 278911"/>
              <a:gd name="connsiteY22" fmla="*/ 64657 h 278911"/>
              <a:gd name="connsiteX23" fmla="*/ 45640 w 278911"/>
              <a:gd name="connsiteY23" fmla="*/ 87477 h 278911"/>
              <a:gd name="connsiteX24" fmla="*/ 0 w 278911"/>
              <a:gd name="connsiteY24" fmla="*/ 87477 h 278911"/>
              <a:gd name="connsiteX25" fmla="*/ 10142 w 278911"/>
              <a:gd name="connsiteY25" fmla="*/ 53247 h 278911"/>
              <a:gd name="connsiteX26" fmla="*/ 34230 w 278911"/>
              <a:gd name="connsiteY26" fmla="*/ 25356 h 278911"/>
              <a:gd name="connsiteX27" fmla="*/ 74799 w 278911"/>
              <a:gd name="connsiteY27" fmla="*/ 6339 h 278911"/>
              <a:gd name="connsiteX28" fmla="*/ 135652 w 278911"/>
              <a:gd name="connsiteY28" fmla="*/ 0 h 278911"/>
              <a:gd name="connsiteX29" fmla="*/ 191435 w 278911"/>
              <a:gd name="connsiteY29" fmla="*/ 5071 h 278911"/>
              <a:gd name="connsiteX30" fmla="*/ 230735 w 278911"/>
              <a:gd name="connsiteY30" fmla="*/ 19017 h 278911"/>
              <a:gd name="connsiteX31" fmla="*/ 253556 w 278911"/>
              <a:gd name="connsiteY31" fmla="*/ 40569 h 278911"/>
              <a:gd name="connsiteX32" fmla="*/ 261162 w 278911"/>
              <a:gd name="connsiteY32" fmla="*/ 68460 h 278911"/>
              <a:gd name="connsiteX33" fmla="*/ 257359 w 278911"/>
              <a:gd name="connsiteY33" fmla="*/ 86209 h 278911"/>
              <a:gd name="connsiteX34" fmla="*/ 247217 w 278911"/>
              <a:gd name="connsiteY34" fmla="*/ 102690 h 278911"/>
              <a:gd name="connsiteX35" fmla="*/ 230735 w 278911"/>
              <a:gd name="connsiteY35" fmla="*/ 116636 h 278911"/>
              <a:gd name="connsiteX36" fmla="*/ 207915 w 278911"/>
              <a:gd name="connsiteY36" fmla="*/ 126778 h 278911"/>
              <a:gd name="connsiteX37" fmla="*/ 232003 w 278911"/>
              <a:gd name="connsiteY37" fmla="*/ 136920 h 278911"/>
              <a:gd name="connsiteX38" fmla="*/ 249752 w 278911"/>
              <a:gd name="connsiteY38" fmla="*/ 150866 h 278911"/>
              <a:gd name="connsiteX39" fmla="*/ 261162 w 278911"/>
              <a:gd name="connsiteY39" fmla="*/ 168614 h 278911"/>
              <a:gd name="connsiteX40" fmla="*/ 264965 w 278911"/>
              <a:gd name="connsiteY40" fmla="*/ 187631 h 278911"/>
              <a:gd name="connsiteX41" fmla="*/ 256091 w 278911"/>
              <a:gd name="connsiteY41" fmla="*/ 219326 h 278911"/>
              <a:gd name="connsiteX42" fmla="*/ 232003 w 278911"/>
              <a:gd name="connsiteY42" fmla="*/ 244681 h 278911"/>
              <a:gd name="connsiteX43" fmla="*/ 192702 w 278911"/>
              <a:gd name="connsiteY43" fmla="*/ 261162 h 278911"/>
              <a:gd name="connsiteX44" fmla="*/ 140723 w 278911"/>
              <a:gd name="connsiteY44" fmla="*/ 267501 h 278911"/>
              <a:gd name="connsiteX45" fmla="*/ 87477 w 278911"/>
              <a:gd name="connsiteY45" fmla="*/ 262430 h 278911"/>
              <a:gd name="connsiteX46" fmla="*/ 48175 w 278911"/>
              <a:gd name="connsiteY46" fmla="*/ 248484 h 278911"/>
              <a:gd name="connsiteX47" fmla="*/ 21552 w 278911"/>
              <a:gd name="connsiteY47" fmla="*/ 226932 h 278911"/>
              <a:gd name="connsiteX48" fmla="*/ 6339 w 278911"/>
              <a:gd name="connsiteY48" fmla="*/ 197773 h 278911"/>
              <a:gd name="connsiteX49" fmla="*/ 44372 w 278911"/>
              <a:gd name="connsiteY49" fmla="*/ 181292 h 278911"/>
              <a:gd name="connsiteX50" fmla="*/ 12678 w 278911"/>
              <a:gd name="connsiteY50" fmla="*/ 100154 h 278911"/>
              <a:gd name="connsiteX51" fmla="*/ 62121 w 278911"/>
              <a:gd name="connsiteY51" fmla="*/ 100154 h 278911"/>
              <a:gd name="connsiteX52" fmla="*/ 81138 w 278911"/>
              <a:gd name="connsiteY52" fmla="*/ 59586 h 278911"/>
              <a:gd name="connsiteX53" fmla="*/ 135652 w 278911"/>
              <a:gd name="connsiteY53" fmla="*/ 46908 h 278911"/>
              <a:gd name="connsiteX54" fmla="*/ 162275 w 278911"/>
              <a:gd name="connsiteY54" fmla="*/ 48176 h 278911"/>
              <a:gd name="connsiteX55" fmla="*/ 182560 w 278911"/>
              <a:gd name="connsiteY55" fmla="*/ 51979 h 278911"/>
              <a:gd name="connsiteX56" fmla="*/ 196506 w 278911"/>
              <a:gd name="connsiteY56" fmla="*/ 58318 h 278911"/>
              <a:gd name="connsiteX57" fmla="*/ 201577 w 278911"/>
              <a:gd name="connsiteY57" fmla="*/ 65924 h 278911"/>
              <a:gd name="connsiteX58" fmla="*/ 193970 w 278911"/>
              <a:gd name="connsiteY58" fmla="*/ 60853 h 278911"/>
              <a:gd name="connsiteX59" fmla="*/ 180024 w 278911"/>
              <a:gd name="connsiteY59" fmla="*/ 57050 h 278911"/>
              <a:gd name="connsiteX60" fmla="*/ 161008 w 278911"/>
              <a:gd name="connsiteY60" fmla="*/ 54514 h 278911"/>
              <a:gd name="connsiteX61" fmla="*/ 136920 w 278911"/>
              <a:gd name="connsiteY61" fmla="*/ 53247 h 278911"/>
              <a:gd name="connsiteX62" fmla="*/ 87477 w 278911"/>
              <a:gd name="connsiteY62" fmla="*/ 65924 h 278911"/>
              <a:gd name="connsiteX63" fmla="*/ 69728 w 278911"/>
              <a:gd name="connsiteY63" fmla="*/ 100154 h 278911"/>
              <a:gd name="connsiteX64" fmla="*/ 69728 w 278911"/>
              <a:gd name="connsiteY64" fmla="*/ 107761 h 278911"/>
              <a:gd name="connsiteX65" fmla="*/ 12678 w 278911"/>
              <a:gd name="connsiteY65" fmla="*/ 107761 h 278911"/>
              <a:gd name="connsiteX66" fmla="*/ 12678 w 278911"/>
              <a:gd name="connsiteY66" fmla="*/ 100154 h 278911"/>
              <a:gd name="connsiteX67" fmla="*/ 29159 w 278911"/>
              <a:gd name="connsiteY67" fmla="*/ 254823 h 278911"/>
              <a:gd name="connsiteX68" fmla="*/ 77335 w 278911"/>
              <a:gd name="connsiteY68" fmla="*/ 273840 h 278911"/>
              <a:gd name="connsiteX69" fmla="*/ 134385 w 278911"/>
              <a:gd name="connsiteY69" fmla="*/ 280179 h 278911"/>
              <a:gd name="connsiteX70" fmla="*/ 190167 w 278911"/>
              <a:gd name="connsiteY70" fmla="*/ 275108 h 278911"/>
              <a:gd name="connsiteX71" fmla="*/ 235807 w 278911"/>
              <a:gd name="connsiteY71" fmla="*/ 257359 h 278911"/>
              <a:gd name="connsiteX72" fmla="*/ 266233 w 278911"/>
              <a:gd name="connsiteY72" fmla="*/ 228200 h 278911"/>
              <a:gd name="connsiteX73" fmla="*/ 277643 w 278911"/>
              <a:gd name="connsiteY73" fmla="*/ 187631 h 278911"/>
              <a:gd name="connsiteX74" fmla="*/ 273840 w 278911"/>
              <a:gd name="connsiteY74" fmla="*/ 167347 h 278911"/>
              <a:gd name="connsiteX75" fmla="*/ 264965 w 278911"/>
              <a:gd name="connsiteY75" fmla="*/ 149598 h 278911"/>
              <a:gd name="connsiteX76" fmla="*/ 251020 w 278911"/>
              <a:gd name="connsiteY76" fmla="*/ 135652 h 278911"/>
              <a:gd name="connsiteX77" fmla="*/ 233271 w 278911"/>
              <a:gd name="connsiteY77" fmla="*/ 126778 h 278911"/>
              <a:gd name="connsiteX78" fmla="*/ 276375 w 278911"/>
              <a:gd name="connsiteY78" fmla="*/ 69728 h 278911"/>
              <a:gd name="connsiteX79" fmla="*/ 266233 w 278911"/>
              <a:gd name="connsiteY79" fmla="*/ 34230 h 278911"/>
              <a:gd name="connsiteX80" fmla="*/ 237074 w 278911"/>
              <a:gd name="connsiteY80" fmla="*/ 8874 h 278911"/>
              <a:gd name="connsiteX81" fmla="*/ 258627 w 278911"/>
              <a:gd name="connsiteY81" fmla="*/ 17749 h 278911"/>
              <a:gd name="connsiteX82" fmla="*/ 273840 w 278911"/>
              <a:gd name="connsiteY82" fmla="*/ 31694 h 278911"/>
              <a:gd name="connsiteX83" fmla="*/ 282714 w 278911"/>
              <a:gd name="connsiteY83" fmla="*/ 49443 h 278911"/>
              <a:gd name="connsiteX84" fmla="*/ 285250 w 278911"/>
              <a:gd name="connsiteY84" fmla="*/ 69728 h 278911"/>
              <a:gd name="connsiteX85" fmla="*/ 277643 w 278911"/>
              <a:gd name="connsiteY85" fmla="*/ 101422 h 278911"/>
              <a:gd name="connsiteX86" fmla="*/ 252288 w 278911"/>
              <a:gd name="connsiteY86" fmla="*/ 125510 h 278911"/>
              <a:gd name="connsiteX87" fmla="*/ 280179 w 278911"/>
              <a:gd name="connsiteY87" fmla="*/ 152133 h 278911"/>
              <a:gd name="connsiteX88" fmla="*/ 287785 w 278911"/>
              <a:gd name="connsiteY88" fmla="*/ 185096 h 278911"/>
              <a:gd name="connsiteX89" fmla="*/ 277643 w 278911"/>
              <a:gd name="connsiteY89" fmla="*/ 226932 h 278911"/>
              <a:gd name="connsiteX90" fmla="*/ 247217 w 278911"/>
              <a:gd name="connsiteY90" fmla="*/ 258627 h 278911"/>
              <a:gd name="connsiteX91" fmla="*/ 199041 w 278911"/>
              <a:gd name="connsiteY91" fmla="*/ 278911 h 278911"/>
              <a:gd name="connsiteX92" fmla="*/ 134385 w 278911"/>
              <a:gd name="connsiteY92" fmla="*/ 286518 h 278911"/>
              <a:gd name="connsiteX93" fmla="*/ 72263 w 278911"/>
              <a:gd name="connsiteY93" fmla="*/ 278911 h 278911"/>
              <a:gd name="connsiteX94" fmla="*/ 29159 w 278911"/>
              <a:gd name="connsiteY94" fmla="*/ 254823 h 278911"/>
              <a:gd name="connsiteX95" fmla="*/ 69728 w 278911"/>
              <a:gd name="connsiteY95" fmla="*/ 187631 h 278911"/>
              <a:gd name="connsiteX96" fmla="*/ 77335 w 278911"/>
              <a:gd name="connsiteY96" fmla="*/ 197773 h 278911"/>
              <a:gd name="connsiteX97" fmla="*/ 86209 w 278911"/>
              <a:gd name="connsiteY97" fmla="*/ 206648 h 278911"/>
              <a:gd name="connsiteX98" fmla="*/ 96351 w 278911"/>
              <a:gd name="connsiteY98" fmla="*/ 212987 h 278911"/>
              <a:gd name="connsiteX99" fmla="*/ 106493 w 278911"/>
              <a:gd name="connsiteY99" fmla="*/ 216790 h 278911"/>
              <a:gd name="connsiteX100" fmla="*/ 79870 w 278911"/>
              <a:gd name="connsiteY100" fmla="*/ 206648 h 278911"/>
              <a:gd name="connsiteX101" fmla="*/ 62121 w 278911"/>
              <a:gd name="connsiteY101" fmla="*/ 188899 h 278911"/>
              <a:gd name="connsiteX102" fmla="*/ 69728 w 278911"/>
              <a:gd name="connsiteY102" fmla="*/ 187631 h 278911"/>
              <a:gd name="connsiteX103" fmla="*/ 120439 w 278911"/>
              <a:gd name="connsiteY103" fmla="*/ 161008 h 278911"/>
              <a:gd name="connsiteX104" fmla="*/ 125510 w 278911"/>
              <a:gd name="connsiteY104" fmla="*/ 161008 h 278911"/>
              <a:gd name="connsiteX105" fmla="*/ 130581 w 278911"/>
              <a:gd name="connsiteY105" fmla="*/ 161008 h 278911"/>
              <a:gd name="connsiteX106" fmla="*/ 158472 w 278911"/>
              <a:gd name="connsiteY106" fmla="*/ 163543 h 278911"/>
              <a:gd name="connsiteX107" fmla="*/ 181292 w 278911"/>
              <a:gd name="connsiteY107" fmla="*/ 168614 h 278911"/>
              <a:gd name="connsiteX108" fmla="*/ 196506 w 278911"/>
              <a:gd name="connsiteY108" fmla="*/ 174953 h 278911"/>
              <a:gd name="connsiteX109" fmla="*/ 201577 w 278911"/>
              <a:gd name="connsiteY109" fmla="*/ 181292 h 278911"/>
              <a:gd name="connsiteX110" fmla="*/ 195238 w 278911"/>
              <a:gd name="connsiteY110" fmla="*/ 178757 h 278911"/>
              <a:gd name="connsiteX111" fmla="*/ 178757 w 278911"/>
              <a:gd name="connsiteY111" fmla="*/ 174953 h 278911"/>
              <a:gd name="connsiteX112" fmla="*/ 155937 w 278911"/>
              <a:gd name="connsiteY112" fmla="*/ 171150 h 278911"/>
              <a:gd name="connsiteX113" fmla="*/ 128046 w 278911"/>
              <a:gd name="connsiteY113" fmla="*/ 169882 h 278911"/>
              <a:gd name="connsiteX114" fmla="*/ 124242 w 278911"/>
              <a:gd name="connsiteY114" fmla="*/ 169882 h 278911"/>
              <a:gd name="connsiteX115" fmla="*/ 120439 w 278911"/>
              <a:gd name="connsiteY115" fmla="*/ 169882 h 278911"/>
              <a:gd name="connsiteX116" fmla="*/ 120439 w 278911"/>
              <a:gd name="connsiteY116" fmla="*/ 161008 h 27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278911" h="278911">
                <a:moveTo>
                  <a:pt x="44372" y="181292"/>
                </a:moveTo>
                <a:cubicBezTo>
                  <a:pt x="49443" y="197773"/>
                  <a:pt x="59585" y="210451"/>
                  <a:pt x="76067" y="219326"/>
                </a:cubicBezTo>
                <a:cubicBezTo>
                  <a:pt x="92548" y="228200"/>
                  <a:pt x="114100" y="233271"/>
                  <a:pt x="140723" y="233271"/>
                </a:cubicBezTo>
                <a:cubicBezTo>
                  <a:pt x="166079" y="233271"/>
                  <a:pt x="186363" y="229468"/>
                  <a:pt x="199041" y="221861"/>
                </a:cubicBezTo>
                <a:cubicBezTo>
                  <a:pt x="212987" y="214254"/>
                  <a:pt x="219325" y="202844"/>
                  <a:pt x="219325" y="187631"/>
                </a:cubicBezTo>
                <a:cubicBezTo>
                  <a:pt x="219325" y="181292"/>
                  <a:pt x="218058" y="176221"/>
                  <a:pt x="214254" y="171150"/>
                </a:cubicBezTo>
                <a:cubicBezTo>
                  <a:pt x="210451" y="166079"/>
                  <a:pt x="204112" y="162276"/>
                  <a:pt x="196506" y="158472"/>
                </a:cubicBezTo>
                <a:cubicBezTo>
                  <a:pt x="187631" y="154669"/>
                  <a:pt x="176221" y="152133"/>
                  <a:pt x="162275" y="150866"/>
                </a:cubicBezTo>
                <a:cubicBezTo>
                  <a:pt x="148330" y="148330"/>
                  <a:pt x="130581" y="148330"/>
                  <a:pt x="109029" y="148330"/>
                </a:cubicBezTo>
                <a:lnTo>
                  <a:pt x="109029" y="112832"/>
                </a:lnTo>
                <a:cubicBezTo>
                  <a:pt x="125510" y="112832"/>
                  <a:pt x="139456" y="112832"/>
                  <a:pt x="150865" y="111564"/>
                </a:cubicBezTo>
                <a:cubicBezTo>
                  <a:pt x="162275" y="110297"/>
                  <a:pt x="172418" y="109029"/>
                  <a:pt x="180024" y="107761"/>
                </a:cubicBezTo>
                <a:cubicBezTo>
                  <a:pt x="187631" y="106493"/>
                  <a:pt x="193970" y="103958"/>
                  <a:pt x="199041" y="101422"/>
                </a:cubicBezTo>
                <a:cubicBezTo>
                  <a:pt x="204112" y="98887"/>
                  <a:pt x="207915" y="96351"/>
                  <a:pt x="210451" y="92548"/>
                </a:cubicBezTo>
                <a:cubicBezTo>
                  <a:pt x="212987" y="88744"/>
                  <a:pt x="214254" y="86209"/>
                  <a:pt x="215522" y="82406"/>
                </a:cubicBezTo>
                <a:cubicBezTo>
                  <a:pt x="216790" y="78602"/>
                  <a:pt x="216790" y="74799"/>
                  <a:pt x="216790" y="70996"/>
                </a:cubicBezTo>
                <a:cubicBezTo>
                  <a:pt x="216790" y="64657"/>
                  <a:pt x="215522" y="59586"/>
                  <a:pt x="211719" y="54514"/>
                </a:cubicBezTo>
                <a:cubicBezTo>
                  <a:pt x="207915" y="49443"/>
                  <a:pt x="202844" y="45640"/>
                  <a:pt x="196506" y="41837"/>
                </a:cubicBezTo>
                <a:cubicBezTo>
                  <a:pt x="190167" y="38033"/>
                  <a:pt x="181292" y="35498"/>
                  <a:pt x="171150" y="34230"/>
                </a:cubicBezTo>
                <a:cubicBezTo>
                  <a:pt x="161008" y="31694"/>
                  <a:pt x="149598" y="31694"/>
                  <a:pt x="135652" y="31694"/>
                </a:cubicBezTo>
                <a:cubicBezTo>
                  <a:pt x="121707" y="31694"/>
                  <a:pt x="109029" y="32962"/>
                  <a:pt x="97619" y="35498"/>
                </a:cubicBezTo>
                <a:cubicBezTo>
                  <a:pt x="87477" y="38033"/>
                  <a:pt x="77335" y="41837"/>
                  <a:pt x="70996" y="46908"/>
                </a:cubicBezTo>
                <a:cubicBezTo>
                  <a:pt x="64657" y="51979"/>
                  <a:pt x="58318" y="57050"/>
                  <a:pt x="53246" y="64657"/>
                </a:cubicBezTo>
                <a:cubicBezTo>
                  <a:pt x="48175" y="72263"/>
                  <a:pt x="46908" y="78602"/>
                  <a:pt x="45640" y="87477"/>
                </a:cubicBezTo>
                <a:lnTo>
                  <a:pt x="0" y="87477"/>
                </a:lnTo>
                <a:cubicBezTo>
                  <a:pt x="1268" y="76067"/>
                  <a:pt x="5071" y="64657"/>
                  <a:pt x="10142" y="53247"/>
                </a:cubicBezTo>
                <a:cubicBezTo>
                  <a:pt x="15213" y="43104"/>
                  <a:pt x="24088" y="32962"/>
                  <a:pt x="34230" y="25356"/>
                </a:cubicBezTo>
                <a:cubicBezTo>
                  <a:pt x="44372" y="17749"/>
                  <a:pt x="58318" y="11410"/>
                  <a:pt x="74799" y="6339"/>
                </a:cubicBezTo>
                <a:cubicBezTo>
                  <a:pt x="91280" y="1268"/>
                  <a:pt x="111564" y="0"/>
                  <a:pt x="135652" y="0"/>
                </a:cubicBezTo>
                <a:cubicBezTo>
                  <a:pt x="157204" y="0"/>
                  <a:pt x="174953" y="1268"/>
                  <a:pt x="191435" y="5071"/>
                </a:cubicBezTo>
                <a:cubicBezTo>
                  <a:pt x="206648" y="8874"/>
                  <a:pt x="220593" y="13946"/>
                  <a:pt x="230735" y="19017"/>
                </a:cubicBezTo>
                <a:cubicBezTo>
                  <a:pt x="240878" y="25356"/>
                  <a:pt x="248485" y="32962"/>
                  <a:pt x="253556" y="40569"/>
                </a:cubicBezTo>
                <a:cubicBezTo>
                  <a:pt x="258627" y="48176"/>
                  <a:pt x="261162" y="58318"/>
                  <a:pt x="261162" y="68460"/>
                </a:cubicBezTo>
                <a:cubicBezTo>
                  <a:pt x="261162" y="74799"/>
                  <a:pt x="259894" y="81138"/>
                  <a:pt x="257359" y="86209"/>
                </a:cubicBezTo>
                <a:cubicBezTo>
                  <a:pt x="254823" y="92548"/>
                  <a:pt x="251020" y="97619"/>
                  <a:pt x="247217" y="102690"/>
                </a:cubicBezTo>
                <a:cubicBezTo>
                  <a:pt x="242146" y="107761"/>
                  <a:pt x="237074" y="112832"/>
                  <a:pt x="230735" y="116636"/>
                </a:cubicBezTo>
                <a:cubicBezTo>
                  <a:pt x="224396" y="120439"/>
                  <a:pt x="216790" y="124242"/>
                  <a:pt x="207915" y="126778"/>
                </a:cubicBezTo>
                <a:cubicBezTo>
                  <a:pt x="216790" y="129313"/>
                  <a:pt x="224396" y="131849"/>
                  <a:pt x="232003" y="136920"/>
                </a:cubicBezTo>
                <a:cubicBezTo>
                  <a:pt x="238342" y="140723"/>
                  <a:pt x="244681" y="145794"/>
                  <a:pt x="249752" y="150866"/>
                </a:cubicBezTo>
                <a:cubicBezTo>
                  <a:pt x="254823" y="155937"/>
                  <a:pt x="258627" y="162276"/>
                  <a:pt x="261162" y="168614"/>
                </a:cubicBezTo>
                <a:cubicBezTo>
                  <a:pt x="263698" y="174953"/>
                  <a:pt x="264965" y="181292"/>
                  <a:pt x="264965" y="187631"/>
                </a:cubicBezTo>
                <a:cubicBezTo>
                  <a:pt x="264965" y="199041"/>
                  <a:pt x="262430" y="209183"/>
                  <a:pt x="256091" y="219326"/>
                </a:cubicBezTo>
                <a:cubicBezTo>
                  <a:pt x="251020" y="229468"/>
                  <a:pt x="242146" y="237074"/>
                  <a:pt x="232003" y="244681"/>
                </a:cubicBezTo>
                <a:cubicBezTo>
                  <a:pt x="221861" y="251020"/>
                  <a:pt x="207915" y="257359"/>
                  <a:pt x="192702" y="261162"/>
                </a:cubicBezTo>
                <a:cubicBezTo>
                  <a:pt x="177489" y="264966"/>
                  <a:pt x="159740" y="267501"/>
                  <a:pt x="140723" y="267501"/>
                </a:cubicBezTo>
                <a:cubicBezTo>
                  <a:pt x="120439" y="267501"/>
                  <a:pt x="102690" y="266233"/>
                  <a:pt x="87477" y="262430"/>
                </a:cubicBezTo>
                <a:cubicBezTo>
                  <a:pt x="72263" y="258627"/>
                  <a:pt x="58318" y="254823"/>
                  <a:pt x="48175" y="248484"/>
                </a:cubicBezTo>
                <a:cubicBezTo>
                  <a:pt x="36765" y="242146"/>
                  <a:pt x="27891" y="235807"/>
                  <a:pt x="21552" y="226932"/>
                </a:cubicBezTo>
                <a:cubicBezTo>
                  <a:pt x="13946" y="218058"/>
                  <a:pt x="8874" y="209183"/>
                  <a:pt x="6339" y="197773"/>
                </a:cubicBezTo>
                <a:lnTo>
                  <a:pt x="44372" y="181292"/>
                </a:lnTo>
                <a:close/>
                <a:moveTo>
                  <a:pt x="12678" y="100154"/>
                </a:moveTo>
                <a:lnTo>
                  <a:pt x="62121" y="100154"/>
                </a:lnTo>
                <a:cubicBezTo>
                  <a:pt x="62121" y="82406"/>
                  <a:pt x="68460" y="68460"/>
                  <a:pt x="81138" y="59586"/>
                </a:cubicBezTo>
                <a:cubicBezTo>
                  <a:pt x="93815" y="50711"/>
                  <a:pt x="112832" y="46908"/>
                  <a:pt x="135652" y="46908"/>
                </a:cubicBezTo>
                <a:cubicBezTo>
                  <a:pt x="144527" y="46908"/>
                  <a:pt x="153401" y="46908"/>
                  <a:pt x="162275" y="48176"/>
                </a:cubicBezTo>
                <a:cubicBezTo>
                  <a:pt x="169882" y="49443"/>
                  <a:pt x="177489" y="50711"/>
                  <a:pt x="182560" y="51979"/>
                </a:cubicBezTo>
                <a:cubicBezTo>
                  <a:pt x="188899" y="53247"/>
                  <a:pt x="192702" y="55782"/>
                  <a:pt x="196506" y="58318"/>
                </a:cubicBezTo>
                <a:cubicBezTo>
                  <a:pt x="200309" y="60853"/>
                  <a:pt x="201577" y="63389"/>
                  <a:pt x="201577" y="65924"/>
                </a:cubicBezTo>
                <a:cubicBezTo>
                  <a:pt x="200309" y="63389"/>
                  <a:pt x="197773" y="62121"/>
                  <a:pt x="193970" y="60853"/>
                </a:cubicBezTo>
                <a:cubicBezTo>
                  <a:pt x="190167" y="59586"/>
                  <a:pt x="185096" y="58318"/>
                  <a:pt x="180024" y="57050"/>
                </a:cubicBezTo>
                <a:cubicBezTo>
                  <a:pt x="174953" y="55782"/>
                  <a:pt x="167346" y="54514"/>
                  <a:pt x="161008" y="54514"/>
                </a:cubicBezTo>
                <a:cubicBezTo>
                  <a:pt x="153401" y="54514"/>
                  <a:pt x="145794" y="53247"/>
                  <a:pt x="136920" y="53247"/>
                </a:cubicBezTo>
                <a:cubicBezTo>
                  <a:pt x="114100" y="53247"/>
                  <a:pt x="97619" y="57050"/>
                  <a:pt x="87477" y="65924"/>
                </a:cubicBezTo>
                <a:cubicBezTo>
                  <a:pt x="74799" y="74799"/>
                  <a:pt x="69728" y="86209"/>
                  <a:pt x="69728" y="100154"/>
                </a:cubicBezTo>
                <a:lnTo>
                  <a:pt x="69728" y="107761"/>
                </a:lnTo>
                <a:lnTo>
                  <a:pt x="12678" y="107761"/>
                </a:lnTo>
                <a:lnTo>
                  <a:pt x="12678" y="100154"/>
                </a:lnTo>
                <a:close/>
                <a:moveTo>
                  <a:pt x="29159" y="254823"/>
                </a:moveTo>
                <a:cubicBezTo>
                  <a:pt x="43104" y="262430"/>
                  <a:pt x="58318" y="268769"/>
                  <a:pt x="77335" y="273840"/>
                </a:cubicBezTo>
                <a:cubicBezTo>
                  <a:pt x="95083" y="277643"/>
                  <a:pt x="114100" y="280179"/>
                  <a:pt x="134385" y="280179"/>
                </a:cubicBezTo>
                <a:cubicBezTo>
                  <a:pt x="154669" y="280179"/>
                  <a:pt x="172418" y="278911"/>
                  <a:pt x="190167" y="275108"/>
                </a:cubicBezTo>
                <a:cubicBezTo>
                  <a:pt x="207915" y="271304"/>
                  <a:pt x="223129" y="264966"/>
                  <a:pt x="235807" y="257359"/>
                </a:cubicBezTo>
                <a:cubicBezTo>
                  <a:pt x="248485" y="249752"/>
                  <a:pt x="258627" y="239610"/>
                  <a:pt x="266233" y="228200"/>
                </a:cubicBezTo>
                <a:cubicBezTo>
                  <a:pt x="273840" y="216790"/>
                  <a:pt x="277643" y="202844"/>
                  <a:pt x="277643" y="187631"/>
                </a:cubicBezTo>
                <a:cubicBezTo>
                  <a:pt x="277643" y="180024"/>
                  <a:pt x="276375" y="173686"/>
                  <a:pt x="273840" y="167347"/>
                </a:cubicBezTo>
                <a:cubicBezTo>
                  <a:pt x="271304" y="161008"/>
                  <a:pt x="268769" y="155937"/>
                  <a:pt x="264965" y="149598"/>
                </a:cubicBezTo>
                <a:cubicBezTo>
                  <a:pt x="261162" y="144527"/>
                  <a:pt x="256091" y="139456"/>
                  <a:pt x="251020" y="135652"/>
                </a:cubicBezTo>
                <a:cubicBezTo>
                  <a:pt x="245949" y="131849"/>
                  <a:pt x="239610" y="128046"/>
                  <a:pt x="233271" y="126778"/>
                </a:cubicBezTo>
                <a:cubicBezTo>
                  <a:pt x="262430" y="114100"/>
                  <a:pt x="276375" y="95083"/>
                  <a:pt x="276375" y="69728"/>
                </a:cubicBezTo>
                <a:cubicBezTo>
                  <a:pt x="276375" y="57050"/>
                  <a:pt x="272572" y="44372"/>
                  <a:pt x="266233" y="34230"/>
                </a:cubicBezTo>
                <a:cubicBezTo>
                  <a:pt x="259894" y="24088"/>
                  <a:pt x="249752" y="15213"/>
                  <a:pt x="237074" y="8874"/>
                </a:cubicBezTo>
                <a:cubicBezTo>
                  <a:pt x="244681" y="11410"/>
                  <a:pt x="252288" y="13946"/>
                  <a:pt x="258627" y="17749"/>
                </a:cubicBezTo>
                <a:cubicBezTo>
                  <a:pt x="264965" y="21552"/>
                  <a:pt x="270037" y="26623"/>
                  <a:pt x="273840" y="31694"/>
                </a:cubicBezTo>
                <a:cubicBezTo>
                  <a:pt x="277643" y="36766"/>
                  <a:pt x="280179" y="43104"/>
                  <a:pt x="282714" y="49443"/>
                </a:cubicBezTo>
                <a:cubicBezTo>
                  <a:pt x="285250" y="55782"/>
                  <a:pt x="285250" y="62121"/>
                  <a:pt x="285250" y="69728"/>
                </a:cubicBezTo>
                <a:cubicBezTo>
                  <a:pt x="285250" y="81138"/>
                  <a:pt x="282714" y="92548"/>
                  <a:pt x="277643" y="101422"/>
                </a:cubicBezTo>
                <a:cubicBezTo>
                  <a:pt x="272572" y="110297"/>
                  <a:pt x="263698" y="119171"/>
                  <a:pt x="252288" y="125510"/>
                </a:cubicBezTo>
                <a:cubicBezTo>
                  <a:pt x="264965" y="133117"/>
                  <a:pt x="273840" y="141991"/>
                  <a:pt x="280179" y="152133"/>
                </a:cubicBezTo>
                <a:cubicBezTo>
                  <a:pt x="285250" y="162276"/>
                  <a:pt x="287785" y="173686"/>
                  <a:pt x="287785" y="185096"/>
                </a:cubicBezTo>
                <a:cubicBezTo>
                  <a:pt x="287785" y="200309"/>
                  <a:pt x="283982" y="214254"/>
                  <a:pt x="277643" y="226932"/>
                </a:cubicBezTo>
                <a:cubicBezTo>
                  <a:pt x="271304" y="239610"/>
                  <a:pt x="261162" y="249752"/>
                  <a:pt x="247217" y="258627"/>
                </a:cubicBezTo>
                <a:cubicBezTo>
                  <a:pt x="234539" y="267501"/>
                  <a:pt x="218058" y="273840"/>
                  <a:pt x="199041" y="278911"/>
                </a:cubicBezTo>
                <a:cubicBezTo>
                  <a:pt x="180024" y="283982"/>
                  <a:pt x="158472" y="286518"/>
                  <a:pt x="134385" y="286518"/>
                </a:cubicBezTo>
                <a:cubicBezTo>
                  <a:pt x="110296" y="286518"/>
                  <a:pt x="90012" y="283982"/>
                  <a:pt x="72263" y="278911"/>
                </a:cubicBezTo>
                <a:cubicBezTo>
                  <a:pt x="55782" y="273840"/>
                  <a:pt x="40569" y="264966"/>
                  <a:pt x="29159" y="254823"/>
                </a:cubicBezTo>
                <a:close/>
                <a:moveTo>
                  <a:pt x="69728" y="187631"/>
                </a:moveTo>
                <a:cubicBezTo>
                  <a:pt x="72263" y="191434"/>
                  <a:pt x="74799" y="195238"/>
                  <a:pt x="77335" y="197773"/>
                </a:cubicBezTo>
                <a:cubicBezTo>
                  <a:pt x="79870" y="201577"/>
                  <a:pt x="83673" y="204112"/>
                  <a:pt x="86209" y="206648"/>
                </a:cubicBezTo>
                <a:cubicBezTo>
                  <a:pt x="90012" y="209183"/>
                  <a:pt x="92548" y="211719"/>
                  <a:pt x="96351" y="212987"/>
                </a:cubicBezTo>
                <a:cubicBezTo>
                  <a:pt x="100154" y="214254"/>
                  <a:pt x="102690" y="216790"/>
                  <a:pt x="106493" y="216790"/>
                </a:cubicBezTo>
                <a:cubicBezTo>
                  <a:pt x="96351" y="215522"/>
                  <a:pt x="87477" y="211719"/>
                  <a:pt x="79870" y="206648"/>
                </a:cubicBezTo>
                <a:cubicBezTo>
                  <a:pt x="72263" y="201577"/>
                  <a:pt x="67192" y="196506"/>
                  <a:pt x="62121" y="188899"/>
                </a:cubicBezTo>
                <a:lnTo>
                  <a:pt x="69728" y="187631"/>
                </a:lnTo>
                <a:close/>
                <a:moveTo>
                  <a:pt x="120439" y="161008"/>
                </a:moveTo>
                <a:cubicBezTo>
                  <a:pt x="121707" y="161008"/>
                  <a:pt x="124242" y="161008"/>
                  <a:pt x="125510" y="161008"/>
                </a:cubicBezTo>
                <a:cubicBezTo>
                  <a:pt x="126778" y="161008"/>
                  <a:pt x="129313" y="161008"/>
                  <a:pt x="130581" y="161008"/>
                </a:cubicBezTo>
                <a:cubicBezTo>
                  <a:pt x="140723" y="161008"/>
                  <a:pt x="150865" y="162276"/>
                  <a:pt x="158472" y="163543"/>
                </a:cubicBezTo>
                <a:cubicBezTo>
                  <a:pt x="166079" y="164811"/>
                  <a:pt x="174953" y="166079"/>
                  <a:pt x="181292" y="168614"/>
                </a:cubicBezTo>
                <a:cubicBezTo>
                  <a:pt x="187631" y="171150"/>
                  <a:pt x="192702" y="172418"/>
                  <a:pt x="196506" y="174953"/>
                </a:cubicBezTo>
                <a:cubicBezTo>
                  <a:pt x="200309" y="177489"/>
                  <a:pt x="201577" y="180024"/>
                  <a:pt x="201577" y="181292"/>
                </a:cubicBezTo>
                <a:cubicBezTo>
                  <a:pt x="201577" y="180024"/>
                  <a:pt x="199041" y="180024"/>
                  <a:pt x="195238" y="178757"/>
                </a:cubicBezTo>
                <a:cubicBezTo>
                  <a:pt x="191435" y="177489"/>
                  <a:pt x="186363" y="176221"/>
                  <a:pt x="178757" y="174953"/>
                </a:cubicBezTo>
                <a:cubicBezTo>
                  <a:pt x="171150" y="173686"/>
                  <a:pt x="164811" y="172418"/>
                  <a:pt x="155937" y="171150"/>
                </a:cubicBezTo>
                <a:cubicBezTo>
                  <a:pt x="147062" y="169882"/>
                  <a:pt x="138188" y="169882"/>
                  <a:pt x="128046" y="169882"/>
                </a:cubicBezTo>
                <a:cubicBezTo>
                  <a:pt x="126778" y="169882"/>
                  <a:pt x="125510" y="169882"/>
                  <a:pt x="124242" y="169882"/>
                </a:cubicBezTo>
                <a:cubicBezTo>
                  <a:pt x="122974" y="169882"/>
                  <a:pt x="121707" y="169882"/>
                  <a:pt x="120439" y="169882"/>
                </a:cubicBezTo>
                <a:lnTo>
                  <a:pt x="120439" y="161008"/>
                </a:lnTo>
                <a:close/>
              </a:path>
            </a:pathLst>
          </a:custGeom>
          <a:solidFill>
            <a:srgbClr val="FFFFFF"/>
          </a:solidFill>
          <a:ln w="12662" cap="flat">
            <a:noFill/>
            <a:prstDash val="solid"/>
            <a:miter/>
          </a:ln>
        </p:spPr>
        <p:txBody>
          <a:bodyPr rtlCol="0" anchor="ctr"/>
          <a:lstStyle/>
          <a:p>
            <a:endParaRPr lang="ja-JP" altLang="en-US" sz="1717"/>
          </a:p>
        </p:txBody>
      </p:sp>
    </p:spTree>
    <p:extLst>
      <p:ext uri="{BB962C8B-B14F-4D97-AF65-F5344CB8AC3E}">
        <p14:creationId xmlns:p14="http://schemas.microsoft.com/office/powerpoint/2010/main" val="46956043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userDrawn="1">
  <p:cSld name="チャプター4">
    <p:bg>
      <p:bgPr>
        <a:solidFill>
          <a:schemeClr val="bg1"/>
        </a:solidFill>
        <a:effectLst/>
      </p:bgPr>
    </p:bg>
    <p:spTree>
      <p:nvGrpSpPr>
        <p:cNvPr id="1" name=""/>
        <p:cNvGrpSpPr/>
        <p:nvPr/>
      </p:nvGrpSpPr>
      <p:grpSpPr>
        <a:xfrm>
          <a:off x="0" y="0"/>
          <a:ext cx="0" cy="0"/>
          <a:chOff x="0" y="0"/>
          <a:chExt cx="0" cy="0"/>
        </a:xfrm>
      </p:grpSpPr>
      <p:sp>
        <p:nvSpPr>
          <p:cNvPr id="26" name="object 2">
            <a:extLst>
              <a:ext uri="{FF2B5EF4-FFF2-40B4-BE49-F238E27FC236}">
                <a16:creationId xmlns:a16="http://schemas.microsoft.com/office/drawing/2014/main" id="{BB4339B0-FB6E-484E-9FF4-5133BA382E10}"/>
              </a:ext>
            </a:extLst>
          </p:cNvPr>
          <p:cNvSpPr/>
          <p:nvPr userDrawn="1"/>
        </p:nvSpPr>
        <p:spPr>
          <a:xfrm>
            <a:off x="0" y="0"/>
            <a:ext cx="9906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CCFFFF"/>
          </a:solidFill>
        </p:spPr>
        <p:txBody>
          <a:bodyPr wrap="square" lIns="0" tIns="0" rIns="0" bIns="0" rtlCol="0"/>
          <a:lstStyle/>
          <a:p>
            <a:endParaRPr sz="1717"/>
          </a:p>
        </p:txBody>
      </p:sp>
      <p:sp>
        <p:nvSpPr>
          <p:cNvPr id="27" name="object 3">
            <a:extLst>
              <a:ext uri="{FF2B5EF4-FFF2-40B4-BE49-F238E27FC236}">
                <a16:creationId xmlns:a16="http://schemas.microsoft.com/office/drawing/2014/main" id="{73F908F2-3253-44C7-AC6C-33545464BBB7}"/>
              </a:ext>
            </a:extLst>
          </p:cNvPr>
          <p:cNvSpPr/>
          <p:nvPr userDrawn="1"/>
        </p:nvSpPr>
        <p:spPr>
          <a:xfrm>
            <a:off x="351003" y="323996"/>
            <a:ext cx="9204325" cy="6210300"/>
          </a:xfrm>
          <a:custGeom>
            <a:avLst/>
            <a:gdLst/>
            <a:ahLst/>
            <a:cxnLst/>
            <a:rect l="l" t="t" r="r" b="b"/>
            <a:pathLst>
              <a:path w="8496300" h="6210300">
                <a:moveTo>
                  <a:pt x="8317509" y="0"/>
                </a:moveTo>
                <a:lnTo>
                  <a:pt x="178485" y="0"/>
                </a:lnTo>
                <a:lnTo>
                  <a:pt x="131177" y="6384"/>
                </a:lnTo>
                <a:lnTo>
                  <a:pt x="88580" y="24384"/>
                </a:lnTo>
                <a:lnTo>
                  <a:pt x="52428" y="52270"/>
                </a:lnTo>
                <a:lnTo>
                  <a:pt x="24458" y="88311"/>
                </a:lnTo>
                <a:lnTo>
                  <a:pt x="6403" y="130777"/>
                </a:lnTo>
                <a:lnTo>
                  <a:pt x="0" y="177939"/>
                </a:lnTo>
                <a:lnTo>
                  <a:pt x="0" y="6032068"/>
                </a:lnTo>
                <a:lnTo>
                  <a:pt x="6403" y="6079230"/>
                </a:lnTo>
                <a:lnTo>
                  <a:pt x="24458" y="6121696"/>
                </a:lnTo>
                <a:lnTo>
                  <a:pt x="52428" y="6157737"/>
                </a:lnTo>
                <a:lnTo>
                  <a:pt x="88580" y="6185623"/>
                </a:lnTo>
                <a:lnTo>
                  <a:pt x="131177" y="6203623"/>
                </a:lnTo>
                <a:lnTo>
                  <a:pt x="178485" y="6210007"/>
                </a:lnTo>
                <a:lnTo>
                  <a:pt x="8317509" y="6210007"/>
                </a:lnTo>
                <a:lnTo>
                  <a:pt x="8364817" y="6203623"/>
                </a:lnTo>
                <a:lnTo>
                  <a:pt x="8407415" y="6185623"/>
                </a:lnTo>
                <a:lnTo>
                  <a:pt x="8443566" y="6157737"/>
                </a:lnTo>
                <a:lnTo>
                  <a:pt x="8471536" y="6121696"/>
                </a:lnTo>
                <a:lnTo>
                  <a:pt x="8489591" y="6079230"/>
                </a:lnTo>
                <a:lnTo>
                  <a:pt x="8495995" y="6032068"/>
                </a:lnTo>
                <a:lnTo>
                  <a:pt x="8495995" y="177939"/>
                </a:lnTo>
                <a:lnTo>
                  <a:pt x="8489591" y="130777"/>
                </a:lnTo>
                <a:lnTo>
                  <a:pt x="8471536" y="88311"/>
                </a:lnTo>
                <a:lnTo>
                  <a:pt x="8443566" y="52270"/>
                </a:lnTo>
                <a:lnTo>
                  <a:pt x="8407415" y="24384"/>
                </a:lnTo>
                <a:lnTo>
                  <a:pt x="8364817" y="6384"/>
                </a:lnTo>
                <a:lnTo>
                  <a:pt x="8317509" y="0"/>
                </a:lnTo>
                <a:close/>
              </a:path>
            </a:pathLst>
          </a:custGeom>
          <a:solidFill>
            <a:srgbClr val="FFFFFF"/>
          </a:solidFill>
        </p:spPr>
        <p:txBody>
          <a:bodyPr wrap="square" lIns="0" tIns="0" rIns="0" bIns="0" rtlCol="0"/>
          <a:lstStyle/>
          <a:p>
            <a:endParaRPr sz="1717"/>
          </a:p>
        </p:txBody>
      </p:sp>
      <p:sp>
        <p:nvSpPr>
          <p:cNvPr id="28" name="Holder 6">
            <a:extLst>
              <a:ext uri="{FF2B5EF4-FFF2-40B4-BE49-F238E27FC236}">
                <a16:creationId xmlns:a16="http://schemas.microsoft.com/office/drawing/2014/main" id="{4A9621F7-0F00-4094-9CD1-5DBD443E761C}"/>
              </a:ext>
            </a:extLst>
          </p:cNvPr>
          <p:cNvSpPr>
            <a:spLocks noGrp="1"/>
          </p:cNvSpPr>
          <p:nvPr>
            <p:ph type="sldNum" sz="quarter" idx="7"/>
          </p:nvPr>
        </p:nvSpPr>
        <p:spPr>
          <a:xfrm>
            <a:off x="9451975" y="6596872"/>
            <a:ext cx="278605" cy="109389"/>
          </a:xfrm>
          <a:prstGeom prst="rect">
            <a:avLst/>
          </a:prstGeom>
        </p:spPr>
        <p:txBody>
          <a:bodyPr wrap="square" lIns="0" tIns="0" rIns="0" bIns="0">
            <a:spAutoFit/>
          </a:bodyPr>
          <a:lstStyle>
            <a:lvl1pPr algn="r">
              <a:defRPr sz="711">
                <a:solidFill>
                  <a:schemeClr val="tx1"/>
                </a:solidFill>
              </a:defRPr>
            </a:lvl1pPr>
          </a:lstStyle>
          <a:p>
            <a:fld id="{B6F15528-21DE-4FAA-801E-634DDDAF4B2B}" type="slidenum">
              <a:rPr lang="en-US" altLang="ja-JP" smtClean="0"/>
              <a:pPr/>
              <a:t>‹#›</a:t>
            </a:fld>
            <a:endParaRPr lang="ja-JP" altLang="en-US" dirty="0"/>
          </a:p>
        </p:txBody>
      </p:sp>
      <p:sp>
        <p:nvSpPr>
          <p:cNvPr id="6" name="object 4">
            <a:extLst>
              <a:ext uri="{FF2B5EF4-FFF2-40B4-BE49-F238E27FC236}">
                <a16:creationId xmlns:a16="http://schemas.microsoft.com/office/drawing/2014/main" id="{80A5694E-F895-4C48-A351-419CE3024313}"/>
              </a:ext>
            </a:extLst>
          </p:cNvPr>
          <p:cNvSpPr/>
          <p:nvPr userDrawn="1"/>
        </p:nvSpPr>
        <p:spPr>
          <a:xfrm>
            <a:off x="45290" y="79153"/>
            <a:ext cx="2435224" cy="863595"/>
          </a:xfrm>
          <a:prstGeom prst="rect">
            <a:avLst/>
          </a:prstGeom>
          <a:blipFill>
            <a:blip r:embed="rId2" cstate="print"/>
            <a:stretch>
              <a:fillRect/>
            </a:stretch>
          </a:blipFill>
        </p:spPr>
        <p:txBody>
          <a:bodyPr wrap="square" lIns="0" tIns="0" rIns="0" bIns="0" rtlCol="0"/>
          <a:lstStyle/>
          <a:p>
            <a:endParaRPr sz="1717"/>
          </a:p>
        </p:txBody>
      </p:sp>
      <p:sp>
        <p:nvSpPr>
          <p:cNvPr id="7" name="object 5">
            <a:extLst>
              <a:ext uri="{FF2B5EF4-FFF2-40B4-BE49-F238E27FC236}">
                <a16:creationId xmlns:a16="http://schemas.microsoft.com/office/drawing/2014/main" id="{20FFBB02-567D-4DD9-8C47-AE0E2920A20D}"/>
              </a:ext>
            </a:extLst>
          </p:cNvPr>
          <p:cNvSpPr/>
          <p:nvPr userDrawn="1"/>
        </p:nvSpPr>
        <p:spPr>
          <a:xfrm>
            <a:off x="86172" y="118368"/>
            <a:ext cx="2303833" cy="735965"/>
          </a:xfrm>
          <a:custGeom>
            <a:avLst/>
            <a:gdLst/>
            <a:ahLst/>
            <a:cxnLst/>
            <a:rect l="l" t="t" r="r" b="b"/>
            <a:pathLst>
              <a:path w="2126615" h="735965">
                <a:moveTo>
                  <a:pt x="2013140" y="0"/>
                </a:moveTo>
                <a:lnTo>
                  <a:pt x="43484" y="351967"/>
                </a:lnTo>
                <a:lnTo>
                  <a:pt x="8783" y="374283"/>
                </a:lnTo>
                <a:lnTo>
                  <a:pt x="0" y="414591"/>
                </a:lnTo>
                <a:lnTo>
                  <a:pt x="50495" y="692327"/>
                </a:lnTo>
                <a:lnTo>
                  <a:pt x="58445" y="712208"/>
                </a:lnTo>
                <a:lnTo>
                  <a:pt x="72940" y="727062"/>
                </a:lnTo>
                <a:lnTo>
                  <a:pt x="91920" y="735458"/>
                </a:lnTo>
                <a:lnTo>
                  <a:pt x="113322" y="735964"/>
                </a:lnTo>
                <a:lnTo>
                  <a:pt x="2082977" y="383984"/>
                </a:lnTo>
                <a:lnTo>
                  <a:pt x="2102854" y="376106"/>
                </a:lnTo>
                <a:lnTo>
                  <a:pt x="2117680" y="361673"/>
                </a:lnTo>
                <a:lnTo>
                  <a:pt x="2126029" y="342740"/>
                </a:lnTo>
                <a:lnTo>
                  <a:pt x="2126475" y="321360"/>
                </a:lnTo>
                <a:lnTo>
                  <a:pt x="2075954" y="43624"/>
                </a:lnTo>
                <a:lnTo>
                  <a:pt x="2068011" y="23751"/>
                </a:lnTo>
                <a:lnTo>
                  <a:pt x="2053520" y="8901"/>
                </a:lnTo>
                <a:lnTo>
                  <a:pt x="2034542" y="506"/>
                </a:lnTo>
                <a:lnTo>
                  <a:pt x="2013140" y="0"/>
                </a:lnTo>
                <a:close/>
              </a:path>
            </a:pathLst>
          </a:custGeom>
          <a:solidFill>
            <a:srgbClr val="FFFFFF"/>
          </a:solidFill>
        </p:spPr>
        <p:txBody>
          <a:bodyPr wrap="square" lIns="0" tIns="0" rIns="0" bIns="0" rtlCol="0"/>
          <a:lstStyle/>
          <a:p>
            <a:endParaRPr sz="1717"/>
          </a:p>
        </p:txBody>
      </p:sp>
      <p:sp>
        <p:nvSpPr>
          <p:cNvPr id="8" name="object 6">
            <a:extLst>
              <a:ext uri="{FF2B5EF4-FFF2-40B4-BE49-F238E27FC236}">
                <a16:creationId xmlns:a16="http://schemas.microsoft.com/office/drawing/2014/main" id="{DF87083B-A521-440A-ADD2-87D5A86EC65D}"/>
              </a:ext>
            </a:extLst>
          </p:cNvPr>
          <p:cNvSpPr/>
          <p:nvPr userDrawn="1"/>
        </p:nvSpPr>
        <p:spPr>
          <a:xfrm>
            <a:off x="105260" y="136062"/>
            <a:ext cx="2265996" cy="701040"/>
          </a:xfrm>
          <a:custGeom>
            <a:avLst/>
            <a:gdLst/>
            <a:ahLst/>
            <a:cxnLst/>
            <a:rect l="l" t="t" r="r" b="b"/>
            <a:pathLst>
              <a:path w="2091689" h="701040">
                <a:moveTo>
                  <a:pt x="1998548" y="0"/>
                </a:moveTo>
                <a:lnTo>
                  <a:pt x="28968" y="351904"/>
                </a:lnTo>
                <a:lnTo>
                  <a:pt x="286" y="379397"/>
                </a:lnTo>
                <a:lnTo>
                  <a:pt x="0" y="393649"/>
                </a:lnTo>
                <a:lnTo>
                  <a:pt x="50761" y="671487"/>
                </a:lnTo>
                <a:lnTo>
                  <a:pt x="56070" y="684734"/>
                </a:lnTo>
                <a:lnTo>
                  <a:pt x="65744" y="694634"/>
                </a:lnTo>
                <a:lnTo>
                  <a:pt x="78404" y="700231"/>
                </a:lnTo>
                <a:lnTo>
                  <a:pt x="92671" y="700570"/>
                </a:lnTo>
                <a:lnTo>
                  <a:pt x="2062251" y="348665"/>
                </a:lnTo>
                <a:lnTo>
                  <a:pt x="2075502" y="343414"/>
                </a:lnTo>
                <a:lnTo>
                  <a:pt x="2085379" y="333794"/>
                </a:lnTo>
                <a:lnTo>
                  <a:pt x="2090935" y="321173"/>
                </a:lnTo>
                <a:lnTo>
                  <a:pt x="2091220" y="306920"/>
                </a:lnTo>
                <a:lnTo>
                  <a:pt x="2040458" y="29083"/>
                </a:lnTo>
                <a:lnTo>
                  <a:pt x="2035150" y="15830"/>
                </a:lnTo>
                <a:lnTo>
                  <a:pt x="2025480" y="5930"/>
                </a:lnTo>
                <a:lnTo>
                  <a:pt x="2012820" y="336"/>
                </a:lnTo>
                <a:lnTo>
                  <a:pt x="1998548" y="0"/>
                </a:lnTo>
                <a:close/>
              </a:path>
            </a:pathLst>
          </a:custGeom>
          <a:solidFill>
            <a:srgbClr val="51B5A7"/>
          </a:solidFill>
        </p:spPr>
        <p:txBody>
          <a:bodyPr wrap="square" lIns="0" tIns="0" rIns="0" bIns="0" rtlCol="0"/>
          <a:lstStyle/>
          <a:p>
            <a:endParaRPr sz="1717"/>
          </a:p>
        </p:txBody>
      </p:sp>
      <p:sp>
        <p:nvSpPr>
          <p:cNvPr id="10" name="object 8">
            <a:extLst>
              <a:ext uri="{FF2B5EF4-FFF2-40B4-BE49-F238E27FC236}">
                <a16:creationId xmlns:a16="http://schemas.microsoft.com/office/drawing/2014/main" id="{2095372E-0E18-479A-B873-0FC0B71B1A00}"/>
              </a:ext>
            </a:extLst>
          </p:cNvPr>
          <p:cNvSpPr txBox="1"/>
          <p:nvPr userDrawn="1"/>
        </p:nvSpPr>
        <p:spPr>
          <a:xfrm rot="21000000">
            <a:off x="563385" y="396103"/>
            <a:ext cx="1675271" cy="141064"/>
          </a:xfrm>
          <a:prstGeom prst="rect">
            <a:avLst/>
          </a:prstGeom>
        </p:spPr>
        <p:txBody>
          <a:bodyPr vert="horz" wrap="square" lIns="0" tIns="0" rIns="0" bIns="0" rtlCol="0">
            <a:spAutoFit/>
          </a:bodyPr>
          <a:lstStyle/>
          <a:p>
            <a:pPr>
              <a:lnSpc>
                <a:spcPts val="1106"/>
              </a:lnSpc>
            </a:pPr>
            <a:r>
              <a:rPr sz="977" b="1" dirty="0">
                <a:solidFill>
                  <a:srgbClr val="FFFFFF"/>
                </a:solidFill>
                <a:latin typeface="游ゴシック"/>
                <a:cs typeface="游ゴシック"/>
              </a:rPr>
              <a:t>東日本大震災からの復興</a:t>
            </a:r>
            <a:endParaRPr sz="977">
              <a:latin typeface="游ゴシック"/>
              <a:cs typeface="游ゴシック"/>
            </a:endParaRPr>
          </a:p>
        </p:txBody>
      </p:sp>
      <p:sp>
        <p:nvSpPr>
          <p:cNvPr id="11" name="object 9">
            <a:extLst>
              <a:ext uri="{FF2B5EF4-FFF2-40B4-BE49-F238E27FC236}">
                <a16:creationId xmlns:a16="http://schemas.microsoft.com/office/drawing/2014/main" id="{C99145B5-422F-4972-B6E3-907514392C00}"/>
              </a:ext>
            </a:extLst>
          </p:cNvPr>
          <p:cNvSpPr/>
          <p:nvPr userDrawn="1"/>
        </p:nvSpPr>
        <p:spPr>
          <a:xfrm>
            <a:off x="-13648" y="627168"/>
            <a:ext cx="257534" cy="7867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717"/>
          </a:p>
        </p:txBody>
      </p:sp>
      <p:sp>
        <p:nvSpPr>
          <p:cNvPr id="15" name="フリーフォーム: 図形 14">
            <a:extLst>
              <a:ext uri="{FF2B5EF4-FFF2-40B4-BE49-F238E27FC236}">
                <a16:creationId xmlns:a16="http://schemas.microsoft.com/office/drawing/2014/main" id="{08E6D515-7F0C-4159-8ABD-AE15DE3A4E47}"/>
              </a:ext>
            </a:extLst>
          </p:cNvPr>
          <p:cNvSpPr/>
          <p:nvPr userDrawn="1"/>
        </p:nvSpPr>
        <p:spPr>
          <a:xfrm rot="20976576">
            <a:off x="269071" y="506129"/>
            <a:ext cx="282316" cy="210484"/>
          </a:xfrm>
          <a:custGeom>
            <a:avLst/>
            <a:gdLst>
              <a:gd name="connsiteX0" fmla="*/ 0 w 329622"/>
              <a:gd name="connsiteY0" fmla="*/ 139456 h 266233"/>
              <a:gd name="connsiteX1" fmla="*/ 168614 w 329622"/>
              <a:gd name="connsiteY1" fmla="*/ 0 h 266233"/>
              <a:gd name="connsiteX2" fmla="*/ 226932 w 329622"/>
              <a:gd name="connsiteY2" fmla="*/ 0 h 266233"/>
              <a:gd name="connsiteX3" fmla="*/ 226932 w 329622"/>
              <a:gd name="connsiteY3" fmla="*/ 139456 h 266233"/>
              <a:gd name="connsiteX4" fmla="*/ 308070 w 329622"/>
              <a:gd name="connsiteY4" fmla="*/ 139456 h 266233"/>
              <a:gd name="connsiteX5" fmla="*/ 308070 w 329622"/>
              <a:gd name="connsiteY5" fmla="*/ 172418 h 266233"/>
              <a:gd name="connsiteX6" fmla="*/ 226932 w 329622"/>
              <a:gd name="connsiteY6" fmla="*/ 172418 h 266233"/>
              <a:gd name="connsiteX7" fmla="*/ 226932 w 329622"/>
              <a:gd name="connsiteY7" fmla="*/ 220593 h 266233"/>
              <a:gd name="connsiteX8" fmla="*/ 277643 w 329622"/>
              <a:gd name="connsiteY8" fmla="*/ 220593 h 266233"/>
              <a:gd name="connsiteX9" fmla="*/ 277643 w 329622"/>
              <a:gd name="connsiteY9" fmla="*/ 253556 h 266233"/>
              <a:gd name="connsiteX10" fmla="*/ 109029 w 329622"/>
              <a:gd name="connsiteY10" fmla="*/ 253556 h 266233"/>
              <a:gd name="connsiteX11" fmla="*/ 109029 w 329622"/>
              <a:gd name="connsiteY11" fmla="*/ 220593 h 266233"/>
              <a:gd name="connsiteX12" fmla="*/ 181292 w 329622"/>
              <a:gd name="connsiteY12" fmla="*/ 220593 h 266233"/>
              <a:gd name="connsiteX13" fmla="*/ 181292 w 329622"/>
              <a:gd name="connsiteY13" fmla="*/ 171150 h 266233"/>
              <a:gd name="connsiteX14" fmla="*/ 0 w 329622"/>
              <a:gd name="connsiteY14" fmla="*/ 171150 h 266233"/>
              <a:gd name="connsiteX15" fmla="*/ 0 w 329622"/>
              <a:gd name="connsiteY15" fmla="*/ 139456 h 266233"/>
              <a:gd name="connsiteX16" fmla="*/ 13946 w 329622"/>
              <a:gd name="connsiteY16" fmla="*/ 185096 h 266233"/>
              <a:gd name="connsiteX17" fmla="*/ 166079 w 329622"/>
              <a:gd name="connsiteY17" fmla="*/ 185096 h 266233"/>
              <a:gd name="connsiteX18" fmla="*/ 166079 w 329622"/>
              <a:gd name="connsiteY18" fmla="*/ 192702 h 266233"/>
              <a:gd name="connsiteX19" fmla="*/ 13946 w 329622"/>
              <a:gd name="connsiteY19" fmla="*/ 192702 h 266233"/>
              <a:gd name="connsiteX20" fmla="*/ 13946 w 329622"/>
              <a:gd name="connsiteY20" fmla="*/ 185096 h 266233"/>
              <a:gd name="connsiteX21" fmla="*/ 181292 w 329622"/>
              <a:gd name="connsiteY21" fmla="*/ 139456 h 266233"/>
              <a:gd name="connsiteX22" fmla="*/ 181292 w 329622"/>
              <a:gd name="connsiteY22" fmla="*/ 35498 h 266233"/>
              <a:gd name="connsiteX23" fmla="*/ 58318 w 329622"/>
              <a:gd name="connsiteY23" fmla="*/ 139456 h 266233"/>
              <a:gd name="connsiteX24" fmla="*/ 181292 w 329622"/>
              <a:gd name="connsiteY24" fmla="*/ 139456 h 266233"/>
              <a:gd name="connsiteX25" fmla="*/ 167347 w 329622"/>
              <a:gd name="connsiteY25" fmla="*/ 69728 h 266233"/>
              <a:gd name="connsiteX26" fmla="*/ 167347 w 329622"/>
              <a:gd name="connsiteY26" fmla="*/ 79870 h 266233"/>
              <a:gd name="connsiteX27" fmla="*/ 106493 w 329622"/>
              <a:gd name="connsiteY27" fmla="*/ 129313 h 266233"/>
              <a:gd name="connsiteX28" fmla="*/ 93815 w 329622"/>
              <a:gd name="connsiteY28" fmla="*/ 129313 h 266233"/>
              <a:gd name="connsiteX29" fmla="*/ 167347 w 329622"/>
              <a:gd name="connsiteY29" fmla="*/ 69728 h 266233"/>
              <a:gd name="connsiteX30" fmla="*/ 292857 w 329622"/>
              <a:gd name="connsiteY30" fmla="*/ 267501 h 266233"/>
              <a:gd name="connsiteX31" fmla="*/ 292857 w 329622"/>
              <a:gd name="connsiteY31" fmla="*/ 232003 h 266233"/>
              <a:gd name="connsiteX32" fmla="*/ 300463 w 329622"/>
              <a:gd name="connsiteY32" fmla="*/ 232003 h 266233"/>
              <a:gd name="connsiteX33" fmla="*/ 300463 w 329622"/>
              <a:gd name="connsiteY33" fmla="*/ 275108 h 266233"/>
              <a:gd name="connsiteX34" fmla="*/ 121707 w 329622"/>
              <a:gd name="connsiteY34" fmla="*/ 275108 h 266233"/>
              <a:gd name="connsiteX35" fmla="*/ 121707 w 329622"/>
              <a:gd name="connsiteY35" fmla="*/ 267501 h 266233"/>
              <a:gd name="connsiteX36" fmla="*/ 292857 w 329622"/>
              <a:gd name="connsiteY36" fmla="*/ 267501 h 266233"/>
              <a:gd name="connsiteX37" fmla="*/ 240878 w 329622"/>
              <a:gd name="connsiteY37" fmla="*/ 10142 h 266233"/>
              <a:gd name="connsiteX38" fmla="*/ 248485 w 329622"/>
              <a:gd name="connsiteY38" fmla="*/ 10142 h 266233"/>
              <a:gd name="connsiteX39" fmla="*/ 248485 w 329622"/>
              <a:gd name="connsiteY39" fmla="*/ 126778 h 266233"/>
              <a:gd name="connsiteX40" fmla="*/ 240878 w 329622"/>
              <a:gd name="connsiteY40" fmla="*/ 126778 h 266233"/>
              <a:gd name="connsiteX41" fmla="*/ 240878 w 329622"/>
              <a:gd name="connsiteY41" fmla="*/ 10142 h 266233"/>
              <a:gd name="connsiteX42" fmla="*/ 240878 w 329622"/>
              <a:gd name="connsiteY42" fmla="*/ 185096 h 266233"/>
              <a:gd name="connsiteX43" fmla="*/ 322015 w 329622"/>
              <a:gd name="connsiteY43" fmla="*/ 185096 h 266233"/>
              <a:gd name="connsiteX44" fmla="*/ 322015 w 329622"/>
              <a:gd name="connsiteY44" fmla="*/ 149598 h 266233"/>
              <a:gd name="connsiteX45" fmla="*/ 329622 w 329622"/>
              <a:gd name="connsiteY45" fmla="*/ 149598 h 266233"/>
              <a:gd name="connsiteX46" fmla="*/ 329622 w 329622"/>
              <a:gd name="connsiteY46" fmla="*/ 192702 h 266233"/>
              <a:gd name="connsiteX47" fmla="*/ 248485 w 329622"/>
              <a:gd name="connsiteY47" fmla="*/ 192702 h 266233"/>
              <a:gd name="connsiteX48" fmla="*/ 248485 w 329622"/>
              <a:gd name="connsiteY48" fmla="*/ 207916 h 266233"/>
              <a:gd name="connsiteX49" fmla="*/ 240878 w 329622"/>
              <a:gd name="connsiteY49" fmla="*/ 207916 h 266233"/>
              <a:gd name="connsiteX50" fmla="*/ 240878 w 329622"/>
              <a:gd name="connsiteY50" fmla="*/ 185096 h 26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29622" h="266233">
                <a:moveTo>
                  <a:pt x="0" y="139456"/>
                </a:moveTo>
                <a:lnTo>
                  <a:pt x="168614" y="0"/>
                </a:lnTo>
                <a:lnTo>
                  <a:pt x="226932" y="0"/>
                </a:lnTo>
                <a:lnTo>
                  <a:pt x="226932" y="139456"/>
                </a:lnTo>
                <a:lnTo>
                  <a:pt x="308070" y="139456"/>
                </a:lnTo>
                <a:lnTo>
                  <a:pt x="308070" y="172418"/>
                </a:lnTo>
                <a:lnTo>
                  <a:pt x="226932" y="172418"/>
                </a:lnTo>
                <a:lnTo>
                  <a:pt x="226932" y="220593"/>
                </a:lnTo>
                <a:lnTo>
                  <a:pt x="277643" y="220593"/>
                </a:lnTo>
                <a:lnTo>
                  <a:pt x="277643" y="253556"/>
                </a:lnTo>
                <a:lnTo>
                  <a:pt x="109029" y="253556"/>
                </a:lnTo>
                <a:lnTo>
                  <a:pt x="109029" y="220593"/>
                </a:lnTo>
                <a:lnTo>
                  <a:pt x="181292" y="220593"/>
                </a:lnTo>
                <a:lnTo>
                  <a:pt x="181292" y="171150"/>
                </a:lnTo>
                <a:lnTo>
                  <a:pt x="0" y="171150"/>
                </a:lnTo>
                <a:lnTo>
                  <a:pt x="0" y="139456"/>
                </a:lnTo>
                <a:close/>
                <a:moveTo>
                  <a:pt x="13946" y="185096"/>
                </a:moveTo>
                <a:lnTo>
                  <a:pt x="166079" y="185096"/>
                </a:lnTo>
                <a:lnTo>
                  <a:pt x="166079" y="192702"/>
                </a:lnTo>
                <a:lnTo>
                  <a:pt x="13946" y="192702"/>
                </a:lnTo>
                <a:lnTo>
                  <a:pt x="13946" y="185096"/>
                </a:lnTo>
                <a:close/>
                <a:moveTo>
                  <a:pt x="181292" y="139456"/>
                </a:moveTo>
                <a:lnTo>
                  <a:pt x="181292" y="35498"/>
                </a:lnTo>
                <a:lnTo>
                  <a:pt x="58318" y="139456"/>
                </a:lnTo>
                <a:lnTo>
                  <a:pt x="181292" y="139456"/>
                </a:lnTo>
                <a:close/>
                <a:moveTo>
                  <a:pt x="167347" y="69728"/>
                </a:moveTo>
                <a:lnTo>
                  <a:pt x="167347" y="79870"/>
                </a:lnTo>
                <a:lnTo>
                  <a:pt x="106493" y="129313"/>
                </a:lnTo>
                <a:lnTo>
                  <a:pt x="93815" y="129313"/>
                </a:lnTo>
                <a:lnTo>
                  <a:pt x="167347" y="69728"/>
                </a:lnTo>
                <a:close/>
                <a:moveTo>
                  <a:pt x="292857" y="267501"/>
                </a:moveTo>
                <a:lnTo>
                  <a:pt x="292857" y="232003"/>
                </a:lnTo>
                <a:lnTo>
                  <a:pt x="300463" y="232003"/>
                </a:lnTo>
                <a:lnTo>
                  <a:pt x="300463" y="275108"/>
                </a:lnTo>
                <a:lnTo>
                  <a:pt x="121707" y="275108"/>
                </a:lnTo>
                <a:lnTo>
                  <a:pt x="121707" y="267501"/>
                </a:lnTo>
                <a:lnTo>
                  <a:pt x="292857" y="267501"/>
                </a:lnTo>
                <a:close/>
                <a:moveTo>
                  <a:pt x="240878" y="10142"/>
                </a:moveTo>
                <a:lnTo>
                  <a:pt x="248485" y="10142"/>
                </a:lnTo>
                <a:lnTo>
                  <a:pt x="248485" y="126778"/>
                </a:lnTo>
                <a:lnTo>
                  <a:pt x="240878" y="126778"/>
                </a:lnTo>
                <a:lnTo>
                  <a:pt x="240878" y="10142"/>
                </a:lnTo>
                <a:close/>
                <a:moveTo>
                  <a:pt x="240878" y="185096"/>
                </a:moveTo>
                <a:lnTo>
                  <a:pt x="322015" y="185096"/>
                </a:lnTo>
                <a:lnTo>
                  <a:pt x="322015" y="149598"/>
                </a:lnTo>
                <a:lnTo>
                  <a:pt x="329622" y="149598"/>
                </a:lnTo>
                <a:lnTo>
                  <a:pt x="329622" y="192702"/>
                </a:lnTo>
                <a:lnTo>
                  <a:pt x="248485" y="192702"/>
                </a:lnTo>
                <a:lnTo>
                  <a:pt x="248485" y="207916"/>
                </a:lnTo>
                <a:lnTo>
                  <a:pt x="240878" y="207916"/>
                </a:lnTo>
                <a:lnTo>
                  <a:pt x="240878" y="185096"/>
                </a:lnTo>
                <a:close/>
              </a:path>
            </a:pathLst>
          </a:custGeom>
          <a:solidFill>
            <a:srgbClr val="FFFFFF"/>
          </a:solidFill>
          <a:ln w="12662" cap="flat">
            <a:noFill/>
            <a:prstDash val="solid"/>
            <a:miter/>
          </a:ln>
        </p:spPr>
        <p:txBody>
          <a:bodyPr rtlCol="0" anchor="ctr"/>
          <a:lstStyle/>
          <a:p>
            <a:endParaRPr lang="ja-JP" altLang="en-US" sz="1717"/>
          </a:p>
        </p:txBody>
      </p:sp>
    </p:spTree>
    <p:extLst>
      <p:ext uri="{BB962C8B-B14F-4D97-AF65-F5344CB8AC3E}">
        <p14:creationId xmlns:p14="http://schemas.microsoft.com/office/powerpoint/2010/main" val="391087237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userDrawn="1">
  <p:cSld name="チャプター5">
    <p:bg>
      <p:bgPr>
        <a:solidFill>
          <a:schemeClr val="bg1"/>
        </a:solidFill>
        <a:effectLst/>
      </p:bgPr>
    </p:bg>
    <p:spTree>
      <p:nvGrpSpPr>
        <p:cNvPr id="1" name=""/>
        <p:cNvGrpSpPr/>
        <p:nvPr/>
      </p:nvGrpSpPr>
      <p:grpSpPr>
        <a:xfrm>
          <a:off x="0" y="0"/>
          <a:ext cx="0" cy="0"/>
          <a:chOff x="0" y="0"/>
          <a:chExt cx="0" cy="0"/>
        </a:xfrm>
      </p:grpSpPr>
      <p:sp>
        <p:nvSpPr>
          <p:cNvPr id="26" name="object 2">
            <a:extLst>
              <a:ext uri="{FF2B5EF4-FFF2-40B4-BE49-F238E27FC236}">
                <a16:creationId xmlns:a16="http://schemas.microsoft.com/office/drawing/2014/main" id="{BB4339B0-FB6E-484E-9FF4-5133BA382E10}"/>
              </a:ext>
            </a:extLst>
          </p:cNvPr>
          <p:cNvSpPr/>
          <p:nvPr userDrawn="1"/>
        </p:nvSpPr>
        <p:spPr>
          <a:xfrm>
            <a:off x="0" y="0"/>
            <a:ext cx="9906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FFCCFF"/>
          </a:solidFill>
        </p:spPr>
        <p:txBody>
          <a:bodyPr wrap="square" lIns="0" tIns="0" rIns="0" bIns="0" rtlCol="0"/>
          <a:lstStyle/>
          <a:p>
            <a:endParaRPr sz="1717" dirty="0"/>
          </a:p>
        </p:txBody>
      </p:sp>
      <p:sp>
        <p:nvSpPr>
          <p:cNvPr id="27" name="object 3">
            <a:extLst>
              <a:ext uri="{FF2B5EF4-FFF2-40B4-BE49-F238E27FC236}">
                <a16:creationId xmlns:a16="http://schemas.microsoft.com/office/drawing/2014/main" id="{73F908F2-3253-44C7-AC6C-33545464BBB7}"/>
              </a:ext>
            </a:extLst>
          </p:cNvPr>
          <p:cNvSpPr/>
          <p:nvPr userDrawn="1"/>
        </p:nvSpPr>
        <p:spPr>
          <a:xfrm>
            <a:off x="351003" y="323996"/>
            <a:ext cx="9204325" cy="6210300"/>
          </a:xfrm>
          <a:custGeom>
            <a:avLst/>
            <a:gdLst/>
            <a:ahLst/>
            <a:cxnLst/>
            <a:rect l="l" t="t" r="r" b="b"/>
            <a:pathLst>
              <a:path w="8496300" h="6210300">
                <a:moveTo>
                  <a:pt x="8317509" y="0"/>
                </a:moveTo>
                <a:lnTo>
                  <a:pt x="178485" y="0"/>
                </a:lnTo>
                <a:lnTo>
                  <a:pt x="131177" y="6384"/>
                </a:lnTo>
                <a:lnTo>
                  <a:pt x="88580" y="24384"/>
                </a:lnTo>
                <a:lnTo>
                  <a:pt x="52428" y="52270"/>
                </a:lnTo>
                <a:lnTo>
                  <a:pt x="24458" y="88311"/>
                </a:lnTo>
                <a:lnTo>
                  <a:pt x="6403" y="130777"/>
                </a:lnTo>
                <a:lnTo>
                  <a:pt x="0" y="177939"/>
                </a:lnTo>
                <a:lnTo>
                  <a:pt x="0" y="6032068"/>
                </a:lnTo>
                <a:lnTo>
                  <a:pt x="6403" y="6079230"/>
                </a:lnTo>
                <a:lnTo>
                  <a:pt x="24458" y="6121696"/>
                </a:lnTo>
                <a:lnTo>
                  <a:pt x="52428" y="6157737"/>
                </a:lnTo>
                <a:lnTo>
                  <a:pt x="88580" y="6185623"/>
                </a:lnTo>
                <a:lnTo>
                  <a:pt x="131177" y="6203623"/>
                </a:lnTo>
                <a:lnTo>
                  <a:pt x="178485" y="6210007"/>
                </a:lnTo>
                <a:lnTo>
                  <a:pt x="8317509" y="6210007"/>
                </a:lnTo>
                <a:lnTo>
                  <a:pt x="8364817" y="6203623"/>
                </a:lnTo>
                <a:lnTo>
                  <a:pt x="8407415" y="6185623"/>
                </a:lnTo>
                <a:lnTo>
                  <a:pt x="8443566" y="6157737"/>
                </a:lnTo>
                <a:lnTo>
                  <a:pt x="8471536" y="6121696"/>
                </a:lnTo>
                <a:lnTo>
                  <a:pt x="8489591" y="6079230"/>
                </a:lnTo>
                <a:lnTo>
                  <a:pt x="8495995" y="6032068"/>
                </a:lnTo>
                <a:lnTo>
                  <a:pt x="8495995" y="177939"/>
                </a:lnTo>
                <a:lnTo>
                  <a:pt x="8489591" y="130777"/>
                </a:lnTo>
                <a:lnTo>
                  <a:pt x="8471536" y="88311"/>
                </a:lnTo>
                <a:lnTo>
                  <a:pt x="8443566" y="52270"/>
                </a:lnTo>
                <a:lnTo>
                  <a:pt x="8407415" y="24384"/>
                </a:lnTo>
                <a:lnTo>
                  <a:pt x="8364817" y="6384"/>
                </a:lnTo>
                <a:lnTo>
                  <a:pt x="8317509" y="0"/>
                </a:lnTo>
                <a:close/>
              </a:path>
            </a:pathLst>
          </a:custGeom>
          <a:solidFill>
            <a:srgbClr val="FFFFFF"/>
          </a:solidFill>
        </p:spPr>
        <p:txBody>
          <a:bodyPr wrap="square" lIns="0" tIns="0" rIns="0" bIns="0" rtlCol="0"/>
          <a:lstStyle/>
          <a:p>
            <a:endParaRPr sz="1717"/>
          </a:p>
        </p:txBody>
      </p:sp>
      <p:sp>
        <p:nvSpPr>
          <p:cNvPr id="28" name="Holder 6">
            <a:extLst>
              <a:ext uri="{FF2B5EF4-FFF2-40B4-BE49-F238E27FC236}">
                <a16:creationId xmlns:a16="http://schemas.microsoft.com/office/drawing/2014/main" id="{4A9621F7-0F00-4094-9CD1-5DBD443E761C}"/>
              </a:ext>
            </a:extLst>
          </p:cNvPr>
          <p:cNvSpPr>
            <a:spLocks noGrp="1"/>
          </p:cNvSpPr>
          <p:nvPr>
            <p:ph type="sldNum" sz="quarter" idx="7"/>
          </p:nvPr>
        </p:nvSpPr>
        <p:spPr>
          <a:xfrm>
            <a:off x="9451975" y="6596872"/>
            <a:ext cx="278605" cy="109389"/>
          </a:xfrm>
          <a:prstGeom prst="rect">
            <a:avLst/>
          </a:prstGeom>
        </p:spPr>
        <p:txBody>
          <a:bodyPr wrap="square" lIns="0" tIns="0" rIns="0" bIns="0">
            <a:spAutoFit/>
          </a:bodyPr>
          <a:lstStyle>
            <a:lvl1pPr algn="r">
              <a:defRPr sz="711">
                <a:solidFill>
                  <a:schemeClr val="tx1"/>
                </a:solidFill>
              </a:defRPr>
            </a:lvl1pPr>
          </a:lstStyle>
          <a:p>
            <a:fld id="{B6F15528-21DE-4FAA-801E-634DDDAF4B2B}" type="slidenum">
              <a:rPr lang="en-US" altLang="ja-JP" smtClean="0"/>
              <a:pPr/>
              <a:t>‹#›</a:t>
            </a:fld>
            <a:endParaRPr lang="ja-JP" altLang="en-US" dirty="0"/>
          </a:p>
        </p:txBody>
      </p:sp>
      <p:sp>
        <p:nvSpPr>
          <p:cNvPr id="6" name="object 8">
            <a:extLst>
              <a:ext uri="{FF2B5EF4-FFF2-40B4-BE49-F238E27FC236}">
                <a16:creationId xmlns:a16="http://schemas.microsoft.com/office/drawing/2014/main" id="{A199DE14-065C-4B07-AE84-B594BF418FBB}"/>
              </a:ext>
            </a:extLst>
          </p:cNvPr>
          <p:cNvSpPr/>
          <p:nvPr userDrawn="1"/>
        </p:nvSpPr>
        <p:spPr>
          <a:xfrm>
            <a:off x="84664" y="145572"/>
            <a:ext cx="1559507" cy="615950"/>
          </a:xfrm>
          <a:custGeom>
            <a:avLst/>
            <a:gdLst/>
            <a:ahLst/>
            <a:cxnLst/>
            <a:rect l="l" t="t" r="r" b="b"/>
            <a:pathLst>
              <a:path w="1439545" h="615950">
                <a:moveTo>
                  <a:pt x="1325676" y="0"/>
                </a:moveTo>
                <a:lnTo>
                  <a:pt x="43472" y="231444"/>
                </a:lnTo>
                <a:lnTo>
                  <a:pt x="8782" y="253830"/>
                </a:lnTo>
                <a:lnTo>
                  <a:pt x="0" y="294170"/>
                </a:lnTo>
                <a:lnTo>
                  <a:pt x="50507" y="571906"/>
                </a:lnTo>
                <a:lnTo>
                  <a:pt x="58456" y="591778"/>
                </a:lnTo>
                <a:lnTo>
                  <a:pt x="72947" y="606609"/>
                </a:lnTo>
                <a:lnTo>
                  <a:pt x="91922" y="614972"/>
                </a:lnTo>
                <a:lnTo>
                  <a:pt x="113322" y="615442"/>
                </a:lnTo>
                <a:lnTo>
                  <a:pt x="1395514" y="383997"/>
                </a:lnTo>
                <a:lnTo>
                  <a:pt x="1415381" y="376076"/>
                </a:lnTo>
                <a:lnTo>
                  <a:pt x="1430199" y="361611"/>
                </a:lnTo>
                <a:lnTo>
                  <a:pt x="1438542" y="342658"/>
                </a:lnTo>
                <a:lnTo>
                  <a:pt x="1438986" y="321271"/>
                </a:lnTo>
                <a:lnTo>
                  <a:pt x="1388465" y="43535"/>
                </a:lnTo>
                <a:lnTo>
                  <a:pt x="1380524" y="23669"/>
                </a:lnTo>
                <a:lnTo>
                  <a:pt x="1366038" y="8837"/>
                </a:lnTo>
                <a:lnTo>
                  <a:pt x="1347069" y="471"/>
                </a:lnTo>
                <a:lnTo>
                  <a:pt x="1325676" y="0"/>
                </a:lnTo>
                <a:close/>
              </a:path>
            </a:pathLst>
          </a:custGeom>
          <a:solidFill>
            <a:srgbClr val="FFFFFF"/>
          </a:solidFill>
        </p:spPr>
        <p:txBody>
          <a:bodyPr wrap="square" lIns="0" tIns="0" rIns="0" bIns="0" rtlCol="0"/>
          <a:lstStyle/>
          <a:p>
            <a:endParaRPr sz="1717"/>
          </a:p>
        </p:txBody>
      </p:sp>
      <p:sp>
        <p:nvSpPr>
          <p:cNvPr id="7" name="object 9">
            <a:extLst>
              <a:ext uri="{FF2B5EF4-FFF2-40B4-BE49-F238E27FC236}">
                <a16:creationId xmlns:a16="http://schemas.microsoft.com/office/drawing/2014/main" id="{54B9DD8B-8921-4EA1-BF3A-C96376005A7F}"/>
              </a:ext>
            </a:extLst>
          </p:cNvPr>
          <p:cNvSpPr/>
          <p:nvPr userDrawn="1"/>
        </p:nvSpPr>
        <p:spPr>
          <a:xfrm>
            <a:off x="103769" y="163243"/>
            <a:ext cx="1520984" cy="580390"/>
          </a:xfrm>
          <a:custGeom>
            <a:avLst/>
            <a:gdLst/>
            <a:ahLst/>
            <a:cxnLst/>
            <a:rect l="l" t="t" r="r" b="b"/>
            <a:pathLst>
              <a:path w="1403985" h="580390">
                <a:moveTo>
                  <a:pt x="1311059" y="0"/>
                </a:moveTo>
                <a:lnTo>
                  <a:pt x="28956" y="231432"/>
                </a:lnTo>
                <a:lnTo>
                  <a:pt x="284" y="258989"/>
                </a:lnTo>
                <a:lnTo>
                  <a:pt x="0" y="273240"/>
                </a:lnTo>
                <a:lnTo>
                  <a:pt x="50761" y="551078"/>
                </a:lnTo>
                <a:lnTo>
                  <a:pt x="56068" y="564326"/>
                </a:lnTo>
                <a:lnTo>
                  <a:pt x="65738" y="574213"/>
                </a:lnTo>
                <a:lnTo>
                  <a:pt x="78393" y="579787"/>
                </a:lnTo>
                <a:lnTo>
                  <a:pt x="92659" y="580097"/>
                </a:lnTo>
                <a:lnTo>
                  <a:pt x="1374762" y="348665"/>
                </a:lnTo>
                <a:lnTo>
                  <a:pt x="1388005" y="343388"/>
                </a:lnTo>
                <a:lnTo>
                  <a:pt x="1397879" y="333748"/>
                </a:lnTo>
                <a:lnTo>
                  <a:pt x="1403433" y="321114"/>
                </a:lnTo>
                <a:lnTo>
                  <a:pt x="1403718" y="306857"/>
                </a:lnTo>
                <a:lnTo>
                  <a:pt x="1352956" y="29019"/>
                </a:lnTo>
                <a:lnTo>
                  <a:pt x="1347651" y="15773"/>
                </a:lnTo>
                <a:lnTo>
                  <a:pt x="1337984" y="5889"/>
                </a:lnTo>
                <a:lnTo>
                  <a:pt x="1325329" y="315"/>
                </a:lnTo>
                <a:lnTo>
                  <a:pt x="1311059" y="0"/>
                </a:lnTo>
                <a:close/>
              </a:path>
            </a:pathLst>
          </a:custGeom>
          <a:solidFill>
            <a:srgbClr val="CC7DAC"/>
          </a:solidFill>
        </p:spPr>
        <p:txBody>
          <a:bodyPr wrap="square" lIns="0" tIns="0" rIns="0" bIns="0" rtlCol="0"/>
          <a:lstStyle/>
          <a:p>
            <a:endParaRPr sz="1717"/>
          </a:p>
        </p:txBody>
      </p:sp>
      <p:sp>
        <p:nvSpPr>
          <p:cNvPr id="9" name="object 11">
            <a:extLst>
              <a:ext uri="{FF2B5EF4-FFF2-40B4-BE49-F238E27FC236}">
                <a16:creationId xmlns:a16="http://schemas.microsoft.com/office/drawing/2014/main" id="{1264FDA3-6067-42C1-A4F8-62829CCA612A}"/>
              </a:ext>
            </a:extLst>
          </p:cNvPr>
          <p:cNvSpPr txBox="1"/>
          <p:nvPr userDrawn="1"/>
        </p:nvSpPr>
        <p:spPr>
          <a:xfrm rot="21000000">
            <a:off x="564508" y="365172"/>
            <a:ext cx="925416" cy="141064"/>
          </a:xfrm>
          <a:prstGeom prst="rect">
            <a:avLst/>
          </a:prstGeom>
        </p:spPr>
        <p:txBody>
          <a:bodyPr vert="horz" wrap="square" lIns="0" tIns="0" rIns="0" bIns="0" rtlCol="0">
            <a:spAutoFit/>
          </a:bodyPr>
          <a:lstStyle/>
          <a:p>
            <a:pPr>
              <a:lnSpc>
                <a:spcPts val="1084"/>
              </a:lnSpc>
            </a:pPr>
            <a:r>
              <a:rPr sz="977" b="1" dirty="0">
                <a:solidFill>
                  <a:srgbClr val="FFFFFF"/>
                </a:solidFill>
                <a:latin typeface="游ゴシック"/>
                <a:cs typeface="游ゴシック"/>
              </a:rPr>
              <a:t>資源循環政策</a:t>
            </a:r>
            <a:endParaRPr sz="977">
              <a:latin typeface="游ゴシック"/>
              <a:cs typeface="游ゴシック"/>
            </a:endParaRPr>
          </a:p>
        </p:txBody>
      </p:sp>
      <p:sp>
        <p:nvSpPr>
          <p:cNvPr id="10" name="object 12">
            <a:extLst>
              <a:ext uri="{FF2B5EF4-FFF2-40B4-BE49-F238E27FC236}">
                <a16:creationId xmlns:a16="http://schemas.microsoft.com/office/drawing/2014/main" id="{CD5F23B2-1370-4BE1-ABFA-F3E6C1D4A300}"/>
              </a:ext>
            </a:extLst>
          </p:cNvPr>
          <p:cNvSpPr/>
          <p:nvPr userDrawn="1"/>
        </p:nvSpPr>
        <p:spPr>
          <a:xfrm>
            <a:off x="-13648" y="533938"/>
            <a:ext cx="256048" cy="784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717"/>
          </a:p>
        </p:txBody>
      </p:sp>
      <p:sp>
        <p:nvSpPr>
          <p:cNvPr id="11" name="フリーフォーム: 図形 10">
            <a:extLst>
              <a:ext uri="{FF2B5EF4-FFF2-40B4-BE49-F238E27FC236}">
                <a16:creationId xmlns:a16="http://schemas.microsoft.com/office/drawing/2014/main" id="{62132250-CEB5-473A-B197-015A0651D5F1}"/>
              </a:ext>
            </a:extLst>
          </p:cNvPr>
          <p:cNvSpPr/>
          <p:nvPr userDrawn="1"/>
        </p:nvSpPr>
        <p:spPr>
          <a:xfrm rot="20976576">
            <a:off x="292872" y="421620"/>
            <a:ext cx="238883" cy="220507"/>
          </a:xfrm>
          <a:custGeom>
            <a:avLst/>
            <a:gdLst>
              <a:gd name="connsiteX0" fmla="*/ 40569 w 278911"/>
              <a:gd name="connsiteY0" fmla="*/ 190167 h 278911"/>
              <a:gd name="connsiteX1" fmla="*/ 76067 w 278911"/>
              <a:gd name="connsiteY1" fmla="*/ 219326 h 278911"/>
              <a:gd name="connsiteX2" fmla="*/ 129313 w 278911"/>
              <a:gd name="connsiteY2" fmla="*/ 228200 h 278911"/>
              <a:gd name="connsiteX3" fmla="*/ 166079 w 278911"/>
              <a:gd name="connsiteY3" fmla="*/ 224397 h 278911"/>
              <a:gd name="connsiteX4" fmla="*/ 193970 w 278911"/>
              <a:gd name="connsiteY4" fmla="*/ 214254 h 278911"/>
              <a:gd name="connsiteX5" fmla="*/ 211719 w 278911"/>
              <a:gd name="connsiteY5" fmla="*/ 197773 h 278911"/>
              <a:gd name="connsiteX6" fmla="*/ 218058 w 278911"/>
              <a:gd name="connsiteY6" fmla="*/ 174953 h 278911"/>
              <a:gd name="connsiteX7" fmla="*/ 212987 w 278911"/>
              <a:gd name="connsiteY7" fmla="*/ 150866 h 278911"/>
              <a:gd name="connsiteX8" fmla="*/ 197773 w 278911"/>
              <a:gd name="connsiteY8" fmla="*/ 133117 h 278911"/>
              <a:gd name="connsiteX9" fmla="*/ 173686 w 278911"/>
              <a:gd name="connsiteY9" fmla="*/ 121707 h 278911"/>
              <a:gd name="connsiteX10" fmla="*/ 141991 w 278911"/>
              <a:gd name="connsiteY10" fmla="*/ 117903 h 278911"/>
              <a:gd name="connsiteX11" fmla="*/ 84941 w 278911"/>
              <a:gd name="connsiteY11" fmla="*/ 125510 h 278911"/>
              <a:gd name="connsiteX12" fmla="*/ 45640 w 278911"/>
              <a:gd name="connsiteY12" fmla="*/ 147062 h 278911"/>
              <a:gd name="connsiteX13" fmla="*/ 0 w 278911"/>
              <a:gd name="connsiteY13" fmla="*/ 147062 h 278911"/>
              <a:gd name="connsiteX14" fmla="*/ 0 w 278911"/>
              <a:gd name="connsiteY14" fmla="*/ 0 h 278911"/>
              <a:gd name="connsiteX15" fmla="*/ 253556 w 278911"/>
              <a:gd name="connsiteY15" fmla="*/ 0 h 278911"/>
              <a:gd name="connsiteX16" fmla="*/ 253556 w 278911"/>
              <a:gd name="connsiteY16" fmla="*/ 57050 h 278911"/>
              <a:gd name="connsiteX17" fmla="*/ 209183 w 278911"/>
              <a:gd name="connsiteY17" fmla="*/ 57050 h 278911"/>
              <a:gd name="connsiteX18" fmla="*/ 209183 w 278911"/>
              <a:gd name="connsiteY18" fmla="*/ 32962 h 278911"/>
              <a:gd name="connsiteX19" fmla="*/ 41837 w 278911"/>
              <a:gd name="connsiteY19" fmla="*/ 32962 h 278911"/>
              <a:gd name="connsiteX20" fmla="*/ 41837 w 278911"/>
              <a:gd name="connsiteY20" fmla="*/ 110297 h 278911"/>
              <a:gd name="connsiteX21" fmla="*/ 86209 w 278911"/>
              <a:gd name="connsiteY21" fmla="*/ 91280 h 278911"/>
              <a:gd name="connsiteX22" fmla="*/ 143259 w 278911"/>
              <a:gd name="connsiteY22" fmla="*/ 84941 h 278911"/>
              <a:gd name="connsiteX23" fmla="*/ 193970 w 278911"/>
              <a:gd name="connsiteY23" fmla="*/ 92548 h 278911"/>
              <a:gd name="connsiteX24" fmla="*/ 232003 w 278911"/>
              <a:gd name="connsiteY24" fmla="*/ 111564 h 278911"/>
              <a:gd name="connsiteX25" fmla="*/ 256091 w 278911"/>
              <a:gd name="connsiteY25" fmla="*/ 139456 h 278911"/>
              <a:gd name="connsiteX26" fmla="*/ 263698 w 278911"/>
              <a:gd name="connsiteY26" fmla="*/ 173686 h 278911"/>
              <a:gd name="connsiteX27" fmla="*/ 254823 w 278911"/>
              <a:gd name="connsiteY27" fmla="*/ 207916 h 278911"/>
              <a:gd name="connsiteX28" fmla="*/ 229468 w 278911"/>
              <a:gd name="connsiteY28" fmla="*/ 234539 h 278911"/>
              <a:gd name="connsiteX29" fmla="*/ 187631 w 278911"/>
              <a:gd name="connsiteY29" fmla="*/ 252288 h 278911"/>
              <a:gd name="connsiteX30" fmla="*/ 130581 w 278911"/>
              <a:gd name="connsiteY30" fmla="*/ 258627 h 278911"/>
              <a:gd name="connsiteX31" fmla="*/ 49443 w 278911"/>
              <a:gd name="connsiteY31" fmla="*/ 244681 h 278911"/>
              <a:gd name="connsiteX32" fmla="*/ 3803 w 278911"/>
              <a:gd name="connsiteY32" fmla="*/ 204112 h 278911"/>
              <a:gd name="connsiteX33" fmla="*/ 40569 w 278911"/>
              <a:gd name="connsiteY33" fmla="*/ 190167 h 278911"/>
              <a:gd name="connsiteX34" fmla="*/ 13946 w 278911"/>
              <a:gd name="connsiteY34" fmla="*/ 161008 h 278911"/>
              <a:gd name="connsiteX35" fmla="*/ 58318 w 278911"/>
              <a:gd name="connsiteY35" fmla="*/ 161008 h 278911"/>
              <a:gd name="connsiteX36" fmla="*/ 69728 w 278911"/>
              <a:gd name="connsiteY36" fmla="*/ 149598 h 278911"/>
              <a:gd name="connsiteX37" fmla="*/ 87477 w 278911"/>
              <a:gd name="connsiteY37" fmla="*/ 140723 h 278911"/>
              <a:gd name="connsiteX38" fmla="*/ 111564 w 278911"/>
              <a:gd name="connsiteY38" fmla="*/ 134385 h 278911"/>
              <a:gd name="connsiteX39" fmla="*/ 140723 w 278911"/>
              <a:gd name="connsiteY39" fmla="*/ 131849 h 278911"/>
              <a:gd name="connsiteX40" fmla="*/ 157204 w 278911"/>
              <a:gd name="connsiteY40" fmla="*/ 133117 h 278911"/>
              <a:gd name="connsiteX41" fmla="*/ 174953 w 278911"/>
              <a:gd name="connsiteY41" fmla="*/ 136920 h 278911"/>
              <a:gd name="connsiteX42" fmla="*/ 190167 w 278911"/>
              <a:gd name="connsiteY42" fmla="*/ 144527 h 278911"/>
              <a:gd name="connsiteX43" fmla="*/ 199041 w 278911"/>
              <a:gd name="connsiteY43" fmla="*/ 154669 h 278911"/>
              <a:gd name="connsiteX44" fmla="*/ 191434 w 278911"/>
              <a:gd name="connsiteY44" fmla="*/ 149598 h 278911"/>
              <a:gd name="connsiteX45" fmla="*/ 177489 w 278911"/>
              <a:gd name="connsiteY45" fmla="*/ 144527 h 278911"/>
              <a:gd name="connsiteX46" fmla="*/ 159740 w 278911"/>
              <a:gd name="connsiteY46" fmla="*/ 140723 h 278911"/>
              <a:gd name="connsiteX47" fmla="*/ 140723 w 278911"/>
              <a:gd name="connsiteY47" fmla="*/ 139456 h 278911"/>
              <a:gd name="connsiteX48" fmla="*/ 110297 w 278911"/>
              <a:gd name="connsiteY48" fmla="*/ 141991 h 278911"/>
              <a:gd name="connsiteX49" fmla="*/ 87477 w 278911"/>
              <a:gd name="connsiteY49" fmla="*/ 148330 h 278911"/>
              <a:gd name="connsiteX50" fmla="*/ 72263 w 278911"/>
              <a:gd name="connsiteY50" fmla="*/ 157204 h 278911"/>
              <a:gd name="connsiteX51" fmla="*/ 63389 w 278911"/>
              <a:gd name="connsiteY51" fmla="*/ 168615 h 278911"/>
              <a:gd name="connsiteX52" fmla="*/ 12678 w 278911"/>
              <a:gd name="connsiteY52" fmla="*/ 168615 h 278911"/>
              <a:gd name="connsiteX53" fmla="*/ 12678 w 278911"/>
              <a:gd name="connsiteY53" fmla="*/ 161008 h 278911"/>
              <a:gd name="connsiteX54" fmla="*/ 22820 w 278911"/>
              <a:gd name="connsiteY54" fmla="*/ 249752 h 278911"/>
              <a:gd name="connsiteX55" fmla="*/ 45640 w 278911"/>
              <a:gd name="connsiteY55" fmla="*/ 261162 h 278911"/>
              <a:gd name="connsiteX56" fmla="*/ 72263 w 278911"/>
              <a:gd name="connsiteY56" fmla="*/ 268769 h 278911"/>
              <a:gd name="connsiteX57" fmla="*/ 101422 w 278911"/>
              <a:gd name="connsiteY57" fmla="*/ 273840 h 278911"/>
              <a:gd name="connsiteX58" fmla="*/ 131849 w 278911"/>
              <a:gd name="connsiteY58" fmla="*/ 275108 h 278911"/>
              <a:gd name="connsiteX59" fmla="*/ 195238 w 278911"/>
              <a:gd name="connsiteY59" fmla="*/ 267501 h 278911"/>
              <a:gd name="connsiteX60" fmla="*/ 240878 w 278911"/>
              <a:gd name="connsiteY60" fmla="*/ 247217 h 278911"/>
              <a:gd name="connsiteX61" fmla="*/ 267501 w 278911"/>
              <a:gd name="connsiteY61" fmla="*/ 216790 h 278911"/>
              <a:gd name="connsiteX62" fmla="*/ 276376 w 278911"/>
              <a:gd name="connsiteY62" fmla="*/ 177489 h 278911"/>
              <a:gd name="connsiteX63" fmla="*/ 275108 w 278911"/>
              <a:gd name="connsiteY63" fmla="*/ 159740 h 278911"/>
              <a:gd name="connsiteX64" fmla="*/ 271304 w 278911"/>
              <a:gd name="connsiteY64" fmla="*/ 144527 h 278911"/>
              <a:gd name="connsiteX65" fmla="*/ 263698 w 278911"/>
              <a:gd name="connsiteY65" fmla="*/ 130581 h 278911"/>
              <a:gd name="connsiteX66" fmla="*/ 251020 w 278911"/>
              <a:gd name="connsiteY66" fmla="*/ 117903 h 278911"/>
              <a:gd name="connsiteX67" fmla="*/ 267501 w 278911"/>
              <a:gd name="connsiteY67" fmla="*/ 129313 h 278911"/>
              <a:gd name="connsiteX68" fmla="*/ 277643 w 278911"/>
              <a:gd name="connsiteY68" fmla="*/ 144527 h 278911"/>
              <a:gd name="connsiteX69" fmla="*/ 282714 w 278911"/>
              <a:gd name="connsiteY69" fmla="*/ 161008 h 278911"/>
              <a:gd name="connsiteX70" fmla="*/ 283982 w 278911"/>
              <a:gd name="connsiteY70" fmla="*/ 176221 h 278911"/>
              <a:gd name="connsiteX71" fmla="*/ 272572 w 278911"/>
              <a:gd name="connsiteY71" fmla="*/ 221861 h 278911"/>
              <a:gd name="connsiteX72" fmla="*/ 240878 w 278911"/>
              <a:gd name="connsiteY72" fmla="*/ 254823 h 278911"/>
              <a:gd name="connsiteX73" fmla="*/ 192702 w 278911"/>
              <a:gd name="connsiteY73" fmla="*/ 275108 h 278911"/>
              <a:gd name="connsiteX74" fmla="*/ 130581 w 278911"/>
              <a:gd name="connsiteY74" fmla="*/ 281447 h 278911"/>
              <a:gd name="connsiteX75" fmla="*/ 97619 w 278911"/>
              <a:gd name="connsiteY75" fmla="*/ 278911 h 278911"/>
              <a:gd name="connsiteX76" fmla="*/ 67192 w 278911"/>
              <a:gd name="connsiteY76" fmla="*/ 272572 h 278911"/>
              <a:gd name="connsiteX77" fmla="*/ 41837 w 278911"/>
              <a:gd name="connsiteY77" fmla="*/ 262430 h 278911"/>
              <a:gd name="connsiteX78" fmla="*/ 22820 w 278911"/>
              <a:gd name="connsiteY78" fmla="*/ 249752 h 278911"/>
              <a:gd name="connsiteX79" fmla="*/ 55782 w 278911"/>
              <a:gd name="connsiteY79" fmla="*/ 48176 h 278911"/>
              <a:gd name="connsiteX80" fmla="*/ 200309 w 278911"/>
              <a:gd name="connsiteY80" fmla="*/ 48176 h 278911"/>
              <a:gd name="connsiteX81" fmla="*/ 200309 w 278911"/>
              <a:gd name="connsiteY81" fmla="*/ 55782 h 278911"/>
              <a:gd name="connsiteX82" fmla="*/ 64657 w 278911"/>
              <a:gd name="connsiteY82" fmla="*/ 55782 h 278911"/>
              <a:gd name="connsiteX83" fmla="*/ 64657 w 278911"/>
              <a:gd name="connsiteY83" fmla="*/ 84941 h 278911"/>
              <a:gd name="connsiteX84" fmla="*/ 57050 w 278911"/>
              <a:gd name="connsiteY84" fmla="*/ 88744 h 278911"/>
              <a:gd name="connsiteX85" fmla="*/ 57050 w 278911"/>
              <a:gd name="connsiteY85" fmla="*/ 48176 h 278911"/>
              <a:gd name="connsiteX86" fmla="*/ 69728 w 278911"/>
              <a:gd name="connsiteY86" fmla="*/ 190167 h 278911"/>
              <a:gd name="connsiteX87" fmla="*/ 76067 w 278911"/>
              <a:gd name="connsiteY87" fmla="*/ 196506 h 278911"/>
              <a:gd name="connsiteX88" fmla="*/ 83673 w 278911"/>
              <a:gd name="connsiteY88" fmla="*/ 202844 h 278911"/>
              <a:gd name="connsiteX89" fmla="*/ 92548 w 278911"/>
              <a:gd name="connsiteY89" fmla="*/ 207916 h 278911"/>
              <a:gd name="connsiteX90" fmla="*/ 101422 w 278911"/>
              <a:gd name="connsiteY90" fmla="*/ 211719 h 278911"/>
              <a:gd name="connsiteX91" fmla="*/ 77334 w 278911"/>
              <a:gd name="connsiteY91" fmla="*/ 205380 h 278911"/>
              <a:gd name="connsiteX92" fmla="*/ 62121 w 278911"/>
              <a:gd name="connsiteY92" fmla="*/ 193970 h 278911"/>
              <a:gd name="connsiteX93" fmla="*/ 69728 w 278911"/>
              <a:gd name="connsiteY93" fmla="*/ 190167 h 278911"/>
              <a:gd name="connsiteX94" fmla="*/ 221861 w 278911"/>
              <a:gd name="connsiteY94" fmla="*/ 72263 h 278911"/>
              <a:gd name="connsiteX95" fmla="*/ 270037 w 278911"/>
              <a:gd name="connsiteY95" fmla="*/ 72263 h 278911"/>
              <a:gd name="connsiteX96" fmla="*/ 270037 w 278911"/>
              <a:gd name="connsiteY96" fmla="*/ 11410 h 278911"/>
              <a:gd name="connsiteX97" fmla="*/ 277643 w 278911"/>
              <a:gd name="connsiteY97" fmla="*/ 11410 h 278911"/>
              <a:gd name="connsiteX98" fmla="*/ 277643 w 278911"/>
              <a:gd name="connsiteY98" fmla="*/ 79870 h 278911"/>
              <a:gd name="connsiteX99" fmla="*/ 221861 w 278911"/>
              <a:gd name="connsiteY99" fmla="*/ 79870 h 278911"/>
              <a:gd name="connsiteX100" fmla="*/ 221861 w 278911"/>
              <a:gd name="connsiteY100" fmla="*/ 72263 h 27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278911" h="278911">
                <a:moveTo>
                  <a:pt x="40569" y="190167"/>
                </a:moveTo>
                <a:cubicBezTo>
                  <a:pt x="49443" y="204112"/>
                  <a:pt x="60853" y="212987"/>
                  <a:pt x="76067" y="219326"/>
                </a:cubicBezTo>
                <a:cubicBezTo>
                  <a:pt x="91280" y="225665"/>
                  <a:pt x="109029" y="228200"/>
                  <a:pt x="129313" y="228200"/>
                </a:cubicBezTo>
                <a:cubicBezTo>
                  <a:pt x="143259" y="228200"/>
                  <a:pt x="155937" y="226932"/>
                  <a:pt x="166079" y="224397"/>
                </a:cubicBezTo>
                <a:cubicBezTo>
                  <a:pt x="177489" y="221861"/>
                  <a:pt x="186363" y="219326"/>
                  <a:pt x="193970" y="214254"/>
                </a:cubicBezTo>
                <a:cubicBezTo>
                  <a:pt x="201577" y="209183"/>
                  <a:pt x="207916" y="204112"/>
                  <a:pt x="211719" y="197773"/>
                </a:cubicBezTo>
                <a:cubicBezTo>
                  <a:pt x="215522" y="191435"/>
                  <a:pt x="218058" y="183828"/>
                  <a:pt x="218058" y="174953"/>
                </a:cubicBezTo>
                <a:cubicBezTo>
                  <a:pt x="218058" y="166079"/>
                  <a:pt x="216790" y="158472"/>
                  <a:pt x="212987" y="150866"/>
                </a:cubicBezTo>
                <a:cubicBezTo>
                  <a:pt x="209183" y="143259"/>
                  <a:pt x="204112" y="138188"/>
                  <a:pt x="197773" y="133117"/>
                </a:cubicBezTo>
                <a:cubicBezTo>
                  <a:pt x="191434" y="128046"/>
                  <a:pt x="182560" y="124242"/>
                  <a:pt x="173686" y="121707"/>
                </a:cubicBezTo>
                <a:cubicBezTo>
                  <a:pt x="164811" y="119171"/>
                  <a:pt x="153401" y="117903"/>
                  <a:pt x="141991" y="117903"/>
                </a:cubicBezTo>
                <a:cubicBezTo>
                  <a:pt x="120439" y="117903"/>
                  <a:pt x="101422" y="120439"/>
                  <a:pt x="84941" y="125510"/>
                </a:cubicBezTo>
                <a:cubicBezTo>
                  <a:pt x="69728" y="130581"/>
                  <a:pt x="55782" y="138188"/>
                  <a:pt x="45640" y="147062"/>
                </a:cubicBezTo>
                <a:lnTo>
                  <a:pt x="0" y="147062"/>
                </a:lnTo>
                <a:lnTo>
                  <a:pt x="0" y="0"/>
                </a:lnTo>
                <a:lnTo>
                  <a:pt x="253556" y="0"/>
                </a:lnTo>
                <a:lnTo>
                  <a:pt x="253556" y="57050"/>
                </a:lnTo>
                <a:lnTo>
                  <a:pt x="209183" y="57050"/>
                </a:lnTo>
                <a:lnTo>
                  <a:pt x="209183" y="32962"/>
                </a:lnTo>
                <a:lnTo>
                  <a:pt x="41837" y="32962"/>
                </a:lnTo>
                <a:lnTo>
                  <a:pt x="41837" y="110297"/>
                </a:lnTo>
                <a:cubicBezTo>
                  <a:pt x="53247" y="102690"/>
                  <a:pt x="68460" y="96351"/>
                  <a:pt x="86209" y="91280"/>
                </a:cubicBezTo>
                <a:cubicBezTo>
                  <a:pt x="103958" y="86209"/>
                  <a:pt x="122974" y="84941"/>
                  <a:pt x="143259" y="84941"/>
                </a:cubicBezTo>
                <a:cubicBezTo>
                  <a:pt x="162276" y="84941"/>
                  <a:pt x="178757" y="87477"/>
                  <a:pt x="193970" y="92548"/>
                </a:cubicBezTo>
                <a:cubicBezTo>
                  <a:pt x="209183" y="97619"/>
                  <a:pt x="220593" y="103958"/>
                  <a:pt x="232003" y="111564"/>
                </a:cubicBezTo>
                <a:cubicBezTo>
                  <a:pt x="242146" y="119171"/>
                  <a:pt x="249752" y="129313"/>
                  <a:pt x="256091" y="139456"/>
                </a:cubicBezTo>
                <a:cubicBezTo>
                  <a:pt x="261162" y="150866"/>
                  <a:pt x="263698" y="162276"/>
                  <a:pt x="263698" y="173686"/>
                </a:cubicBezTo>
                <a:cubicBezTo>
                  <a:pt x="263698" y="185096"/>
                  <a:pt x="261162" y="197773"/>
                  <a:pt x="254823" y="207916"/>
                </a:cubicBezTo>
                <a:cubicBezTo>
                  <a:pt x="248484" y="218058"/>
                  <a:pt x="240878" y="226932"/>
                  <a:pt x="229468" y="234539"/>
                </a:cubicBezTo>
                <a:cubicBezTo>
                  <a:pt x="218058" y="242146"/>
                  <a:pt x="204112" y="248485"/>
                  <a:pt x="187631" y="252288"/>
                </a:cubicBezTo>
                <a:cubicBezTo>
                  <a:pt x="171150" y="256091"/>
                  <a:pt x="152133" y="258627"/>
                  <a:pt x="130581" y="258627"/>
                </a:cubicBezTo>
                <a:cubicBezTo>
                  <a:pt x="97619" y="258627"/>
                  <a:pt x="70996" y="253556"/>
                  <a:pt x="49443" y="244681"/>
                </a:cubicBezTo>
                <a:cubicBezTo>
                  <a:pt x="27891" y="234539"/>
                  <a:pt x="12678" y="221861"/>
                  <a:pt x="3803" y="204112"/>
                </a:cubicBezTo>
                <a:lnTo>
                  <a:pt x="40569" y="190167"/>
                </a:lnTo>
                <a:close/>
                <a:moveTo>
                  <a:pt x="13946" y="161008"/>
                </a:moveTo>
                <a:lnTo>
                  <a:pt x="58318" y="161008"/>
                </a:lnTo>
                <a:cubicBezTo>
                  <a:pt x="60853" y="157204"/>
                  <a:pt x="64657" y="153401"/>
                  <a:pt x="69728" y="149598"/>
                </a:cubicBezTo>
                <a:cubicBezTo>
                  <a:pt x="74799" y="145794"/>
                  <a:pt x="81138" y="143259"/>
                  <a:pt x="87477" y="140723"/>
                </a:cubicBezTo>
                <a:cubicBezTo>
                  <a:pt x="93816" y="138188"/>
                  <a:pt x="102690" y="135652"/>
                  <a:pt x="111564" y="134385"/>
                </a:cubicBezTo>
                <a:cubicBezTo>
                  <a:pt x="120439" y="133117"/>
                  <a:pt x="130581" y="131849"/>
                  <a:pt x="140723" y="131849"/>
                </a:cubicBezTo>
                <a:cubicBezTo>
                  <a:pt x="145794" y="131849"/>
                  <a:pt x="150866" y="131849"/>
                  <a:pt x="157204" y="133117"/>
                </a:cubicBezTo>
                <a:cubicBezTo>
                  <a:pt x="163543" y="134385"/>
                  <a:pt x="168614" y="135652"/>
                  <a:pt x="174953" y="136920"/>
                </a:cubicBezTo>
                <a:cubicBezTo>
                  <a:pt x="180024" y="138188"/>
                  <a:pt x="185096" y="140723"/>
                  <a:pt x="190167" y="144527"/>
                </a:cubicBezTo>
                <a:cubicBezTo>
                  <a:pt x="195238" y="148330"/>
                  <a:pt x="197773" y="150866"/>
                  <a:pt x="199041" y="154669"/>
                </a:cubicBezTo>
                <a:cubicBezTo>
                  <a:pt x="197773" y="153401"/>
                  <a:pt x="195238" y="152133"/>
                  <a:pt x="191434" y="149598"/>
                </a:cubicBezTo>
                <a:cubicBezTo>
                  <a:pt x="187631" y="148330"/>
                  <a:pt x="182560" y="145794"/>
                  <a:pt x="177489" y="144527"/>
                </a:cubicBezTo>
                <a:cubicBezTo>
                  <a:pt x="172418" y="143259"/>
                  <a:pt x="166079" y="141991"/>
                  <a:pt x="159740" y="140723"/>
                </a:cubicBezTo>
                <a:cubicBezTo>
                  <a:pt x="153401" y="139456"/>
                  <a:pt x="147062" y="139456"/>
                  <a:pt x="140723" y="139456"/>
                </a:cubicBezTo>
                <a:cubicBezTo>
                  <a:pt x="129313" y="139456"/>
                  <a:pt x="119171" y="140723"/>
                  <a:pt x="110297" y="141991"/>
                </a:cubicBezTo>
                <a:cubicBezTo>
                  <a:pt x="101422" y="143259"/>
                  <a:pt x="93816" y="145794"/>
                  <a:pt x="87477" y="148330"/>
                </a:cubicBezTo>
                <a:cubicBezTo>
                  <a:pt x="81138" y="150866"/>
                  <a:pt x="76067" y="154669"/>
                  <a:pt x="72263" y="157204"/>
                </a:cubicBezTo>
                <a:cubicBezTo>
                  <a:pt x="68460" y="161008"/>
                  <a:pt x="65924" y="164811"/>
                  <a:pt x="63389" y="168615"/>
                </a:cubicBezTo>
                <a:lnTo>
                  <a:pt x="12678" y="168615"/>
                </a:lnTo>
                <a:lnTo>
                  <a:pt x="12678" y="161008"/>
                </a:lnTo>
                <a:close/>
                <a:moveTo>
                  <a:pt x="22820" y="249752"/>
                </a:moveTo>
                <a:cubicBezTo>
                  <a:pt x="29159" y="253556"/>
                  <a:pt x="36766" y="257359"/>
                  <a:pt x="45640" y="261162"/>
                </a:cubicBezTo>
                <a:cubicBezTo>
                  <a:pt x="54514" y="263698"/>
                  <a:pt x="63389" y="267501"/>
                  <a:pt x="72263" y="268769"/>
                </a:cubicBezTo>
                <a:cubicBezTo>
                  <a:pt x="82406" y="271304"/>
                  <a:pt x="91280" y="272572"/>
                  <a:pt x="101422" y="273840"/>
                </a:cubicBezTo>
                <a:cubicBezTo>
                  <a:pt x="111564" y="275108"/>
                  <a:pt x="121707" y="275108"/>
                  <a:pt x="131849" y="275108"/>
                </a:cubicBezTo>
                <a:cubicBezTo>
                  <a:pt x="155937" y="275108"/>
                  <a:pt x="176221" y="272572"/>
                  <a:pt x="195238" y="267501"/>
                </a:cubicBezTo>
                <a:cubicBezTo>
                  <a:pt x="212987" y="262430"/>
                  <a:pt x="228200" y="256091"/>
                  <a:pt x="240878" y="247217"/>
                </a:cubicBezTo>
                <a:cubicBezTo>
                  <a:pt x="252288" y="238342"/>
                  <a:pt x="262430" y="228200"/>
                  <a:pt x="267501" y="216790"/>
                </a:cubicBezTo>
                <a:cubicBezTo>
                  <a:pt x="273840" y="205380"/>
                  <a:pt x="276376" y="191435"/>
                  <a:pt x="276376" y="177489"/>
                </a:cubicBezTo>
                <a:cubicBezTo>
                  <a:pt x="276376" y="171150"/>
                  <a:pt x="276376" y="164811"/>
                  <a:pt x="275108" y="159740"/>
                </a:cubicBezTo>
                <a:cubicBezTo>
                  <a:pt x="273840" y="154669"/>
                  <a:pt x="272572" y="149598"/>
                  <a:pt x="271304" y="144527"/>
                </a:cubicBezTo>
                <a:cubicBezTo>
                  <a:pt x="268769" y="139456"/>
                  <a:pt x="266233" y="135652"/>
                  <a:pt x="263698" y="130581"/>
                </a:cubicBezTo>
                <a:cubicBezTo>
                  <a:pt x="259894" y="126778"/>
                  <a:pt x="256091" y="121707"/>
                  <a:pt x="251020" y="117903"/>
                </a:cubicBezTo>
                <a:cubicBezTo>
                  <a:pt x="257359" y="120439"/>
                  <a:pt x="263698" y="124242"/>
                  <a:pt x="267501" y="129313"/>
                </a:cubicBezTo>
                <a:cubicBezTo>
                  <a:pt x="272572" y="134385"/>
                  <a:pt x="275108" y="139456"/>
                  <a:pt x="277643" y="144527"/>
                </a:cubicBezTo>
                <a:cubicBezTo>
                  <a:pt x="280179" y="149598"/>
                  <a:pt x="281447" y="155937"/>
                  <a:pt x="282714" y="161008"/>
                </a:cubicBezTo>
                <a:cubicBezTo>
                  <a:pt x="283982" y="166079"/>
                  <a:pt x="283982" y="172418"/>
                  <a:pt x="283982" y="176221"/>
                </a:cubicBezTo>
                <a:cubicBezTo>
                  <a:pt x="283982" y="193970"/>
                  <a:pt x="280179" y="209183"/>
                  <a:pt x="272572" y="221861"/>
                </a:cubicBezTo>
                <a:cubicBezTo>
                  <a:pt x="264966" y="234539"/>
                  <a:pt x="254823" y="245949"/>
                  <a:pt x="240878" y="254823"/>
                </a:cubicBezTo>
                <a:cubicBezTo>
                  <a:pt x="226932" y="263698"/>
                  <a:pt x="211719" y="270037"/>
                  <a:pt x="192702" y="275108"/>
                </a:cubicBezTo>
                <a:cubicBezTo>
                  <a:pt x="173686" y="278911"/>
                  <a:pt x="153401" y="281447"/>
                  <a:pt x="130581" y="281447"/>
                </a:cubicBezTo>
                <a:cubicBezTo>
                  <a:pt x="119171" y="281447"/>
                  <a:pt x="107761" y="280179"/>
                  <a:pt x="97619" y="278911"/>
                </a:cubicBezTo>
                <a:cubicBezTo>
                  <a:pt x="87477" y="277643"/>
                  <a:pt x="77334" y="275108"/>
                  <a:pt x="67192" y="272572"/>
                </a:cubicBezTo>
                <a:cubicBezTo>
                  <a:pt x="58318" y="270037"/>
                  <a:pt x="49443" y="266233"/>
                  <a:pt x="41837" y="262430"/>
                </a:cubicBezTo>
                <a:cubicBezTo>
                  <a:pt x="34230" y="259894"/>
                  <a:pt x="27891" y="254823"/>
                  <a:pt x="22820" y="249752"/>
                </a:cubicBezTo>
                <a:close/>
                <a:moveTo>
                  <a:pt x="55782" y="48176"/>
                </a:moveTo>
                <a:lnTo>
                  <a:pt x="200309" y="48176"/>
                </a:lnTo>
                <a:lnTo>
                  <a:pt x="200309" y="55782"/>
                </a:lnTo>
                <a:lnTo>
                  <a:pt x="64657" y="55782"/>
                </a:lnTo>
                <a:lnTo>
                  <a:pt x="64657" y="84941"/>
                </a:lnTo>
                <a:lnTo>
                  <a:pt x="57050" y="88744"/>
                </a:lnTo>
                <a:lnTo>
                  <a:pt x="57050" y="48176"/>
                </a:lnTo>
                <a:close/>
                <a:moveTo>
                  <a:pt x="69728" y="190167"/>
                </a:moveTo>
                <a:cubicBezTo>
                  <a:pt x="70996" y="192702"/>
                  <a:pt x="73531" y="195238"/>
                  <a:pt x="76067" y="196506"/>
                </a:cubicBezTo>
                <a:cubicBezTo>
                  <a:pt x="78602" y="199041"/>
                  <a:pt x="81138" y="200309"/>
                  <a:pt x="83673" y="202844"/>
                </a:cubicBezTo>
                <a:cubicBezTo>
                  <a:pt x="86209" y="204112"/>
                  <a:pt x="90012" y="206648"/>
                  <a:pt x="92548" y="207916"/>
                </a:cubicBezTo>
                <a:cubicBezTo>
                  <a:pt x="95083" y="209183"/>
                  <a:pt x="98887" y="210451"/>
                  <a:pt x="101422" y="211719"/>
                </a:cubicBezTo>
                <a:cubicBezTo>
                  <a:pt x="92548" y="210451"/>
                  <a:pt x="83673" y="207916"/>
                  <a:pt x="77334" y="205380"/>
                </a:cubicBezTo>
                <a:cubicBezTo>
                  <a:pt x="70996" y="202844"/>
                  <a:pt x="65924" y="197773"/>
                  <a:pt x="62121" y="193970"/>
                </a:cubicBezTo>
                <a:lnTo>
                  <a:pt x="69728" y="190167"/>
                </a:lnTo>
                <a:close/>
                <a:moveTo>
                  <a:pt x="221861" y="72263"/>
                </a:moveTo>
                <a:lnTo>
                  <a:pt x="270037" y="72263"/>
                </a:lnTo>
                <a:lnTo>
                  <a:pt x="270037" y="11410"/>
                </a:lnTo>
                <a:lnTo>
                  <a:pt x="277643" y="11410"/>
                </a:lnTo>
                <a:lnTo>
                  <a:pt x="277643" y="79870"/>
                </a:lnTo>
                <a:lnTo>
                  <a:pt x="221861" y="79870"/>
                </a:lnTo>
                <a:lnTo>
                  <a:pt x="221861" y="72263"/>
                </a:lnTo>
                <a:close/>
              </a:path>
            </a:pathLst>
          </a:custGeom>
          <a:solidFill>
            <a:srgbClr val="FFFFFF"/>
          </a:solidFill>
          <a:ln w="12662" cap="flat">
            <a:noFill/>
            <a:prstDash val="solid"/>
            <a:miter/>
          </a:ln>
        </p:spPr>
        <p:txBody>
          <a:bodyPr rtlCol="0" anchor="ctr"/>
          <a:lstStyle/>
          <a:p>
            <a:endParaRPr lang="ja-JP" altLang="en-US" sz="1717"/>
          </a:p>
        </p:txBody>
      </p:sp>
    </p:spTree>
    <p:extLst>
      <p:ext uri="{BB962C8B-B14F-4D97-AF65-F5344CB8AC3E}">
        <p14:creationId xmlns:p14="http://schemas.microsoft.com/office/powerpoint/2010/main" val="311379192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userDrawn="1">
  <p:cSld name="チャプター6">
    <p:bg>
      <p:bgPr>
        <a:solidFill>
          <a:schemeClr val="bg1"/>
        </a:solidFill>
        <a:effectLst/>
      </p:bgPr>
    </p:bg>
    <p:spTree>
      <p:nvGrpSpPr>
        <p:cNvPr id="1" name=""/>
        <p:cNvGrpSpPr/>
        <p:nvPr/>
      </p:nvGrpSpPr>
      <p:grpSpPr>
        <a:xfrm>
          <a:off x="0" y="0"/>
          <a:ext cx="0" cy="0"/>
          <a:chOff x="0" y="0"/>
          <a:chExt cx="0" cy="0"/>
        </a:xfrm>
      </p:grpSpPr>
      <p:sp>
        <p:nvSpPr>
          <p:cNvPr id="26" name="object 2">
            <a:extLst>
              <a:ext uri="{FF2B5EF4-FFF2-40B4-BE49-F238E27FC236}">
                <a16:creationId xmlns:a16="http://schemas.microsoft.com/office/drawing/2014/main" id="{BB4339B0-FB6E-484E-9FF4-5133BA382E10}"/>
              </a:ext>
            </a:extLst>
          </p:cNvPr>
          <p:cNvSpPr/>
          <p:nvPr userDrawn="1"/>
        </p:nvSpPr>
        <p:spPr>
          <a:xfrm>
            <a:off x="0" y="0"/>
            <a:ext cx="9906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CCFFCC"/>
          </a:solidFill>
        </p:spPr>
        <p:txBody>
          <a:bodyPr wrap="square" lIns="0" tIns="0" rIns="0" bIns="0" rtlCol="0"/>
          <a:lstStyle/>
          <a:p>
            <a:endParaRPr sz="1717" dirty="0"/>
          </a:p>
        </p:txBody>
      </p:sp>
      <p:sp>
        <p:nvSpPr>
          <p:cNvPr id="27" name="object 3">
            <a:extLst>
              <a:ext uri="{FF2B5EF4-FFF2-40B4-BE49-F238E27FC236}">
                <a16:creationId xmlns:a16="http://schemas.microsoft.com/office/drawing/2014/main" id="{73F908F2-3253-44C7-AC6C-33545464BBB7}"/>
              </a:ext>
            </a:extLst>
          </p:cNvPr>
          <p:cNvSpPr/>
          <p:nvPr userDrawn="1"/>
        </p:nvSpPr>
        <p:spPr>
          <a:xfrm>
            <a:off x="351003" y="323996"/>
            <a:ext cx="9204325" cy="6210300"/>
          </a:xfrm>
          <a:custGeom>
            <a:avLst/>
            <a:gdLst/>
            <a:ahLst/>
            <a:cxnLst/>
            <a:rect l="l" t="t" r="r" b="b"/>
            <a:pathLst>
              <a:path w="8496300" h="6210300">
                <a:moveTo>
                  <a:pt x="8317509" y="0"/>
                </a:moveTo>
                <a:lnTo>
                  <a:pt x="178485" y="0"/>
                </a:lnTo>
                <a:lnTo>
                  <a:pt x="131177" y="6384"/>
                </a:lnTo>
                <a:lnTo>
                  <a:pt x="88580" y="24384"/>
                </a:lnTo>
                <a:lnTo>
                  <a:pt x="52428" y="52270"/>
                </a:lnTo>
                <a:lnTo>
                  <a:pt x="24458" y="88311"/>
                </a:lnTo>
                <a:lnTo>
                  <a:pt x="6403" y="130777"/>
                </a:lnTo>
                <a:lnTo>
                  <a:pt x="0" y="177939"/>
                </a:lnTo>
                <a:lnTo>
                  <a:pt x="0" y="6032068"/>
                </a:lnTo>
                <a:lnTo>
                  <a:pt x="6403" y="6079230"/>
                </a:lnTo>
                <a:lnTo>
                  <a:pt x="24458" y="6121696"/>
                </a:lnTo>
                <a:lnTo>
                  <a:pt x="52428" y="6157737"/>
                </a:lnTo>
                <a:lnTo>
                  <a:pt x="88580" y="6185623"/>
                </a:lnTo>
                <a:lnTo>
                  <a:pt x="131177" y="6203623"/>
                </a:lnTo>
                <a:lnTo>
                  <a:pt x="178485" y="6210007"/>
                </a:lnTo>
                <a:lnTo>
                  <a:pt x="8317509" y="6210007"/>
                </a:lnTo>
                <a:lnTo>
                  <a:pt x="8364817" y="6203623"/>
                </a:lnTo>
                <a:lnTo>
                  <a:pt x="8407415" y="6185623"/>
                </a:lnTo>
                <a:lnTo>
                  <a:pt x="8443566" y="6157737"/>
                </a:lnTo>
                <a:lnTo>
                  <a:pt x="8471536" y="6121696"/>
                </a:lnTo>
                <a:lnTo>
                  <a:pt x="8489591" y="6079230"/>
                </a:lnTo>
                <a:lnTo>
                  <a:pt x="8495995" y="6032068"/>
                </a:lnTo>
                <a:lnTo>
                  <a:pt x="8495995" y="177939"/>
                </a:lnTo>
                <a:lnTo>
                  <a:pt x="8489591" y="130777"/>
                </a:lnTo>
                <a:lnTo>
                  <a:pt x="8471536" y="88311"/>
                </a:lnTo>
                <a:lnTo>
                  <a:pt x="8443566" y="52270"/>
                </a:lnTo>
                <a:lnTo>
                  <a:pt x="8407415" y="24384"/>
                </a:lnTo>
                <a:lnTo>
                  <a:pt x="8364817" y="6384"/>
                </a:lnTo>
                <a:lnTo>
                  <a:pt x="8317509" y="0"/>
                </a:lnTo>
                <a:close/>
              </a:path>
            </a:pathLst>
          </a:custGeom>
          <a:solidFill>
            <a:srgbClr val="FFFFFF"/>
          </a:solidFill>
        </p:spPr>
        <p:txBody>
          <a:bodyPr wrap="square" lIns="0" tIns="0" rIns="0" bIns="0" rtlCol="0"/>
          <a:lstStyle/>
          <a:p>
            <a:endParaRPr sz="1717"/>
          </a:p>
        </p:txBody>
      </p:sp>
      <p:sp>
        <p:nvSpPr>
          <p:cNvPr id="28" name="Holder 6">
            <a:extLst>
              <a:ext uri="{FF2B5EF4-FFF2-40B4-BE49-F238E27FC236}">
                <a16:creationId xmlns:a16="http://schemas.microsoft.com/office/drawing/2014/main" id="{4A9621F7-0F00-4094-9CD1-5DBD443E761C}"/>
              </a:ext>
            </a:extLst>
          </p:cNvPr>
          <p:cNvSpPr>
            <a:spLocks noGrp="1"/>
          </p:cNvSpPr>
          <p:nvPr>
            <p:ph type="sldNum" sz="quarter" idx="7"/>
          </p:nvPr>
        </p:nvSpPr>
        <p:spPr>
          <a:xfrm>
            <a:off x="9451975" y="6596872"/>
            <a:ext cx="278605" cy="109389"/>
          </a:xfrm>
          <a:prstGeom prst="rect">
            <a:avLst/>
          </a:prstGeom>
        </p:spPr>
        <p:txBody>
          <a:bodyPr wrap="square" lIns="0" tIns="0" rIns="0" bIns="0">
            <a:spAutoFit/>
          </a:bodyPr>
          <a:lstStyle>
            <a:lvl1pPr algn="r">
              <a:defRPr sz="711">
                <a:solidFill>
                  <a:schemeClr val="tx1"/>
                </a:solidFill>
              </a:defRPr>
            </a:lvl1pPr>
          </a:lstStyle>
          <a:p>
            <a:fld id="{B6F15528-21DE-4FAA-801E-634DDDAF4B2B}" type="slidenum">
              <a:rPr lang="en-US" altLang="ja-JP" smtClean="0"/>
              <a:pPr/>
              <a:t>‹#›</a:t>
            </a:fld>
            <a:endParaRPr lang="ja-JP" altLang="en-US" dirty="0"/>
          </a:p>
        </p:txBody>
      </p:sp>
      <p:sp>
        <p:nvSpPr>
          <p:cNvPr id="6" name="object 6">
            <a:extLst>
              <a:ext uri="{FF2B5EF4-FFF2-40B4-BE49-F238E27FC236}">
                <a16:creationId xmlns:a16="http://schemas.microsoft.com/office/drawing/2014/main" id="{A709444B-082A-478F-A3EB-3E7E41667FB0}"/>
              </a:ext>
            </a:extLst>
          </p:cNvPr>
          <p:cNvSpPr/>
          <p:nvPr userDrawn="1"/>
        </p:nvSpPr>
        <p:spPr>
          <a:xfrm>
            <a:off x="89586" y="125324"/>
            <a:ext cx="1847056" cy="662940"/>
          </a:xfrm>
          <a:custGeom>
            <a:avLst/>
            <a:gdLst/>
            <a:ahLst/>
            <a:cxnLst/>
            <a:rect l="l" t="t" r="r" b="b"/>
            <a:pathLst>
              <a:path w="1704975" h="662940">
                <a:moveTo>
                  <a:pt x="1591564" y="0"/>
                </a:moveTo>
                <a:lnTo>
                  <a:pt x="43484" y="278396"/>
                </a:lnTo>
                <a:lnTo>
                  <a:pt x="8783" y="300759"/>
                </a:lnTo>
                <a:lnTo>
                  <a:pt x="0" y="341096"/>
                </a:lnTo>
                <a:lnTo>
                  <a:pt x="50507" y="618820"/>
                </a:lnTo>
                <a:lnTo>
                  <a:pt x="58456" y="638696"/>
                </a:lnTo>
                <a:lnTo>
                  <a:pt x="72947" y="653535"/>
                </a:lnTo>
                <a:lnTo>
                  <a:pt x="91922" y="661907"/>
                </a:lnTo>
                <a:lnTo>
                  <a:pt x="113322" y="662381"/>
                </a:lnTo>
                <a:lnTo>
                  <a:pt x="1661401" y="383997"/>
                </a:lnTo>
                <a:lnTo>
                  <a:pt x="1681270" y="376088"/>
                </a:lnTo>
                <a:lnTo>
                  <a:pt x="1696092" y="361635"/>
                </a:lnTo>
                <a:lnTo>
                  <a:pt x="1704440" y="342692"/>
                </a:lnTo>
                <a:lnTo>
                  <a:pt x="1704886" y="321309"/>
                </a:lnTo>
                <a:lnTo>
                  <a:pt x="1654365" y="43573"/>
                </a:lnTo>
                <a:lnTo>
                  <a:pt x="1646422" y="23697"/>
                </a:lnTo>
                <a:lnTo>
                  <a:pt x="1631932" y="8856"/>
                </a:lnTo>
                <a:lnTo>
                  <a:pt x="1612958" y="480"/>
                </a:lnTo>
                <a:lnTo>
                  <a:pt x="1591564" y="0"/>
                </a:lnTo>
                <a:close/>
              </a:path>
            </a:pathLst>
          </a:custGeom>
          <a:solidFill>
            <a:srgbClr val="FFFFFF"/>
          </a:solidFill>
        </p:spPr>
        <p:txBody>
          <a:bodyPr wrap="square" lIns="0" tIns="0" rIns="0" bIns="0" rtlCol="0"/>
          <a:lstStyle/>
          <a:p>
            <a:endParaRPr sz="1717"/>
          </a:p>
        </p:txBody>
      </p:sp>
      <p:sp>
        <p:nvSpPr>
          <p:cNvPr id="7" name="object 7">
            <a:extLst>
              <a:ext uri="{FF2B5EF4-FFF2-40B4-BE49-F238E27FC236}">
                <a16:creationId xmlns:a16="http://schemas.microsoft.com/office/drawing/2014/main" id="{4A91256E-B797-4CB1-B650-14ADDAB1078C}"/>
              </a:ext>
            </a:extLst>
          </p:cNvPr>
          <p:cNvSpPr/>
          <p:nvPr userDrawn="1"/>
        </p:nvSpPr>
        <p:spPr>
          <a:xfrm>
            <a:off x="108685" y="143014"/>
            <a:ext cx="1809221" cy="627380"/>
          </a:xfrm>
          <a:custGeom>
            <a:avLst/>
            <a:gdLst/>
            <a:ahLst/>
            <a:cxnLst/>
            <a:rect l="l" t="t" r="r" b="b"/>
            <a:pathLst>
              <a:path w="1670050" h="627380">
                <a:moveTo>
                  <a:pt x="1576959" y="0"/>
                </a:moveTo>
                <a:lnTo>
                  <a:pt x="28968" y="278358"/>
                </a:lnTo>
                <a:lnTo>
                  <a:pt x="284" y="305890"/>
                </a:lnTo>
                <a:lnTo>
                  <a:pt x="0" y="320141"/>
                </a:lnTo>
                <a:lnTo>
                  <a:pt x="50761" y="597979"/>
                </a:lnTo>
                <a:lnTo>
                  <a:pt x="56069" y="611222"/>
                </a:lnTo>
                <a:lnTo>
                  <a:pt x="65739" y="621112"/>
                </a:lnTo>
                <a:lnTo>
                  <a:pt x="78399" y="626697"/>
                </a:lnTo>
                <a:lnTo>
                  <a:pt x="92671" y="627024"/>
                </a:lnTo>
                <a:lnTo>
                  <a:pt x="1640662" y="348653"/>
                </a:lnTo>
                <a:lnTo>
                  <a:pt x="1653905" y="343390"/>
                </a:lnTo>
                <a:lnTo>
                  <a:pt x="1663779" y="333757"/>
                </a:lnTo>
                <a:lnTo>
                  <a:pt x="1669333" y="321126"/>
                </a:lnTo>
                <a:lnTo>
                  <a:pt x="1669618" y="306870"/>
                </a:lnTo>
                <a:lnTo>
                  <a:pt x="1618856" y="29032"/>
                </a:lnTo>
                <a:lnTo>
                  <a:pt x="1613549" y="15789"/>
                </a:lnTo>
                <a:lnTo>
                  <a:pt x="1603879" y="5900"/>
                </a:lnTo>
                <a:lnTo>
                  <a:pt x="1591224" y="319"/>
                </a:lnTo>
                <a:lnTo>
                  <a:pt x="1576959" y="0"/>
                </a:lnTo>
                <a:close/>
              </a:path>
            </a:pathLst>
          </a:custGeom>
          <a:solidFill>
            <a:srgbClr val="5BB163"/>
          </a:solidFill>
        </p:spPr>
        <p:txBody>
          <a:bodyPr wrap="square" lIns="0" tIns="0" rIns="0" bIns="0" rtlCol="0"/>
          <a:lstStyle/>
          <a:p>
            <a:endParaRPr sz="1717"/>
          </a:p>
        </p:txBody>
      </p:sp>
      <p:sp>
        <p:nvSpPr>
          <p:cNvPr id="9" name="object 9">
            <a:extLst>
              <a:ext uri="{FF2B5EF4-FFF2-40B4-BE49-F238E27FC236}">
                <a16:creationId xmlns:a16="http://schemas.microsoft.com/office/drawing/2014/main" id="{8A32E117-376A-4BD6-A054-FFC5555A1A7C}"/>
              </a:ext>
            </a:extLst>
          </p:cNvPr>
          <p:cNvSpPr txBox="1"/>
          <p:nvPr userDrawn="1"/>
        </p:nvSpPr>
        <p:spPr>
          <a:xfrm rot="21000000">
            <a:off x="568897" y="366931"/>
            <a:ext cx="1224345" cy="141064"/>
          </a:xfrm>
          <a:prstGeom prst="rect">
            <a:avLst/>
          </a:prstGeom>
        </p:spPr>
        <p:txBody>
          <a:bodyPr vert="horz" wrap="square" lIns="0" tIns="0" rIns="0" bIns="0" rtlCol="0">
            <a:spAutoFit/>
          </a:bodyPr>
          <a:lstStyle/>
          <a:p>
            <a:pPr>
              <a:lnSpc>
                <a:spcPts val="1094"/>
              </a:lnSpc>
            </a:pPr>
            <a:r>
              <a:rPr sz="977" b="1" dirty="0">
                <a:solidFill>
                  <a:srgbClr val="FFFFFF"/>
                </a:solidFill>
                <a:latin typeface="游ゴシック"/>
                <a:cs typeface="游ゴシック"/>
              </a:rPr>
              <a:t>生物多様性の保全</a:t>
            </a:r>
            <a:endParaRPr sz="977">
              <a:latin typeface="游ゴシック"/>
              <a:cs typeface="游ゴシック"/>
            </a:endParaRPr>
          </a:p>
        </p:txBody>
      </p:sp>
      <p:sp>
        <p:nvSpPr>
          <p:cNvPr id="10" name="object 10">
            <a:extLst>
              <a:ext uri="{FF2B5EF4-FFF2-40B4-BE49-F238E27FC236}">
                <a16:creationId xmlns:a16="http://schemas.microsoft.com/office/drawing/2014/main" id="{5C800E39-60C1-45B8-89CC-80B1172B1B61}"/>
              </a:ext>
            </a:extLst>
          </p:cNvPr>
          <p:cNvSpPr/>
          <p:nvPr userDrawn="1"/>
        </p:nvSpPr>
        <p:spPr>
          <a:xfrm>
            <a:off x="-13648" y="560616"/>
            <a:ext cx="260966" cy="79235"/>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717"/>
          </a:p>
        </p:txBody>
      </p:sp>
      <p:sp>
        <p:nvSpPr>
          <p:cNvPr id="11" name="フリーフォーム: 図形 10">
            <a:extLst>
              <a:ext uri="{FF2B5EF4-FFF2-40B4-BE49-F238E27FC236}">
                <a16:creationId xmlns:a16="http://schemas.microsoft.com/office/drawing/2014/main" id="{E0D82304-D3F8-4F9A-A44B-87910BE385A5}"/>
              </a:ext>
            </a:extLst>
          </p:cNvPr>
          <p:cNvSpPr/>
          <p:nvPr userDrawn="1"/>
        </p:nvSpPr>
        <p:spPr>
          <a:xfrm rot="20976576">
            <a:off x="292155" y="438300"/>
            <a:ext cx="249741" cy="220507"/>
          </a:xfrm>
          <a:custGeom>
            <a:avLst/>
            <a:gdLst>
              <a:gd name="connsiteX0" fmla="*/ 0 w 291588"/>
              <a:gd name="connsiteY0" fmla="*/ 136920 h 278911"/>
              <a:gd name="connsiteX1" fmla="*/ 10142 w 291588"/>
              <a:gd name="connsiteY1" fmla="*/ 81138 h 278911"/>
              <a:gd name="connsiteX2" fmla="*/ 40569 w 291588"/>
              <a:gd name="connsiteY2" fmla="*/ 38033 h 278911"/>
              <a:gd name="connsiteX3" fmla="*/ 87477 w 291588"/>
              <a:gd name="connsiteY3" fmla="*/ 10142 h 278911"/>
              <a:gd name="connsiteX4" fmla="*/ 148330 w 291588"/>
              <a:gd name="connsiteY4" fmla="*/ 0 h 278911"/>
              <a:gd name="connsiteX5" fmla="*/ 188899 w 291588"/>
              <a:gd name="connsiteY5" fmla="*/ 2536 h 278911"/>
              <a:gd name="connsiteX6" fmla="*/ 221861 w 291588"/>
              <a:gd name="connsiteY6" fmla="*/ 11410 h 278911"/>
              <a:gd name="connsiteX7" fmla="*/ 248484 w 291588"/>
              <a:gd name="connsiteY7" fmla="*/ 26623 h 278911"/>
              <a:gd name="connsiteX8" fmla="*/ 268769 w 291588"/>
              <a:gd name="connsiteY8" fmla="*/ 48176 h 278911"/>
              <a:gd name="connsiteX9" fmla="*/ 232003 w 291588"/>
              <a:gd name="connsiteY9" fmla="*/ 67192 h 278911"/>
              <a:gd name="connsiteX10" fmla="*/ 197773 w 291588"/>
              <a:gd name="connsiteY10" fmla="*/ 40569 h 278911"/>
              <a:gd name="connsiteX11" fmla="*/ 148330 w 291588"/>
              <a:gd name="connsiteY11" fmla="*/ 31694 h 278911"/>
              <a:gd name="connsiteX12" fmla="*/ 107761 w 291588"/>
              <a:gd name="connsiteY12" fmla="*/ 39301 h 278911"/>
              <a:gd name="connsiteX13" fmla="*/ 74799 w 291588"/>
              <a:gd name="connsiteY13" fmla="*/ 60853 h 278911"/>
              <a:gd name="connsiteX14" fmla="*/ 53247 w 291588"/>
              <a:gd name="connsiteY14" fmla="*/ 92548 h 278911"/>
              <a:gd name="connsiteX15" fmla="*/ 44372 w 291588"/>
              <a:gd name="connsiteY15" fmla="*/ 131849 h 278911"/>
              <a:gd name="connsiteX16" fmla="*/ 62121 w 291588"/>
              <a:gd name="connsiteY16" fmla="*/ 116636 h 278911"/>
              <a:gd name="connsiteX17" fmla="*/ 86209 w 291588"/>
              <a:gd name="connsiteY17" fmla="*/ 103958 h 278911"/>
              <a:gd name="connsiteX18" fmla="*/ 115368 w 291588"/>
              <a:gd name="connsiteY18" fmla="*/ 95083 h 278911"/>
              <a:gd name="connsiteX19" fmla="*/ 145794 w 291588"/>
              <a:gd name="connsiteY19" fmla="*/ 92548 h 278911"/>
              <a:gd name="connsiteX20" fmla="*/ 200309 w 291588"/>
              <a:gd name="connsiteY20" fmla="*/ 100155 h 278911"/>
              <a:gd name="connsiteX21" fmla="*/ 240878 w 291588"/>
              <a:gd name="connsiteY21" fmla="*/ 119171 h 278911"/>
              <a:gd name="connsiteX22" fmla="*/ 264965 w 291588"/>
              <a:gd name="connsiteY22" fmla="*/ 145794 h 278911"/>
              <a:gd name="connsiteX23" fmla="*/ 273840 w 291588"/>
              <a:gd name="connsiteY23" fmla="*/ 178757 h 278911"/>
              <a:gd name="connsiteX24" fmla="*/ 264965 w 291588"/>
              <a:gd name="connsiteY24" fmla="*/ 211719 h 278911"/>
              <a:gd name="connsiteX25" fmla="*/ 238342 w 291588"/>
              <a:gd name="connsiteY25" fmla="*/ 239610 h 278911"/>
              <a:gd name="connsiteX26" fmla="*/ 196506 w 291588"/>
              <a:gd name="connsiteY26" fmla="*/ 258627 h 278911"/>
              <a:gd name="connsiteX27" fmla="*/ 141991 w 291588"/>
              <a:gd name="connsiteY27" fmla="*/ 266233 h 278911"/>
              <a:gd name="connsiteX28" fmla="*/ 76067 w 291588"/>
              <a:gd name="connsiteY28" fmla="*/ 256091 h 278911"/>
              <a:gd name="connsiteX29" fmla="*/ 32962 w 291588"/>
              <a:gd name="connsiteY29" fmla="*/ 226932 h 278911"/>
              <a:gd name="connsiteX30" fmla="*/ 8874 w 291588"/>
              <a:gd name="connsiteY30" fmla="*/ 185096 h 278911"/>
              <a:gd name="connsiteX31" fmla="*/ 0 w 291588"/>
              <a:gd name="connsiteY31" fmla="*/ 136920 h 278911"/>
              <a:gd name="connsiteX32" fmla="*/ 34230 w 291588"/>
              <a:gd name="connsiteY32" fmla="*/ 249752 h 278911"/>
              <a:gd name="connsiteX33" fmla="*/ 83673 w 291588"/>
              <a:gd name="connsiteY33" fmla="*/ 273840 h 278911"/>
              <a:gd name="connsiteX34" fmla="*/ 143259 w 291588"/>
              <a:gd name="connsiteY34" fmla="*/ 282715 h 278911"/>
              <a:gd name="connsiteX35" fmla="*/ 205380 w 291588"/>
              <a:gd name="connsiteY35" fmla="*/ 273840 h 278911"/>
              <a:gd name="connsiteX36" fmla="*/ 251020 w 291588"/>
              <a:gd name="connsiteY36" fmla="*/ 251020 h 278911"/>
              <a:gd name="connsiteX37" fmla="*/ 278911 w 291588"/>
              <a:gd name="connsiteY37" fmla="*/ 218058 h 278911"/>
              <a:gd name="connsiteX38" fmla="*/ 289053 w 291588"/>
              <a:gd name="connsiteY38" fmla="*/ 180025 h 278911"/>
              <a:gd name="connsiteX39" fmla="*/ 281446 w 291588"/>
              <a:gd name="connsiteY39" fmla="*/ 144527 h 278911"/>
              <a:gd name="connsiteX40" fmla="*/ 257359 w 291588"/>
              <a:gd name="connsiteY40" fmla="*/ 116636 h 278911"/>
              <a:gd name="connsiteX41" fmla="*/ 275108 w 291588"/>
              <a:gd name="connsiteY41" fmla="*/ 126778 h 278911"/>
              <a:gd name="connsiteX42" fmla="*/ 287785 w 291588"/>
              <a:gd name="connsiteY42" fmla="*/ 141991 h 278911"/>
              <a:gd name="connsiteX43" fmla="*/ 295392 w 291588"/>
              <a:gd name="connsiteY43" fmla="*/ 159740 h 278911"/>
              <a:gd name="connsiteX44" fmla="*/ 297928 w 291588"/>
              <a:gd name="connsiteY44" fmla="*/ 178757 h 278911"/>
              <a:gd name="connsiteX45" fmla="*/ 286518 w 291588"/>
              <a:gd name="connsiteY45" fmla="*/ 221861 h 278911"/>
              <a:gd name="connsiteX46" fmla="*/ 254823 w 291588"/>
              <a:gd name="connsiteY46" fmla="*/ 257359 h 278911"/>
              <a:gd name="connsiteX47" fmla="*/ 205380 w 291588"/>
              <a:gd name="connsiteY47" fmla="*/ 281447 h 278911"/>
              <a:gd name="connsiteX48" fmla="*/ 143259 w 291588"/>
              <a:gd name="connsiteY48" fmla="*/ 290321 h 278911"/>
              <a:gd name="connsiteX49" fmla="*/ 110297 w 291588"/>
              <a:gd name="connsiteY49" fmla="*/ 287786 h 278911"/>
              <a:gd name="connsiteX50" fmla="*/ 79870 w 291588"/>
              <a:gd name="connsiteY50" fmla="*/ 280179 h 278911"/>
              <a:gd name="connsiteX51" fmla="*/ 54514 w 291588"/>
              <a:gd name="connsiteY51" fmla="*/ 267501 h 278911"/>
              <a:gd name="connsiteX52" fmla="*/ 34230 w 291588"/>
              <a:gd name="connsiteY52" fmla="*/ 249752 h 278911"/>
              <a:gd name="connsiteX53" fmla="*/ 55782 w 291588"/>
              <a:gd name="connsiteY53" fmla="*/ 180025 h 278911"/>
              <a:gd name="connsiteX54" fmla="*/ 62121 w 291588"/>
              <a:gd name="connsiteY54" fmla="*/ 200309 h 278911"/>
              <a:gd name="connsiteX55" fmla="*/ 78602 w 291588"/>
              <a:gd name="connsiteY55" fmla="*/ 218058 h 278911"/>
              <a:gd name="connsiteX56" fmla="*/ 105225 w 291588"/>
              <a:gd name="connsiteY56" fmla="*/ 230736 h 278911"/>
              <a:gd name="connsiteX57" fmla="*/ 141991 w 291588"/>
              <a:gd name="connsiteY57" fmla="*/ 235807 h 278911"/>
              <a:gd name="connsiteX58" fmla="*/ 178757 w 291588"/>
              <a:gd name="connsiteY58" fmla="*/ 232003 h 278911"/>
              <a:gd name="connsiteX59" fmla="*/ 206648 w 291588"/>
              <a:gd name="connsiteY59" fmla="*/ 220593 h 278911"/>
              <a:gd name="connsiteX60" fmla="*/ 224397 w 291588"/>
              <a:gd name="connsiteY60" fmla="*/ 202844 h 278911"/>
              <a:gd name="connsiteX61" fmla="*/ 230736 w 291588"/>
              <a:gd name="connsiteY61" fmla="*/ 181292 h 278911"/>
              <a:gd name="connsiteX62" fmla="*/ 225664 w 291588"/>
              <a:gd name="connsiteY62" fmla="*/ 159740 h 278911"/>
              <a:gd name="connsiteX63" fmla="*/ 209183 w 291588"/>
              <a:gd name="connsiteY63" fmla="*/ 143259 h 278911"/>
              <a:gd name="connsiteX64" fmla="*/ 182560 w 291588"/>
              <a:gd name="connsiteY64" fmla="*/ 131849 h 278911"/>
              <a:gd name="connsiteX65" fmla="*/ 147062 w 291588"/>
              <a:gd name="connsiteY65" fmla="*/ 128046 h 278911"/>
              <a:gd name="connsiteX66" fmla="*/ 111564 w 291588"/>
              <a:gd name="connsiteY66" fmla="*/ 131849 h 278911"/>
              <a:gd name="connsiteX67" fmla="*/ 83673 w 291588"/>
              <a:gd name="connsiteY67" fmla="*/ 143259 h 278911"/>
              <a:gd name="connsiteX68" fmla="*/ 64657 w 291588"/>
              <a:gd name="connsiteY68" fmla="*/ 159740 h 278911"/>
              <a:gd name="connsiteX69" fmla="*/ 55782 w 291588"/>
              <a:gd name="connsiteY69" fmla="*/ 180025 h 278911"/>
              <a:gd name="connsiteX70" fmla="*/ 69728 w 291588"/>
              <a:gd name="connsiteY70" fmla="*/ 97619 h 278911"/>
              <a:gd name="connsiteX71" fmla="*/ 82406 w 291588"/>
              <a:gd name="connsiteY71" fmla="*/ 76067 h 278911"/>
              <a:gd name="connsiteX72" fmla="*/ 100154 w 291588"/>
              <a:gd name="connsiteY72" fmla="*/ 60853 h 278911"/>
              <a:gd name="connsiteX73" fmla="*/ 122974 w 291588"/>
              <a:gd name="connsiteY73" fmla="*/ 50711 h 278911"/>
              <a:gd name="connsiteX74" fmla="*/ 149598 w 291588"/>
              <a:gd name="connsiteY74" fmla="*/ 46908 h 278911"/>
              <a:gd name="connsiteX75" fmla="*/ 187631 w 291588"/>
              <a:gd name="connsiteY75" fmla="*/ 51979 h 278911"/>
              <a:gd name="connsiteX76" fmla="*/ 205380 w 291588"/>
              <a:gd name="connsiteY76" fmla="*/ 63389 h 278911"/>
              <a:gd name="connsiteX77" fmla="*/ 180024 w 291588"/>
              <a:gd name="connsiteY77" fmla="*/ 57050 h 278911"/>
              <a:gd name="connsiteX78" fmla="*/ 150865 w 291588"/>
              <a:gd name="connsiteY78" fmla="*/ 54514 h 278911"/>
              <a:gd name="connsiteX79" fmla="*/ 107761 w 291588"/>
              <a:gd name="connsiteY79" fmla="*/ 64657 h 278911"/>
              <a:gd name="connsiteX80" fmla="*/ 79870 w 291588"/>
              <a:gd name="connsiteY80" fmla="*/ 92548 h 278911"/>
              <a:gd name="connsiteX81" fmla="*/ 69728 w 291588"/>
              <a:gd name="connsiteY81" fmla="*/ 97619 h 278911"/>
              <a:gd name="connsiteX82" fmla="*/ 69728 w 291588"/>
              <a:gd name="connsiteY82" fmla="*/ 181292 h 278911"/>
              <a:gd name="connsiteX83" fmla="*/ 73531 w 291588"/>
              <a:gd name="connsiteY83" fmla="*/ 167347 h 278911"/>
              <a:gd name="connsiteX84" fmla="*/ 86209 w 291588"/>
              <a:gd name="connsiteY84" fmla="*/ 154669 h 278911"/>
              <a:gd name="connsiteX85" fmla="*/ 109029 w 291588"/>
              <a:gd name="connsiteY85" fmla="*/ 144527 h 278911"/>
              <a:gd name="connsiteX86" fmla="*/ 144527 w 291588"/>
              <a:gd name="connsiteY86" fmla="*/ 140723 h 278911"/>
              <a:gd name="connsiteX87" fmla="*/ 168614 w 291588"/>
              <a:gd name="connsiteY87" fmla="*/ 143259 h 278911"/>
              <a:gd name="connsiteX88" fmla="*/ 188899 w 291588"/>
              <a:gd name="connsiteY88" fmla="*/ 148330 h 278911"/>
              <a:gd name="connsiteX89" fmla="*/ 202844 w 291588"/>
              <a:gd name="connsiteY89" fmla="*/ 154669 h 278911"/>
              <a:gd name="connsiteX90" fmla="*/ 207915 w 291588"/>
              <a:gd name="connsiteY90" fmla="*/ 161008 h 278911"/>
              <a:gd name="connsiteX91" fmla="*/ 197773 w 291588"/>
              <a:gd name="connsiteY91" fmla="*/ 155937 h 278911"/>
              <a:gd name="connsiteX92" fmla="*/ 182560 w 291588"/>
              <a:gd name="connsiteY92" fmla="*/ 152133 h 278911"/>
              <a:gd name="connsiteX93" fmla="*/ 163543 w 291588"/>
              <a:gd name="connsiteY93" fmla="*/ 149598 h 278911"/>
              <a:gd name="connsiteX94" fmla="*/ 143259 w 291588"/>
              <a:gd name="connsiteY94" fmla="*/ 148330 h 278911"/>
              <a:gd name="connsiteX95" fmla="*/ 111564 w 291588"/>
              <a:gd name="connsiteY95" fmla="*/ 150866 h 278911"/>
              <a:gd name="connsiteX96" fmla="*/ 91280 w 291588"/>
              <a:gd name="connsiteY96" fmla="*/ 158472 h 278911"/>
              <a:gd name="connsiteX97" fmla="*/ 79870 w 291588"/>
              <a:gd name="connsiteY97" fmla="*/ 168615 h 278911"/>
              <a:gd name="connsiteX98" fmla="*/ 77334 w 291588"/>
              <a:gd name="connsiteY98" fmla="*/ 180025 h 278911"/>
              <a:gd name="connsiteX99" fmla="*/ 86209 w 291588"/>
              <a:gd name="connsiteY99" fmla="*/ 200309 h 278911"/>
              <a:gd name="connsiteX100" fmla="*/ 114100 w 291588"/>
              <a:gd name="connsiteY100" fmla="*/ 216790 h 278911"/>
              <a:gd name="connsiteX101" fmla="*/ 95083 w 291588"/>
              <a:gd name="connsiteY101" fmla="*/ 211719 h 278911"/>
              <a:gd name="connsiteX102" fmla="*/ 81138 w 291588"/>
              <a:gd name="connsiteY102" fmla="*/ 202844 h 278911"/>
              <a:gd name="connsiteX103" fmla="*/ 72263 w 291588"/>
              <a:gd name="connsiteY103" fmla="*/ 191435 h 278911"/>
              <a:gd name="connsiteX104" fmla="*/ 69728 w 291588"/>
              <a:gd name="connsiteY104" fmla="*/ 181292 h 278911"/>
              <a:gd name="connsiteX105" fmla="*/ 244681 w 291588"/>
              <a:gd name="connsiteY105" fmla="*/ 76067 h 278911"/>
              <a:gd name="connsiteX106" fmla="*/ 286518 w 291588"/>
              <a:gd name="connsiteY106" fmla="*/ 54514 h 278911"/>
              <a:gd name="connsiteX107" fmla="*/ 272572 w 291588"/>
              <a:gd name="connsiteY107" fmla="*/ 32962 h 278911"/>
              <a:gd name="connsiteX108" fmla="*/ 249752 w 291588"/>
              <a:gd name="connsiteY108" fmla="*/ 12678 h 278911"/>
              <a:gd name="connsiteX109" fmla="*/ 277643 w 291588"/>
              <a:gd name="connsiteY109" fmla="*/ 30427 h 278911"/>
              <a:gd name="connsiteX110" fmla="*/ 295392 w 291588"/>
              <a:gd name="connsiteY110" fmla="*/ 57050 h 278911"/>
              <a:gd name="connsiteX111" fmla="*/ 247217 w 291588"/>
              <a:gd name="connsiteY111" fmla="*/ 83673 h 278911"/>
              <a:gd name="connsiteX112" fmla="*/ 244681 w 291588"/>
              <a:gd name="connsiteY112" fmla="*/ 76067 h 27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91588" h="278911">
                <a:moveTo>
                  <a:pt x="0" y="136920"/>
                </a:moveTo>
                <a:cubicBezTo>
                  <a:pt x="0" y="116636"/>
                  <a:pt x="3803" y="97619"/>
                  <a:pt x="10142" y="81138"/>
                </a:cubicBezTo>
                <a:cubicBezTo>
                  <a:pt x="17749" y="64657"/>
                  <a:pt x="26623" y="50711"/>
                  <a:pt x="40569" y="38033"/>
                </a:cubicBezTo>
                <a:cubicBezTo>
                  <a:pt x="53247" y="26623"/>
                  <a:pt x="68460" y="16481"/>
                  <a:pt x="87477" y="10142"/>
                </a:cubicBezTo>
                <a:cubicBezTo>
                  <a:pt x="105225" y="3803"/>
                  <a:pt x="125510" y="0"/>
                  <a:pt x="148330" y="0"/>
                </a:cubicBezTo>
                <a:cubicBezTo>
                  <a:pt x="163543" y="0"/>
                  <a:pt x="177489" y="1268"/>
                  <a:pt x="188899" y="2536"/>
                </a:cubicBezTo>
                <a:cubicBezTo>
                  <a:pt x="201577" y="5071"/>
                  <a:pt x="211719" y="7607"/>
                  <a:pt x="221861" y="11410"/>
                </a:cubicBezTo>
                <a:cubicBezTo>
                  <a:pt x="232003" y="15213"/>
                  <a:pt x="240878" y="20285"/>
                  <a:pt x="248484" y="26623"/>
                </a:cubicBezTo>
                <a:cubicBezTo>
                  <a:pt x="256091" y="32962"/>
                  <a:pt x="262430" y="40569"/>
                  <a:pt x="268769" y="48176"/>
                </a:cubicBezTo>
                <a:lnTo>
                  <a:pt x="232003" y="67192"/>
                </a:lnTo>
                <a:cubicBezTo>
                  <a:pt x="223129" y="54514"/>
                  <a:pt x="211719" y="45640"/>
                  <a:pt x="197773" y="40569"/>
                </a:cubicBezTo>
                <a:cubicBezTo>
                  <a:pt x="183828" y="35498"/>
                  <a:pt x="167347" y="31694"/>
                  <a:pt x="148330" y="31694"/>
                </a:cubicBezTo>
                <a:cubicBezTo>
                  <a:pt x="133117" y="31694"/>
                  <a:pt x="119171" y="34230"/>
                  <a:pt x="107761" y="39301"/>
                </a:cubicBezTo>
                <a:cubicBezTo>
                  <a:pt x="95083" y="44372"/>
                  <a:pt x="84941" y="51979"/>
                  <a:pt x="74799" y="60853"/>
                </a:cubicBezTo>
                <a:cubicBezTo>
                  <a:pt x="65924" y="69728"/>
                  <a:pt x="58318" y="79870"/>
                  <a:pt x="53247" y="92548"/>
                </a:cubicBezTo>
                <a:cubicBezTo>
                  <a:pt x="48175" y="105226"/>
                  <a:pt x="45640" y="117903"/>
                  <a:pt x="44372" y="131849"/>
                </a:cubicBezTo>
                <a:cubicBezTo>
                  <a:pt x="49443" y="126778"/>
                  <a:pt x="54514" y="120439"/>
                  <a:pt x="62121" y="116636"/>
                </a:cubicBezTo>
                <a:cubicBezTo>
                  <a:pt x="69728" y="111564"/>
                  <a:pt x="77334" y="107761"/>
                  <a:pt x="86209" y="103958"/>
                </a:cubicBezTo>
                <a:cubicBezTo>
                  <a:pt x="95083" y="100155"/>
                  <a:pt x="105225" y="97619"/>
                  <a:pt x="115368" y="95083"/>
                </a:cubicBezTo>
                <a:cubicBezTo>
                  <a:pt x="125510" y="92548"/>
                  <a:pt x="135652" y="92548"/>
                  <a:pt x="145794" y="92548"/>
                </a:cubicBezTo>
                <a:cubicBezTo>
                  <a:pt x="166079" y="92548"/>
                  <a:pt x="183828" y="95083"/>
                  <a:pt x="200309" y="100155"/>
                </a:cubicBezTo>
                <a:cubicBezTo>
                  <a:pt x="215522" y="105226"/>
                  <a:pt x="229468" y="111564"/>
                  <a:pt x="240878" y="119171"/>
                </a:cubicBezTo>
                <a:cubicBezTo>
                  <a:pt x="252288" y="126778"/>
                  <a:pt x="259894" y="135652"/>
                  <a:pt x="264965" y="145794"/>
                </a:cubicBezTo>
                <a:cubicBezTo>
                  <a:pt x="270037" y="155937"/>
                  <a:pt x="273840" y="167347"/>
                  <a:pt x="273840" y="178757"/>
                </a:cubicBezTo>
                <a:cubicBezTo>
                  <a:pt x="273840" y="190167"/>
                  <a:pt x="271304" y="201577"/>
                  <a:pt x="264965" y="211719"/>
                </a:cubicBezTo>
                <a:cubicBezTo>
                  <a:pt x="258627" y="221861"/>
                  <a:pt x="249752" y="232003"/>
                  <a:pt x="238342" y="239610"/>
                </a:cubicBezTo>
                <a:cubicBezTo>
                  <a:pt x="226932" y="247217"/>
                  <a:pt x="212987" y="254823"/>
                  <a:pt x="196506" y="258627"/>
                </a:cubicBezTo>
                <a:cubicBezTo>
                  <a:pt x="180024" y="263698"/>
                  <a:pt x="162275" y="266233"/>
                  <a:pt x="141991" y="266233"/>
                </a:cubicBezTo>
                <a:cubicBezTo>
                  <a:pt x="116636" y="266233"/>
                  <a:pt x="93815" y="262430"/>
                  <a:pt x="76067" y="256091"/>
                </a:cubicBezTo>
                <a:cubicBezTo>
                  <a:pt x="58318" y="249752"/>
                  <a:pt x="43104" y="239610"/>
                  <a:pt x="32962" y="226932"/>
                </a:cubicBezTo>
                <a:cubicBezTo>
                  <a:pt x="21552" y="215522"/>
                  <a:pt x="13945" y="201577"/>
                  <a:pt x="8874" y="185096"/>
                </a:cubicBezTo>
                <a:cubicBezTo>
                  <a:pt x="2536" y="171150"/>
                  <a:pt x="0" y="154669"/>
                  <a:pt x="0" y="136920"/>
                </a:cubicBezTo>
                <a:close/>
                <a:moveTo>
                  <a:pt x="34230" y="249752"/>
                </a:moveTo>
                <a:cubicBezTo>
                  <a:pt x="48175" y="259894"/>
                  <a:pt x="64657" y="267501"/>
                  <a:pt x="83673" y="273840"/>
                </a:cubicBezTo>
                <a:cubicBezTo>
                  <a:pt x="102690" y="278911"/>
                  <a:pt x="121707" y="282715"/>
                  <a:pt x="143259" y="282715"/>
                </a:cubicBezTo>
                <a:cubicBezTo>
                  <a:pt x="166079" y="282715"/>
                  <a:pt x="187631" y="280179"/>
                  <a:pt x="205380" y="273840"/>
                </a:cubicBezTo>
                <a:cubicBezTo>
                  <a:pt x="223129" y="267501"/>
                  <a:pt x="238342" y="259894"/>
                  <a:pt x="251020" y="251020"/>
                </a:cubicBezTo>
                <a:cubicBezTo>
                  <a:pt x="263698" y="240878"/>
                  <a:pt x="272572" y="230736"/>
                  <a:pt x="278911" y="218058"/>
                </a:cubicBezTo>
                <a:cubicBezTo>
                  <a:pt x="285250" y="205380"/>
                  <a:pt x="289053" y="192702"/>
                  <a:pt x="289053" y="180025"/>
                </a:cubicBezTo>
                <a:cubicBezTo>
                  <a:pt x="289053" y="167347"/>
                  <a:pt x="286518" y="154669"/>
                  <a:pt x="281446" y="144527"/>
                </a:cubicBezTo>
                <a:cubicBezTo>
                  <a:pt x="276375" y="134385"/>
                  <a:pt x="267501" y="125510"/>
                  <a:pt x="257359" y="116636"/>
                </a:cubicBezTo>
                <a:cubicBezTo>
                  <a:pt x="263698" y="119171"/>
                  <a:pt x="270037" y="121707"/>
                  <a:pt x="275108" y="126778"/>
                </a:cubicBezTo>
                <a:cubicBezTo>
                  <a:pt x="280179" y="130581"/>
                  <a:pt x="283982" y="135652"/>
                  <a:pt x="287785" y="141991"/>
                </a:cubicBezTo>
                <a:cubicBezTo>
                  <a:pt x="291589" y="147062"/>
                  <a:pt x="294124" y="153401"/>
                  <a:pt x="295392" y="159740"/>
                </a:cubicBezTo>
                <a:cubicBezTo>
                  <a:pt x="296660" y="166079"/>
                  <a:pt x="297928" y="172418"/>
                  <a:pt x="297928" y="178757"/>
                </a:cubicBezTo>
                <a:cubicBezTo>
                  <a:pt x="297928" y="193970"/>
                  <a:pt x="294124" y="209183"/>
                  <a:pt x="286518" y="221861"/>
                </a:cubicBezTo>
                <a:cubicBezTo>
                  <a:pt x="278911" y="235807"/>
                  <a:pt x="268769" y="247217"/>
                  <a:pt x="254823" y="257359"/>
                </a:cubicBezTo>
                <a:cubicBezTo>
                  <a:pt x="240878" y="267501"/>
                  <a:pt x="224397" y="275108"/>
                  <a:pt x="205380" y="281447"/>
                </a:cubicBezTo>
                <a:cubicBezTo>
                  <a:pt x="186363" y="287786"/>
                  <a:pt x="166079" y="290321"/>
                  <a:pt x="143259" y="290321"/>
                </a:cubicBezTo>
                <a:cubicBezTo>
                  <a:pt x="131849" y="290321"/>
                  <a:pt x="120439" y="289053"/>
                  <a:pt x="110297" y="287786"/>
                </a:cubicBezTo>
                <a:cubicBezTo>
                  <a:pt x="100154" y="286518"/>
                  <a:pt x="90012" y="282715"/>
                  <a:pt x="79870" y="280179"/>
                </a:cubicBezTo>
                <a:cubicBezTo>
                  <a:pt x="70995" y="276376"/>
                  <a:pt x="62121" y="272572"/>
                  <a:pt x="54514" y="267501"/>
                </a:cubicBezTo>
                <a:cubicBezTo>
                  <a:pt x="45640" y="261162"/>
                  <a:pt x="39301" y="256091"/>
                  <a:pt x="34230" y="249752"/>
                </a:cubicBezTo>
                <a:close/>
                <a:moveTo>
                  <a:pt x="55782" y="180025"/>
                </a:moveTo>
                <a:cubicBezTo>
                  <a:pt x="55782" y="186364"/>
                  <a:pt x="58318" y="193970"/>
                  <a:pt x="62121" y="200309"/>
                </a:cubicBezTo>
                <a:cubicBezTo>
                  <a:pt x="65924" y="206648"/>
                  <a:pt x="70995" y="212987"/>
                  <a:pt x="78602" y="218058"/>
                </a:cubicBezTo>
                <a:cubicBezTo>
                  <a:pt x="86209" y="223129"/>
                  <a:pt x="95083" y="228200"/>
                  <a:pt x="105225" y="230736"/>
                </a:cubicBezTo>
                <a:cubicBezTo>
                  <a:pt x="115368" y="234539"/>
                  <a:pt x="128045" y="235807"/>
                  <a:pt x="141991" y="235807"/>
                </a:cubicBezTo>
                <a:cubicBezTo>
                  <a:pt x="155937" y="235807"/>
                  <a:pt x="167347" y="234539"/>
                  <a:pt x="178757" y="232003"/>
                </a:cubicBezTo>
                <a:cubicBezTo>
                  <a:pt x="188899" y="229468"/>
                  <a:pt x="199041" y="225665"/>
                  <a:pt x="206648" y="220593"/>
                </a:cubicBezTo>
                <a:cubicBezTo>
                  <a:pt x="214254" y="215522"/>
                  <a:pt x="220593" y="209183"/>
                  <a:pt x="224397" y="202844"/>
                </a:cubicBezTo>
                <a:cubicBezTo>
                  <a:pt x="228200" y="196506"/>
                  <a:pt x="230736" y="188899"/>
                  <a:pt x="230736" y="181292"/>
                </a:cubicBezTo>
                <a:cubicBezTo>
                  <a:pt x="230736" y="173686"/>
                  <a:pt x="228200" y="166079"/>
                  <a:pt x="225664" y="159740"/>
                </a:cubicBezTo>
                <a:cubicBezTo>
                  <a:pt x="221861" y="153401"/>
                  <a:pt x="216790" y="147062"/>
                  <a:pt x="209183" y="143259"/>
                </a:cubicBezTo>
                <a:cubicBezTo>
                  <a:pt x="201577" y="139456"/>
                  <a:pt x="192702" y="134385"/>
                  <a:pt x="182560" y="131849"/>
                </a:cubicBezTo>
                <a:cubicBezTo>
                  <a:pt x="172418" y="129314"/>
                  <a:pt x="161008" y="128046"/>
                  <a:pt x="147062" y="128046"/>
                </a:cubicBezTo>
                <a:cubicBezTo>
                  <a:pt x="134384" y="128046"/>
                  <a:pt x="122974" y="129314"/>
                  <a:pt x="111564" y="131849"/>
                </a:cubicBezTo>
                <a:cubicBezTo>
                  <a:pt x="100154" y="134385"/>
                  <a:pt x="91280" y="138188"/>
                  <a:pt x="83673" y="143259"/>
                </a:cubicBezTo>
                <a:cubicBezTo>
                  <a:pt x="76067" y="148330"/>
                  <a:pt x="69728" y="153401"/>
                  <a:pt x="64657" y="159740"/>
                </a:cubicBezTo>
                <a:cubicBezTo>
                  <a:pt x="57050" y="164811"/>
                  <a:pt x="55782" y="171150"/>
                  <a:pt x="55782" y="180025"/>
                </a:cubicBezTo>
                <a:close/>
                <a:moveTo>
                  <a:pt x="69728" y="97619"/>
                </a:moveTo>
                <a:cubicBezTo>
                  <a:pt x="73531" y="90012"/>
                  <a:pt x="77334" y="82406"/>
                  <a:pt x="82406" y="76067"/>
                </a:cubicBezTo>
                <a:cubicBezTo>
                  <a:pt x="87477" y="69728"/>
                  <a:pt x="93815" y="64657"/>
                  <a:pt x="100154" y="60853"/>
                </a:cubicBezTo>
                <a:cubicBezTo>
                  <a:pt x="106493" y="57050"/>
                  <a:pt x="114100" y="53247"/>
                  <a:pt x="122974" y="50711"/>
                </a:cubicBezTo>
                <a:cubicBezTo>
                  <a:pt x="131849" y="48176"/>
                  <a:pt x="140723" y="46908"/>
                  <a:pt x="149598" y="46908"/>
                </a:cubicBezTo>
                <a:cubicBezTo>
                  <a:pt x="166079" y="46908"/>
                  <a:pt x="178757" y="48176"/>
                  <a:pt x="187631" y="51979"/>
                </a:cubicBezTo>
                <a:cubicBezTo>
                  <a:pt x="196506" y="55782"/>
                  <a:pt x="204112" y="58318"/>
                  <a:pt x="205380" y="63389"/>
                </a:cubicBezTo>
                <a:cubicBezTo>
                  <a:pt x="197773" y="60853"/>
                  <a:pt x="188899" y="58318"/>
                  <a:pt x="180024" y="57050"/>
                </a:cubicBezTo>
                <a:cubicBezTo>
                  <a:pt x="171150" y="55782"/>
                  <a:pt x="161008" y="54514"/>
                  <a:pt x="150865" y="54514"/>
                </a:cubicBezTo>
                <a:cubicBezTo>
                  <a:pt x="133117" y="54514"/>
                  <a:pt x="119171" y="58318"/>
                  <a:pt x="107761" y="64657"/>
                </a:cubicBezTo>
                <a:cubicBezTo>
                  <a:pt x="96351" y="70996"/>
                  <a:pt x="87477" y="81138"/>
                  <a:pt x="79870" y="92548"/>
                </a:cubicBezTo>
                <a:lnTo>
                  <a:pt x="69728" y="97619"/>
                </a:lnTo>
                <a:close/>
                <a:moveTo>
                  <a:pt x="69728" y="181292"/>
                </a:moveTo>
                <a:cubicBezTo>
                  <a:pt x="69728" y="177489"/>
                  <a:pt x="70995" y="172418"/>
                  <a:pt x="73531" y="167347"/>
                </a:cubicBezTo>
                <a:cubicBezTo>
                  <a:pt x="76067" y="162276"/>
                  <a:pt x="79870" y="158472"/>
                  <a:pt x="86209" y="154669"/>
                </a:cubicBezTo>
                <a:cubicBezTo>
                  <a:pt x="92548" y="150866"/>
                  <a:pt x="100154" y="147062"/>
                  <a:pt x="109029" y="144527"/>
                </a:cubicBezTo>
                <a:cubicBezTo>
                  <a:pt x="119171" y="141991"/>
                  <a:pt x="130581" y="140723"/>
                  <a:pt x="144527" y="140723"/>
                </a:cubicBezTo>
                <a:cubicBezTo>
                  <a:pt x="153401" y="140723"/>
                  <a:pt x="161008" y="141991"/>
                  <a:pt x="168614" y="143259"/>
                </a:cubicBezTo>
                <a:cubicBezTo>
                  <a:pt x="176221" y="144527"/>
                  <a:pt x="182560" y="147062"/>
                  <a:pt x="188899" y="148330"/>
                </a:cubicBezTo>
                <a:cubicBezTo>
                  <a:pt x="195238" y="150866"/>
                  <a:pt x="199041" y="153401"/>
                  <a:pt x="202844" y="154669"/>
                </a:cubicBezTo>
                <a:cubicBezTo>
                  <a:pt x="206648" y="157205"/>
                  <a:pt x="207915" y="159740"/>
                  <a:pt x="207915" y="161008"/>
                </a:cubicBezTo>
                <a:cubicBezTo>
                  <a:pt x="205380" y="159740"/>
                  <a:pt x="202844" y="157205"/>
                  <a:pt x="197773" y="155937"/>
                </a:cubicBezTo>
                <a:cubicBezTo>
                  <a:pt x="193970" y="154669"/>
                  <a:pt x="188899" y="153401"/>
                  <a:pt x="182560" y="152133"/>
                </a:cubicBezTo>
                <a:cubicBezTo>
                  <a:pt x="176221" y="150866"/>
                  <a:pt x="171150" y="149598"/>
                  <a:pt x="163543" y="149598"/>
                </a:cubicBezTo>
                <a:cubicBezTo>
                  <a:pt x="157204" y="148330"/>
                  <a:pt x="149598" y="148330"/>
                  <a:pt x="143259" y="148330"/>
                </a:cubicBezTo>
                <a:cubicBezTo>
                  <a:pt x="130581" y="148330"/>
                  <a:pt x="120439" y="149598"/>
                  <a:pt x="111564" y="150866"/>
                </a:cubicBezTo>
                <a:cubicBezTo>
                  <a:pt x="102690" y="152133"/>
                  <a:pt x="96351" y="155937"/>
                  <a:pt x="91280" y="158472"/>
                </a:cubicBezTo>
                <a:cubicBezTo>
                  <a:pt x="86209" y="161008"/>
                  <a:pt x="82406" y="164811"/>
                  <a:pt x="79870" y="168615"/>
                </a:cubicBezTo>
                <a:cubicBezTo>
                  <a:pt x="77334" y="172418"/>
                  <a:pt x="77334" y="176221"/>
                  <a:pt x="77334" y="180025"/>
                </a:cubicBezTo>
                <a:cubicBezTo>
                  <a:pt x="77334" y="187631"/>
                  <a:pt x="79870" y="193970"/>
                  <a:pt x="86209" y="200309"/>
                </a:cubicBezTo>
                <a:cubicBezTo>
                  <a:pt x="92548" y="206648"/>
                  <a:pt x="101422" y="211719"/>
                  <a:pt x="114100" y="216790"/>
                </a:cubicBezTo>
                <a:cubicBezTo>
                  <a:pt x="107761" y="215522"/>
                  <a:pt x="101422" y="214255"/>
                  <a:pt x="95083" y="211719"/>
                </a:cubicBezTo>
                <a:cubicBezTo>
                  <a:pt x="90012" y="209183"/>
                  <a:pt x="84941" y="206648"/>
                  <a:pt x="81138" y="202844"/>
                </a:cubicBezTo>
                <a:cubicBezTo>
                  <a:pt x="77334" y="199041"/>
                  <a:pt x="73531" y="195238"/>
                  <a:pt x="72263" y="191435"/>
                </a:cubicBezTo>
                <a:cubicBezTo>
                  <a:pt x="70995" y="188899"/>
                  <a:pt x="69728" y="185096"/>
                  <a:pt x="69728" y="181292"/>
                </a:cubicBezTo>
                <a:close/>
                <a:moveTo>
                  <a:pt x="244681" y="76067"/>
                </a:moveTo>
                <a:lnTo>
                  <a:pt x="286518" y="54514"/>
                </a:lnTo>
                <a:cubicBezTo>
                  <a:pt x="282714" y="46908"/>
                  <a:pt x="278911" y="39301"/>
                  <a:pt x="272572" y="32962"/>
                </a:cubicBezTo>
                <a:cubicBezTo>
                  <a:pt x="266233" y="26623"/>
                  <a:pt x="259894" y="20285"/>
                  <a:pt x="249752" y="12678"/>
                </a:cubicBezTo>
                <a:cubicBezTo>
                  <a:pt x="261162" y="17749"/>
                  <a:pt x="270037" y="22820"/>
                  <a:pt x="277643" y="30427"/>
                </a:cubicBezTo>
                <a:cubicBezTo>
                  <a:pt x="285250" y="38033"/>
                  <a:pt x="290321" y="46908"/>
                  <a:pt x="295392" y="57050"/>
                </a:cubicBezTo>
                <a:lnTo>
                  <a:pt x="247217" y="83673"/>
                </a:lnTo>
                <a:lnTo>
                  <a:pt x="244681" y="76067"/>
                </a:lnTo>
                <a:close/>
              </a:path>
            </a:pathLst>
          </a:custGeom>
          <a:solidFill>
            <a:srgbClr val="FFFFFF"/>
          </a:solidFill>
          <a:ln w="12662" cap="flat">
            <a:noFill/>
            <a:prstDash val="solid"/>
            <a:miter/>
          </a:ln>
        </p:spPr>
        <p:txBody>
          <a:bodyPr rtlCol="0" anchor="ctr"/>
          <a:lstStyle/>
          <a:p>
            <a:endParaRPr lang="ja-JP" altLang="en-US" sz="1717"/>
          </a:p>
        </p:txBody>
      </p:sp>
    </p:spTree>
    <p:extLst>
      <p:ext uri="{BB962C8B-B14F-4D97-AF65-F5344CB8AC3E}">
        <p14:creationId xmlns:p14="http://schemas.microsoft.com/office/powerpoint/2010/main" val="82910233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userDrawn="1">
  <p:cSld name="チャプター7">
    <p:bg>
      <p:bgPr>
        <a:solidFill>
          <a:schemeClr val="bg1"/>
        </a:solidFill>
        <a:effectLst/>
      </p:bgPr>
    </p:bg>
    <p:spTree>
      <p:nvGrpSpPr>
        <p:cNvPr id="1" name=""/>
        <p:cNvGrpSpPr/>
        <p:nvPr/>
      </p:nvGrpSpPr>
      <p:grpSpPr>
        <a:xfrm>
          <a:off x="0" y="0"/>
          <a:ext cx="0" cy="0"/>
          <a:chOff x="0" y="0"/>
          <a:chExt cx="0" cy="0"/>
        </a:xfrm>
      </p:grpSpPr>
      <p:sp>
        <p:nvSpPr>
          <p:cNvPr id="26" name="object 2">
            <a:extLst>
              <a:ext uri="{FF2B5EF4-FFF2-40B4-BE49-F238E27FC236}">
                <a16:creationId xmlns:a16="http://schemas.microsoft.com/office/drawing/2014/main" id="{BB4339B0-FB6E-484E-9FF4-5133BA382E10}"/>
              </a:ext>
            </a:extLst>
          </p:cNvPr>
          <p:cNvSpPr/>
          <p:nvPr userDrawn="1"/>
        </p:nvSpPr>
        <p:spPr>
          <a:xfrm>
            <a:off x="0" y="0"/>
            <a:ext cx="9906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C0C3DD"/>
          </a:solidFill>
        </p:spPr>
        <p:txBody>
          <a:bodyPr wrap="square" lIns="0" tIns="0" rIns="0" bIns="0" rtlCol="0"/>
          <a:lstStyle/>
          <a:p>
            <a:endParaRPr sz="1717" dirty="0"/>
          </a:p>
        </p:txBody>
      </p:sp>
      <p:sp>
        <p:nvSpPr>
          <p:cNvPr id="27" name="object 3">
            <a:extLst>
              <a:ext uri="{FF2B5EF4-FFF2-40B4-BE49-F238E27FC236}">
                <a16:creationId xmlns:a16="http://schemas.microsoft.com/office/drawing/2014/main" id="{73F908F2-3253-44C7-AC6C-33545464BBB7}"/>
              </a:ext>
            </a:extLst>
          </p:cNvPr>
          <p:cNvSpPr/>
          <p:nvPr userDrawn="1"/>
        </p:nvSpPr>
        <p:spPr>
          <a:xfrm>
            <a:off x="351003" y="323996"/>
            <a:ext cx="9204325" cy="6210300"/>
          </a:xfrm>
          <a:custGeom>
            <a:avLst/>
            <a:gdLst/>
            <a:ahLst/>
            <a:cxnLst/>
            <a:rect l="l" t="t" r="r" b="b"/>
            <a:pathLst>
              <a:path w="8496300" h="6210300">
                <a:moveTo>
                  <a:pt x="8317509" y="0"/>
                </a:moveTo>
                <a:lnTo>
                  <a:pt x="178485" y="0"/>
                </a:lnTo>
                <a:lnTo>
                  <a:pt x="131177" y="6384"/>
                </a:lnTo>
                <a:lnTo>
                  <a:pt x="88580" y="24384"/>
                </a:lnTo>
                <a:lnTo>
                  <a:pt x="52428" y="52270"/>
                </a:lnTo>
                <a:lnTo>
                  <a:pt x="24458" y="88311"/>
                </a:lnTo>
                <a:lnTo>
                  <a:pt x="6403" y="130777"/>
                </a:lnTo>
                <a:lnTo>
                  <a:pt x="0" y="177939"/>
                </a:lnTo>
                <a:lnTo>
                  <a:pt x="0" y="6032068"/>
                </a:lnTo>
                <a:lnTo>
                  <a:pt x="6403" y="6079230"/>
                </a:lnTo>
                <a:lnTo>
                  <a:pt x="24458" y="6121696"/>
                </a:lnTo>
                <a:lnTo>
                  <a:pt x="52428" y="6157737"/>
                </a:lnTo>
                <a:lnTo>
                  <a:pt x="88580" y="6185623"/>
                </a:lnTo>
                <a:lnTo>
                  <a:pt x="131177" y="6203623"/>
                </a:lnTo>
                <a:lnTo>
                  <a:pt x="178485" y="6210007"/>
                </a:lnTo>
                <a:lnTo>
                  <a:pt x="8317509" y="6210007"/>
                </a:lnTo>
                <a:lnTo>
                  <a:pt x="8364817" y="6203623"/>
                </a:lnTo>
                <a:lnTo>
                  <a:pt x="8407415" y="6185623"/>
                </a:lnTo>
                <a:lnTo>
                  <a:pt x="8443566" y="6157737"/>
                </a:lnTo>
                <a:lnTo>
                  <a:pt x="8471536" y="6121696"/>
                </a:lnTo>
                <a:lnTo>
                  <a:pt x="8489591" y="6079230"/>
                </a:lnTo>
                <a:lnTo>
                  <a:pt x="8495995" y="6032068"/>
                </a:lnTo>
                <a:lnTo>
                  <a:pt x="8495995" y="177939"/>
                </a:lnTo>
                <a:lnTo>
                  <a:pt x="8489591" y="130777"/>
                </a:lnTo>
                <a:lnTo>
                  <a:pt x="8471536" y="88311"/>
                </a:lnTo>
                <a:lnTo>
                  <a:pt x="8443566" y="52270"/>
                </a:lnTo>
                <a:lnTo>
                  <a:pt x="8407415" y="24384"/>
                </a:lnTo>
                <a:lnTo>
                  <a:pt x="8364817" y="6384"/>
                </a:lnTo>
                <a:lnTo>
                  <a:pt x="8317509" y="0"/>
                </a:lnTo>
                <a:close/>
              </a:path>
            </a:pathLst>
          </a:custGeom>
          <a:solidFill>
            <a:srgbClr val="FFFFFF"/>
          </a:solidFill>
        </p:spPr>
        <p:txBody>
          <a:bodyPr wrap="square" lIns="0" tIns="0" rIns="0" bIns="0" rtlCol="0"/>
          <a:lstStyle/>
          <a:p>
            <a:endParaRPr sz="1717"/>
          </a:p>
        </p:txBody>
      </p:sp>
      <p:sp>
        <p:nvSpPr>
          <p:cNvPr id="28" name="Holder 6">
            <a:extLst>
              <a:ext uri="{FF2B5EF4-FFF2-40B4-BE49-F238E27FC236}">
                <a16:creationId xmlns:a16="http://schemas.microsoft.com/office/drawing/2014/main" id="{4A9621F7-0F00-4094-9CD1-5DBD443E761C}"/>
              </a:ext>
            </a:extLst>
          </p:cNvPr>
          <p:cNvSpPr>
            <a:spLocks noGrp="1"/>
          </p:cNvSpPr>
          <p:nvPr>
            <p:ph type="sldNum" sz="quarter" idx="7"/>
          </p:nvPr>
        </p:nvSpPr>
        <p:spPr>
          <a:xfrm>
            <a:off x="9451975" y="6596872"/>
            <a:ext cx="278605" cy="109389"/>
          </a:xfrm>
          <a:prstGeom prst="rect">
            <a:avLst/>
          </a:prstGeom>
        </p:spPr>
        <p:txBody>
          <a:bodyPr wrap="square" lIns="0" tIns="0" rIns="0" bIns="0">
            <a:spAutoFit/>
          </a:bodyPr>
          <a:lstStyle>
            <a:lvl1pPr algn="r">
              <a:defRPr sz="711">
                <a:solidFill>
                  <a:schemeClr val="tx1"/>
                </a:solidFill>
              </a:defRPr>
            </a:lvl1pPr>
          </a:lstStyle>
          <a:p>
            <a:fld id="{B6F15528-21DE-4FAA-801E-634DDDAF4B2B}" type="slidenum">
              <a:rPr lang="en-US" altLang="ja-JP" smtClean="0"/>
              <a:pPr/>
              <a:t>‹#›</a:t>
            </a:fld>
            <a:endParaRPr lang="ja-JP" altLang="en-US" dirty="0"/>
          </a:p>
        </p:txBody>
      </p:sp>
      <p:sp>
        <p:nvSpPr>
          <p:cNvPr id="6" name="object 6">
            <a:extLst>
              <a:ext uri="{FF2B5EF4-FFF2-40B4-BE49-F238E27FC236}">
                <a16:creationId xmlns:a16="http://schemas.microsoft.com/office/drawing/2014/main" id="{AE751B4A-3B6B-4273-B6C2-9917E8BCD9C7}"/>
              </a:ext>
            </a:extLst>
          </p:cNvPr>
          <p:cNvSpPr/>
          <p:nvPr userDrawn="1"/>
        </p:nvSpPr>
        <p:spPr>
          <a:xfrm>
            <a:off x="89733" y="123753"/>
            <a:ext cx="1866318" cy="666115"/>
          </a:xfrm>
          <a:custGeom>
            <a:avLst/>
            <a:gdLst/>
            <a:ahLst/>
            <a:cxnLst/>
            <a:rect l="l" t="t" r="r" b="b"/>
            <a:pathLst>
              <a:path w="1722755" h="666115">
                <a:moveTo>
                  <a:pt x="1609293" y="0"/>
                </a:moveTo>
                <a:lnTo>
                  <a:pt x="43484" y="281533"/>
                </a:lnTo>
                <a:lnTo>
                  <a:pt x="8783" y="303890"/>
                </a:lnTo>
                <a:lnTo>
                  <a:pt x="0" y="344220"/>
                </a:lnTo>
                <a:lnTo>
                  <a:pt x="50507" y="621957"/>
                </a:lnTo>
                <a:lnTo>
                  <a:pt x="58456" y="641833"/>
                </a:lnTo>
                <a:lnTo>
                  <a:pt x="72947" y="656674"/>
                </a:lnTo>
                <a:lnTo>
                  <a:pt x="91922" y="665049"/>
                </a:lnTo>
                <a:lnTo>
                  <a:pt x="113322" y="665530"/>
                </a:lnTo>
                <a:lnTo>
                  <a:pt x="1679130" y="384009"/>
                </a:lnTo>
                <a:lnTo>
                  <a:pt x="1698999" y="376098"/>
                </a:lnTo>
                <a:lnTo>
                  <a:pt x="1713822" y="361642"/>
                </a:lnTo>
                <a:lnTo>
                  <a:pt x="1722169" y="342694"/>
                </a:lnTo>
                <a:lnTo>
                  <a:pt x="1722615" y="321309"/>
                </a:lnTo>
                <a:lnTo>
                  <a:pt x="1672094" y="43586"/>
                </a:lnTo>
                <a:lnTo>
                  <a:pt x="1664151" y="23710"/>
                </a:lnTo>
                <a:lnTo>
                  <a:pt x="1649661" y="8867"/>
                </a:lnTo>
                <a:lnTo>
                  <a:pt x="1630687" y="488"/>
                </a:lnTo>
                <a:lnTo>
                  <a:pt x="1609293" y="0"/>
                </a:lnTo>
                <a:close/>
              </a:path>
            </a:pathLst>
          </a:custGeom>
          <a:solidFill>
            <a:srgbClr val="FFFFFF"/>
          </a:solidFill>
        </p:spPr>
        <p:txBody>
          <a:bodyPr wrap="square" lIns="0" tIns="0" rIns="0" bIns="0" rtlCol="0"/>
          <a:lstStyle/>
          <a:p>
            <a:endParaRPr sz="1717"/>
          </a:p>
        </p:txBody>
      </p:sp>
      <p:sp>
        <p:nvSpPr>
          <p:cNvPr id="7" name="object 7">
            <a:extLst>
              <a:ext uri="{FF2B5EF4-FFF2-40B4-BE49-F238E27FC236}">
                <a16:creationId xmlns:a16="http://schemas.microsoft.com/office/drawing/2014/main" id="{16399925-3A19-4217-8075-CC42F4FE7F51}"/>
              </a:ext>
            </a:extLst>
          </p:cNvPr>
          <p:cNvSpPr/>
          <p:nvPr userDrawn="1"/>
        </p:nvSpPr>
        <p:spPr>
          <a:xfrm>
            <a:off x="108830" y="141443"/>
            <a:ext cx="1828483" cy="630555"/>
          </a:xfrm>
          <a:custGeom>
            <a:avLst/>
            <a:gdLst/>
            <a:ahLst/>
            <a:cxnLst/>
            <a:rect l="l" t="t" r="r" b="b"/>
            <a:pathLst>
              <a:path w="1687830" h="630555">
                <a:moveTo>
                  <a:pt x="1594688" y="0"/>
                </a:moveTo>
                <a:lnTo>
                  <a:pt x="28968" y="281495"/>
                </a:lnTo>
                <a:lnTo>
                  <a:pt x="284" y="309022"/>
                </a:lnTo>
                <a:lnTo>
                  <a:pt x="0" y="323278"/>
                </a:lnTo>
                <a:lnTo>
                  <a:pt x="50761" y="601116"/>
                </a:lnTo>
                <a:lnTo>
                  <a:pt x="56074" y="614359"/>
                </a:lnTo>
                <a:lnTo>
                  <a:pt x="65744" y="624249"/>
                </a:lnTo>
                <a:lnTo>
                  <a:pt x="78401" y="629834"/>
                </a:lnTo>
                <a:lnTo>
                  <a:pt x="92671" y="630161"/>
                </a:lnTo>
                <a:lnTo>
                  <a:pt x="1658391" y="348665"/>
                </a:lnTo>
                <a:lnTo>
                  <a:pt x="1671634" y="343396"/>
                </a:lnTo>
                <a:lnTo>
                  <a:pt x="1681508" y="333760"/>
                </a:lnTo>
                <a:lnTo>
                  <a:pt x="1687062" y="321132"/>
                </a:lnTo>
                <a:lnTo>
                  <a:pt x="1687347" y="306882"/>
                </a:lnTo>
                <a:lnTo>
                  <a:pt x="1636585" y="29044"/>
                </a:lnTo>
                <a:lnTo>
                  <a:pt x="1631278" y="15796"/>
                </a:lnTo>
                <a:lnTo>
                  <a:pt x="1621609" y="5907"/>
                </a:lnTo>
                <a:lnTo>
                  <a:pt x="1608953" y="325"/>
                </a:lnTo>
                <a:lnTo>
                  <a:pt x="1594688" y="0"/>
                </a:lnTo>
                <a:close/>
              </a:path>
            </a:pathLst>
          </a:custGeom>
          <a:solidFill>
            <a:srgbClr val="8187BB"/>
          </a:solidFill>
        </p:spPr>
        <p:txBody>
          <a:bodyPr wrap="square" lIns="0" tIns="0" rIns="0" bIns="0" rtlCol="0"/>
          <a:lstStyle/>
          <a:p>
            <a:endParaRPr sz="1717"/>
          </a:p>
        </p:txBody>
      </p:sp>
      <p:sp>
        <p:nvSpPr>
          <p:cNvPr id="8" name="object 8">
            <a:extLst>
              <a:ext uri="{FF2B5EF4-FFF2-40B4-BE49-F238E27FC236}">
                <a16:creationId xmlns:a16="http://schemas.microsoft.com/office/drawing/2014/main" id="{47E337A1-A73C-4996-B658-015453C59DEF}"/>
              </a:ext>
            </a:extLst>
          </p:cNvPr>
          <p:cNvSpPr txBox="1"/>
          <p:nvPr userDrawn="1"/>
        </p:nvSpPr>
        <p:spPr>
          <a:xfrm rot="21000000">
            <a:off x="557858" y="325343"/>
            <a:ext cx="974222" cy="116570"/>
          </a:xfrm>
          <a:prstGeom prst="rect">
            <a:avLst/>
          </a:prstGeom>
        </p:spPr>
        <p:txBody>
          <a:bodyPr vert="horz" wrap="square" lIns="0" tIns="0" rIns="0" bIns="0" rtlCol="0">
            <a:spAutoFit/>
          </a:bodyPr>
          <a:lstStyle/>
          <a:p>
            <a:pPr>
              <a:lnSpc>
                <a:spcPts val="888"/>
              </a:lnSpc>
            </a:pPr>
            <a:r>
              <a:rPr sz="888" b="1" dirty="0">
                <a:solidFill>
                  <a:srgbClr val="FFFFFF"/>
                </a:solidFill>
                <a:latin typeface="游ゴシック"/>
                <a:cs typeface="游ゴシック"/>
              </a:rPr>
              <a:t>各種環境リスク</a:t>
            </a:r>
            <a:endParaRPr sz="888">
              <a:latin typeface="游ゴシック"/>
              <a:cs typeface="游ゴシック"/>
            </a:endParaRPr>
          </a:p>
        </p:txBody>
      </p:sp>
      <p:sp>
        <p:nvSpPr>
          <p:cNvPr id="9" name="object 9">
            <a:extLst>
              <a:ext uri="{FF2B5EF4-FFF2-40B4-BE49-F238E27FC236}">
                <a16:creationId xmlns:a16="http://schemas.microsoft.com/office/drawing/2014/main" id="{FAFEF8D0-315A-49B3-963E-290B997A7AD7}"/>
              </a:ext>
            </a:extLst>
          </p:cNvPr>
          <p:cNvSpPr txBox="1"/>
          <p:nvPr userDrawn="1"/>
        </p:nvSpPr>
        <p:spPr>
          <a:xfrm rot="21000000">
            <a:off x="586164" y="452666"/>
            <a:ext cx="1247237" cy="116570"/>
          </a:xfrm>
          <a:prstGeom prst="rect">
            <a:avLst/>
          </a:prstGeom>
        </p:spPr>
        <p:txBody>
          <a:bodyPr vert="horz" wrap="square" lIns="0" tIns="0" rIns="0" bIns="0" rtlCol="0">
            <a:spAutoFit/>
          </a:bodyPr>
          <a:lstStyle/>
          <a:p>
            <a:pPr>
              <a:lnSpc>
                <a:spcPts val="888"/>
              </a:lnSpc>
            </a:pPr>
            <a:r>
              <a:rPr sz="888" b="1">
                <a:solidFill>
                  <a:srgbClr val="FFFFFF"/>
                </a:solidFill>
                <a:latin typeface="游ゴシック"/>
                <a:cs typeface="游ゴシック"/>
              </a:rPr>
              <a:t>低減のための取組</a:t>
            </a:r>
            <a:endParaRPr sz="888" dirty="0">
              <a:latin typeface="游ゴシック"/>
              <a:cs typeface="游ゴシック"/>
            </a:endParaRPr>
          </a:p>
        </p:txBody>
      </p:sp>
      <p:sp>
        <p:nvSpPr>
          <p:cNvPr id="11" name="object 11">
            <a:extLst>
              <a:ext uri="{FF2B5EF4-FFF2-40B4-BE49-F238E27FC236}">
                <a16:creationId xmlns:a16="http://schemas.microsoft.com/office/drawing/2014/main" id="{078A1842-D59B-4D8B-8BD9-7C9D0BD04FB6}"/>
              </a:ext>
            </a:extLst>
          </p:cNvPr>
          <p:cNvSpPr/>
          <p:nvPr userDrawn="1"/>
        </p:nvSpPr>
        <p:spPr>
          <a:xfrm>
            <a:off x="-13646" y="562180"/>
            <a:ext cx="261114" cy="7925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717"/>
          </a:p>
        </p:txBody>
      </p:sp>
      <p:sp>
        <p:nvSpPr>
          <p:cNvPr id="12" name="フリーフォーム: 図形 11">
            <a:extLst>
              <a:ext uri="{FF2B5EF4-FFF2-40B4-BE49-F238E27FC236}">
                <a16:creationId xmlns:a16="http://schemas.microsoft.com/office/drawing/2014/main" id="{CAC51DA0-19C9-4F97-8B8B-D5D657967B40}"/>
              </a:ext>
            </a:extLst>
          </p:cNvPr>
          <p:cNvSpPr/>
          <p:nvPr userDrawn="1"/>
        </p:nvSpPr>
        <p:spPr>
          <a:xfrm rot="20976576">
            <a:off x="285150" y="451241"/>
            <a:ext cx="238883" cy="210484"/>
          </a:xfrm>
          <a:custGeom>
            <a:avLst/>
            <a:gdLst>
              <a:gd name="connsiteX0" fmla="*/ 96351 w 278911"/>
              <a:gd name="connsiteY0" fmla="*/ 238342 h 266233"/>
              <a:gd name="connsiteX1" fmla="*/ 103958 w 278911"/>
              <a:gd name="connsiteY1" fmla="*/ 180024 h 266233"/>
              <a:gd name="connsiteX2" fmla="*/ 126778 w 278911"/>
              <a:gd name="connsiteY2" fmla="*/ 122974 h 266233"/>
              <a:gd name="connsiteX3" fmla="*/ 161008 w 278911"/>
              <a:gd name="connsiteY3" fmla="*/ 72263 h 266233"/>
              <a:gd name="connsiteX4" fmla="*/ 204112 w 278911"/>
              <a:gd name="connsiteY4" fmla="*/ 31694 h 266233"/>
              <a:gd name="connsiteX5" fmla="*/ 44372 w 278911"/>
              <a:gd name="connsiteY5" fmla="*/ 31694 h 266233"/>
              <a:gd name="connsiteX6" fmla="*/ 44372 w 278911"/>
              <a:gd name="connsiteY6" fmla="*/ 91280 h 266233"/>
              <a:gd name="connsiteX7" fmla="*/ 0 w 278911"/>
              <a:gd name="connsiteY7" fmla="*/ 91280 h 266233"/>
              <a:gd name="connsiteX8" fmla="*/ 0 w 278911"/>
              <a:gd name="connsiteY8" fmla="*/ 0 h 266233"/>
              <a:gd name="connsiteX9" fmla="*/ 259894 w 278911"/>
              <a:gd name="connsiteY9" fmla="*/ 0 h 266233"/>
              <a:gd name="connsiteX10" fmla="*/ 259894 w 278911"/>
              <a:gd name="connsiteY10" fmla="*/ 32962 h 266233"/>
              <a:gd name="connsiteX11" fmla="*/ 211719 w 278911"/>
              <a:gd name="connsiteY11" fmla="*/ 77335 h 266233"/>
              <a:gd name="connsiteX12" fmla="*/ 174953 w 278911"/>
              <a:gd name="connsiteY12" fmla="*/ 126778 h 266233"/>
              <a:gd name="connsiteX13" fmla="*/ 152133 w 278911"/>
              <a:gd name="connsiteY13" fmla="*/ 180024 h 266233"/>
              <a:gd name="connsiteX14" fmla="*/ 144527 w 278911"/>
              <a:gd name="connsiteY14" fmla="*/ 235807 h 266233"/>
              <a:gd name="connsiteX15" fmla="*/ 144527 w 278911"/>
              <a:gd name="connsiteY15" fmla="*/ 253556 h 266233"/>
              <a:gd name="connsiteX16" fmla="*/ 96351 w 278911"/>
              <a:gd name="connsiteY16" fmla="*/ 253556 h 266233"/>
              <a:gd name="connsiteX17" fmla="*/ 96351 w 278911"/>
              <a:gd name="connsiteY17" fmla="*/ 238342 h 266233"/>
              <a:gd name="connsiteX18" fmla="*/ 11410 w 278911"/>
              <a:gd name="connsiteY18" fmla="*/ 103958 h 266233"/>
              <a:gd name="connsiteX19" fmla="*/ 59586 w 278911"/>
              <a:gd name="connsiteY19" fmla="*/ 103958 h 266233"/>
              <a:gd name="connsiteX20" fmla="*/ 59586 w 278911"/>
              <a:gd name="connsiteY20" fmla="*/ 44372 h 266233"/>
              <a:gd name="connsiteX21" fmla="*/ 172418 w 278911"/>
              <a:gd name="connsiteY21" fmla="*/ 44372 h 266233"/>
              <a:gd name="connsiteX22" fmla="*/ 163543 w 278911"/>
              <a:gd name="connsiteY22" fmla="*/ 51979 h 266233"/>
              <a:gd name="connsiteX23" fmla="*/ 68460 w 278911"/>
              <a:gd name="connsiteY23" fmla="*/ 51979 h 266233"/>
              <a:gd name="connsiteX24" fmla="*/ 68460 w 278911"/>
              <a:gd name="connsiteY24" fmla="*/ 111564 h 266233"/>
              <a:gd name="connsiteX25" fmla="*/ 12678 w 278911"/>
              <a:gd name="connsiteY25" fmla="*/ 111564 h 266233"/>
              <a:gd name="connsiteX26" fmla="*/ 12678 w 278911"/>
              <a:gd name="connsiteY26" fmla="*/ 103958 h 266233"/>
              <a:gd name="connsiteX27" fmla="*/ 158472 w 278911"/>
              <a:gd name="connsiteY27" fmla="*/ 266233 h 266233"/>
              <a:gd name="connsiteX28" fmla="*/ 158472 w 278911"/>
              <a:gd name="connsiteY28" fmla="*/ 238342 h 266233"/>
              <a:gd name="connsiteX29" fmla="*/ 166079 w 278911"/>
              <a:gd name="connsiteY29" fmla="*/ 185096 h 266233"/>
              <a:gd name="connsiteX30" fmla="*/ 187631 w 278911"/>
              <a:gd name="connsiteY30" fmla="*/ 131849 h 266233"/>
              <a:gd name="connsiteX31" fmla="*/ 224397 w 278911"/>
              <a:gd name="connsiteY31" fmla="*/ 81138 h 266233"/>
              <a:gd name="connsiteX32" fmla="*/ 275108 w 278911"/>
              <a:gd name="connsiteY32" fmla="*/ 36766 h 266233"/>
              <a:gd name="connsiteX33" fmla="*/ 275108 w 278911"/>
              <a:gd name="connsiteY33" fmla="*/ 8874 h 266233"/>
              <a:gd name="connsiteX34" fmla="*/ 282714 w 278911"/>
              <a:gd name="connsiteY34" fmla="*/ 8874 h 266233"/>
              <a:gd name="connsiteX35" fmla="*/ 282714 w 278911"/>
              <a:gd name="connsiteY35" fmla="*/ 40569 h 266233"/>
              <a:gd name="connsiteX36" fmla="*/ 232003 w 278911"/>
              <a:gd name="connsiteY36" fmla="*/ 84941 h 266233"/>
              <a:gd name="connsiteX37" fmla="*/ 195238 w 278911"/>
              <a:gd name="connsiteY37" fmla="*/ 134385 h 266233"/>
              <a:gd name="connsiteX38" fmla="*/ 173686 w 278911"/>
              <a:gd name="connsiteY38" fmla="*/ 187631 h 266233"/>
              <a:gd name="connsiteX39" fmla="*/ 166079 w 278911"/>
              <a:gd name="connsiteY39" fmla="*/ 242146 h 266233"/>
              <a:gd name="connsiteX40" fmla="*/ 166079 w 278911"/>
              <a:gd name="connsiteY40" fmla="*/ 272572 h 266233"/>
              <a:gd name="connsiteX41" fmla="*/ 106493 w 278911"/>
              <a:gd name="connsiteY41" fmla="*/ 272572 h 266233"/>
              <a:gd name="connsiteX42" fmla="*/ 106493 w 278911"/>
              <a:gd name="connsiteY42" fmla="*/ 264966 h 266233"/>
              <a:gd name="connsiteX43" fmla="*/ 158472 w 278911"/>
              <a:gd name="connsiteY43" fmla="*/ 264966 h 26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8911" h="266233">
                <a:moveTo>
                  <a:pt x="96351" y="238342"/>
                </a:moveTo>
                <a:cubicBezTo>
                  <a:pt x="96351" y="219326"/>
                  <a:pt x="98887" y="199041"/>
                  <a:pt x="103958" y="180024"/>
                </a:cubicBezTo>
                <a:cubicBezTo>
                  <a:pt x="109029" y="159740"/>
                  <a:pt x="116636" y="141991"/>
                  <a:pt x="126778" y="122974"/>
                </a:cubicBezTo>
                <a:cubicBezTo>
                  <a:pt x="136920" y="105226"/>
                  <a:pt x="148330" y="87477"/>
                  <a:pt x="161008" y="72263"/>
                </a:cubicBezTo>
                <a:cubicBezTo>
                  <a:pt x="174953" y="57050"/>
                  <a:pt x="188899" y="43105"/>
                  <a:pt x="204112" y="31694"/>
                </a:cubicBezTo>
                <a:lnTo>
                  <a:pt x="44372" y="31694"/>
                </a:lnTo>
                <a:lnTo>
                  <a:pt x="44372" y="91280"/>
                </a:lnTo>
                <a:lnTo>
                  <a:pt x="0" y="91280"/>
                </a:lnTo>
                <a:lnTo>
                  <a:pt x="0" y="0"/>
                </a:lnTo>
                <a:lnTo>
                  <a:pt x="259894" y="0"/>
                </a:lnTo>
                <a:lnTo>
                  <a:pt x="259894" y="32962"/>
                </a:lnTo>
                <a:cubicBezTo>
                  <a:pt x="242146" y="46908"/>
                  <a:pt x="225664" y="62121"/>
                  <a:pt x="211719" y="77335"/>
                </a:cubicBezTo>
                <a:cubicBezTo>
                  <a:pt x="197773" y="92548"/>
                  <a:pt x="185096" y="109029"/>
                  <a:pt x="174953" y="126778"/>
                </a:cubicBezTo>
                <a:cubicBezTo>
                  <a:pt x="164811" y="144527"/>
                  <a:pt x="157204" y="161008"/>
                  <a:pt x="152133" y="180024"/>
                </a:cubicBezTo>
                <a:cubicBezTo>
                  <a:pt x="147062" y="197773"/>
                  <a:pt x="144527" y="216790"/>
                  <a:pt x="144527" y="235807"/>
                </a:cubicBezTo>
                <a:lnTo>
                  <a:pt x="144527" y="253556"/>
                </a:lnTo>
                <a:lnTo>
                  <a:pt x="96351" y="253556"/>
                </a:lnTo>
                <a:lnTo>
                  <a:pt x="96351" y="238342"/>
                </a:lnTo>
                <a:close/>
                <a:moveTo>
                  <a:pt x="11410" y="103958"/>
                </a:moveTo>
                <a:lnTo>
                  <a:pt x="59586" y="103958"/>
                </a:lnTo>
                <a:lnTo>
                  <a:pt x="59586" y="44372"/>
                </a:lnTo>
                <a:lnTo>
                  <a:pt x="172418" y="44372"/>
                </a:lnTo>
                <a:lnTo>
                  <a:pt x="163543" y="51979"/>
                </a:lnTo>
                <a:lnTo>
                  <a:pt x="68460" y="51979"/>
                </a:lnTo>
                <a:lnTo>
                  <a:pt x="68460" y="111564"/>
                </a:lnTo>
                <a:lnTo>
                  <a:pt x="12678" y="111564"/>
                </a:lnTo>
                <a:lnTo>
                  <a:pt x="12678" y="103958"/>
                </a:lnTo>
                <a:close/>
                <a:moveTo>
                  <a:pt x="158472" y="266233"/>
                </a:moveTo>
                <a:lnTo>
                  <a:pt x="158472" y="238342"/>
                </a:lnTo>
                <a:cubicBezTo>
                  <a:pt x="158472" y="220593"/>
                  <a:pt x="161008" y="202844"/>
                  <a:pt x="166079" y="185096"/>
                </a:cubicBezTo>
                <a:cubicBezTo>
                  <a:pt x="171150" y="167347"/>
                  <a:pt x="178757" y="149598"/>
                  <a:pt x="187631" y="131849"/>
                </a:cubicBezTo>
                <a:cubicBezTo>
                  <a:pt x="196506" y="114100"/>
                  <a:pt x="209183" y="97619"/>
                  <a:pt x="224397" y="81138"/>
                </a:cubicBezTo>
                <a:cubicBezTo>
                  <a:pt x="238342" y="64657"/>
                  <a:pt x="256091" y="50711"/>
                  <a:pt x="275108" y="36766"/>
                </a:cubicBezTo>
                <a:lnTo>
                  <a:pt x="275108" y="8874"/>
                </a:lnTo>
                <a:lnTo>
                  <a:pt x="282714" y="8874"/>
                </a:lnTo>
                <a:lnTo>
                  <a:pt x="282714" y="40569"/>
                </a:lnTo>
                <a:cubicBezTo>
                  <a:pt x="263698" y="54514"/>
                  <a:pt x="245949" y="69728"/>
                  <a:pt x="232003" y="84941"/>
                </a:cubicBezTo>
                <a:cubicBezTo>
                  <a:pt x="218058" y="101422"/>
                  <a:pt x="205380" y="117903"/>
                  <a:pt x="195238" y="134385"/>
                </a:cubicBezTo>
                <a:cubicBezTo>
                  <a:pt x="185096" y="152133"/>
                  <a:pt x="178757" y="169882"/>
                  <a:pt x="173686" y="187631"/>
                </a:cubicBezTo>
                <a:cubicBezTo>
                  <a:pt x="168614" y="205380"/>
                  <a:pt x="166079" y="224397"/>
                  <a:pt x="166079" y="242146"/>
                </a:cubicBezTo>
                <a:lnTo>
                  <a:pt x="166079" y="272572"/>
                </a:lnTo>
                <a:lnTo>
                  <a:pt x="106493" y="272572"/>
                </a:lnTo>
                <a:lnTo>
                  <a:pt x="106493" y="264966"/>
                </a:lnTo>
                <a:lnTo>
                  <a:pt x="158472" y="264966"/>
                </a:lnTo>
                <a:close/>
              </a:path>
            </a:pathLst>
          </a:custGeom>
          <a:solidFill>
            <a:srgbClr val="FFFFFF"/>
          </a:solidFill>
          <a:ln w="12662" cap="flat">
            <a:noFill/>
            <a:prstDash val="solid"/>
            <a:miter/>
          </a:ln>
        </p:spPr>
        <p:txBody>
          <a:bodyPr rtlCol="0" anchor="ctr"/>
          <a:lstStyle/>
          <a:p>
            <a:endParaRPr lang="ja-JP" altLang="en-US" sz="1717" dirty="0"/>
          </a:p>
        </p:txBody>
      </p:sp>
    </p:spTree>
    <p:extLst>
      <p:ext uri="{BB962C8B-B14F-4D97-AF65-F5344CB8AC3E}">
        <p14:creationId xmlns:p14="http://schemas.microsoft.com/office/powerpoint/2010/main" val="23524076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569230E6-CC72-3E64-79F7-7BD65996BF8C}"/>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A31FAF49-45AB-4C0B-9F93-7F8042097FD3}" type="slidenum">
              <a:rPr kumimoji="1" lang="ja-JP" altLang="en-US" sz="14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4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4" name="テキスト ボックス 3">
            <a:extLst>
              <a:ext uri="{FF2B5EF4-FFF2-40B4-BE49-F238E27FC236}">
                <a16:creationId xmlns:a16="http://schemas.microsoft.com/office/drawing/2014/main" id="{41E1B49B-7F01-B3FA-6B97-4E24467773A2}"/>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A4737A67-8942-4C34-B684-A65B8C6D6E10}" type="slidenum">
              <a:rPr kumimoji="1" lang="ja-JP" altLang="en-US" sz="13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3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title"/>
          </p:nvPr>
        </p:nvSpPr>
        <p:spPr>
          <a:xfrm>
            <a:off x="681038" y="365125"/>
            <a:ext cx="8543925" cy="1325563"/>
          </a:xfrm>
          <a:prstGeom prst="rect">
            <a:avLst/>
          </a:prstGeom>
        </p:spPr>
        <p:txBody>
          <a:bodyPr/>
          <a:lstStyle/>
          <a:p>
            <a:r>
              <a:rPr lang="ja-JP" altLang="en-US"/>
              <a:t>マスター タイトルの書式設定</a:t>
            </a:r>
          </a:p>
        </p:txBody>
      </p:sp>
      <p:sp>
        <p:nvSpPr>
          <p:cNvPr id="5" name="日付プレースホルダー 2">
            <a:extLst>
              <a:ext uri="{FF2B5EF4-FFF2-40B4-BE49-F238E27FC236}">
                <a16:creationId xmlns:a16="http://schemas.microsoft.com/office/drawing/2014/main" id="{A5A30C89-F7FA-6C3B-E18D-820ED365CDF1}"/>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6" name="フッター プレースホルダー 3">
            <a:extLst>
              <a:ext uri="{FF2B5EF4-FFF2-40B4-BE49-F238E27FC236}">
                <a16:creationId xmlns:a16="http://schemas.microsoft.com/office/drawing/2014/main" id="{5C6881E7-094C-37D6-EC70-DC24AE78C138}"/>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7" name="スライド番号プレースホルダー 4">
            <a:extLst>
              <a:ext uri="{FF2B5EF4-FFF2-40B4-BE49-F238E27FC236}">
                <a16:creationId xmlns:a16="http://schemas.microsoft.com/office/drawing/2014/main" id="{E6C53D07-FF58-FDA7-F45F-9C2E309637B6}"/>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919F2C1D-F987-41E6-A8CA-BE97C84D135B}" type="slidenum">
              <a:rPr lang="ja-JP" altLang="en-US"/>
              <a:pPr>
                <a:defRPr/>
              </a:pPr>
              <a:t>‹#›</a:t>
            </a:fld>
            <a:endParaRPr lang="ja-JP" altLang="en-US"/>
          </a:p>
        </p:txBody>
      </p:sp>
    </p:spTree>
    <p:extLst>
      <p:ext uri="{BB962C8B-B14F-4D97-AF65-F5344CB8AC3E}">
        <p14:creationId xmlns:p14="http://schemas.microsoft.com/office/powerpoint/2010/main" val="41423882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28233" y="115896"/>
            <a:ext cx="9049544" cy="477837"/>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412750" y="850901"/>
            <a:ext cx="4449103" cy="52451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5026955" y="850901"/>
            <a:ext cx="4450821" cy="52451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9926785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_内容説明用スライド_タイトルのみ">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AC2DE318-3373-45C5-B5ED-FC4A4125DD10}"/>
              </a:ext>
            </a:extLst>
          </p:cNvPr>
          <p:cNvGrpSpPr/>
          <p:nvPr userDrawn="1"/>
        </p:nvGrpSpPr>
        <p:grpSpPr>
          <a:xfrm>
            <a:off x="197898" y="218606"/>
            <a:ext cx="9429542" cy="719363"/>
            <a:chOff x="213594" y="302433"/>
            <a:chExt cx="10177559" cy="792964"/>
          </a:xfrm>
        </p:grpSpPr>
        <p:pic>
          <p:nvPicPr>
            <p:cNvPr id="19" name="Picture 11" descr="ç°å¢ç">
              <a:extLst>
                <a:ext uri="{FF2B5EF4-FFF2-40B4-BE49-F238E27FC236}">
                  <a16:creationId xmlns:a16="http://schemas.microsoft.com/office/drawing/2014/main" id="{F587DAEF-4845-4ED1-8C27-052B3B89936C}"/>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811212" y="333796"/>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30" name="フリーフォーム: 図形 29">
              <a:extLst>
                <a:ext uri="{FF2B5EF4-FFF2-40B4-BE49-F238E27FC236}">
                  <a16:creationId xmlns:a16="http://schemas.microsoft.com/office/drawing/2014/main" id="{2E2E24A4-3B37-4043-BFA7-B097B261A74B}"/>
                </a:ext>
              </a:extLst>
            </p:cNvPr>
            <p:cNvSpPr/>
            <p:nvPr userDrawn="1"/>
          </p:nvSpPr>
          <p:spPr>
            <a:xfrm flipH="1" flipV="1">
              <a:off x="306464" y="390658"/>
              <a:ext cx="9680339" cy="648000"/>
            </a:xfrm>
            <a:custGeom>
              <a:avLst/>
              <a:gdLst>
                <a:gd name="connsiteX0" fmla="*/ 9613274 w 9680339"/>
                <a:gd name="connsiteY0" fmla="*/ 648000 h 648000"/>
                <a:gd name="connsiteX1" fmla="*/ 648000 w 9680339"/>
                <a:gd name="connsiteY1" fmla="*/ 648000 h 648000"/>
                <a:gd name="connsiteX2" fmla="*/ 0 w 9680339"/>
                <a:gd name="connsiteY2" fmla="*/ 0 h 648000"/>
                <a:gd name="connsiteX3" fmla="*/ 8817361 w 9680339"/>
                <a:gd name="connsiteY3" fmla="*/ 0 h 648000"/>
                <a:gd name="connsiteX4" fmla="*/ 9413208 w 9680339"/>
                <a:gd name="connsiteY4" fmla="*/ 0 h 648000"/>
                <a:gd name="connsiteX5" fmla="*/ 9469437 w 9680339"/>
                <a:gd name="connsiteY5" fmla="*/ 0 h 648000"/>
                <a:gd name="connsiteX6" fmla="*/ 9630899 w 9680339"/>
                <a:gd name="connsiteY6" fmla="*/ 162918 h 648000"/>
                <a:gd name="connsiteX7" fmla="*/ 9680339 w 9680339"/>
                <a:gd name="connsiteY7" fmla="*/ 200542 h 648000"/>
                <a:gd name="connsiteX8" fmla="*/ 9680339 w 9680339"/>
                <a:gd name="connsiteY8" fmla="*/ 598300 h 648000"/>
                <a:gd name="connsiteX9" fmla="*/ 9661565 w 9680339"/>
                <a:gd name="connsiteY9" fmla="*/ 632782 h 648000"/>
                <a:gd name="connsiteX10" fmla="*/ 9613274 w 9680339"/>
                <a:gd name="connsiteY10" fmla="*/ 64800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80339" h="648000">
                  <a:moveTo>
                    <a:pt x="9613274" y="648000"/>
                  </a:moveTo>
                  <a:lnTo>
                    <a:pt x="648000" y="648000"/>
                  </a:lnTo>
                  <a:lnTo>
                    <a:pt x="0" y="0"/>
                  </a:lnTo>
                  <a:lnTo>
                    <a:pt x="8817361" y="0"/>
                  </a:lnTo>
                  <a:lnTo>
                    <a:pt x="9413208" y="0"/>
                  </a:lnTo>
                  <a:lnTo>
                    <a:pt x="9469437" y="0"/>
                  </a:lnTo>
                  <a:lnTo>
                    <a:pt x="9630899" y="162918"/>
                  </a:lnTo>
                  <a:lnTo>
                    <a:pt x="9680339" y="200542"/>
                  </a:lnTo>
                  <a:lnTo>
                    <a:pt x="9680339" y="598300"/>
                  </a:lnTo>
                  <a:lnTo>
                    <a:pt x="9661565" y="632782"/>
                  </a:lnTo>
                  <a:cubicBezTo>
                    <a:pt x="9649206" y="642184"/>
                    <a:pt x="9632133" y="648000"/>
                    <a:pt x="9613274" y="64800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50"/>
            </a:p>
          </p:txBody>
        </p:sp>
        <p:cxnSp>
          <p:nvCxnSpPr>
            <p:cNvPr id="24" name="直線コネクタ 23">
              <a:extLst>
                <a:ext uri="{FF2B5EF4-FFF2-40B4-BE49-F238E27FC236}">
                  <a16:creationId xmlns:a16="http://schemas.microsoft.com/office/drawing/2014/main" id="{D3CD85D1-03BA-48DE-917C-C0364BBEB90D}"/>
                </a:ext>
              </a:extLst>
            </p:cNvPr>
            <p:cNvCxnSpPr>
              <a:cxnSpLocks/>
            </p:cNvCxnSpPr>
            <p:nvPr userDrawn="1"/>
          </p:nvCxnSpPr>
          <p:spPr>
            <a:xfrm>
              <a:off x="9242760" y="302433"/>
              <a:ext cx="792964" cy="7929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F0692A14-C278-4BFD-8589-93D84C87BBEF}"/>
                </a:ext>
              </a:extLst>
            </p:cNvPr>
            <p:cNvCxnSpPr>
              <a:cxnSpLocks/>
            </p:cNvCxnSpPr>
            <p:nvPr userDrawn="1"/>
          </p:nvCxnSpPr>
          <p:spPr>
            <a:xfrm>
              <a:off x="213594" y="735397"/>
              <a:ext cx="360000" cy="3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タイトル 97">
            <a:extLst>
              <a:ext uri="{FF2B5EF4-FFF2-40B4-BE49-F238E27FC236}">
                <a16:creationId xmlns:a16="http://schemas.microsoft.com/office/drawing/2014/main" id="{72170A6F-3936-4E64-8D54-81889E100275}"/>
              </a:ext>
            </a:extLst>
          </p:cNvPr>
          <p:cNvSpPr>
            <a:spLocks noGrp="1"/>
          </p:cNvSpPr>
          <p:nvPr userDrawn="1">
            <p:ph type="title" hasCustomPrompt="1"/>
          </p:nvPr>
        </p:nvSpPr>
        <p:spPr>
          <a:xfrm>
            <a:off x="287215" y="298641"/>
            <a:ext cx="8271821" cy="587854"/>
          </a:xfrm>
          <a:prstGeom prst="rect">
            <a:avLst/>
          </a:prstGeom>
        </p:spPr>
        <p:txBody>
          <a:bodyPr lIns="252000" tIns="36000" rIns="0" bIns="0" anchor="ctr" anchorCtr="0"/>
          <a:lstStyle>
            <a:lvl1pPr>
              <a:defRPr sz="2258"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Tree>
    <p:extLst>
      <p:ext uri="{BB962C8B-B14F-4D97-AF65-F5344CB8AC3E}">
        <p14:creationId xmlns:p14="http://schemas.microsoft.com/office/powerpoint/2010/main" val="334920616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2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85740" y="5"/>
            <a:ext cx="8420100" cy="493059"/>
          </a:xfrm>
        </p:spPr>
        <p:txBody>
          <a:bodyPr/>
          <a:lstStyle/>
          <a:p>
            <a:r>
              <a:rPr lang="ja-JP" altLang="en-US"/>
              <a:t>マスタ タイトルの書式設定</a:t>
            </a:r>
          </a:p>
        </p:txBody>
      </p:sp>
    </p:spTree>
    <p:extLst>
      <p:ext uri="{BB962C8B-B14F-4D97-AF65-F5344CB8AC3E}">
        <p14:creationId xmlns:p14="http://schemas.microsoft.com/office/powerpoint/2010/main" val="336495045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2_内容説明用スライド_タイトルのみ">
    <p:spTree>
      <p:nvGrpSpPr>
        <p:cNvPr id="1" name=""/>
        <p:cNvGrpSpPr/>
        <p:nvPr/>
      </p:nvGrpSpPr>
      <p:grpSpPr>
        <a:xfrm>
          <a:off x="0" y="0"/>
          <a:ext cx="0" cy="0"/>
          <a:chOff x="0" y="0"/>
          <a:chExt cx="0" cy="0"/>
        </a:xfrm>
      </p:grpSpPr>
      <p:grpSp>
        <p:nvGrpSpPr>
          <p:cNvPr id="3" name="グループ化 2"/>
          <p:cNvGrpSpPr>
            <a:grpSpLocks/>
          </p:cNvGrpSpPr>
          <p:nvPr userDrawn="1"/>
        </p:nvGrpSpPr>
        <p:grpSpPr bwMode="auto">
          <a:xfrm>
            <a:off x="198438" y="115889"/>
            <a:ext cx="9429750" cy="720725"/>
            <a:chOff x="213594" y="302433"/>
            <a:chExt cx="10177559" cy="792964"/>
          </a:xfrm>
          <a:solidFill>
            <a:srgbClr val="009C89"/>
          </a:solidFill>
        </p:grpSpPr>
        <p:pic>
          <p:nvPicPr>
            <p:cNvPr id="4" name="Picture 11" descr="ç°å¢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1212" y="333796"/>
              <a:ext cx="579941" cy="5599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フリーフォーム: 図形 29">
              <a:extLst>
                <a:ext uri="{FF2B5EF4-FFF2-40B4-BE49-F238E27FC236}">
                  <a16:creationId xmlns:a16="http://schemas.microsoft.com/office/drawing/2014/main" id="{2E2E24A4-3B37-4043-BFA7-B097B261A74B}"/>
                </a:ext>
              </a:extLst>
            </p:cNvPr>
            <p:cNvSpPr/>
            <p:nvPr/>
          </p:nvSpPr>
          <p:spPr>
            <a:xfrm flipH="1" flipV="1">
              <a:off x="299264" y="391510"/>
              <a:ext cx="9680675" cy="647995"/>
            </a:xfrm>
            <a:custGeom>
              <a:avLst/>
              <a:gdLst>
                <a:gd name="connsiteX0" fmla="*/ 9613274 w 9680339"/>
                <a:gd name="connsiteY0" fmla="*/ 648000 h 648000"/>
                <a:gd name="connsiteX1" fmla="*/ 648000 w 9680339"/>
                <a:gd name="connsiteY1" fmla="*/ 648000 h 648000"/>
                <a:gd name="connsiteX2" fmla="*/ 0 w 9680339"/>
                <a:gd name="connsiteY2" fmla="*/ 0 h 648000"/>
                <a:gd name="connsiteX3" fmla="*/ 8817361 w 9680339"/>
                <a:gd name="connsiteY3" fmla="*/ 0 h 648000"/>
                <a:gd name="connsiteX4" fmla="*/ 9413208 w 9680339"/>
                <a:gd name="connsiteY4" fmla="*/ 0 h 648000"/>
                <a:gd name="connsiteX5" fmla="*/ 9469437 w 9680339"/>
                <a:gd name="connsiteY5" fmla="*/ 0 h 648000"/>
                <a:gd name="connsiteX6" fmla="*/ 9630899 w 9680339"/>
                <a:gd name="connsiteY6" fmla="*/ 162918 h 648000"/>
                <a:gd name="connsiteX7" fmla="*/ 9680339 w 9680339"/>
                <a:gd name="connsiteY7" fmla="*/ 200542 h 648000"/>
                <a:gd name="connsiteX8" fmla="*/ 9680339 w 9680339"/>
                <a:gd name="connsiteY8" fmla="*/ 598300 h 648000"/>
                <a:gd name="connsiteX9" fmla="*/ 9661565 w 9680339"/>
                <a:gd name="connsiteY9" fmla="*/ 632782 h 648000"/>
                <a:gd name="connsiteX10" fmla="*/ 9613274 w 9680339"/>
                <a:gd name="connsiteY10" fmla="*/ 64800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80339" h="648000">
                  <a:moveTo>
                    <a:pt x="9613274" y="648000"/>
                  </a:moveTo>
                  <a:lnTo>
                    <a:pt x="648000" y="648000"/>
                  </a:lnTo>
                  <a:lnTo>
                    <a:pt x="0" y="0"/>
                  </a:lnTo>
                  <a:lnTo>
                    <a:pt x="8817361" y="0"/>
                  </a:lnTo>
                  <a:lnTo>
                    <a:pt x="9413208" y="0"/>
                  </a:lnTo>
                  <a:lnTo>
                    <a:pt x="9469437" y="0"/>
                  </a:lnTo>
                  <a:lnTo>
                    <a:pt x="9630899" y="162918"/>
                  </a:lnTo>
                  <a:lnTo>
                    <a:pt x="9680339" y="200542"/>
                  </a:lnTo>
                  <a:lnTo>
                    <a:pt x="9680339" y="598300"/>
                  </a:lnTo>
                  <a:lnTo>
                    <a:pt x="9661565" y="632782"/>
                  </a:lnTo>
                  <a:cubicBezTo>
                    <a:pt x="9649206" y="642184"/>
                    <a:pt x="9632133" y="648000"/>
                    <a:pt x="9613274" y="6480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1662"/>
            </a:p>
          </p:txBody>
        </p:sp>
        <p:cxnSp>
          <p:nvCxnSpPr>
            <p:cNvPr id="6" name="直線コネクタ 5">
              <a:extLst>
                <a:ext uri="{FF2B5EF4-FFF2-40B4-BE49-F238E27FC236}">
                  <a16:creationId xmlns:a16="http://schemas.microsoft.com/office/drawing/2014/main" id="{D3CD85D1-03BA-48DE-917C-C0364BBEB90D}"/>
                </a:ext>
              </a:extLst>
            </p:cNvPr>
            <p:cNvCxnSpPr>
              <a:cxnSpLocks/>
            </p:cNvCxnSpPr>
            <p:nvPr/>
          </p:nvCxnSpPr>
          <p:spPr>
            <a:xfrm>
              <a:off x="9243179" y="302433"/>
              <a:ext cx="793301" cy="792964"/>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F0692A14-C278-4BFD-8589-93D84C87BBEF}"/>
                </a:ext>
              </a:extLst>
            </p:cNvPr>
            <p:cNvCxnSpPr>
              <a:cxnSpLocks/>
            </p:cNvCxnSpPr>
            <p:nvPr/>
          </p:nvCxnSpPr>
          <p:spPr>
            <a:xfrm>
              <a:off x="213594" y="735594"/>
              <a:ext cx="359813" cy="359803"/>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タイトル 97">
            <a:extLst>
              <a:ext uri="{FF2B5EF4-FFF2-40B4-BE49-F238E27FC236}">
                <a16:creationId xmlns:a16="http://schemas.microsoft.com/office/drawing/2014/main" id="{72170A6F-3936-4E64-8D54-81889E100275}"/>
              </a:ext>
            </a:extLst>
          </p:cNvPr>
          <p:cNvSpPr>
            <a:spLocks noGrp="1"/>
          </p:cNvSpPr>
          <p:nvPr>
            <p:ph type="title"/>
          </p:nvPr>
        </p:nvSpPr>
        <p:spPr>
          <a:xfrm>
            <a:off x="344489" y="196850"/>
            <a:ext cx="8271821" cy="567854"/>
          </a:xfrm>
          <a:prstGeom prst="rect">
            <a:avLst/>
          </a:prstGeom>
          <a:noFill/>
        </p:spPr>
        <p:txBody>
          <a:bodyPr lIns="252000" tIns="36000" rIns="0" bIns="0"/>
          <a:lstStyle>
            <a:lvl1pPr>
              <a:defRPr sz="2345" b="1">
                <a:solidFill>
                  <a:schemeClr val="bg1"/>
                </a:solidFill>
                <a:latin typeface="Meiryo UI" panose="020B0604030504040204" pitchFamily="50" charset="-128"/>
                <a:ea typeface="Meiryo UI" panose="020B0604030504040204" pitchFamily="50" charset="-128"/>
              </a:defRPr>
            </a:lvl1pPr>
          </a:lstStyle>
          <a:p>
            <a:r>
              <a:rPr lang="ja-JP" altLang="en-US" dirty="0"/>
              <a:t>マスター タイトルの書式設定</a:t>
            </a:r>
          </a:p>
        </p:txBody>
      </p:sp>
    </p:spTree>
    <p:extLst>
      <p:ext uri="{BB962C8B-B14F-4D97-AF65-F5344CB8AC3E}">
        <p14:creationId xmlns:p14="http://schemas.microsoft.com/office/powerpoint/2010/main" val="152091449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2_目次用スライド">
    <p:spTree>
      <p:nvGrpSpPr>
        <p:cNvPr id="1" name=""/>
        <p:cNvGrpSpPr/>
        <p:nvPr/>
      </p:nvGrpSpPr>
      <p:grpSpPr>
        <a:xfrm>
          <a:off x="0" y="0"/>
          <a:ext cx="0" cy="0"/>
          <a:chOff x="0" y="0"/>
          <a:chExt cx="0" cy="0"/>
        </a:xfrm>
      </p:grpSpPr>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167312" y="133064"/>
            <a:ext cx="596514" cy="59823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p:cNvGrpSpPr/>
          <p:nvPr userDrawn="1"/>
        </p:nvGrpSpPr>
        <p:grpSpPr>
          <a:xfrm>
            <a:off x="175737" y="107519"/>
            <a:ext cx="9020717" cy="587854"/>
            <a:chOff x="269828" y="289257"/>
            <a:chExt cx="9736304" cy="687600"/>
          </a:xfrm>
        </p:grpSpPr>
        <p:pic>
          <p:nvPicPr>
            <p:cNvPr id="4"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r:embed="rId3"/>
            <a:stretch>
              <a:fillRect/>
            </a:stretch>
          </p:blipFill>
          <p:spPr>
            <a:xfrm>
              <a:off x="349980" y="390418"/>
              <a:ext cx="9576000" cy="508461"/>
            </a:xfrm>
            <a:prstGeom prst="rect">
              <a:avLst/>
            </a:prstGeom>
          </p:spPr>
        </p:pic>
        <p:cxnSp>
          <p:nvCxnSpPr>
            <p:cNvPr id="5" name="直線コネクタ 4">
              <a:extLst>
                <a:ext uri="{FF2B5EF4-FFF2-40B4-BE49-F238E27FC236}">
                  <a16:creationId xmlns:a16="http://schemas.microsoft.com/office/drawing/2014/main" id="{EBCF4434-9025-3445-AC58-7DECDD0D5A3D}"/>
                </a:ext>
              </a:extLst>
            </p:cNvPr>
            <p:cNvCxnSpPr>
              <a:cxnSpLocks/>
            </p:cNvCxnSpPr>
            <p:nvPr userDrawn="1"/>
          </p:nvCxnSpPr>
          <p:spPr>
            <a:xfrm>
              <a:off x="269828" y="586520"/>
              <a:ext cx="387743" cy="388717"/>
            </a:xfrm>
            <a:prstGeom prst="line">
              <a:avLst/>
            </a:prstGeom>
            <a:ln w="127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F081F0C-555C-6443-8F74-0430630E7B15}"/>
                </a:ext>
              </a:extLst>
            </p:cNvPr>
            <p:cNvCxnSpPr>
              <a:cxnSpLocks/>
            </p:cNvCxnSpPr>
            <p:nvPr userDrawn="1"/>
          </p:nvCxnSpPr>
          <p:spPr>
            <a:xfrm>
              <a:off x="9321870" y="289257"/>
              <a:ext cx="684262" cy="687600"/>
            </a:xfrm>
            <a:prstGeom prst="line">
              <a:avLst/>
            </a:prstGeom>
            <a:ln w="127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31756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6A17FB9-F1B4-8B8D-E7B2-0D740C8FA29C}"/>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E70EAF4F-854A-4391-A0C1-D9A11AFD29F5}" type="slidenum">
              <a:rPr kumimoji="1" lang="ja-JP" altLang="en-US" sz="14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4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3" name="テキスト ボックス 2">
            <a:extLst>
              <a:ext uri="{FF2B5EF4-FFF2-40B4-BE49-F238E27FC236}">
                <a16:creationId xmlns:a16="http://schemas.microsoft.com/office/drawing/2014/main" id="{E9EF09FE-A428-2EF3-E482-8129C5B97D4B}"/>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8F511FF1-3946-468B-B87C-AFBD8B9B826E}" type="slidenum">
              <a:rPr kumimoji="1" lang="ja-JP" altLang="en-US" sz="13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3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4" name="日付プレースホルダー 1">
            <a:extLst>
              <a:ext uri="{FF2B5EF4-FFF2-40B4-BE49-F238E27FC236}">
                <a16:creationId xmlns:a16="http://schemas.microsoft.com/office/drawing/2014/main" id="{CF7744C4-A616-AEA6-AD9B-DB789C152552}"/>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5" name="フッター プレースホルダー 2">
            <a:extLst>
              <a:ext uri="{FF2B5EF4-FFF2-40B4-BE49-F238E27FC236}">
                <a16:creationId xmlns:a16="http://schemas.microsoft.com/office/drawing/2014/main" id="{8A00361F-1CE3-DF5D-1D68-90A74A730452}"/>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6" name="スライド番号プレースホルダー 3">
            <a:extLst>
              <a:ext uri="{FF2B5EF4-FFF2-40B4-BE49-F238E27FC236}">
                <a16:creationId xmlns:a16="http://schemas.microsoft.com/office/drawing/2014/main" id="{416CD89F-004F-BEDB-B665-5A302ADAE78D}"/>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A0FCD428-96C0-4ABB-839B-47C07D84E0CC}" type="slidenum">
              <a:rPr lang="ja-JP" altLang="en-US"/>
              <a:pPr>
                <a:defRPr/>
              </a:pPr>
              <a:t>‹#›</a:t>
            </a:fld>
            <a:endParaRPr lang="ja-JP" altLang="en-US"/>
          </a:p>
        </p:txBody>
      </p:sp>
    </p:spTree>
    <p:extLst>
      <p:ext uri="{BB962C8B-B14F-4D97-AF65-F5344CB8AC3E}">
        <p14:creationId xmlns:p14="http://schemas.microsoft.com/office/powerpoint/2010/main" val="2660713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02429A65-F555-4C37-6C4E-46DCFA5D7530}"/>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E4F44D57-48E5-4F80-B4F4-8BB58C4DB660}" type="slidenum">
              <a:rPr kumimoji="1" lang="ja-JP" altLang="en-US" sz="14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4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6" name="テキスト ボックス 5">
            <a:extLst>
              <a:ext uri="{FF2B5EF4-FFF2-40B4-BE49-F238E27FC236}">
                <a16:creationId xmlns:a16="http://schemas.microsoft.com/office/drawing/2014/main" id="{B5B39078-6476-0004-A74C-E3D93302DA3E}"/>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252E3259-202D-4CBF-9DE0-BDDA75909DA0}" type="slidenum">
              <a:rPr kumimoji="1" lang="ja-JP" altLang="en-US" sz="13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3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title"/>
          </p:nvPr>
        </p:nvSpPr>
        <p:spPr>
          <a:xfrm>
            <a:off x="682625" y="457200"/>
            <a:ext cx="3194050" cy="1600200"/>
          </a:xfrm>
          <a:prstGeom prst="rect">
            <a:avLst/>
          </a:prstGeo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4211638" y="987425"/>
            <a:ext cx="5014912"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82625" y="2057400"/>
            <a:ext cx="3194050"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7" name="日付プレースホルダー 4">
            <a:extLst>
              <a:ext uri="{FF2B5EF4-FFF2-40B4-BE49-F238E27FC236}">
                <a16:creationId xmlns:a16="http://schemas.microsoft.com/office/drawing/2014/main" id="{2DF08DB3-627A-003B-F40F-AD908A07A112}"/>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8" name="フッター プレースホルダー 5">
            <a:extLst>
              <a:ext uri="{FF2B5EF4-FFF2-40B4-BE49-F238E27FC236}">
                <a16:creationId xmlns:a16="http://schemas.microsoft.com/office/drawing/2014/main" id="{19E0591C-59B7-464E-A102-DFA03AF95C53}"/>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9" name="スライド番号プレースホルダー 6">
            <a:extLst>
              <a:ext uri="{FF2B5EF4-FFF2-40B4-BE49-F238E27FC236}">
                <a16:creationId xmlns:a16="http://schemas.microsoft.com/office/drawing/2014/main" id="{B101B5DF-2779-806E-A727-0F266696FF5D}"/>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6F5FD53E-C540-4146-B2E8-BA57A00685B7}" type="slidenum">
              <a:rPr lang="ja-JP" altLang="en-US"/>
              <a:pPr>
                <a:defRPr/>
              </a:pPr>
              <a:t>‹#›</a:t>
            </a:fld>
            <a:endParaRPr lang="ja-JP" altLang="en-US"/>
          </a:p>
        </p:txBody>
      </p:sp>
    </p:spTree>
    <p:extLst>
      <p:ext uri="{BB962C8B-B14F-4D97-AF65-F5344CB8AC3E}">
        <p14:creationId xmlns:p14="http://schemas.microsoft.com/office/powerpoint/2010/main" val="1733094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1038" y="365125"/>
            <a:ext cx="8543925" cy="1325563"/>
          </a:xfrm>
          <a:prstGeom prst="rect">
            <a:avLst/>
          </a:prstGeom>
        </p:spPr>
        <p:txBody>
          <a:bodyPr/>
          <a:lstStyle/>
          <a:p>
            <a:r>
              <a:rPr lang="ja-JP" altLang="en-US"/>
              <a:t>マスター タイトルの書式設定</a:t>
            </a:r>
          </a:p>
        </p:txBody>
      </p:sp>
      <p:sp>
        <p:nvSpPr>
          <p:cNvPr id="3" name="コンテンツ プレースホルダー 2"/>
          <p:cNvSpPr>
            <a:spLocks noGrp="1"/>
          </p:cNvSpPr>
          <p:nvPr>
            <p:ph idx="1"/>
          </p:nvPr>
        </p:nvSpPr>
        <p:spPr>
          <a:xfrm>
            <a:off x="681038" y="1825625"/>
            <a:ext cx="8543925"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8FD1A4AB-52E4-D1BD-29AD-80BFD1447991}"/>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5" name="フッター プレースホルダー 4">
            <a:extLst>
              <a:ext uri="{FF2B5EF4-FFF2-40B4-BE49-F238E27FC236}">
                <a16:creationId xmlns:a16="http://schemas.microsoft.com/office/drawing/2014/main" id="{EEF19EF5-F332-A02B-A92D-8141437EBAD3}"/>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6" name="スライド番号プレースホルダー 5">
            <a:extLst>
              <a:ext uri="{FF2B5EF4-FFF2-40B4-BE49-F238E27FC236}">
                <a16:creationId xmlns:a16="http://schemas.microsoft.com/office/drawing/2014/main" id="{E993283E-0079-5425-FFA5-FC11D51F4A64}"/>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77C98D1C-493C-4F0B-8D20-95A11F30A32F}" type="slidenum">
              <a:rPr lang="ja-JP" altLang="en-US"/>
              <a:pPr>
                <a:defRPr/>
              </a:pPr>
              <a:t>‹#›</a:t>
            </a:fld>
            <a:endParaRPr lang="ja-JP" altLang="en-US"/>
          </a:p>
        </p:txBody>
      </p:sp>
    </p:spTree>
    <p:extLst>
      <p:ext uri="{BB962C8B-B14F-4D97-AF65-F5344CB8AC3E}">
        <p14:creationId xmlns:p14="http://schemas.microsoft.com/office/powerpoint/2010/main" val="31045529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8A2189D8-A205-45F9-C7C6-5481700933CB}"/>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8784DD7B-88F3-42D6-B4F1-AD619376BC43}" type="slidenum">
              <a:rPr kumimoji="1" lang="ja-JP" altLang="en-US" sz="14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4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6" name="テキスト ボックス 5">
            <a:extLst>
              <a:ext uri="{FF2B5EF4-FFF2-40B4-BE49-F238E27FC236}">
                <a16:creationId xmlns:a16="http://schemas.microsoft.com/office/drawing/2014/main" id="{3B8752E0-2676-52C4-0E54-961DDEE5E4B4}"/>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A58EA167-F436-4992-B3EC-D4D4B402C1D2}" type="slidenum">
              <a:rPr kumimoji="1" lang="ja-JP" altLang="en-US" sz="13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3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title"/>
          </p:nvPr>
        </p:nvSpPr>
        <p:spPr>
          <a:xfrm>
            <a:off x="682625" y="457200"/>
            <a:ext cx="3194050" cy="1600200"/>
          </a:xfrm>
          <a:prstGeom prst="rect">
            <a:avLst/>
          </a:prstGeo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4211638" y="987425"/>
            <a:ext cx="5014912"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82625" y="2057400"/>
            <a:ext cx="3194050"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7" name="日付プレースホルダー 4">
            <a:extLst>
              <a:ext uri="{FF2B5EF4-FFF2-40B4-BE49-F238E27FC236}">
                <a16:creationId xmlns:a16="http://schemas.microsoft.com/office/drawing/2014/main" id="{FC2E6D18-A84F-9AE1-1548-D78EA9F8B407}"/>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8" name="フッター プレースホルダー 5">
            <a:extLst>
              <a:ext uri="{FF2B5EF4-FFF2-40B4-BE49-F238E27FC236}">
                <a16:creationId xmlns:a16="http://schemas.microsoft.com/office/drawing/2014/main" id="{005BB5EC-0B29-33F1-45DE-F8F110FED454}"/>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9" name="スライド番号プレースホルダー 6">
            <a:extLst>
              <a:ext uri="{FF2B5EF4-FFF2-40B4-BE49-F238E27FC236}">
                <a16:creationId xmlns:a16="http://schemas.microsoft.com/office/drawing/2014/main" id="{D92060BC-80BF-8CC1-F96F-DB69DD8138A4}"/>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1AF53606-7B29-48E7-97AD-25BD5856C269}" type="slidenum">
              <a:rPr lang="ja-JP" altLang="en-US"/>
              <a:pPr>
                <a:defRPr/>
              </a:pPr>
              <a:t>‹#›</a:t>
            </a:fld>
            <a:endParaRPr lang="ja-JP" altLang="en-US"/>
          </a:p>
        </p:txBody>
      </p:sp>
    </p:spTree>
    <p:extLst>
      <p:ext uri="{BB962C8B-B14F-4D97-AF65-F5344CB8AC3E}">
        <p14:creationId xmlns:p14="http://schemas.microsoft.com/office/powerpoint/2010/main" val="3599547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EE2F760-35BC-F630-530F-3B24C52590C9}"/>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E38E3CE9-0AA9-4282-9BA5-7E6DA687DC7D}" type="slidenum">
              <a:rPr kumimoji="1" lang="ja-JP" altLang="en-US" sz="14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4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5" name="テキスト ボックス 4">
            <a:extLst>
              <a:ext uri="{FF2B5EF4-FFF2-40B4-BE49-F238E27FC236}">
                <a16:creationId xmlns:a16="http://schemas.microsoft.com/office/drawing/2014/main" id="{02753502-BB84-53EA-CB14-CCFCC22F9DFC}"/>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97B2EA34-2515-42C8-A601-546A3F432F07}" type="slidenum">
              <a:rPr kumimoji="1" lang="ja-JP" altLang="en-US" sz="13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3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title"/>
          </p:nvPr>
        </p:nvSpPr>
        <p:spPr>
          <a:xfrm>
            <a:off x="681038" y="365125"/>
            <a:ext cx="8543925" cy="1325563"/>
          </a:xfrm>
          <a:prstGeom prst="rect">
            <a:avLst/>
          </a:prstGeom>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81038" y="1825625"/>
            <a:ext cx="8543925" cy="4351338"/>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3">
            <a:extLst>
              <a:ext uri="{FF2B5EF4-FFF2-40B4-BE49-F238E27FC236}">
                <a16:creationId xmlns:a16="http://schemas.microsoft.com/office/drawing/2014/main" id="{85C0BE22-4E91-43A1-843B-7FEABAEFBAB9}"/>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7" name="フッター プレースホルダー 4">
            <a:extLst>
              <a:ext uri="{FF2B5EF4-FFF2-40B4-BE49-F238E27FC236}">
                <a16:creationId xmlns:a16="http://schemas.microsoft.com/office/drawing/2014/main" id="{6076CBD8-B9EF-E087-66A4-4430A82BB1A8}"/>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8" name="スライド番号プレースホルダー 5">
            <a:extLst>
              <a:ext uri="{FF2B5EF4-FFF2-40B4-BE49-F238E27FC236}">
                <a16:creationId xmlns:a16="http://schemas.microsoft.com/office/drawing/2014/main" id="{3ACCA708-9B5E-6521-5BBB-E073F6276DDC}"/>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50A32D75-73C7-416A-9640-19A1D9CFD791}" type="slidenum">
              <a:rPr lang="ja-JP" altLang="en-US"/>
              <a:pPr>
                <a:defRPr/>
              </a:pPr>
              <a:t>‹#›</a:t>
            </a:fld>
            <a:endParaRPr lang="ja-JP" altLang="en-US"/>
          </a:p>
        </p:txBody>
      </p:sp>
    </p:spTree>
    <p:extLst>
      <p:ext uri="{BB962C8B-B14F-4D97-AF65-F5344CB8AC3E}">
        <p14:creationId xmlns:p14="http://schemas.microsoft.com/office/powerpoint/2010/main" val="30006066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D713D20-DD53-C637-A7BC-54462F44EE5D}"/>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7A805031-7C53-4587-90A0-6E2E367B5A0C}" type="slidenum">
              <a:rPr kumimoji="1" lang="ja-JP" altLang="en-US" sz="14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4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5" name="テキスト ボックス 4">
            <a:extLst>
              <a:ext uri="{FF2B5EF4-FFF2-40B4-BE49-F238E27FC236}">
                <a16:creationId xmlns:a16="http://schemas.microsoft.com/office/drawing/2014/main" id="{974BAB03-E7B1-8D5F-1DDE-E4F4FC8DA0E9}"/>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8F4C6AD9-2FF2-4B1A-B1E7-03C866F35078}" type="slidenum">
              <a:rPr kumimoji="1" lang="ja-JP" altLang="en-US" sz="13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3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縦書きタイトル 1"/>
          <p:cNvSpPr>
            <a:spLocks noGrp="1"/>
          </p:cNvSpPr>
          <p:nvPr>
            <p:ph type="title" orient="vert"/>
          </p:nvPr>
        </p:nvSpPr>
        <p:spPr>
          <a:xfrm>
            <a:off x="7089775" y="365125"/>
            <a:ext cx="2135188" cy="5811838"/>
          </a:xfrm>
          <a:prstGeom prst="rect">
            <a:avLst/>
          </a:prstGeo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81038" y="365125"/>
            <a:ext cx="6256337" cy="5811838"/>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3">
            <a:extLst>
              <a:ext uri="{FF2B5EF4-FFF2-40B4-BE49-F238E27FC236}">
                <a16:creationId xmlns:a16="http://schemas.microsoft.com/office/drawing/2014/main" id="{34B6F8F3-A35A-35ED-DDA5-DFED01084649}"/>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7" name="フッター プレースホルダー 4">
            <a:extLst>
              <a:ext uri="{FF2B5EF4-FFF2-40B4-BE49-F238E27FC236}">
                <a16:creationId xmlns:a16="http://schemas.microsoft.com/office/drawing/2014/main" id="{90E957E6-C60E-4171-0D50-55C19639B19B}"/>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8" name="スライド番号プレースホルダー 5">
            <a:extLst>
              <a:ext uri="{FF2B5EF4-FFF2-40B4-BE49-F238E27FC236}">
                <a16:creationId xmlns:a16="http://schemas.microsoft.com/office/drawing/2014/main" id="{EC6E53DE-CC43-4559-6288-2F2B08DF1ABA}"/>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257B003E-2112-4B08-8F22-42B8EDA8C661}" type="slidenum">
              <a:rPr lang="ja-JP" altLang="en-US"/>
              <a:pPr>
                <a:defRPr/>
              </a:pPr>
              <a:t>‹#›</a:t>
            </a:fld>
            <a:endParaRPr lang="ja-JP" altLang="en-US"/>
          </a:p>
        </p:txBody>
      </p:sp>
    </p:spTree>
    <p:extLst>
      <p:ext uri="{BB962C8B-B14F-4D97-AF65-F5344CB8AC3E}">
        <p14:creationId xmlns:p14="http://schemas.microsoft.com/office/powerpoint/2010/main" val="13766335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内容説明用スライド_タイトルのみ">
    <p:spTree>
      <p:nvGrpSpPr>
        <p:cNvPr id="1" name=""/>
        <p:cNvGrpSpPr/>
        <p:nvPr/>
      </p:nvGrpSpPr>
      <p:grpSpPr>
        <a:xfrm>
          <a:off x="0" y="0"/>
          <a:ext cx="0" cy="0"/>
          <a:chOff x="0" y="0"/>
          <a:chExt cx="0" cy="0"/>
        </a:xfrm>
      </p:grpSpPr>
      <p:grpSp>
        <p:nvGrpSpPr>
          <p:cNvPr id="3" name="グループ化 2"/>
          <p:cNvGrpSpPr>
            <a:grpSpLocks/>
          </p:cNvGrpSpPr>
          <p:nvPr userDrawn="1"/>
        </p:nvGrpSpPr>
        <p:grpSpPr bwMode="auto">
          <a:xfrm>
            <a:off x="198438" y="115889"/>
            <a:ext cx="9429750" cy="720725"/>
            <a:chOff x="213594" y="302433"/>
            <a:chExt cx="10177559" cy="792964"/>
          </a:xfrm>
          <a:solidFill>
            <a:srgbClr val="009C89"/>
          </a:solidFill>
        </p:grpSpPr>
        <p:pic>
          <p:nvPicPr>
            <p:cNvPr id="4" name="Picture 11" descr="ç°å¢ç"/>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811212" y="333796"/>
              <a:ext cx="579941" cy="5599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フリーフォーム: 図形 29">
              <a:extLst>
                <a:ext uri="{FF2B5EF4-FFF2-40B4-BE49-F238E27FC236}">
                  <a16:creationId xmlns:a16="http://schemas.microsoft.com/office/drawing/2014/main" id="{2E2E24A4-3B37-4043-BFA7-B097B261A74B}"/>
                </a:ext>
              </a:extLst>
            </p:cNvPr>
            <p:cNvSpPr/>
            <p:nvPr/>
          </p:nvSpPr>
          <p:spPr>
            <a:xfrm flipH="1" flipV="1">
              <a:off x="299264" y="391510"/>
              <a:ext cx="9680675" cy="647995"/>
            </a:xfrm>
            <a:custGeom>
              <a:avLst/>
              <a:gdLst>
                <a:gd name="connsiteX0" fmla="*/ 9613274 w 9680339"/>
                <a:gd name="connsiteY0" fmla="*/ 648000 h 648000"/>
                <a:gd name="connsiteX1" fmla="*/ 648000 w 9680339"/>
                <a:gd name="connsiteY1" fmla="*/ 648000 h 648000"/>
                <a:gd name="connsiteX2" fmla="*/ 0 w 9680339"/>
                <a:gd name="connsiteY2" fmla="*/ 0 h 648000"/>
                <a:gd name="connsiteX3" fmla="*/ 8817361 w 9680339"/>
                <a:gd name="connsiteY3" fmla="*/ 0 h 648000"/>
                <a:gd name="connsiteX4" fmla="*/ 9413208 w 9680339"/>
                <a:gd name="connsiteY4" fmla="*/ 0 h 648000"/>
                <a:gd name="connsiteX5" fmla="*/ 9469437 w 9680339"/>
                <a:gd name="connsiteY5" fmla="*/ 0 h 648000"/>
                <a:gd name="connsiteX6" fmla="*/ 9630899 w 9680339"/>
                <a:gd name="connsiteY6" fmla="*/ 162918 h 648000"/>
                <a:gd name="connsiteX7" fmla="*/ 9680339 w 9680339"/>
                <a:gd name="connsiteY7" fmla="*/ 200542 h 648000"/>
                <a:gd name="connsiteX8" fmla="*/ 9680339 w 9680339"/>
                <a:gd name="connsiteY8" fmla="*/ 598300 h 648000"/>
                <a:gd name="connsiteX9" fmla="*/ 9661565 w 9680339"/>
                <a:gd name="connsiteY9" fmla="*/ 632782 h 648000"/>
                <a:gd name="connsiteX10" fmla="*/ 9613274 w 9680339"/>
                <a:gd name="connsiteY10" fmla="*/ 64800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80339" h="648000">
                  <a:moveTo>
                    <a:pt x="9613274" y="648000"/>
                  </a:moveTo>
                  <a:lnTo>
                    <a:pt x="648000" y="648000"/>
                  </a:lnTo>
                  <a:lnTo>
                    <a:pt x="0" y="0"/>
                  </a:lnTo>
                  <a:lnTo>
                    <a:pt x="8817361" y="0"/>
                  </a:lnTo>
                  <a:lnTo>
                    <a:pt x="9413208" y="0"/>
                  </a:lnTo>
                  <a:lnTo>
                    <a:pt x="9469437" y="0"/>
                  </a:lnTo>
                  <a:lnTo>
                    <a:pt x="9630899" y="162918"/>
                  </a:lnTo>
                  <a:lnTo>
                    <a:pt x="9680339" y="200542"/>
                  </a:lnTo>
                  <a:lnTo>
                    <a:pt x="9680339" y="598300"/>
                  </a:lnTo>
                  <a:lnTo>
                    <a:pt x="9661565" y="632782"/>
                  </a:lnTo>
                  <a:cubicBezTo>
                    <a:pt x="9649206" y="642184"/>
                    <a:pt x="9632133" y="648000"/>
                    <a:pt x="9613274" y="6480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1662"/>
            </a:p>
          </p:txBody>
        </p:sp>
        <p:cxnSp>
          <p:nvCxnSpPr>
            <p:cNvPr id="6" name="直線コネクタ 5">
              <a:extLst>
                <a:ext uri="{FF2B5EF4-FFF2-40B4-BE49-F238E27FC236}">
                  <a16:creationId xmlns:a16="http://schemas.microsoft.com/office/drawing/2014/main" id="{D3CD85D1-03BA-48DE-917C-C0364BBEB90D}"/>
                </a:ext>
              </a:extLst>
            </p:cNvPr>
            <p:cNvCxnSpPr>
              <a:cxnSpLocks/>
            </p:cNvCxnSpPr>
            <p:nvPr/>
          </p:nvCxnSpPr>
          <p:spPr>
            <a:xfrm>
              <a:off x="9243179" y="302433"/>
              <a:ext cx="793301" cy="792964"/>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F0692A14-C278-4BFD-8589-93D84C87BBEF}"/>
                </a:ext>
              </a:extLst>
            </p:cNvPr>
            <p:cNvCxnSpPr>
              <a:cxnSpLocks/>
            </p:cNvCxnSpPr>
            <p:nvPr/>
          </p:nvCxnSpPr>
          <p:spPr>
            <a:xfrm>
              <a:off x="213594" y="735594"/>
              <a:ext cx="359813" cy="359803"/>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タイトル 97">
            <a:extLst>
              <a:ext uri="{FF2B5EF4-FFF2-40B4-BE49-F238E27FC236}">
                <a16:creationId xmlns:a16="http://schemas.microsoft.com/office/drawing/2014/main" id="{72170A6F-3936-4E64-8D54-81889E100275}"/>
              </a:ext>
            </a:extLst>
          </p:cNvPr>
          <p:cNvSpPr>
            <a:spLocks noGrp="1"/>
          </p:cNvSpPr>
          <p:nvPr>
            <p:ph type="title"/>
          </p:nvPr>
        </p:nvSpPr>
        <p:spPr>
          <a:xfrm>
            <a:off x="344489" y="196850"/>
            <a:ext cx="8271821" cy="567854"/>
          </a:xfrm>
          <a:prstGeom prst="rect">
            <a:avLst/>
          </a:prstGeom>
          <a:noFill/>
        </p:spPr>
        <p:txBody>
          <a:bodyPr lIns="252000" tIns="36000" rIns="0" bIns="0"/>
          <a:lstStyle>
            <a:lvl1pPr>
              <a:defRPr sz="2345" b="1">
                <a:solidFill>
                  <a:schemeClr val="bg1"/>
                </a:solidFill>
                <a:latin typeface="Meiryo UI" panose="020B0604030504040204" pitchFamily="50" charset="-128"/>
                <a:ea typeface="Meiryo UI" panose="020B0604030504040204" pitchFamily="50" charset="-128"/>
              </a:defRPr>
            </a:lvl1pPr>
          </a:lstStyle>
          <a:p>
            <a:r>
              <a:rPr lang="ja-JP" altLang="en-US"/>
              <a:t>マスター タイトルの書式設定</a:t>
            </a:r>
          </a:p>
        </p:txBody>
      </p:sp>
    </p:spTree>
    <p:extLst>
      <p:ext uri="{BB962C8B-B14F-4D97-AF65-F5344CB8AC3E}">
        <p14:creationId xmlns:p14="http://schemas.microsoft.com/office/powerpoint/2010/main" val="883017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16C088D-80EA-35C6-9498-F5EB0F22A2AC}"/>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AE27E1BA-1298-4AC6-96B3-CC7303B81DFC}" type="slidenum">
              <a:rPr kumimoji="1" lang="ja-JP" altLang="en-US" sz="14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4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5" name="テキスト ボックス 4">
            <a:extLst>
              <a:ext uri="{FF2B5EF4-FFF2-40B4-BE49-F238E27FC236}">
                <a16:creationId xmlns:a16="http://schemas.microsoft.com/office/drawing/2014/main" id="{23FE160A-54AA-70E6-4A71-1B930C023DEE}"/>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42C83B21-A816-4887-9294-570D7EA0D357}" type="slidenum">
              <a:rPr kumimoji="1" lang="ja-JP" altLang="en-US" sz="13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3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ctrTitle"/>
          </p:nvPr>
        </p:nvSpPr>
        <p:spPr>
          <a:xfrm>
            <a:off x="1238250" y="1122363"/>
            <a:ext cx="7429500" cy="2387600"/>
          </a:xfrm>
          <a:prstGeom prst="rect">
            <a:avLst/>
          </a:prstGeo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238250" y="3602038"/>
            <a:ext cx="74295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6" name="日付プレースホルダー 3">
            <a:extLst>
              <a:ext uri="{FF2B5EF4-FFF2-40B4-BE49-F238E27FC236}">
                <a16:creationId xmlns:a16="http://schemas.microsoft.com/office/drawing/2014/main" id="{14730BAD-8601-DE11-B03B-B38082EA6A35}"/>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7" name="フッター プレースホルダー 4">
            <a:extLst>
              <a:ext uri="{FF2B5EF4-FFF2-40B4-BE49-F238E27FC236}">
                <a16:creationId xmlns:a16="http://schemas.microsoft.com/office/drawing/2014/main" id="{A5C47352-643C-56E9-7980-E91808350D6D}"/>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8" name="スライド番号プレースホルダー 5">
            <a:extLst>
              <a:ext uri="{FF2B5EF4-FFF2-40B4-BE49-F238E27FC236}">
                <a16:creationId xmlns:a16="http://schemas.microsoft.com/office/drawing/2014/main" id="{99564715-915A-29B9-3640-181FB60B1B9A}"/>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DF3D085B-2231-44E1-B6F1-8FA714F3BFA7}" type="slidenum">
              <a:rPr lang="ja-JP" altLang="en-US"/>
              <a:pPr>
                <a:defRPr/>
              </a:pPr>
              <a:t>‹#›</a:t>
            </a:fld>
            <a:endParaRPr lang="ja-JP" altLang="en-US"/>
          </a:p>
        </p:txBody>
      </p:sp>
    </p:spTree>
    <p:extLst>
      <p:ext uri="{BB962C8B-B14F-4D97-AF65-F5344CB8AC3E}">
        <p14:creationId xmlns:p14="http://schemas.microsoft.com/office/powerpoint/2010/main" val="1549082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26CA7BD-310B-5836-A8CF-381AC330788D}"/>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7B4EADEB-27AA-4164-9B69-331F64355D58}" type="slidenum">
              <a:rPr kumimoji="1" lang="ja-JP" altLang="en-US" sz="14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4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5" name="テキスト ボックス 4">
            <a:extLst>
              <a:ext uri="{FF2B5EF4-FFF2-40B4-BE49-F238E27FC236}">
                <a16:creationId xmlns:a16="http://schemas.microsoft.com/office/drawing/2014/main" id="{D86331DA-6007-AC24-ED4F-63416BBCFB4C}"/>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4A13D6DA-96B6-4F65-9E6C-9334F7DC0AA8}" type="slidenum">
              <a:rPr kumimoji="1" lang="ja-JP" altLang="en-US" sz="13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3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title"/>
          </p:nvPr>
        </p:nvSpPr>
        <p:spPr>
          <a:xfrm>
            <a:off x="681038" y="365125"/>
            <a:ext cx="8543925" cy="1325563"/>
          </a:xfrm>
          <a:prstGeom prst="rect">
            <a:avLst/>
          </a:prstGeom>
        </p:spPr>
        <p:txBody>
          <a:bodyPr/>
          <a:lstStyle/>
          <a:p>
            <a:r>
              <a:rPr lang="ja-JP" altLang="en-US"/>
              <a:t>マスター タイトルの書式設定</a:t>
            </a:r>
          </a:p>
        </p:txBody>
      </p:sp>
      <p:sp>
        <p:nvSpPr>
          <p:cNvPr id="3" name="コンテンツ プレースホルダー 2"/>
          <p:cNvSpPr>
            <a:spLocks noGrp="1"/>
          </p:cNvSpPr>
          <p:nvPr>
            <p:ph idx="1"/>
          </p:nvPr>
        </p:nvSpPr>
        <p:spPr>
          <a:xfrm>
            <a:off x="681038" y="1825625"/>
            <a:ext cx="8543925"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3">
            <a:extLst>
              <a:ext uri="{FF2B5EF4-FFF2-40B4-BE49-F238E27FC236}">
                <a16:creationId xmlns:a16="http://schemas.microsoft.com/office/drawing/2014/main" id="{0E8E70A3-0942-D168-5A71-8B9620FC9A77}"/>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7" name="フッター プレースホルダー 4">
            <a:extLst>
              <a:ext uri="{FF2B5EF4-FFF2-40B4-BE49-F238E27FC236}">
                <a16:creationId xmlns:a16="http://schemas.microsoft.com/office/drawing/2014/main" id="{1AC5387C-F657-67E2-7B12-BE0158556597}"/>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8" name="スライド番号プレースホルダー 5">
            <a:extLst>
              <a:ext uri="{FF2B5EF4-FFF2-40B4-BE49-F238E27FC236}">
                <a16:creationId xmlns:a16="http://schemas.microsoft.com/office/drawing/2014/main" id="{16F5BA60-A444-B46B-D332-AC86F3FB1CB5}"/>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47F49AFA-36DF-4BA9-9112-81AA88D3B018}" type="slidenum">
              <a:rPr lang="ja-JP" altLang="en-US"/>
              <a:pPr>
                <a:defRPr/>
              </a:pPr>
              <a:t>‹#›</a:t>
            </a:fld>
            <a:endParaRPr lang="ja-JP" altLang="en-US"/>
          </a:p>
        </p:txBody>
      </p:sp>
    </p:spTree>
    <p:extLst>
      <p:ext uri="{BB962C8B-B14F-4D97-AF65-F5344CB8AC3E}">
        <p14:creationId xmlns:p14="http://schemas.microsoft.com/office/powerpoint/2010/main" val="22448393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E51A770-0BE4-C35C-18C5-35EAF57524A9}"/>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9790AEF6-5F55-4800-99A7-BFBD93324784}" type="slidenum">
              <a:rPr kumimoji="1" lang="ja-JP" altLang="en-US" sz="14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4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5" name="テキスト ボックス 4">
            <a:extLst>
              <a:ext uri="{FF2B5EF4-FFF2-40B4-BE49-F238E27FC236}">
                <a16:creationId xmlns:a16="http://schemas.microsoft.com/office/drawing/2014/main" id="{FD0CDFFB-7EEE-C85A-E311-B98D72D6392D}"/>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91BF892F-6559-444F-A7D2-7D9B108C51C3}" type="slidenum">
              <a:rPr kumimoji="1" lang="ja-JP" altLang="en-US" sz="13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3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title"/>
          </p:nvPr>
        </p:nvSpPr>
        <p:spPr>
          <a:xfrm>
            <a:off x="676275" y="1709738"/>
            <a:ext cx="8543925" cy="2852737"/>
          </a:xfrm>
          <a:prstGeom prst="rect">
            <a:avLst/>
          </a:prstGeo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76275" y="4589463"/>
            <a:ext cx="8543925"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6" name="日付プレースホルダー 3">
            <a:extLst>
              <a:ext uri="{FF2B5EF4-FFF2-40B4-BE49-F238E27FC236}">
                <a16:creationId xmlns:a16="http://schemas.microsoft.com/office/drawing/2014/main" id="{BD36D28D-B890-4F25-4441-8D66F395F3B9}"/>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7" name="フッター プレースホルダー 4">
            <a:extLst>
              <a:ext uri="{FF2B5EF4-FFF2-40B4-BE49-F238E27FC236}">
                <a16:creationId xmlns:a16="http://schemas.microsoft.com/office/drawing/2014/main" id="{AD72D22E-6B57-CC3A-0E9B-81BD7647FF18}"/>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8" name="スライド番号プレースホルダー 5">
            <a:extLst>
              <a:ext uri="{FF2B5EF4-FFF2-40B4-BE49-F238E27FC236}">
                <a16:creationId xmlns:a16="http://schemas.microsoft.com/office/drawing/2014/main" id="{8BA20E2F-EA57-9CE3-63C0-5C4033EFB648}"/>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29B8BC30-641E-4C1F-85C6-499BFDF15B58}" type="slidenum">
              <a:rPr lang="ja-JP" altLang="en-US"/>
              <a:pPr>
                <a:defRPr/>
              </a:pPr>
              <a:t>‹#›</a:t>
            </a:fld>
            <a:endParaRPr lang="ja-JP" altLang="en-US"/>
          </a:p>
        </p:txBody>
      </p:sp>
    </p:spTree>
    <p:extLst>
      <p:ext uri="{BB962C8B-B14F-4D97-AF65-F5344CB8AC3E}">
        <p14:creationId xmlns:p14="http://schemas.microsoft.com/office/powerpoint/2010/main" val="2563947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DAB39C7E-C9EA-BF16-9F4D-7B838B3A79BB}"/>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3F5CDB84-485A-4CFE-B17E-ADD471A83DB6}" type="slidenum">
              <a:rPr kumimoji="1" lang="ja-JP" altLang="en-US" sz="14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4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6" name="テキスト ボックス 5">
            <a:extLst>
              <a:ext uri="{FF2B5EF4-FFF2-40B4-BE49-F238E27FC236}">
                <a16:creationId xmlns:a16="http://schemas.microsoft.com/office/drawing/2014/main" id="{52DB3E18-A871-E580-2CE6-E13F5E4A835D}"/>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E687B2AB-FF7D-4E7A-9DE7-9B48B5B30471}" type="slidenum">
              <a:rPr kumimoji="1" lang="ja-JP" altLang="en-US" sz="13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3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title"/>
          </p:nvPr>
        </p:nvSpPr>
        <p:spPr>
          <a:xfrm>
            <a:off x="681038" y="365125"/>
            <a:ext cx="8543925" cy="1325563"/>
          </a:xfrm>
          <a:prstGeom prst="rect">
            <a:avLst/>
          </a:prstGeo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81038" y="1825625"/>
            <a:ext cx="4195762"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5029200" y="1825625"/>
            <a:ext cx="4195763"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4">
            <a:extLst>
              <a:ext uri="{FF2B5EF4-FFF2-40B4-BE49-F238E27FC236}">
                <a16:creationId xmlns:a16="http://schemas.microsoft.com/office/drawing/2014/main" id="{20B51AED-2621-1F8F-7437-ABEA353362AB}"/>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8" name="フッター プレースホルダー 5">
            <a:extLst>
              <a:ext uri="{FF2B5EF4-FFF2-40B4-BE49-F238E27FC236}">
                <a16:creationId xmlns:a16="http://schemas.microsoft.com/office/drawing/2014/main" id="{8677BC78-EFC4-CE08-87B2-C9A49FB1C7C5}"/>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9" name="スライド番号プレースホルダー 6">
            <a:extLst>
              <a:ext uri="{FF2B5EF4-FFF2-40B4-BE49-F238E27FC236}">
                <a16:creationId xmlns:a16="http://schemas.microsoft.com/office/drawing/2014/main" id="{2A5B198C-3D22-C8E9-6E56-0BA769C18671}"/>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4B83DC0D-D678-4C48-87BE-2C7944BE1C5E}" type="slidenum">
              <a:rPr lang="ja-JP" altLang="en-US"/>
              <a:pPr>
                <a:defRPr/>
              </a:pPr>
              <a:t>‹#›</a:t>
            </a:fld>
            <a:endParaRPr lang="ja-JP" altLang="en-US"/>
          </a:p>
        </p:txBody>
      </p:sp>
    </p:spTree>
    <p:extLst>
      <p:ext uri="{BB962C8B-B14F-4D97-AF65-F5344CB8AC3E}">
        <p14:creationId xmlns:p14="http://schemas.microsoft.com/office/powerpoint/2010/main" val="16680148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A7B6C5DF-EB9F-F370-8848-1BE5307FE468}"/>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557DA225-8E0D-487C-9AFD-EFEBE1ADA669}" type="slidenum">
              <a:rPr kumimoji="1" lang="ja-JP" altLang="en-US" sz="14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4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8" name="テキスト ボックス 7">
            <a:extLst>
              <a:ext uri="{FF2B5EF4-FFF2-40B4-BE49-F238E27FC236}">
                <a16:creationId xmlns:a16="http://schemas.microsoft.com/office/drawing/2014/main" id="{54129708-5440-37AF-02AD-990D4EF893DB}"/>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096DA317-8840-4524-A557-E419BBA9A17F}" type="slidenum">
              <a:rPr kumimoji="1" lang="ja-JP" altLang="en-US" sz="13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3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title"/>
          </p:nvPr>
        </p:nvSpPr>
        <p:spPr>
          <a:xfrm>
            <a:off x="682625" y="365125"/>
            <a:ext cx="8543925" cy="1325563"/>
          </a:xfrm>
          <a:prstGeom prst="rect">
            <a:avLst/>
          </a:prstGeo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82625" y="1681163"/>
            <a:ext cx="419100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82625" y="2505075"/>
            <a:ext cx="4191000" cy="368458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5014913" y="1681163"/>
            <a:ext cx="42116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5014913" y="2505075"/>
            <a:ext cx="4211637" cy="368458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9" name="日付プレースホルダー 6">
            <a:extLst>
              <a:ext uri="{FF2B5EF4-FFF2-40B4-BE49-F238E27FC236}">
                <a16:creationId xmlns:a16="http://schemas.microsoft.com/office/drawing/2014/main" id="{EE0658F0-5CBF-3704-2F4F-81D0E7AD511A}"/>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10" name="フッター プレースホルダー 7">
            <a:extLst>
              <a:ext uri="{FF2B5EF4-FFF2-40B4-BE49-F238E27FC236}">
                <a16:creationId xmlns:a16="http://schemas.microsoft.com/office/drawing/2014/main" id="{64E90FD8-02DA-7E75-59A9-FFE1E0803BAF}"/>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11" name="スライド番号プレースホルダー 8">
            <a:extLst>
              <a:ext uri="{FF2B5EF4-FFF2-40B4-BE49-F238E27FC236}">
                <a16:creationId xmlns:a16="http://schemas.microsoft.com/office/drawing/2014/main" id="{7DBF7B17-B21A-CC7E-1A3C-0B4F1FDA92A3}"/>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B37F6DC6-2602-424D-8A54-5BC23CEDE852}" type="slidenum">
              <a:rPr lang="ja-JP" altLang="en-US"/>
              <a:pPr>
                <a:defRPr/>
              </a:pPr>
              <a:t>‹#›</a:t>
            </a:fld>
            <a:endParaRPr lang="ja-JP" altLang="en-US"/>
          </a:p>
        </p:txBody>
      </p:sp>
    </p:spTree>
    <p:extLst>
      <p:ext uri="{BB962C8B-B14F-4D97-AF65-F5344CB8AC3E}">
        <p14:creationId xmlns:p14="http://schemas.microsoft.com/office/powerpoint/2010/main" val="12716602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F90F92E-88D7-D2BA-5ED8-C9980B58FAD1}"/>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18451E63-30F3-47CE-9AE1-DB3798C38A26}" type="slidenum">
              <a:rPr kumimoji="1" lang="ja-JP" altLang="en-US" sz="14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4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4" name="テキスト ボックス 3">
            <a:extLst>
              <a:ext uri="{FF2B5EF4-FFF2-40B4-BE49-F238E27FC236}">
                <a16:creationId xmlns:a16="http://schemas.microsoft.com/office/drawing/2014/main" id="{87FF3588-E7BE-CAB5-9125-0E5A499A7AA5}"/>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08CA668C-0368-4F1D-A5EF-076F55055454}" type="slidenum">
              <a:rPr kumimoji="1" lang="ja-JP" altLang="en-US" sz="13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3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title"/>
          </p:nvPr>
        </p:nvSpPr>
        <p:spPr>
          <a:xfrm>
            <a:off x="681038" y="365125"/>
            <a:ext cx="8543925" cy="1325563"/>
          </a:xfrm>
          <a:prstGeom prst="rect">
            <a:avLst/>
          </a:prstGeom>
        </p:spPr>
        <p:txBody>
          <a:bodyPr/>
          <a:lstStyle/>
          <a:p>
            <a:r>
              <a:rPr lang="ja-JP" altLang="en-US"/>
              <a:t>マスター タイトルの書式設定</a:t>
            </a:r>
          </a:p>
        </p:txBody>
      </p:sp>
      <p:sp>
        <p:nvSpPr>
          <p:cNvPr id="5" name="日付プレースホルダー 2">
            <a:extLst>
              <a:ext uri="{FF2B5EF4-FFF2-40B4-BE49-F238E27FC236}">
                <a16:creationId xmlns:a16="http://schemas.microsoft.com/office/drawing/2014/main" id="{D1D05048-9244-FEC1-8764-28049562AD18}"/>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6" name="フッター プレースホルダー 3">
            <a:extLst>
              <a:ext uri="{FF2B5EF4-FFF2-40B4-BE49-F238E27FC236}">
                <a16:creationId xmlns:a16="http://schemas.microsoft.com/office/drawing/2014/main" id="{A2289CDC-0826-8900-D647-43E1E792145B}"/>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7" name="スライド番号プレースホルダー 4">
            <a:extLst>
              <a:ext uri="{FF2B5EF4-FFF2-40B4-BE49-F238E27FC236}">
                <a16:creationId xmlns:a16="http://schemas.microsoft.com/office/drawing/2014/main" id="{F145C2D5-6197-3339-CE0D-BB02F511A691}"/>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CE6C1A68-26F5-49CD-88B3-61B9DC25851B}" type="slidenum">
              <a:rPr lang="ja-JP" altLang="en-US"/>
              <a:pPr>
                <a:defRPr/>
              </a:pPr>
              <a:t>‹#›</a:t>
            </a:fld>
            <a:endParaRPr lang="ja-JP" altLang="en-US"/>
          </a:p>
        </p:txBody>
      </p:sp>
    </p:spTree>
    <p:extLst>
      <p:ext uri="{BB962C8B-B14F-4D97-AF65-F5344CB8AC3E}">
        <p14:creationId xmlns:p14="http://schemas.microsoft.com/office/powerpoint/2010/main" val="2186250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76275" y="1709738"/>
            <a:ext cx="8543925" cy="2852737"/>
          </a:xfrm>
          <a:prstGeom prst="rect">
            <a:avLst/>
          </a:prstGeo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76275" y="4589463"/>
            <a:ext cx="8543925"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76BAB11D-43FB-7313-8E2D-84F6B37D9E83}"/>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5" name="フッター プレースホルダー 4">
            <a:extLst>
              <a:ext uri="{FF2B5EF4-FFF2-40B4-BE49-F238E27FC236}">
                <a16:creationId xmlns:a16="http://schemas.microsoft.com/office/drawing/2014/main" id="{366D6D52-CB02-435B-5373-7A26680DBB68}"/>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6" name="スライド番号プレースホルダー 5">
            <a:extLst>
              <a:ext uri="{FF2B5EF4-FFF2-40B4-BE49-F238E27FC236}">
                <a16:creationId xmlns:a16="http://schemas.microsoft.com/office/drawing/2014/main" id="{14403BCD-659F-BCBD-F97B-27F40A5A1982}"/>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56F86BE3-256A-47A0-A80F-EA37F064821F}" type="slidenum">
              <a:rPr lang="ja-JP" altLang="en-US"/>
              <a:pPr>
                <a:defRPr/>
              </a:pPr>
              <a:t>‹#›</a:t>
            </a:fld>
            <a:endParaRPr lang="ja-JP" altLang="en-US"/>
          </a:p>
        </p:txBody>
      </p:sp>
    </p:spTree>
    <p:extLst>
      <p:ext uri="{BB962C8B-B14F-4D97-AF65-F5344CB8AC3E}">
        <p14:creationId xmlns:p14="http://schemas.microsoft.com/office/powerpoint/2010/main" val="27201864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F6E6252-CAB2-15BE-3A76-EE35C558E36E}"/>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F45D9C4A-5642-4585-B067-4C75727EE8AC}" type="slidenum">
              <a:rPr kumimoji="1" lang="ja-JP" altLang="en-US" sz="14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4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3" name="テキスト ボックス 2">
            <a:extLst>
              <a:ext uri="{FF2B5EF4-FFF2-40B4-BE49-F238E27FC236}">
                <a16:creationId xmlns:a16="http://schemas.microsoft.com/office/drawing/2014/main" id="{85489084-62FA-4CFC-085A-F1C20270E17D}"/>
              </a:ext>
            </a:extLst>
          </p:cNvPr>
          <p:cNvSpPr txBox="1"/>
          <p:nvPr userDrawn="1"/>
        </p:nvSpPr>
        <p:spPr>
          <a:xfrm>
            <a:off x="9417050" y="6581775"/>
            <a:ext cx="212725" cy="171450"/>
          </a:xfrm>
          <a:prstGeom prst="rect">
            <a:avLst/>
          </a:prstGeom>
          <a:solidFill>
            <a:srgbClr val="009C89"/>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714A9DA8-D2BD-409E-AE6B-516437BBD56F}" type="slidenum">
              <a:rPr kumimoji="1" lang="ja-JP" altLang="en-US" sz="13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3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4" name="日付プレースホルダー 1">
            <a:extLst>
              <a:ext uri="{FF2B5EF4-FFF2-40B4-BE49-F238E27FC236}">
                <a16:creationId xmlns:a16="http://schemas.microsoft.com/office/drawing/2014/main" id="{270F213F-C05B-F03C-053C-37121795488A}"/>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5" name="フッター プレースホルダー 2">
            <a:extLst>
              <a:ext uri="{FF2B5EF4-FFF2-40B4-BE49-F238E27FC236}">
                <a16:creationId xmlns:a16="http://schemas.microsoft.com/office/drawing/2014/main" id="{9F600C09-4C0D-570D-1698-E99411A7F44B}"/>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6" name="スライド番号プレースホルダー 3">
            <a:extLst>
              <a:ext uri="{FF2B5EF4-FFF2-40B4-BE49-F238E27FC236}">
                <a16:creationId xmlns:a16="http://schemas.microsoft.com/office/drawing/2014/main" id="{14D15480-D97F-3DC8-B462-E3D75499C67F}"/>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57EFEFFA-28C4-473C-AC6F-B36B392C3785}" type="slidenum">
              <a:rPr lang="ja-JP" altLang="en-US"/>
              <a:pPr>
                <a:defRPr/>
              </a:pPr>
              <a:t>‹#›</a:t>
            </a:fld>
            <a:endParaRPr lang="ja-JP" altLang="en-US"/>
          </a:p>
        </p:txBody>
      </p:sp>
    </p:spTree>
    <p:extLst>
      <p:ext uri="{BB962C8B-B14F-4D97-AF65-F5344CB8AC3E}">
        <p14:creationId xmlns:p14="http://schemas.microsoft.com/office/powerpoint/2010/main" val="6104459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690C897-CA89-623B-B1EC-B732BE87BA34}"/>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969C1EDE-EB63-4F5E-8E1D-6837F1DC4D87}" type="slidenum">
              <a:rPr kumimoji="1" lang="ja-JP" altLang="en-US" sz="14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4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6" name="テキスト ボックス 5">
            <a:extLst>
              <a:ext uri="{FF2B5EF4-FFF2-40B4-BE49-F238E27FC236}">
                <a16:creationId xmlns:a16="http://schemas.microsoft.com/office/drawing/2014/main" id="{BE9E9FC7-4B2F-B097-D01A-AAF7C78ADCF0}"/>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B63D2A36-C7D9-4C44-A661-E36AC062A656}" type="slidenum">
              <a:rPr kumimoji="1" lang="ja-JP" altLang="en-US" sz="13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3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title"/>
          </p:nvPr>
        </p:nvSpPr>
        <p:spPr>
          <a:xfrm>
            <a:off x="682625" y="457200"/>
            <a:ext cx="3194050" cy="1600200"/>
          </a:xfrm>
          <a:prstGeom prst="rect">
            <a:avLst/>
          </a:prstGeo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4211638" y="987425"/>
            <a:ext cx="5014912"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82625" y="2057400"/>
            <a:ext cx="3194050"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7" name="日付プレースホルダー 4">
            <a:extLst>
              <a:ext uri="{FF2B5EF4-FFF2-40B4-BE49-F238E27FC236}">
                <a16:creationId xmlns:a16="http://schemas.microsoft.com/office/drawing/2014/main" id="{E5CBF42B-03D9-6F22-365F-6896217715B3}"/>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8" name="フッター プレースホルダー 5">
            <a:extLst>
              <a:ext uri="{FF2B5EF4-FFF2-40B4-BE49-F238E27FC236}">
                <a16:creationId xmlns:a16="http://schemas.microsoft.com/office/drawing/2014/main" id="{B69C29CB-442B-3B21-D69C-02BE0F54ED07}"/>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9" name="スライド番号プレースホルダー 6">
            <a:extLst>
              <a:ext uri="{FF2B5EF4-FFF2-40B4-BE49-F238E27FC236}">
                <a16:creationId xmlns:a16="http://schemas.microsoft.com/office/drawing/2014/main" id="{1EE21331-BA28-D453-0CCF-F21F8DA8E560}"/>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E8C10333-25C4-450B-AEDE-D96CE03DFBFC}" type="slidenum">
              <a:rPr lang="ja-JP" altLang="en-US"/>
              <a:pPr>
                <a:defRPr/>
              </a:pPr>
              <a:t>‹#›</a:t>
            </a:fld>
            <a:endParaRPr lang="ja-JP" altLang="en-US"/>
          </a:p>
        </p:txBody>
      </p:sp>
    </p:spTree>
    <p:extLst>
      <p:ext uri="{BB962C8B-B14F-4D97-AF65-F5344CB8AC3E}">
        <p14:creationId xmlns:p14="http://schemas.microsoft.com/office/powerpoint/2010/main" val="32899871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47B3334C-CDE9-5DDE-B998-C61C2CB87E74}"/>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08AC0EE3-7375-48D6-B33D-0EE52615B1E0}" type="slidenum">
              <a:rPr kumimoji="1" lang="ja-JP" altLang="en-US" sz="14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4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6" name="テキスト ボックス 5">
            <a:extLst>
              <a:ext uri="{FF2B5EF4-FFF2-40B4-BE49-F238E27FC236}">
                <a16:creationId xmlns:a16="http://schemas.microsoft.com/office/drawing/2014/main" id="{BFA12A5F-398D-BF51-F538-37A7FDCC1B89}"/>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CAAD1E84-FA01-4ADF-A902-2C6500E865DB}" type="slidenum">
              <a:rPr kumimoji="1" lang="ja-JP" altLang="en-US" sz="13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3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title"/>
          </p:nvPr>
        </p:nvSpPr>
        <p:spPr>
          <a:xfrm>
            <a:off x="682625" y="457200"/>
            <a:ext cx="3194050" cy="1600200"/>
          </a:xfrm>
          <a:prstGeom prst="rect">
            <a:avLst/>
          </a:prstGeo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4211638" y="987425"/>
            <a:ext cx="5014912"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82625" y="2057400"/>
            <a:ext cx="3194050"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7" name="日付プレースホルダー 4">
            <a:extLst>
              <a:ext uri="{FF2B5EF4-FFF2-40B4-BE49-F238E27FC236}">
                <a16:creationId xmlns:a16="http://schemas.microsoft.com/office/drawing/2014/main" id="{F46E18F1-872B-AEBE-B4DD-F53760D48418}"/>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8" name="フッター プレースホルダー 5">
            <a:extLst>
              <a:ext uri="{FF2B5EF4-FFF2-40B4-BE49-F238E27FC236}">
                <a16:creationId xmlns:a16="http://schemas.microsoft.com/office/drawing/2014/main" id="{267DA78A-BBA4-437E-0F26-2FD8063939D8}"/>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9" name="スライド番号プレースホルダー 6">
            <a:extLst>
              <a:ext uri="{FF2B5EF4-FFF2-40B4-BE49-F238E27FC236}">
                <a16:creationId xmlns:a16="http://schemas.microsoft.com/office/drawing/2014/main" id="{11B073EA-C037-F81D-9745-0AC8E746ABD3}"/>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D291085B-59AD-4C3D-B1EB-050A7BB04443}" type="slidenum">
              <a:rPr lang="ja-JP" altLang="en-US"/>
              <a:pPr>
                <a:defRPr/>
              </a:pPr>
              <a:t>‹#›</a:t>
            </a:fld>
            <a:endParaRPr lang="ja-JP" altLang="en-US"/>
          </a:p>
        </p:txBody>
      </p:sp>
    </p:spTree>
    <p:extLst>
      <p:ext uri="{BB962C8B-B14F-4D97-AF65-F5344CB8AC3E}">
        <p14:creationId xmlns:p14="http://schemas.microsoft.com/office/powerpoint/2010/main" val="29898258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B29A3AD-B740-9B5A-FF83-25A0AF848957}"/>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F90AC443-1DCE-4B38-A86F-F880D33201F5}" type="slidenum">
              <a:rPr kumimoji="1" lang="ja-JP" altLang="en-US" sz="14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4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5" name="テキスト ボックス 4">
            <a:extLst>
              <a:ext uri="{FF2B5EF4-FFF2-40B4-BE49-F238E27FC236}">
                <a16:creationId xmlns:a16="http://schemas.microsoft.com/office/drawing/2014/main" id="{E14FE038-AA01-E73C-5581-D7A7B6A813A1}"/>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CDEEA934-B0EB-49F7-86AA-43055BBDD961}" type="slidenum">
              <a:rPr kumimoji="1" lang="ja-JP" altLang="en-US" sz="13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3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title"/>
          </p:nvPr>
        </p:nvSpPr>
        <p:spPr>
          <a:xfrm>
            <a:off x="681038" y="365125"/>
            <a:ext cx="8543925" cy="1325563"/>
          </a:xfrm>
          <a:prstGeom prst="rect">
            <a:avLst/>
          </a:prstGeom>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81038" y="1825625"/>
            <a:ext cx="8543925" cy="4351338"/>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3">
            <a:extLst>
              <a:ext uri="{FF2B5EF4-FFF2-40B4-BE49-F238E27FC236}">
                <a16:creationId xmlns:a16="http://schemas.microsoft.com/office/drawing/2014/main" id="{4341957C-21CF-ED90-3DBF-7A09C38D0D6D}"/>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7" name="フッター プレースホルダー 4">
            <a:extLst>
              <a:ext uri="{FF2B5EF4-FFF2-40B4-BE49-F238E27FC236}">
                <a16:creationId xmlns:a16="http://schemas.microsoft.com/office/drawing/2014/main" id="{05CBB5AD-5B64-C717-A479-822D401EAEB9}"/>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8" name="スライド番号プレースホルダー 5">
            <a:extLst>
              <a:ext uri="{FF2B5EF4-FFF2-40B4-BE49-F238E27FC236}">
                <a16:creationId xmlns:a16="http://schemas.microsoft.com/office/drawing/2014/main" id="{21BE401E-30E5-401D-4BB8-0D40FE7ED6A4}"/>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BBB26BAC-561A-41B1-AD5E-52C430B7E745}" type="slidenum">
              <a:rPr lang="ja-JP" altLang="en-US"/>
              <a:pPr>
                <a:defRPr/>
              </a:pPr>
              <a:t>‹#›</a:t>
            </a:fld>
            <a:endParaRPr lang="ja-JP" altLang="en-US"/>
          </a:p>
        </p:txBody>
      </p:sp>
    </p:spTree>
    <p:extLst>
      <p:ext uri="{BB962C8B-B14F-4D97-AF65-F5344CB8AC3E}">
        <p14:creationId xmlns:p14="http://schemas.microsoft.com/office/powerpoint/2010/main" val="20691174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AB6A753-D12B-48B1-1FD2-9BD6384C6674}"/>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C5BB7CE2-3C1F-4D3D-8283-A8DA6EC54893}" type="slidenum">
              <a:rPr kumimoji="1" lang="ja-JP" altLang="en-US" sz="14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4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5" name="テキスト ボックス 4">
            <a:extLst>
              <a:ext uri="{FF2B5EF4-FFF2-40B4-BE49-F238E27FC236}">
                <a16:creationId xmlns:a16="http://schemas.microsoft.com/office/drawing/2014/main" id="{51A5A1EB-A9C4-1FED-4087-5EFAB52A1D08}"/>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06A3B43B-C69C-49DD-B3B0-94C32FDFF330}" type="slidenum">
              <a:rPr kumimoji="1" lang="ja-JP" altLang="en-US" sz="13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3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縦書きタイトル 1"/>
          <p:cNvSpPr>
            <a:spLocks noGrp="1"/>
          </p:cNvSpPr>
          <p:nvPr>
            <p:ph type="title" orient="vert"/>
          </p:nvPr>
        </p:nvSpPr>
        <p:spPr>
          <a:xfrm>
            <a:off x="7089775" y="365125"/>
            <a:ext cx="2135188" cy="5811838"/>
          </a:xfrm>
          <a:prstGeom prst="rect">
            <a:avLst/>
          </a:prstGeo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81038" y="365125"/>
            <a:ext cx="6256337" cy="5811838"/>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3">
            <a:extLst>
              <a:ext uri="{FF2B5EF4-FFF2-40B4-BE49-F238E27FC236}">
                <a16:creationId xmlns:a16="http://schemas.microsoft.com/office/drawing/2014/main" id="{908B3411-906A-A45C-6FE5-3C301CE6DB8C}"/>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7" name="フッター プレースホルダー 4">
            <a:extLst>
              <a:ext uri="{FF2B5EF4-FFF2-40B4-BE49-F238E27FC236}">
                <a16:creationId xmlns:a16="http://schemas.microsoft.com/office/drawing/2014/main" id="{E77377DB-2A8E-88A2-E986-16A408C54401}"/>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8" name="スライド番号プレースホルダー 5">
            <a:extLst>
              <a:ext uri="{FF2B5EF4-FFF2-40B4-BE49-F238E27FC236}">
                <a16:creationId xmlns:a16="http://schemas.microsoft.com/office/drawing/2014/main" id="{68231DB7-B08F-D9DF-3196-038BB7298309}"/>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984D93ED-6626-4903-8014-21948D0B1A0C}" type="slidenum">
              <a:rPr lang="ja-JP" altLang="en-US"/>
              <a:pPr>
                <a:defRPr/>
              </a:pPr>
              <a:t>‹#›</a:t>
            </a:fld>
            <a:endParaRPr lang="ja-JP" altLang="en-US"/>
          </a:p>
        </p:txBody>
      </p:sp>
    </p:spTree>
    <p:extLst>
      <p:ext uri="{BB962C8B-B14F-4D97-AF65-F5344CB8AC3E}">
        <p14:creationId xmlns:p14="http://schemas.microsoft.com/office/powerpoint/2010/main" val="10451259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9267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表紙用スライド">
    <p:spTree>
      <p:nvGrpSpPr>
        <p:cNvPr id="1" name=""/>
        <p:cNvGrpSpPr/>
        <p:nvPr/>
      </p:nvGrpSpPr>
      <p:grpSpPr>
        <a:xfrm>
          <a:off x="0" y="0"/>
          <a:ext cx="0" cy="0"/>
          <a:chOff x="0" y="0"/>
          <a:chExt cx="0" cy="0"/>
        </a:xfrm>
      </p:grpSpPr>
      <p:grpSp>
        <p:nvGrpSpPr>
          <p:cNvPr id="2" name="グループ化 109">
            <a:extLst>
              <a:ext uri="{FF2B5EF4-FFF2-40B4-BE49-F238E27FC236}">
                <a16:creationId xmlns:a16="http://schemas.microsoft.com/office/drawing/2014/main" id="{E6707FA5-E93A-DD67-AF9A-BAEEED39D3FB}"/>
              </a:ext>
            </a:extLst>
          </p:cNvPr>
          <p:cNvGrpSpPr>
            <a:grpSpLocks/>
          </p:cNvGrpSpPr>
          <p:nvPr/>
        </p:nvGrpSpPr>
        <p:grpSpPr bwMode="auto">
          <a:xfrm>
            <a:off x="965200" y="2714625"/>
            <a:ext cx="7989888" cy="914400"/>
            <a:chOff x="1042416" y="2697480"/>
            <a:chExt cx="8622792" cy="1007999"/>
          </a:xfrm>
        </p:grpSpPr>
        <p:cxnSp>
          <p:nvCxnSpPr>
            <p:cNvPr id="3" name="直線コネクタ 2">
              <a:extLst>
                <a:ext uri="{FF2B5EF4-FFF2-40B4-BE49-F238E27FC236}">
                  <a16:creationId xmlns:a16="http://schemas.microsoft.com/office/drawing/2014/main" id="{3FC46698-C3DD-0A43-3615-3B89B416CCAE}"/>
                </a:ext>
              </a:extLst>
            </p:cNvPr>
            <p:cNvCxnSpPr/>
            <p:nvPr userDrawn="1"/>
          </p:nvCxnSpPr>
          <p:spPr>
            <a:xfrm>
              <a:off x="1042416" y="2697480"/>
              <a:ext cx="8622792" cy="0"/>
            </a:xfrm>
            <a:prstGeom prst="line">
              <a:avLst/>
            </a:prstGeom>
            <a:ln w="28575">
              <a:solidFill>
                <a:srgbClr val="009C89"/>
              </a:solidFill>
            </a:ln>
          </p:spPr>
          <p:style>
            <a:lnRef idx="1">
              <a:schemeClr val="accent1"/>
            </a:lnRef>
            <a:fillRef idx="0">
              <a:schemeClr val="accent1"/>
            </a:fillRef>
            <a:effectRef idx="0">
              <a:schemeClr val="accent1"/>
            </a:effectRef>
            <a:fontRef idx="minor">
              <a:schemeClr val="tx1"/>
            </a:fontRef>
          </p:style>
        </p:cxnSp>
        <p:cxnSp>
          <p:nvCxnSpPr>
            <p:cNvPr id="4" name="直線コネクタ 3">
              <a:extLst>
                <a:ext uri="{FF2B5EF4-FFF2-40B4-BE49-F238E27FC236}">
                  <a16:creationId xmlns:a16="http://schemas.microsoft.com/office/drawing/2014/main" id="{FC5033DB-7C58-A38B-3D22-2E12C8542A85}"/>
                </a:ext>
              </a:extLst>
            </p:cNvPr>
            <p:cNvCxnSpPr/>
            <p:nvPr userDrawn="1"/>
          </p:nvCxnSpPr>
          <p:spPr>
            <a:xfrm>
              <a:off x="1042416" y="3705479"/>
              <a:ext cx="8622792" cy="0"/>
            </a:xfrm>
            <a:prstGeom prst="line">
              <a:avLst/>
            </a:prstGeom>
            <a:ln w="28575">
              <a:solidFill>
                <a:srgbClr val="009C89"/>
              </a:solidFill>
            </a:ln>
          </p:spPr>
          <p:style>
            <a:lnRef idx="1">
              <a:schemeClr val="accent1"/>
            </a:lnRef>
            <a:fillRef idx="0">
              <a:schemeClr val="accent1"/>
            </a:fillRef>
            <a:effectRef idx="0">
              <a:schemeClr val="accent1"/>
            </a:effectRef>
            <a:fontRef idx="minor">
              <a:schemeClr val="tx1"/>
            </a:fontRef>
          </p:style>
        </p:cxnSp>
      </p:grpSp>
      <p:pic>
        <p:nvPicPr>
          <p:cNvPr id="5" name="グラフィックス 34">
            <a:extLst>
              <a:ext uri="{FF2B5EF4-FFF2-40B4-BE49-F238E27FC236}">
                <a16:creationId xmlns:a16="http://schemas.microsoft.com/office/drawing/2014/main" id="{EA35477D-E72B-7C9F-EC51-FD05383375B5}"/>
              </a:ext>
            </a:extLst>
          </p:cNvPr>
          <p:cNvPicPr>
            <a:picLocks/>
          </p:cNvPicPr>
          <p:nvPr userDrawn="1"/>
        </p:nvPicPr>
        <p:blipFill>
          <a:blip r:embed="rId2">
            <a:extLst>
              <a:ext uri="{28A0092B-C50C-407E-A947-70E740481C1C}">
                <a14:useLocalDpi xmlns:a14="http://schemas.microsoft.com/office/drawing/2010/main"/>
              </a:ext>
            </a:extLst>
          </a:blip>
          <a:srcRect/>
          <a:stretch>
            <a:fillRect/>
          </a:stretch>
        </p:blipFill>
        <p:spPr bwMode="auto">
          <a:xfrm>
            <a:off x="336550" y="358775"/>
            <a:ext cx="9272588" cy="614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タイトル 1"/>
          <p:cNvSpPr>
            <a:spLocks noGrp="1"/>
          </p:cNvSpPr>
          <p:nvPr>
            <p:ph type="title"/>
          </p:nvPr>
        </p:nvSpPr>
        <p:spPr>
          <a:xfrm>
            <a:off x="951154" y="2714141"/>
            <a:ext cx="8003695" cy="914439"/>
          </a:xfrm>
          <a:prstGeom prst="rect">
            <a:avLst/>
          </a:prstGeom>
        </p:spPr>
        <p:txBody>
          <a:bodyPr lIns="0" tIns="72000" rIns="0" bIns="0" anchor="ctr">
            <a:normAutofit/>
          </a:bodyPr>
          <a:lstStyle>
            <a:lvl1pPr algn="ctr">
              <a:defRPr sz="3079" b="1" i="0">
                <a:solidFill>
                  <a:schemeClr val="accent3"/>
                </a:solidFill>
                <a:latin typeface="Meiryo UI" panose="020B0604030504040204" pitchFamily="50" charset="-128"/>
                <a:ea typeface="Meiryo UI" panose="020B0604030504040204" pitchFamily="50" charset="-128"/>
              </a:defRPr>
            </a:lvl1pPr>
          </a:lstStyle>
          <a:p>
            <a:r>
              <a:rPr lang="ja-JP" altLang="en-US"/>
              <a:t>マスター タイトルの書式設定</a:t>
            </a:r>
          </a:p>
        </p:txBody>
      </p:sp>
      <p:sp>
        <p:nvSpPr>
          <p:cNvPr id="44" name="コンテンツ プレースホルダー 18"/>
          <p:cNvSpPr>
            <a:spLocks noGrp="1"/>
          </p:cNvSpPr>
          <p:nvPr>
            <p:ph sz="quarter" idx="14"/>
          </p:nvPr>
        </p:nvSpPr>
        <p:spPr>
          <a:xfrm>
            <a:off x="951625" y="3763721"/>
            <a:ext cx="8002752" cy="391903"/>
          </a:xfrm>
          <a:prstGeom prst="rect">
            <a:avLst/>
          </a:prstGeom>
        </p:spPr>
        <p:txBody>
          <a:bodyPr anchor="ctr"/>
          <a:lstStyle>
            <a:lvl1pPr marL="0" indent="0" algn="ctr">
              <a:buFontTx/>
              <a:buNone/>
              <a:defRPr sz="1539" b="1">
                <a:solidFill>
                  <a:schemeClr val="accent3"/>
                </a:solidFill>
                <a:latin typeface="Meiryo UI" panose="020B0604030504040204" pitchFamily="50" charset="-128"/>
                <a:ea typeface="Meiryo UI" panose="020B0604030504040204" pitchFamily="50" charset="-128"/>
              </a:defRPr>
            </a:lvl1pPr>
            <a:lvl2pPr marL="391012" indent="0">
              <a:buFontTx/>
              <a:buNone/>
              <a:defRPr/>
            </a:lvl2pPr>
            <a:lvl3pPr marL="782023" indent="0">
              <a:buFontTx/>
              <a:buNone/>
              <a:defRPr/>
            </a:lvl3pPr>
            <a:lvl4pPr marL="1173036" indent="0">
              <a:buFontTx/>
              <a:buNone/>
              <a:defRPr/>
            </a:lvl4pPr>
            <a:lvl5pPr marL="1564047" indent="0">
              <a:buFontTx/>
              <a:buNone/>
              <a:defRPr/>
            </a:lvl5pPr>
          </a:lstStyle>
          <a:p>
            <a:pPr lvl="0"/>
            <a:r>
              <a:rPr lang="ja-JP" altLang="en-US"/>
              <a:t>マスター テキストの書式設定</a:t>
            </a:r>
          </a:p>
        </p:txBody>
      </p:sp>
      <p:sp>
        <p:nvSpPr>
          <p:cNvPr id="45" name="コンテンツ プレースホルダー 18"/>
          <p:cNvSpPr>
            <a:spLocks noGrp="1"/>
          </p:cNvSpPr>
          <p:nvPr>
            <p:ph sz="quarter" idx="15"/>
          </p:nvPr>
        </p:nvSpPr>
        <p:spPr>
          <a:xfrm>
            <a:off x="3285295" y="4931489"/>
            <a:ext cx="3335411" cy="261269"/>
          </a:xfrm>
          <a:prstGeom prst="rect">
            <a:avLst/>
          </a:prstGeom>
        </p:spPr>
        <p:txBody>
          <a:bodyPr anchor="ctr"/>
          <a:lstStyle>
            <a:lvl1pPr marL="0" indent="0" algn="ctr">
              <a:buFontTx/>
              <a:buNone/>
              <a:defRPr sz="1369" b="0">
                <a:solidFill>
                  <a:schemeClr val="tx1"/>
                </a:solidFill>
                <a:latin typeface="Meiryo UI" panose="020B0604030504040204" pitchFamily="50" charset="-128"/>
                <a:ea typeface="Meiryo UI" panose="020B0604030504040204" pitchFamily="50" charset="-128"/>
              </a:defRPr>
            </a:lvl1pPr>
            <a:lvl2pPr marL="391012" indent="0">
              <a:buFontTx/>
              <a:buNone/>
              <a:defRPr/>
            </a:lvl2pPr>
            <a:lvl3pPr marL="782023" indent="0">
              <a:buFontTx/>
              <a:buNone/>
              <a:defRPr/>
            </a:lvl3pPr>
            <a:lvl4pPr marL="1173036" indent="0">
              <a:buFontTx/>
              <a:buNone/>
              <a:defRPr/>
            </a:lvl4pPr>
            <a:lvl5pPr marL="1564047" indent="0">
              <a:buFontTx/>
              <a:buNone/>
              <a:defRPr/>
            </a:lvl5pPr>
          </a:lstStyle>
          <a:p>
            <a:pPr lvl="0"/>
            <a:r>
              <a:rPr lang="ja-JP" altLang="en-US"/>
              <a:t>マスター テキストの書式設定</a:t>
            </a:r>
          </a:p>
        </p:txBody>
      </p:sp>
      <p:sp>
        <p:nvSpPr>
          <p:cNvPr id="46" name="コンテンツ プレースホルダー 18"/>
          <p:cNvSpPr>
            <a:spLocks noGrp="1"/>
          </p:cNvSpPr>
          <p:nvPr>
            <p:ph sz="quarter" idx="16"/>
          </p:nvPr>
        </p:nvSpPr>
        <p:spPr>
          <a:xfrm>
            <a:off x="3285295" y="5192758"/>
            <a:ext cx="3335411" cy="261269"/>
          </a:xfrm>
          <a:prstGeom prst="rect">
            <a:avLst/>
          </a:prstGeom>
        </p:spPr>
        <p:txBody>
          <a:bodyPr anchor="ctr"/>
          <a:lstStyle>
            <a:lvl1pPr marL="0" indent="0" algn="ctr">
              <a:buFontTx/>
              <a:buNone/>
              <a:defRPr sz="1369" b="0">
                <a:solidFill>
                  <a:schemeClr val="tx1"/>
                </a:solidFill>
                <a:latin typeface="Meiryo UI" panose="020B0604030504040204" pitchFamily="50" charset="-128"/>
                <a:ea typeface="Meiryo UI" panose="020B0604030504040204" pitchFamily="50" charset="-128"/>
              </a:defRPr>
            </a:lvl1pPr>
            <a:lvl2pPr marL="391012" indent="0">
              <a:buFontTx/>
              <a:buNone/>
              <a:defRPr/>
            </a:lvl2pPr>
            <a:lvl3pPr marL="782023" indent="0">
              <a:buFontTx/>
              <a:buNone/>
              <a:defRPr/>
            </a:lvl3pPr>
            <a:lvl4pPr marL="1173036" indent="0">
              <a:buFontTx/>
              <a:buNone/>
              <a:defRPr/>
            </a:lvl4pPr>
            <a:lvl5pPr marL="1564047" indent="0">
              <a:buFontTx/>
              <a:buNone/>
              <a:defRPr/>
            </a:lvl5pPr>
          </a:lstStyle>
          <a:p>
            <a:pPr lvl="0"/>
            <a:r>
              <a:rPr lang="ja-JP" altLang="en-US"/>
              <a:t>マスター テキストの書式設定</a:t>
            </a:r>
          </a:p>
        </p:txBody>
      </p:sp>
    </p:spTree>
    <p:extLst>
      <p:ext uri="{BB962C8B-B14F-4D97-AF65-F5344CB8AC3E}">
        <p14:creationId xmlns:p14="http://schemas.microsoft.com/office/powerpoint/2010/main" val="31248172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中扉スライド">
    <p:spTree>
      <p:nvGrpSpPr>
        <p:cNvPr id="1" name=""/>
        <p:cNvGrpSpPr/>
        <p:nvPr/>
      </p:nvGrpSpPr>
      <p:grpSpPr>
        <a:xfrm>
          <a:off x="0" y="0"/>
          <a:ext cx="0" cy="0"/>
          <a:chOff x="0" y="0"/>
          <a:chExt cx="0" cy="0"/>
        </a:xfrm>
      </p:grpSpPr>
      <p:grpSp>
        <p:nvGrpSpPr>
          <p:cNvPr id="3" name="グループ化 109">
            <a:extLst>
              <a:ext uri="{FF2B5EF4-FFF2-40B4-BE49-F238E27FC236}">
                <a16:creationId xmlns:a16="http://schemas.microsoft.com/office/drawing/2014/main" id="{B3A46A56-B4C3-304E-077C-F48E877E32CA}"/>
              </a:ext>
            </a:extLst>
          </p:cNvPr>
          <p:cNvGrpSpPr>
            <a:grpSpLocks/>
          </p:cNvGrpSpPr>
          <p:nvPr/>
        </p:nvGrpSpPr>
        <p:grpSpPr bwMode="auto">
          <a:xfrm>
            <a:off x="965200" y="2714625"/>
            <a:ext cx="7989888" cy="1558925"/>
            <a:chOff x="1042416" y="2697480"/>
            <a:chExt cx="8622792" cy="1007999"/>
          </a:xfrm>
        </p:grpSpPr>
        <p:cxnSp>
          <p:nvCxnSpPr>
            <p:cNvPr id="4" name="直線コネクタ 3">
              <a:extLst>
                <a:ext uri="{FF2B5EF4-FFF2-40B4-BE49-F238E27FC236}">
                  <a16:creationId xmlns:a16="http://schemas.microsoft.com/office/drawing/2014/main" id="{9B05834F-361B-4FB9-3FD8-6839D222132F}"/>
                </a:ext>
              </a:extLst>
            </p:cNvPr>
            <p:cNvCxnSpPr/>
            <p:nvPr userDrawn="1"/>
          </p:nvCxnSpPr>
          <p:spPr>
            <a:xfrm>
              <a:off x="1042416" y="2697480"/>
              <a:ext cx="862279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CB234D79-691E-A0D6-9308-BD058C017BB1}"/>
                </a:ext>
              </a:extLst>
            </p:cNvPr>
            <p:cNvCxnSpPr/>
            <p:nvPr userDrawn="1"/>
          </p:nvCxnSpPr>
          <p:spPr>
            <a:xfrm>
              <a:off x="1042416" y="3705479"/>
              <a:ext cx="862279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6" name="グラフィックス 6">
            <a:extLst>
              <a:ext uri="{FF2B5EF4-FFF2-40B4-BE49-F238E27FC236}">
                <a16:creationId xmlns:a16="http://schemas.microsoft.com/office/drawing/2014/main" id="{AE8AC6F2-9CA4-AAA8-C769-BA73A9B64AEF}"/>
              </a:ext>
            </a:extLst>
          </p:cNvPr>
          <p:cNvPicPr>
            <a:picLocks/>
          </p:cNvPicPr>
          <p:nvPr/>
        </p:nvPicPr>
        <p:blipFill>
          <a:blip r:embed="rId2">
            <a:extLst>
              <a:ext uri="{28A0092B-C50C-407E-A947-70E740481C1C}">
                <a14:useLocalDpi xmlns:a14="http://schemas.microsoft.com/office/drawing/2010/main"/>
              </a:ext>
            </a:extLst>
          </a:blip>
          <a:srcRect/>
          <a:stretch>
            <a:fillRect/>
          </a:stretch>
        </p:blipFill>
        <p:spPr bwMode="auto">
          <a:xfrm>
            <a:off x="336550" y="358775"/>
            <a:ext cx="9272588" cy="614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951154" y="2714141"/>
            <a:ext cx="8003695" cy="1559335"/>
          </a:xfrm>
          <a:prstGeom prst="rect">
            <a:avLst/>
          </a:prstGeom>
        </p:spPr>
        <p:txBody>
          <a:bodyPr lIns="0" tIns="72000" rIns="0" bIns="0" anchor="ctr">
            <a:normAutofit/>
          </a:bodyPr>
          <a:lstStyle>
            <a:lvl1pPr algn="ctr">
              <a:defRPr sz="2994" b="1" i="0">
                <a:solidFill>
                  <a:schemeClr val="accent3"/>
                </a:solidFill>
                <a:latin typeface="Meiryo UI" panose="020B0604030504040204" pitchFamily="50" charset="-128"/>
                <a:ea typeface="Meiryo UI" panose="020B0604030504040204" pitchFamily="50" charset="-128"/>
              </a:defRPr>
            </a:lvl1pPr>
          </a:lstStyle>
          <a:p>
            <a:r>
              <a:rPr lang="ja-JP" altLang="en-US"/>
              <a:t>マスター タイトルの書式設定</a:t>
            </a:r>
          </a:p>
        </p:txBody>
      </p:sp>
    </p:spTree>
    <p:extLst>
      <p:ext uri="{BB962C8B-B14F-4D97-AF65-F5344CB8AC3E}">
        <p14:creationId xmlns:p14="http://schemas.microsoft.com/office/powerpoint/2010/main" val="33268112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目次用スライド">
    <p:spTree>
      <p:nvGrpSpPr>
        <p:cNvPr id="1" name=""/>
        <p:cNvGrpSpPr/>
        <p:nvPr/>
      </p:nvGrpSpPr>
      <p:grpSpPr>
        <a:xfrm>
          <a:off x="0" y="0"/>
          <a:ext cx="0" cy="0"/>
          <a:chOff x="0" y="0"/>
          <a:chExt cx="0" cy="0"/>
        </a:xfrm>
      </p:grpSpPr>
      <p:pic>
        <p:nvPicPr>
          <p:cNvPr id="2" name="グラフィックス 3">
            <a:extLst>
              <a:ext uri="{FF2B5EF4-FFF2-40B4-BE49-F238E27FC236}">
                <a16:creationId xmlns:a16="http://schemas.microsoft.com/office/drawing/2014/main" id="{9EDFA59B-BD78-41AA-B6CE-05708D48D81A}"/>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3850" y="354013"/>
            <a:ext cx="8713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線コネクタ 2">
            <a:extLst>
              <a:ext uri="{FF2B5EF4-FFF2-40B4-BE49-F238E27FC236}">
                <a16:creationId xmlns:a16="http://schemas.microsoft.com/office/drawing/2014/main" id="{F168BAFF-6B7A-FA6C-EA54-F146575EC380}"/>
              </a:ext>
            </a:extLst>
          </p:cNvPr>
          <p:cNvCxnSpPr>
            <a:cxnSpLocks/>
          </p:cNvCxnSpPr>
          <p:nvPr/>
        </p:nvCxnSpPr>
        <p:spPr>
          <a:xfrm>
            <a:off x="249238" y="531813"/>
            <a:ext cx="360362" cy="3524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直線コネクタ 3">
            <a:extLst>
              <a:ext uri="{FF2B5EF4-FFF2-40B4-BE49-F238E27FC236}">
                <a16:creationId xmlns:a16="http://schemas.microsoft.com/office/drawing/2014/main" id="{7361B7B2-A154-B5C5-91A6-DFF1C2DD4683}"/>
              </a:ext>
            </a:extLst>
          </p:cNvPr>
          <p:cNvCxnSpPr>
            <a:cxnSpLocks/>
          </p:cNvCxnSpPr>
          <p:nvPr/>
        </p:nvCxnSpPr>
        <p:spPr>
          <a:xfrm>
            <a:off x="8477250" y="261938"/>
            <a:ext cx="635000" cy="6238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フリーフォーム: 図形 1">
            <a:extLst>
              <a:ext uri="{FF2B5EF4-FFF2-40B4-BE49-F238E27FC236}">
                <a16:creationId xmlns:a16="http://schemas.microsoft.com/office/drawing/2014/main" id="{4521D89F-001F-F085-2C06-7E81E6EEED17}"/>
              </a:ext>
            </a:extLst>
          </p:cNvPr>
          <p:cNvSpPr/>
          <p:nvPr/>
        </p:nvSpPr>
        <p:spPr>
          <a:xfrm>
            <a:off x="1639888" y="2206625"/>
            <a:ext cx="0" cy="3230563"/>
          </a:xfrm>
          <a:custGeom>
            <a:avLst/>
            <a:gdLst>
              <a:gd name="connsiteX0" fmla="*/ 0 w 0"/>
              <a:gd name="connsiteY0" fmla="*/ 0 h 5768502"/>
              <a:gd name="connsiteX1" fmla="*/ 0 w 0"/>
              <a:gd name="connsiteY1" fmla="*/ 5768502 h 5768502"/>
            </a:gdLst>
            <a:ahLst/>
            <a:cxnLst>
              <a:cxn ang="0">
                <a:pos x="connsiteX0" y="connsiteY0"/>
              </a:cxn>
              <a:cxn ang="0">
                <a:pos x="connsiteX1" y="connsiteY1"/>
              </a:cxn>
            </a:cxnLst>
            <a:rect l="l" t="t" r="r" b="b"/>
            <a:pathLst>
              <a:path h="5768502">
                <a:moveTo>
                  <a:pt x="0" y="0"/>
                </a:moveTo>
                <a:lnTo>
                  <a:pt x="0" y="5768502"/>
                </a:lnTo>
              </a:path>
            </a:pathLst>
          </a:cu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539"/>
          </a:p>
        </p:txBody>
      </p:sp>
      <p:sp>
        <p:nvSpPr>
          <p:cNvPr id="7" name="テキスト ボックス 6">
            <a:extLst>
              <a:ext uri="{FF2B5EF4-FFF2-40B4-BE49-F238E27FC236}">
                <a16:creationId xmlns:a16="http://schemas.microsoft.com/office/drawing/2014/main" id="{5173985D-FF47-5AEC-1EBC-EADA8412FAC4}"/>
              </a:ext>
            </a:extLst>
          </p:cNvPr>
          <p:cNvSpPr txBox="1"/>
          <p:nvPr/>
        </p:nvSpPr>
        <p:spPr>
          <a:xfrm>
            <a:off x="323850" y="354013"/>
            <a:ext cx="1308100" cy="461962"/>
          </a:xfrm>
          <a:prstGeom prst="rect">
            <a:avLst/>
          </a:prstGeom>
          <a:noFill/>
        </p:spPr>
        <p:txBody>
          <a:bodyPr wrap="none" lIns="215519" tIns="0" rIns="0" bIns="0" anchor="ctr"/>
          <a:lstStyle/>
          <a:p>
            <a:pPr>
              <a:defRPr/>
            </a:pPr>
            <a:r>
              <a:rPr kumimoji="1" lang="ja-JP" altLang="en-US" sz="1711">
                <a:solidFill>
                  <a:schemeClr val="bg1"/>
                </a:solidFill>
                <a:latin typeface="Meiryo UI" panose="020B0604030504040204" pitchFamily="50" charset="-128"/>
              </a:rPr>
              <a:t>目次</a:t>
            </a:r>
          </a:p>
        </p:txBody>
      </p:sp>
      <p:sp>
        <p:nvSpPr>
          <p:cNvPr id="13" name="コンテンツ プレースホルダー 18"/>
          <p:cNvSpPr>
            <a:spLocks noGrp="1"/>
          </p:cNvSpPr>
          <p:nvPr>
            <p:ph sz="quarter" idx="15"/>
          </p:nvPr>
        </p:nvSpPr>
        <p:spPr>
          <a:xfrm>
            <a:off x="1639444" y="2206190"/>
            <a:ext cx="7472082" cy="3231569"/>
          </a:xfrm>
          <a:prstGeom prst="rect">
            <a:avLst/>
          </a:prstGeom>
        </p:spPr>
        <p:txBody>
          <a:bodyPr lIns="216000" tIns="0" rIns="0" bIns="0" anchor="ctr"/>
          <a:lstStyle>
            <a:lvl1pPr marL="0" marR="0" indent="0" algn="l" defTabSz="782023" rtl="0" eaLnBrk="1" fontAlgn="auto" latinLnBrk="0" hangingPunct="1">
              <a:lnSpc>
                <a:spcPct val="120000"/>
              </a:lnSpc>
              <a:spcBef>
                <a:spcPts val="0"/>
              </a:spcBef>
              <a:spcAft>
                <a:spcPts val="0"/>
              </a:spcAft>
              <a:buClr>
                <a:schemeClr val="accent3"/>
              </a:buClr>
              <a:buSzTx/>
              <a:buFont typeface="+mj-lt"/>
              <a:buNone/>
              <a:tabLst/>
              <a:defRPr sz="1539" b="1">
                <a:solidFill>
                  <a:schemeClr val="tx1"/>
                </a:solidFill>
                <a:latin typeface="Meiryo UI" panose="020B0604030504040204" pitchFamily="50" charset="-128"/>
                <a:ea typeface="Meiryo UI" panose="020B0604030504040204" pitchFamily="50" charset="-128"/>
              </a:defRPr>
            </a:lvl1pPr>
            <a:lvl2pPr marL="391012" indent="0">
              <a:buFontTx/>
              <a:buNone/>
              <a:defRPr/>
            </a:lvl2pPr>
            <a:lvl3pPr marL="782023" indent="0">
              <a:buFontTx/>
              <a:buNone/>
              <a:defRPr/>
            </a:lvl3pPr>
            <a:lvl4pPr marL="1173036" indent="0">
              <a:buFontTx/>
              <a:buNone/>
              <a:defRPr/>
            </a:lvl4pPr>
            <a:lvl5pPr marL="1564047" indent="0">
              <a:buFontTx/>
              <a:buNone/>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p:txBody>
      </p:sp>
    </p:spTree>
    <p:extLst>
      <p:ext uri="{BB962C8B-B14F-4D97-AF65-F5344CB8AC3E}">
        <p14:creationId xmlns:p14="http://schemas.microsoft.com/office/powerpoint/2010/main" val="4372262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内容説明用スライド">
    <p:spTree>
      <p:nvGrpSpPr>
        <p:cNvPr id="1" name=""/>
        <p:cNvGrpSpPr/>
        <p:nvPr/>
      </p:nvGrpSpPr>
      <p:grpSpPr>
        <a:xfrm>
          <a:off x="0" y="0"/>
          <a:ext cx="0" cy="0"/>
          <a:chOff x="0" y="0"/>
          <a:chExt cx="0" cy="0"/>
        </a:xfrm>
      </p:grpSpPr>
      <p:sp>
        <p:nvSpPr>
          <p:cNvPr id="2" name="グラフィックス 6">
            <a:extLst>
              <a:ext uri="{FF2B5EF4-FFF2-40B4-BE49-F238E27FC236}">
                <a16:creationId xmlns:a16="http://schemas.microsoft.com/office/drawing/2014/main" id="{DF51BF1F-55CB-807B-D1BA-C7D7E41B2010}"/>
              </a:ext>
            </a:extLst>
          </p:cNvPr>
          <p:cNvSpPr/>
          <p:nvPr/>
        </p:nvSpPr>
        <p:spPr>
          <a:xfrm>
            <a:off x="315913" y="360363"/>
            <a:ext cx="9056687" cy="1111250"/>
          </a:xfrm>
          <a:custGeom>
            <a:avLst/>
            <a:gdLst>
              <a:gd name="connsiteX0" fmla="*/ 9785917 w 9786287"/>
              <a:gd name="connsiteY0" fmla="*/ 1166514 h 1249650"/>
              <a:gd name="connsiteX1" fmla="*/ 9785917 w 9786287"/>
              <a:gd name="connsiteY1" fmla="*/ 913523 h 1249650"/>
              <a:gd name="connsiteX2" fmla="*/ 8906147 w 9786287"/>
              <a:gd name="connsiteY2" fmla="*/ 12500 h 1249650"/>
              <a:gd name="connsiteX3" fmla="*/ 82801 w 9786287"/>
              <a:gd name="connsiteY3" fmla="*/ 12500 h 1249650"/>
              <a:gd name="connsiteX4" fmla="*/ 12205 w 9786287"/>
              <a:gd name="connsiteY4" fmla="*/ 84801 h 1249650"/>
              <a:gd name="connsiteX5" fmla="*/ 12205 w 9786287"/>
              <a:gd name="connsiteY5" fmla="*/ 970395 h 1249650"/>
              <a:gd name="connsiteX6" fmla="*/ 273671 w 9786287"/>
              <a:gd name="connsiteY6" fmla="*/ 1238815 h 1249650"/>
              <a:gd name="connsiteX7" fmla="*/ 9715322 w 9786287"/>
              <a:gd name="connsiteY7" fmla="*/ 1238815 h 1249650"/>
              <a:gd name="connsiteX8" fmla="*/ 9785917 w 9786287"/>
              <a:gd name="connsiteY8" fmla="*/ 1166514 h 1249650"/>
              <a:gd name="connsiteX0" fmla="*/ 9773712 w 9773712"/>
              <a:gd name="connsiteY0" fmla="*/ 1154014 h 1226315"/>
              <a:gd name="connsiteX1" fmla="*/ 9773712 w 9773712"/>
              <a:gd name="connsiteY1" fmla="*/ 901023 h 1226315"/>
              <a:gd name="connsiteX2" fmla="*/ 8874892 w 9773712"/>
              <a:gd name="connsiteY2" fmla="*/ 0 h 1226315"/>
              <a:gd name="connsiteX3" fmla="*/ 70596 w 9773712"/>
              <a:gd name="connsiteY3" fmla="*/ 0 h 1226315"/>
              <a:gd name="connsiteX4" fmla="*/ 0 w 9773712"/>
              <a:gd name="connsiteY4" fmla="*/ 72301 h 1226315"/>
              <a:gd name="connsiteX5" fmla="*/ 0 w 9773712"/>
              <a:gd name="connsiteY5" fmla="*/ 957895 h 1226315"/>
              <a:gd name="connsiteX6" fmla="*/ 261466 w 9773712"/>
              <a:gd name="connsiteY6" fmla="*/ 1226315 h 1226315"/>
              <a:gd name="connsiteX7" fmla="*/ 9703117 w 9773712"/>
              <a:gd name="connsiteY7" fmla="*/ 1226315 h 1226315"/>
              <a:gd name="connsiteX8" fmla="*/ 9773712 w 9773712"/>
              <a:gd name="connsiteY8" fmla="*/ 1154014 h 122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3712" h="1226315">
                <a:moveTo>
                  <a:pt x="9773712" y="1154014"/>
                </a:moveTo>
                <a:lnTo>
                  <a:pt x="9773712" y="901023"/>
                </a:lnTo>
                <a:lnTo>
                  <a:pt x="8874892" y="0"/>
                </a:lnTo>
                <a:lnTo>
                  <a:pt x="70596" y="0"/>
                </a:lnTo>
                <a:cubicBezTo>
                  <a:pt x="70596" y="0"/>
                  <a:pt x="0" y="0"/>
                  <a:pt x="0" y="72301"/>
                </a:cubicBezTo>
                <a:lnTo>
                  <a:pt x="0" y="957895"/>
                </a:lnTo>
                <a:lnTo>
                  <a:pt x="261466" y="1226315"/>
                </a:lnTo>
                <a:lnTo>
                  <a:pt x="9703117" y="1226315"/>
                </a:lnTo>
                <a:cubicBezTo>
                  <a:pt x="9703117" y="1226315"/>
                  <a:pt x="9773712" y="1226315"/>
                  <a:pt x="9773712" y="1154014"/>
                </a:cubicBezTo>
              </a:path>
            </a:pathLst>
          </a:custGeom>
          <a:solidFill>
            <a:schemeClr val="accent3"/>
          </a:solidFill>
          <a:ln w="12449" cap="flat">
            <a:noFill/>
            <a:prstDash val="solid"/>
            <a:miter/>
          </a:ln>
        </p:spPr>
        <p:txBody>
          <a:bodyPr anchor="ctr"/>
          <a:lstStyle/>
          <a:p>
            <a:pPr>
              <a:defRPr/>
            </a:pPr>
            <a:endParaRPr lang="ja-JP" altLang="en-US" sz="1539"/>
          </a:p>
        </p:txBody>
      </p:sp>
      <p:sp>
        <p:nvSpPr>
          <p:cNvPr id="3" name="フリーフォーム: 図形 11">
            <a:extLst>
              <a:ext uri="{FF2B5EF4-FFF2-40B4-BE49-F238E27FC236}">
                <a16:creationId xmlns:a16="http://schemas.microsoft.com/office/drawing/2014/main" id="{2E7E4095-B1ED-9D18-6886-D82FA5D49426}"/>
              </a:ext>
            </a:extLst>
          </p:cNvPr>
          <p:cNvSpPr/>
          <p:nvPr/>
        </p:nvSpPr>
        <p:spPr>
          <a:xfrm>
            <a:off x="323850" y="354013"/>
            <a:ext cx="8688388" cy="457200"/>
          </a:xfrm>
          <a:custGeom>
            <a:avLst/>
            <a:gdLst>
              <a:gd name="connsiteX0" fmla="*/ 70596 w 9377998"/>
              <a:gd name="connsiteY0" fmla="*/ 0 h 504338"/>
              <a:gd name="connsiteX1" fmla="*/ 8874893 w 9377998"/>
              <a:gd name="connsiteY1" fmla="*/ 0 h 504338"/>
              <a:gd name="connsiteX2" fmla="*/ 9377998 w 9377998"/>
              <a:gd name="connsiteY2" fmla="*/ 504338 h 504338"/>
              <a:gd name="connsiteX3" fmla="*/ 0 w 9377998"/>
              <a:gd name="connsiteY3" fmla="*/ 504338 h 504338"/>
              <a:gd name="connsiteX4" fmla="*/ 0 w 9377998"/>
              <a:gd name="connsiteY4" fmla="*/ 72301 h 504338"/>
              <a:gd name="connsiteX5" fmla="*/ 70596 w 9377998"/>
              <a:gd name="connsiteY5" fmla="*/ 0 h 50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7998" h="504338">
                <a:moveTo>
                  <a:pt x="70596" y="0"/>
                </a:moveTo>
                <a:lnTo>
                  <a:pt x="8874893" y="0"/>
                </a:lnTo>
                <a:lnTo>
                  <a:pt x="9377998" y="504338"/>
                </a:lnTo>
                <a:lnTo>
                  <a:pt x="0" y="504338"/>
                </a:lnTo>
                <a:lnTo>
                  <a:pt x="0" y="72301"/>
                </a:lnTo>
                <a:cubicBezTo>
                  <a:pt x="0" y="0"/>
                  <a:pt x="70596" y="0"/>
                  <a:pt x="70596" y="0"/>
                </a:cubicBezTo>
                <a:close/>
              </a:path>
            </a:pathLst>
          </a:custGeom>
          <a:solidFill>
            <a:schemeClr val="accent3"/>
          </a:solidFill>
          <a:ln w="12449" cap="flat">
            <a:noFill/>
            <a:prstDash val="solid"/>
            <a:miter/>
          </a:ln>
        </p:spPr>
        <p:txBody>
          <a:bodyPr anchor="ctr"/>
          <a:lstStyle/>
          <a:p>
            <a:pPr>
              <a:defRPr/>
            </a:pPr>
            <a:endParaRPr lang="ja-JP" altLang="en-US" sz="1539"/>
          </a:p>
        </p:txBody>
      </p:sp>
      <p:cxnSp>
        <p:nvCxnSpPr>
          <p:cNvPr id="4" name="直線コネクタ 3">
            <a:extLst>
              <a:ext uri="{FF2B5EF4-FFF2-40B4-BE49-F238E27FC236}">
                <a16:creationId xmlns:a16="http://schemas.microsoft.com/office/drawing/2014/main" id="{56B3FBDA-7279-CEA7-3AB9-C076C6F2337E}"/>
              </a:ext>
            </a:extLst>
          </p:cNvPr>
          <p:cNvCxnSpPr/>
          <p:nvPr/>
        </p:nvCxnSpPr>
        <p:spPr>
          <a:xfrm>
            <a:off x="249238" y="1152525"/>
            <a:ext cx="406400" cy="3984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314DCD35-1786-1E50-9A4A-DEF4ABB1C2B0}"/>
              </a:ext>
            </a:extLst>
          </p:cNvPr>
          <p:cNvCxnSpPr>
            <a:cxnSpLocks/>
          </p:cNvCxnSpPr>
          <p:nvPr/>
        </p:nvCxnSpPr>
        <p:spPr>
          <a:xfrm>
            <a:off x="8434388" y="258763"/>
            <a:ext cx="1027112" cy="10080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コンテンツ プレースホルダー 18"/>
          <p:cNvSpPr>
            <a:spLocks noGrp="1"/>
          </p:cNvSpPr>
          <p:nvPr>
            <p:ph sz="quarter" idx="14"/>
          </p:nvPr>
        </p:nvSpPr>
        <p:spPr bwMode="white">
          <a:xfrm>
            <a:off x="324258" y="354179"/>
            <a:ext cx="8298103" cy="457220"/>
          </a:xfrm>
          <a:prstGeom prst="rect">
            <a:avLst/>
          </a:prstGeom>
        </p:spPr>
        <p:txBody>
          <a:bodyPr lIns="216000" tIns="36000" rIns="0" bIns="0" anchor="ctr"/>
          <a:lstStyle>
            <a:lvl1pPr marL="0" indent="0" algn="l">
              <a:buFontTx/>
              <a:buNone/>
              <a:defRPr sz="1026" b="1">
                <a:solidFill>
                  <a:schemeClr val="bg1"/>
                </a:solidFill>
                <a:latin typeface="Meiryo UI" panose="020B0604030504040204" pitchFamily="50" charset="-128"/>
                <a:ea typeface="Meiryo UI" panose="020B0604030504040204" pitchFamily="50" charset="-128"/>
              </a:defRPr>
            </a:lvl1pPr>
            <a:lvl2pPr marL="391012" indent="0">
              <a:buFontTx/>
              <a:buNone/>
              <a:defRPr/>
            </a:lvl2pPr>
            <a:lvl3pPr marL="782023" indent="0">
              <a:buFontTx/>
              <a:buNone/>
              <a:defRPr/>
            </a:lvl3pPr>
            <a:lvl4pPr marL="1173036" indent="0">
              <a:buFontTx/>
              <a:buNone/>
              <a:defRPr/>
            </a:lvl4pPr>
            <a:lvl5pPr marL="1564047" indent="0">
              <a:buFontTx/>
              <a:buNone/>
              <a:defRPr/>
            </a:lvl5pPr>
          </a:lstStyle>
          <a:p>
            <a:pPr lvl="0"/>
            <a:r>
              <a:rPr lang="ja-JP" altLang="en-US"/>
              <a:t>マスター テキストの書式設定</a:t>
            </a:r>
          </a:p>
        </p:txBody>
      </p:sp>
      <p:sp>
        <p:nvSpPr>
          <p:cNvPr id="13" name="コンテンツ プレースホルダー 2"/>
          <p:cNvSpPr>
            <a:spLocks noGrp="1"/>
          </p:cNvSpPr>
          <p:nvPr>
            <p:ph sz="quarter" idx="10"/>
          </p:nvPr>
        </p:nvSpPr>
        <p:spPr>
          <a:xfrm>
            <a:off x="534025" y="811707"/>
            <a:ext cx="635709" cy="660671"/>
          </a:xfrm>
          <a:prstGeom prst="rect">
            <a:avLst/>
          </a:prstGeom>
        </p:spPr>
        <p:txBody>
          <a:bodyPr lIns="0" tIns="144000" rIns="0" bIns="0" anchor="ctr">
            <a:normAutofit/>
          </a:bodyPr>
          <a:lstStyle>
            <a:lvl1pPr marL="0" indent="0">
              <a:buNone/>
              <a:defRPr sz="4277" b="1" i="0">
                <a:solidFill>
                  <a:schemeClr val="bg1"/>
                </a:solidFill>
                <a:latin typeface="Arial" panose="020B0604020202020204" pitchFamily="34" charset="0"/>
                <a:ea typeface="Meiryo" panose="020B0604030504040204" pitchFamily="34" charset="-128"/>
                <a:cs typeface="Arial" panose="020B0604020202020204" pitchFamily="34" charset="0"/>
              </a:defRPr>
            </a:lvl1pPr>
          </a:lstStyle>
          <a:p>
            <a:pPr lvl="0"/>
            <a:r>
              <a:rPr lang="ja-JP" altLang="en-US"/>
              <a:t>マスター テキストの書式設定</a:t>
            </a:r>
          </a:p>
        </p:txBody>
      </p:sp>
      <p:sp>
        <p:nvSpPr>
          <p:cNvPr id="15" name="コンテンツ プレースホルダー 13"/>
          <p:cNvSpPr>
            <a:spLocks noGrp="1"/>
          </p:cNvSpPr>
          <p:nvPr>
            <p:ph sz="quarter" idx="11"/>
          </p:nvPr>
        </p:nvSpPr>
        <p:spPr>
          <a:xfrm>
            <a:off x="1107496" y="1080475"/>
            <a:ext cx="7145927" cy="391903"/>
          </a:xfrm>
          <a:prstGeom prst="rect">
            <a:avLst/>
          </a:prstGeom>
        </p:spPr>
        <p:txBody>
          <a:bodyPr lIns="0" tIns="36000" rIns="0" bIns="0">
            <a:normAutofit/>
          </a:bodyPr>
          <a:lstStyle>
            <a:lvl1pPr marL="0" indent="0">
              <a:buNone/>
              <a:defRPr sz="2224" b="1" i="0">
                <a:solidFill>
                  <a:schemeClr val="bg1"/>
                </a:solidFill>
                <a:latin typeface="Meiryo UI" panose="020B0604030504040204" pitchFamily="50" charset="-128"/>
                <a:ea typeface="Meiryo UI" panose="020B0604030504040204" pitchFamily="50" charset="-128"/>
              </a:defRPr>
            </a:lvl1pPr>
          </a:lstStyle>
          <a:p>
            <a:pPr lvl="0"/>
            <a:r>
              <a:rPr lang="ja-JP" altLang="en-US"/>
              <a:t>マスター テキストの書式設定</a:t>
            </a:r>
          </a:p>
        </p:txBody>
      </p:sp>
      <p:sp>
        <p:nvSpPr>
          <p:cNvPr id="16" name="コンテンツ プレースホルダー 18"/>
          <p:cNvSpPr>
            <a:spLocks noGrp="1"/>
          </p:cNvSpPr>
          <p:nvPr>
            <p:ph sz="quarter" idx="15"/>
          </p:nvPr>
        </p:nvSpPr>
        <p:spPr>
          <a:xfrm>
            <a:off x="1107495" y="811400"/>
            <a:ext cx="7145927" cy="242348"/>
          </a:xfrm>
          <a:prstGeom prst="rect">
            <a:avLst/>
          </a:prstGeom>
        </p:spPr>
        <p:txBody>
          <a:bodyPr lIns="0" tIns="108000" rIns="0" bIns="0" anchor="ctr"/>
          <a:lstStyle>
            <a:lvl1pPr marL="0" indent="0" algn="l">
              <a:buFontTx/>
              <a:buNone/>
              <a:defRPr sz="1197" b="0">
                <a:solidFill>
                  <a:schemeClr val="bg1"/>
                </a:solidFill>
                <a:latin typeface="Meiryo UI" panose="020B0604030504040204" pitchFamily="50" charset="-128"/>
                <a:ea typeface="Meiryo UI" panose="020B0604030504040204" pitchFamily="50" charset="-128"/>
              </a:defRPr>
            </a:lvl1pPr>
            <a:lvl2pPr marL="391012" indent="0">
              <a:buFontTx/>
              <a:buNone/>
              <a:defRPr/>
            </a:lvl2pPr>
            <a:lvl3pPr marL="782023" indent="0">
              <a:buFontTx/>
              <a:buNone/>
              <a:defRPr/>
            </a:lvl3pPr>
            <a:lvl4pPr marL="1173036" indent="0">
              <a:buFontTx/>
              <a:buNone/>
              <a:defRPr/>
            </a:lvl4pPr>
            <a:lvl5pPr marL="1564047" indent="0">
              <a:buFontTx/>
              <a:buNone/>
              <a:defRPr/>
            </a:lvl5pPr>
          </a:lstStyle>
          <a:p>
            <a:pPr lvl="0"/>
            <a:r>
              <a:rPr lang="ja-JP" altLang="en-US"/>
              <a:t>マスター テキストの書式設定</a:t>
            </a:r>
          </a:p>
        </p:txBody>
      </p:sp>
    </p:spTree>
    <p:extLst>
      <p:ext uri="{BB962C8B-B14F-4D97-AF65-F5344CB8AC3E}">
        <p14:creationId xmlns:p14="http://schemas.microsoft.com/office/powerpoint/2010/main" val="3396592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1038" y="365125"/>
            <a:ext cx="8543925" cy="1325563"/>
          </a:xfrm>
          <a:prstGeom prst="rect">
            <a:avLst/>
          </a:prstGeo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81038" y="1825625"/>
            <a:ext cx="4195762"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5029200" y="1825625"/>
            <a:ext cx="4195763"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a:extLst>
              <a:ext uri="{FF2B5EF4-FFF2-40B4-BE49-F238E27FC236}">
                <a16:creationId xmlns:a16="http://schemas.microsoft.com/office/drawing/2014/main" id="{8DFB0E4C-0E4D-AA32-6ADA-1049FBDFFA41}"/>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6" name="フッター プレースホルダー 5">
            <a:extLst>
              <a:ext uri="{FF2B5EF4-FFF2-40B4-BE49-F238E27FC236}">
                <a16:creationId xmlns:a16="http://schemas.microsoft.com/office/drawing/2014/main" id="{15686E19-9694-879A-F21E-0A902BA35CAC}"/>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7" name="スライド番号プレースホルダー 6">
            <a:extLst>
              <a:ext uri="{FF2B5EF4-FFF2-40B4-BE49-F238E27FC236}">
                <a16:creationId xmlns:a16="http://schemas.microsoft.com/office/drawing/2014/main" id="{C2C621A6-6ED3-8D24-E8D5-057BF267E880}"/>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4D78B652-DDC0-47AC-B163-F22899CB02B4}" type="slidenum">
              <a:rPr lang="ja-JP" altLang="en-US"/>
              <a:pPr>
                <a:defRPr/>
              </a:pPr>
              <a:t>‹#›</a:t>
            </a:fld>
            <a:endParaRPr lang="ja-JP" altLang="en-US"/>
          </a:p>
        </p:txBody>
      </p:sp>
    </p:spTree>
    <p:extLst>
      <p:ext uri="{BB962C8B-B14F-4D97-AF65-F5344CB8AC3E}">
        <p14:creationId xmlns:p14="http://schemas.microsoft.com/office/powerpoint/2010/main" val="39100045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内容説明用スライド_タイトル+リード">
    <p:spTree>
      <p:nvGrpSpPr>
        <p:cNvPr id="1" name=""/>
        <p:cNvGrpSpPr/>
        <p:nvPr/>
      </p:nvGrpSpPr>
      <p:grpSpPr>
        <a:xfrm>
          <a:off x="0" y="0"/>
          <a:ext cx="0" cy="0"/>
          <a:chOff x="0" y="0"/>
          <a:chExt cx="0" cy="0"/>
        </a:xfrm>
      </p:grpSpPr>
      <p:sp>
        <p:nvSpPr>
          <p:cNvPr id="2" name="グラフィックス 6">
            <a:extLst>
              <a:ext uri="{FF2B5EF4-FFF2-40B4-BE49-F238E27FC236}">
                <a16:creationId xmlns:a16="http://schemas.microsoft.com/office/drawing/2014/main" id="{43C54D21-17A4-CD18-A361-E245AC57E239}"/>
              </a:ext>
            </a:extLst>
          </p:cNvPr>
          <p:cNvSpPr/>
          <p:nvPr/>
        </p:nvSpPr>
        <p:spPr>
          <a:xfrm>
            <a:off x="315913" y="360363"/>
            <a:ext cx="9056687" cy="1111250"/>
          </a:xfrm>
          <a:custGeom>
            <a:avLst/>
            <a:gdLst>
              <a:gd name="connsiteX0" fmla="*/ 9785917 w 9786287"/>
              <a:gd name="connsiteY0" fmla="*/ 1166514 h 1249650"/>
              <a:gd name="connsiteX1" fmla="*/ 9785917 w 9786287"/>
              <a:gd name="connsiteY1" fmla="*/ 913523 h 1249650"/>
              <a:gd name="connsiteX2" fmla="*/ 8906147 w 9786287"/>
              <a:gd name="connsiteY2" fmla="*/ 12500 h 1249650"/>
              <a:gd name="connsiteX3" fmla="*/ 82801 w 9786287"/>
              <a:gd name="connsiteY3" fmla="*/ 12500 h 1249650"/>
              <a:gd name="connsiteX4" fmla="*/ 12205 w 9786287"/>
              <a:gd name="connsiteY4" fmla="*/ 84801 h 1249650"/>
              <a:gd name="connsiteX5" fmla="*/ 12205 w 9786287"/>
              <a:gd name="connsiteY5" fmla="*/ 970395 h 1249650"/>
              <a:gd name="connsiteX6" fmla="*/ 273671 w 9786287"/>
              <a:gd name="connsiteY6" fmla="*/ 1238815 h 1249650"/>
              <a:gd name="connsiteX7" fmla="*/ 9715322 w 9786287"/>
              <a:gd name="connsiteY7" fmla="*/ 1238815 h 1249650"/>
              <a:gd name="connsiteX8" fmla="*/ 9785917 w 9786287"/>
              <a:gd name="connsiteY8" fmla="*/ 1166514 h 1249650"/>
              <a:gd name="connsiteX0" fmla="*/ 9773712 w 9773712"/>
              <a:gd name="connsiteY0" fmla="*/ 1154014 h 1226315"/>
              <a:gd name="connsiteX1" fmla="*/ 9773712 w 9773712"/>
              <a:gd name="connsiteY1" fmla="*/ 901023 h 1226315"/>
              <a:gd name="connsiteX2" fmla="*/ 8874892 w 9773712"/>
              <a:gd name="connsiteY2" fmla="*/ 0 h 1226315"/>
              <a:gd name="connsiteX3" fmla="*/ 70596 w 9773712"/>
              <a:gd name="connsiteY3" fmla="*/ 0 h 1226315"/>
              <a:gd name="connsiteX4" fmla="*/ 0 w 9773712"/>
              <a:gd name="connsiteY4" fmla="*/ 72301 h 1226315"/>
              <a:gd name="connsiteX5" fmla="*/ 0 w 9773712"/>
              <a:gd name="connsiteY5" fmla="*/ 957895 h 1226315"/>
              <a:gd name="connsiteX6" fmla="*/ 261466 w 9773712"/>
              <a:gd name="connsiteY6" fmla="*/ 1226315 h 1226315"/>
              <a:gd name="connsiteX7" fmla="*/ 9703117 w 9773712"/>
              <a:gd name="connsiteY7" fmla="*/ 1226315 h 1226315"/>
              <a:gd name="connsiteX8" fmla="*/ 9773712 w 9773712"/>
              <a:gd name="connsiteY8" fmla="*/ 1154014 h 122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3712" h="1226315">
                <a:moveTo>
                  <a:pt x="9773712" y="1154014"/>
                </a:moveTo>
                <a:lnTo>
                  <a:pt x="9773712" y="901023"/>
                </a:lnTo>
                <a:lnTo>
                  <a:pt x="8874892" y="0"/>
                </a:lnTo>
                <a:lnTo>
                  <a:pt x="70596" y="0"/>
                </a:lnTo>
                <a:cubicBezTo>
                  <a:pt x="70596" y="0"/>
                  <a:pt x="0" y="0"/>
                  <a:pt x="0" y="72301"/>
                </a:cubicBezTo>
                <a:lnTo>
                  <a:pt x="0" y="957895"/>
                </a:lnTo>
                <a:lnTo>
                  <a:pt x="261466" y="1226315"/>
                </a:lnTo>
                <a:lnTo>
                  <a:pt x="9703117" y="1226315"/>
                </a:lnTo>
                <a:cubicBezTo>
                  <a:pt x="9703117" y="1226315"/>
                  <a:pt x="9773712" y="1226315"/>
                  <a:pt x="9773712" y="1154014"/>
                </a:cubicBezTo>
              </a:path>
            </a:pathLst>
          </a:custGeom>
          <a:solidFill>
            <a:schemeClr val="accent3"/>
          </a:solidFill>
          <a:ln w="12449" cap="flat">
            <a:noFill/>
            <a:prstDash val="solid"/>
            <a:miter/>
          </a:ln>
        </p:spPr>
        <p:txBody>
          <a:bodyPr anchor="ctr"/>
          <a:lstStyle/>
          <a:p>
            <a:pPr>
              <a:defRPr/>
            </a:pPr>
            <a:endParaRPr lang="ja-JP" altLang="en-US" sz="1539"/>
          </a:p>
        </p:txBody>
      </p:sp>
      <p:sp>
        <p:nvSpPr>
          <p:cNvPr id="3" name="フリーフォーム: 図形 12">
            <a:extLst>
              <a:ext uri="{FF2B5EF4-FFF2-40B4-BE49-F238E27FC236}">
                <a16:creationId xmlns:a16="http://schemas.microsoft.com/office/drawing/2014/main" id="{EB02140C-1A18-91E6-8811-7BC68B737C8B}"/>
              </a:ext>
            </a:extLst>
          </p:cNvPr>
          <p:cNvSpPr/>
          <p:nvPr/>
        </p:nvSpPr>
        <p:spPr>
          <a:xfrm>
            <a:off x="323850" y="354013"/>
            <a:ext cx="8688388" cy="457200"/>
          </a:xfrm>
          <a:custGeom>
            <a:avLst/>
            <a:gdLst>
              <a:gd name="connsiteX0" fmla="*/ 70596 w 9377998"/>
              <a:gd name="connsiteY0" fmla="*/ 0 h 504338"/>
              <a:gd name="connsiteX1" fmla="*/ 8874893 w 9377998"/>
              <a:gd name="connsiteY1" fmla="*/ 0 h 504338"/>
              <a:gd name="connsiteX2" fmla="*/ 9377998 w 9377998"/>
              <a:gd name="connsiteY2" fmla="*/ 504338 h 504338"/>
              <a:gd name="connsiteX3" fmla="*/ 0 w 9377998"/>
              <a:gd name="connsiteY3" fmla="*/ 504338 h 504338"/>
              <a:gd name="connsiteX4" fmla="*/ 0 w 9377998"/>
              <a:gd name="connsiteY4" fmla="*/ 72301 h 504338"/>
              <a:gd name="connsiteX5" fmla="*/ 70596 w 9377998"/>
              <a:gd name="connsiteY5" fmla="*/ 0 h 50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7998" h="504338">
                <a:moveTo>
                  <a:pt x="70596" y="0"/>
                </a:moveTo>
                <a:lnTo>
                  <a:pt x="8874893" y="0"/>
                </a:lnTo>
                <a:lnTo>
                  <a:pt x="9377998" y="504338"/>
                </a:lnTo>
                <a:lnTo>
                  <a:pt x="0" y="504338"/>
                </a:lnTo>
                <a:lnTo>
                  <a:pt x="0" y="72301"/>
                </a:lnTo>
                <a:cubicBezTo>
                  <a:pt x="0" y="0"/>
                  <a:pt x="70596" y="0"/>
                  <a:pt x="70596" y="0"/>
                </a:cubicBezTo>
                <a:close/>
              </a:path>
            </a:pathLst>
          </a:custGeom>
          <a:solidFill>
            <a:schemeClr val="accent1"/>
          </a:solidFill>
          <a:ln w="12449" cap="flat">
            <a:noFill/>
            <a:prstDash val="solid"/>
            <a:miter/>
          </a:ln>
        </p:spPr>
        <p:txBody>
          <a:bodyPr anchor="ctr"/>
          <a:lstStyle/>
          <a:p>
            <a:pPr>
              <a:defRPr/>
            </a:pPr>
            <a:endParaRPr lang="ja-JP" altLang="en-US" sz="1539"/>
          </a:p>
        </p:txBody>
      </p:sp>
      <p:cxnSp>
        <p:nvCxnSpPr>
          <p:cNvPr id="4" name="直線コネクタ 3">
            <a:extLst>
              <a:ext uri="{FF2B5EF4-FFF2-40B4-BE49-F238E27FC236}">
                <a16:creationId xmlns:a16="http://schemas.microsoft.com/office/drawing/2014/main" id="{6B5274EC-6DB6-EB89-E6D7-45592AD03F9D}"/>
              </a:ext>
            </a:extLst>
          </p:cNvPr>
          <p:cNvCxnSpPr/>
          <p:nvPr/>
        </p:nvCxnSpPr>
        <p:spPr>
          <a:xfrm>
            <a:off x="249238" y="1152525"/>
            <a:ext cx="406400" cy="3984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83BE4C20-8098-7914-DD16-C0EB7DD32076}"/>
              </a:ext>
            </a:extLst>
          </p:cNvPr>
          <p:cNvCxnSpPr>
            <a:cxnSpLocks/>
          </p:cNvCxnSpPr>
          <p:nvPr/>
        </p:nvCxnSpPr>
        <p:spPr>
          <a:xfrm>
            <a:off x="8434388" y="258763"/>
            <a:ext cx="1027112" cy="10080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コンテンツ プレースホルダー 13"/>
          <p:cNvSpPr>
            <a:spLocks noGrp="1"/>
          </p:cNvSpPr>
          <p:nvPr>
            <p:ph sz="quarter" idx="11"/>
          </p:nvPr>
        </p:nvSpPr>
        <p:spPr bwMode="white">
          <a:xfrm>
            <a:off x="1107496" y="1080475"/>
            <a:ext cx="7145927" cy="391903"/>
          </a:xfrm>
          <a:prstGeom prst="rect">
            <a:avLst/>
          </a:prstGeom>
        </p:spPr>
        <p:txBody>
          <a:bodyPr lIns="0" tIns="36000" rIns="0" bIns="0">
            <a:normAutofit/>
          </a:bodyPr>
          <a:lstStyle>
            <a:lvl1pPr marL="0" indent="0">
              <a:buNone/>
              <a:defRPr sz="2224" b="1" i="0">
                <a:solidFill>
                  <a:schemeClr val="bg1"/>
                </a:solidFill>
                <a:latin typeface="Meiryo UI" panose="020B0604030504040204" pitchFamily="50" charset="-128"/>
                <a:ea typeface="Meiryo UI" panose="020B0604030504040204" pitchFamily="50" charset="-128"/>
              </a:defRPr>
            </a:lvl1pPr>
          </a:lstStyle>
          <a:p>
            <a:pPr lvl="0"/>
            <a:r>
              <a:rPr lang="ja-JP" altLang="en-US"/>
              <a:t>マスター テキストの書式設定</a:t>
            </a:r>
          </a:p>
        </p:txBody>
      </p:sp>
      <p:sp>
        <p:nvSpPr>
          <p:cNvPr id="20" name="コンテンツ プレースホルダー 18"/>
          <p:cNvSpPr>
            <a:spLocks noGrp="1"/>
          </p:cNvSpPr>
          <p:nvPr>
            <p:ph sz="quarter" idx="15"/>
          </p:nvPr>
        </p:nvSpPr>
        <p:spPr bwMode="white">
          <a:xfrm>
            <a:off x="1107497" y="811400"/>
            <a:ext cx="3665117" cy="242348"/>
          </a:xfrm>
          <a:prstGeom prst="rect">
            <a:avLst/>
          </a:prstGeom>
        </p:spPr>
        <p:txBody>
          <a:bodyPr lIns="0" tIns="108000" rIns="0" bIns="0" anchor="ctr"/>
          <a:lstStyle>
            <a:lvl1pPr marL="0" indent="0" algn="l">
              <a:buFontTx/>
              <a:buNone/>
              <a:defRPr sz="1197" b="0">
                <a:solidFill>
                  <a:schemeClr val="bg1"/>
                </a:solidFill>
                <a:latin typeface="Meiryo UI" panose="020B0604030504040204" pitchFamily="50" charset="-128"/>
                <a:ea typeface="Meiryo UI" panose="020B0604030504040204" pitchFamily="50" charset="-128"/>
              </a:defRPr>
            </a:lvl1pPr>
            <a:lvl2pPr marL="391012" indent="0">
              <a:buFontTx/>
              <a:buNone/>
              <a:defRPr/>
            </a:lvl2pPr>
            <a:lvl3pPr marL="782023" indent="0">
              <a:buFontTx/>
              <a:buNone/>
              <a:defRPr/>
            </a:lvl3pPr>
            <a:lvl4pPr marL="1173036" indent="0">
              <a:buFontTx/>
              <a:buNone/>
              <a:defRPr/>
            </a:lvl4pPr>
            <a:lvl5pPr marL="1564047" indent="0">
              <a:buFontTx/>
              <a:buNone/>
              <a:defRPr/>
            </a:lvl5pPr>
          </a:lstStyle>
          <a:p>
            <a:pPr lvl="0"/>
            <a:r>
              <a:rPr lang="ja-JP" altLang="en-US"/>
              <a:t>マスター テキストの書式設定</a:t>
            </a:r>
          </a:p>
        </p:txBody>
      </p:sp>
      <p:sp>
        <p:nvSpPr>
          <p:cNvPr id="26" name="コンテンツ プレースホルダー 18"/>
          <p:cNvSpPr>
            <a:spLocks noGrp="1"/>
          </p:cNvSpPr>
          <p:nvPr>
            <p:ph sz="quarter" idx="14"/>
          </p:nvPr>
        </p:nvSpPr>
        <p:spPr bwMode="white">
          <a:xfrm>
            <a:off x="324258" y="354179"/>
            <a:ext cx="8298103" cy="457220"/>
          </a:xfrm>
          <a:prstGeom prst="rect">
            <a:avLst/>
          </a:prstGeom>
        </p:spPr>
        <p:txBody>
          <a:bodyPr lIns="216000" tIns="36000" rIns="0" bIns="0" anchor="ctr"/>
          <a:lstStyle>
            <a:lvl1pPr marL="0" indent="0" algn="l">
              <a:buFontTx/>
              <a:buNone/>
              <a:defRPr sz="1026" b="1">
                <a:solidFill>
                  <a:schemeClr val="bg1"/>
                </a:solidFill>
                <a:latin typeface="Meiryo UI" panose="020B0604030504040204" pitchFamily="50" charset="-128"/>
                <a:ea typeface="Meiryo UI" panose="020B0604030504040204" pitchFamily="50" charset="-128"/>
              </a:defRPr>
            </a:lvl1pPr>
            <a:lvl2pPr marL="391012" indent="0">
              <a:buFontTx/>
              <a:buNone/>
              <a:defRPr/>
            </a:lvl2pPr>
            <a:lvl3pPr marL="782023" indent="0">
              <a:buFontTx/>
              <a:buNone/>
              <a:defRPr/>
            </a:lvl3pPr>
            <a:lvl4pPr marL="1173036" indent="0">
              <a:buFontTx/>
              <a:buNone/>
              <a:defRPr/>
            </a:lvl4pPr>
            <a:lvl5pPr marL="1564047" indent="0">
              <a:buFontTx/>
              <a:buNone/>
              <a:defRPr/>
            </a:lvl5pPr>
          </a:lstStyle>
          <a:p>
            <a:pPr lvl="0"/>
            <a:r>
              <a:rPr lang="ja-JP" altLang="en-US"/>
              <a:t>マスター テキストの書式設定</a:t>
            </a:r>
          </a:p>
        </p:txBody>
      </p:sp>
      <p:sp>
        <p:nvSpPr>
          <p:cNvPr id="12" name="コンテンツ プレースホルダー 18"/>
          <p:cNvSpPr>
            <a:spLocks noGrp="1"/>
          </p:cNvSpPr>
          <p:nvPr>
            <p:ph sz="quarter" idx="16"/>
          </p:nvPr>
        </p:nvSpPr>
        <p:spPr>
          <a:xfrm>
            <a:off x="1107496" y="1472378"/>
            <a:ext cx="7238140" cy="589919"/>
          </a:xfrm>
          <a:prstGeom prst="rect">
            <a:avLst/>
          </a:prstGeom>
        </p:spPr>
        <p:txBody>
          <a:bodyPr lIns="0" tIns="108000" rIns="0" bIns="0" anchor="t"/>
          <a:lstStyle>
            <a:lvl1pPr marL="0" marR="0" indent="0" algn="l" defTabSz="782023" rtl="0" eaLnBrk="1" fontAlgn="auto" latinLnBrk="0" hangingPunct="1">
              <a:lnSpc>
                <a:spcPct val="100000"/>
              </a:lnSpc>
              <a:spcBef>
                <a:spcPts val="0"/>
              </a:spcBef>
              <a:spcAft>
                <a:spcPts val="0"/>
              </a:spcAft>
              <a:buClrTx/>
              <a:buSzTx/>
              <a:buFontTx/>
              <a:buNone/>
              <a:tabLst/>
              <a:defRPr sz="1026" b="1">
                <a:solidFill>
                  <a:srgbClr val="009C89"/>
                </a:solidFill>
                <a:latin typeface="Meiryo UI" panose="020B0604030504040204" pitchFamily="50" charset="-128"/>
                <a:ea typeface="Meiryo UI" panose="020B0604030504040204" pitchFamily="50" charset="-128"/>
              </a:defRPr>
            </a:lvl1pPr>
            <a:lvl2pPr marL="391012" indent="0">
              <a:buFontTx/>
              <a:buNone/>
              <a:defRPr/>
            </a:lvl2pPr>
            <a:lvl3pPr marL="782023" indent="0">
              <a:buFontTx/>
              <a:buNone/>
              <a:defRPr/>
            </a:lvl3pPr>
            <a:lvl4pPr marL="1173036" indent="0">
              <a:buFontTx/>
              <a:buNone/>
              <a:defRPr/>
            </a:lvl4pPr>
            <a:lvl5pPr marL="1564047" indent="0">
              <a:buFontTx/>
              <a:buNone/>
              <a:defRPr/>
            </a:lvl5pPr>
          </a:lstStyle>
          <a:p>
            <a:pPr lvl="0"/>
            <a:r>
              <a:rPr lang="ja-JP" altLang="en-US"/>
              <a:t>マスター テキストの書式設定</a:t>
            </a:r>
          </a:p>
        </p:txBody>
      </p:sp>
      <p:sp>
        <p:nvSpPr>
          <p:cNvPr id="15" name="コンテンツ プレースホルダー 2"/>
          <p:cNvSpPr>
            <a:spLocks noGrp="1"/>
          </p:cNvSpPr>
          <p:nvPr>
            <p:ph sz="quarter" idx="10"/>
          </p:nvPr>
        </p:nvSpPr>
        <p:spPr>
          <a:xfrm>
            <a:off x="534025" y="811707"/>
            <a:ext cx="635709" cy="660671"/>
          </a:xfrm>
          <a:prstGeom prst="rect">
            <a:avLst/>
          </a:prstGeom>
        </p:spPr>
        <p:txBody>
          <a:bodyPr lIns="0" tIns="144000" rIns="0" bIns="0" anchor="ctr">
            <a:normAutofit/>
          </a:bodyPr>
          <a:lstStyle>
            <a:lvl1pPr marL="0" indent="0">
              <a:buNone/>
              <a:defRPr sz="4277" b="1" i="0">
                <a:solidFill>
                  <a:schemeClr val="bg1"/>
                </a:solidFill>
                <a:latin typeface="Arial" panose="020B0604020202020204" pitchFamily="34" charset="0"/>
                <a:ea typeface="Meiryo" panose="020B0604030504040204" pitchFamily="34" charset="-128"/>
                <a:cs typeface="Arial" panose="020B0604020202020204" pitchFamily="34" charset="0"/>
              </a:defRPr>
            </a:lvl1pPr>
          </a:lstStyle>
          <a:p>
            <a:pPr lvl="0"/>
            <a:r>
              <a:rPr lang="ja-JP" altLang="en-US"/>
              <a:t>マスター テキストの書式設定</a:t>
            </a:r>
          </a:p>
        </p:txBody>
      </p:sp>
    </p:spTree>
    <p:extLst>
      <p:ext uri="{BB962C8B-B14F-4D97-AF65-F5344CB8AC3E}">
        <p14:creationId xmlns:p14="http://schemas.microsoft.com/office/powerpoint/2010/main" val="37738542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内容説明用スライド_タイトルのみ">
    <p:spTree>
      <p:nvGrpSpPr>
        <p:cNvPr id="1" name=""/>
        <p:cNvGrpSpPr/>
        <p:nvPr/>
      </p:nvGrpSpPr>
      <p:grpSpPr>
        <a:xfrm>
          <a:off x="0" y="0"/>
          <a:ext cx="0" cy="0"/>
          <a:chOff x="0" y="0"/>
          <a:chExt cx="0" cy="0"/>
        </a:xfrm>
      </p:grpSpPr>
      <p:pic>
        <p:nvPicPr>
          <p:cNvPr id="2" name="グラフィックス 3">
            <a:extLst>
              <a:ext uri="{FF2B5EF4-FFF2-40B4-BE49-F238E27FC236}">
                <a16:creationId xmlns:a16="http://schemas.microsoft.com/office/drawing/2014/main" id="{156240B3-9124-8DB1-8554-2A2F63840227}"/>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3850" y="354013"/>
            <a:ext cx="8713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線コネクタ 2">
            <a:extLst>
              <a:ext uri="{FF2B5EF4-FFF2-40B4-BE49-F238E27FC236}">
                <a16:creationId xmlns:a16="http://schemas.microsoft.com/office/drawing/2014/main" id="{AD80C254-3E86-377B-266E-498F1FE00A2E}"/>
              </a:ext>
            </a:extLst>
          </p:cNvPr>
          <p:cNvCxnSpPr>
            <a:cxnSpLocks/>
          </p:cNvCxnSpPr>
          <p:nvPr/>
        </p:nvCxnSpPr>
        <p:spPr>
          <a:xfrm>
            <a:off x="249238" y="531813"/>
            <a:ext cx="360362" cy="3524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直線コネクタ 3">
            <a:extLst>
              <a:ext uri="{FF2B5EF4-FFF2-40B4-BE49-F238E27FC236}">
                <a16:creationId xmlns:a16="http://schemas.microsoft.com/office/drawing/2014/main" id="{FBB45198-1012-056B-1DFB-D4309825553D}"/>
              </a:ext>
            </a:extLst>
          </p:cNvPr>
          <p:cNvCxnSpPr>
            <a:cxnSpLocks/>
          </p:cNvCxnSpPr>
          <p:nvPr/>
        </p:nvCxnSpPr>
        <p:spPr>
          <a:xfrm>
            <a:off x="8477250" y="261938"/>
            <a:ext cx="635000" cy="6238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コンテンツ プレースホルダー 13"/>
          <p:cNvSpPr>
            <a:spLocks noGrp="1"/>
          </p:cNvSpPr>
          <p:nvPr>
            <p:ph sz="quarter" idx="11"/>
          </p:nvPr>
        </p:nvSpPr>
        <p:spPr bwMode="white">
          <a:xfrm>
            <a:off x="324258" y="354179"/>
            <a:ext cx="7145927" cy="457526"/>
          </a:xfrm>
          <a:prstGeom prst="rect">
            <a:avLst/>
          </a:prstGeom>
        </p:spPr>
        <p:txBody>
          <a:bodyPr lIns="252000" tIns="36000" rIns="0" bIns="0" anchor="ctr">
            <a:normAutofit/>
          </a:bodyPr>
          <a:lstStyle>
            <a:lvl1pPr marL="0" indent="0">
              <a:buNone/>
              <a:defRPr sz="1881" b="1" i="0">
                <a:solidFill>
                  <a:schemeClr val="bg1"/>
                </a:solidFill>
                <a:latin typeface="Meiryo UI" panose="020B0604030504040204" pitchFamily="50" charset="-128"/>
                <a:ea typeface="Meiryo UI" panose="020B0604030504040204" pitchFamily="50" charset="-128"/>
              </a:defRPr>
            </a:lvl1pPr>
          </a:lstStyle>
          <a:p>
            <a:pPr lvl="0"/>
            <a:r>
              <a:rPr lang="ja-JP" altLang="en-US"/>
              <a:t>マスター テキストの書式設定</a:t>
            </a:r>
          </a:p>
        </p:txBody>
      </p:sp>
    </p:spTree>
    <p:extLst>
      <p:ext uri="{BB962C8B-B14F-4D97-AF65-F5344CB8AC3E}">
        <p14:creationId xmlns:p14="http://schemas.microsoft.com/office/powerpoint/2010/main" val="24920310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内容説明用スライド_タイトルのみ+リード">
    <p:spTree>
      <p:nvGrpSpPr>
        <p:cNvPr id="1" name=""/>
        <p:cNvGrpSpPr/>
        <p:nvPr/>
      </p:nvGrpSpPr>
      <p:grpSpPr>
        <a:xfrm>
          <a:off x="0" y="0"/>
          <a:ext cx="0" cy="0"/>
          <a:chOff x="0" y="0"/>
          <a:chExt cx="0" cy="0"/>
        </a:xfrm>
      </p:grpSpPr>
      <p:pic>
        <p:nvPicPr>
          <p:cNvPr id="2" name="グラフィックス 3">
            <a:extLst>
              <a:ext uri="{FF2B5EF4-FFF2-40B4-BE49-F238E27FC236}">
                <a16:creationId xmlns:a16="http://schemas.microsoft.com/office/drawing/2014/main" id="{FCA844C1-6A89-DB47-A7E9-2ACB2C81B665}"/>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3850" y="354013"/>
            <a:ext cx="8713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線コネクタ 3">
            <a:extLst>
              <a:ext uri="{FF2B5EF4-FFF2-40B4-BE49-F238E27FC236}">
                <a16:creationId xmlns:a16="http://schemas.microsoft.com/office/drawing/2014/main" id="{9601AB37-C109-851A-C310-1D0CA45DB7DD}"/>
              </a:ext>
            </a:extLst>
          </p:cNvPr>
          <p:cNvCxnSpPr>
            <a:cxnSpLocks/>
          </p:cNvCxnSpPr>
          <p:nvPr/>
        </p:nvCxnSpPr>
        <p:spPr>
          <a:xfrm>
            <a:off x="249238" y="531813"/>
            <a:ext cx="360362" cy="3524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FE80D183-3BB7-C01E-108D-0E7470958839}"/>
              </a:ext>
            </a:extLst>
          </p:cNvPr>
          <p:cNvCxnSpPr>
            <a:cxnSpLocks/>
          </p:cNvCxnSpPr>
          <p:nvPr/>
        </p:nvCxnSpPr>
        <p:spPr>
          <a:xfrm>
            <a:off x="8477250" y="261938"/>
            <a:ext cx="635000" cy="6238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コンテンツ プレースホルダー 13"/>
          <p:cNvSpPr>
            <a:spLocks noGrp="1"/>
          </p:cNvSpPr>
          <p:nvPr>
            <p:ph sz="quarter" idx="11"/>
          </p:nvPr>
        </p:nvSpPr>
        <p:spPr bwMode="white">
          <a:xfrm>
            <a:off x="324258" y="354179"/>
            <a:ext cx="7145927" cy="457526"/>
          </a:xfrm>
          <a:prstGeom prst="rect">
            <a:avLst/>
          </a:prstGeom>
        </p:spPr>
        <p:txBody>
          <a:bodyPr lIns="252000" tIns="36000" rIns="0" bIns="0" anchor="ctr">
            <a:normAutofit/>
          </a:bodyPr>
          <a:lstStyle>
            <a:lvl1pPr marL="0" indent="0">
              <a:buNone/>
              <a:defRPr sz="1881" b="1" i="0">
                <a:solidFill>
                  <a:schemeClr val="bg1"/>
                </a:solidFill>
                <a:latin typeface="Meiryo UI" panose="020B0604030504040204" pitchFamily="50" charset="-128"/>
                <a:ea typeface="Meiryo UI" panose="020B0604030504040204" pitchFamily="50" charset="-128"/>
              </a:defRPr>
            </a:lvl1pPr>
          </a:lstStyle>
          <a:p>
            <a:pPr lvl="0"/>
            <a:r>
              <a:rPr lang="ja-JP" altLang="en-US"/>
              <a:t>マスター テキストの書式設定</a:t>
            </a:r>
          </a:p>
        </p:txBody>
      </p:sp>
      <p:sp>
        <p:nvSpPr>
          <p:cNvPr id="11" name="コンテンツ プレースホルダー 18"/>
          <p:cNvSpPr>
            <a:spLocks noGrp="1"/>
          </p:cNvSpPr>
          <p:nvPr>
            <p:ph sz="quarter" idx="16"/>
          </p:nvPr>
        </p:nvSpPr>
        <p:spPr>
          <a:xfrm>
            <a:off x="550088" y="823887"/>
            <a:ext cx="8041877" cy="589919"/>
          </a:xfrm>
          <a:prstGeom prst="rect">
            <a:avLst/>
          </a:prstGeom>
        </p:spPr>
        <p:txBody>
          <a:bodyPr lIns="0" tIns="108000" rIns="0" bIns="0" anchor="t"/>
          <a:lstStyle>
            <a:lvl1pPr marL="0" marR="0" indent="0" algn="l" defTabSz="782023" rtl="0" eaLnBrk="1" fontAlgn="auto" latinLnBrk="0" hangingPunct="1">
              <a:lnSpc>
                <a:spcPct val="100000"/>
              </a:lnSpc>
              <a:spcBef>
                <a:spcPts val="0"/>
              </a:spcBef>
              <a:spcAft>
                <a:spcPts val="0"/>
              </a:spcAft>
              <a:buClrTx/>
              <a:buSzTx/>
              <a:buFontTx/>
              <a:buNone/>
              <a:tabLst/>
              <a:defRPr sz="1026" b="1">
                <a:solidFill>
                  <a:srgbClr val="009C89"/>
                </a:solidFill>
                <a:latin typeface="Meiryo UI" panose="020B0604030504040204" pitchFamily="50" charset="-128"/>
                <a:ea typeface="Meiryo UI" panose="020B0604030504040204" pitchFamily="50" charset="-128"/>
              </a:defRPr>
            </a:lvl1pPr>
            <a:lvl2pPr marL="391012" indent="0">
              <a:buFontTx/>
              <a:buNone/>
              <a:defRPr/>
            </a:lvl2pPr>
            <a:lvl3pPr marL="782023" indent="0">
              <a:buFontTx/>
              <a:buNone/>
              <a:defRPr/>
            </a:lvl3pPr>
            <a:lvl4pPr marL="1173036" indent="0">
              <a:buFontTx/>
              <a:buNone/>
              <a:defRPr/>
            </a:lvl4pPr>
            <a:lvl5pPr marL="1564047" indent="0">
              <a:buFontTx/>
              <a:buNone/>
              <a:defRPr/>
            </a:lvl5pPr>
          </a:lstStyle>
          <a:p>
            <a:pPr lvl="0"/>
            <a:r>
              <a:rPr lang="ja-JP" altLang="en-US"/>
              <a:t>マスター テキストの書式設定</a:t>
            </a:r>
          </a:p>
        </p:txBody>
      </p:sp>
    </p:spTree>
    <p:extLst>
      <p:ext uri="{BB962C8B-B14F-4D97-AF65-F5344CB8AC3E}">
        <p14:creationId xmlns:p14="http://schemas.microsoft.com/office/powerpoint/2010/main" val="6692529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memo">
    <p:spTree>
      <p:nvGrpSpPr>
        <p:cNvPr id="1" name=""/>
        <p:cNvGrpSpPr/>
        <p:nvPr/>
      </p:nvGrpSpPr>
      <p:grpSpPr>
        <a:xfrm>
          <a:off x="0" y="0"/>
          <a:ext cx="0" cy="0"/>
          <a:chOff x="0" y="0"/>
          <a:chExt cx="0" cy="0"/>
        </a:xfrm>
      </p:grpSpPr>
      <p:pic>
        <p:nvPicPr>
          <p:cNvPr id="2" name="グラフィックス 3">
            <a:extLst>
              <a:ext uri="{FF2B5EF4-FFF2-40B4-BE49-F238E27FC236}">
                <a16:creationId xmlns:a16="http://schemas.microsoft.com/office/drawing/2014/main" id="{1D227204-A1D1-6155-0CE1-89E9FEB0D35E}"/>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3850" y="354013"/>
            <a:ext cx="8713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線コネクタ 2">
            <a:extLst>
              <a:ext uri="{FF2B5EF4-FFF2-40B4-BE49-F238E27FC236}">
                <a16:creationId xmlns:a16="http://schemas.microsoft.com/office/drawing/2014/main" id="{8CD389FD-1786-365A-CD5C-1344538A9EE3}"/>
              </a:ext>
            </a:extLst>
          </p:cNvPr>
          <p:cNvCxnSpPr>
            <a:cxnSpLocks/>
          </p:cNvCxnSpPr>
          <p:nvPr/>
        </p:nvCxnSpPr>
        <p:spPr>
          <a:xfrm>
            <a:off x="249238" y="531813"/>
            <a:ext cx="360362" cy="3524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直線コネクタ 3">
            <a:extLst>
              <a:ext uri="{FF2B5EF4-FFF2-40B4-BE49-F238E27FC236}">
                <a16:creationId xmlns:a16="http://schemas.microsoft.com/office/drawing/2014/main" id="{A5CCD502-682F-8944-6AED-34BFC39BF588}"/>
              </a:ext>
            </a:extLst>
          </p:cNvPr>
          <p:cNvCxnSpPr>
            <a:cxnSpLocks/>
          </p:cNvCxnSpPr>
          <p:nvPr/>
        </p:nvCxnSpPr>
        <p:spPr>
          <a:xfrm>
            <a:off x="8477250" y="261938"/>
            <a:ext cx="635000" cy="6238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片側の 2 つの角を丸めた四角形 113">
            <a:extLst>
              <a:ext uri="{FF2B5EF4-FFF2-40B4-BE49-F238E27FC236}">
                <a16:creationId xmlns:a16="http://schemas.microsoft.com/office/drawing/2014/main" id="{E0E81B48-02C1-3E75-ABA7-985CBB62D734}"/>
              </a:ext>
            </a:extLst>
          </p:cNvPr>
          <p:cNvSpPr/>
          <p:nvPr userDrawn="1"/>
        </p:nvSpPr>
        <p:spPr>
          <a:xfrm rot="16200000">
            <a:off x="9019381" y="3036094"/>
            <a:ext cx="1584325" cy="211138"/>
          </a:xfrm>
          <a:prstGeom prst="round2SameRect">
            <a:avLst>
              <a:gd name="adj1" fmla="val 43404"/>
              <a:gd name="adj2" fmla="val 0"/>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ja-JP" altLang="en-US" sz="1050" b="1">
                <a:solidFill>
                  <a:schemeClr val="accent4"/>
                </a:solidFill>
                <a:latin typeface="メイリオ" panose="020B0604030504040204" pitchFamily="50" charset="-128"/>
                <a:ea typeface="メイリオ" panose="020B0604030504040204" pitchFamily="50" charset="-128"/>
              </a:rPr>
              <a:t>２</a:t>
            </a:r>
            <a:r>
              <a:rPr lang="en-US" altLang="ja-JP" sz="1050" b="1">
                <a:solidFill>
                  <a:schemeClr val="accent4"/>
                </a:solidFill>
                <a:latin typeface="メイリオ" panose="020B0604030504040204" pitchFamily="50" charset="-128"/>
                <a:ea typeface="メイリオ" panose="020B0604030504040204" pitchFamily="50" charset="-128"/>
              </a:rPr>
              <a:t>.</a:t>
            </a:r>
            <a:r>
              <a:rPr lang="ja-JP" altLang="en-US" sz="1050" b="1">
                <a:solidFill>
                  <a:schemeClr val="accent4"/>
                </a:solidFill>
                <a:latin typeface="メイリオ" panose="020B0604030504040204" pitchFamily="50" charset="-128"/>
                <a:ea typeface="メイリオ" panose="020B0604030504040204" pitchFamily="50" charset="-128"/>
              </a:rPr>
              <a:t>重要自然地域保全</a:t>
            </a:r>
            <a:endParaRPr lang="en-US" altLang="ja-JP" sz="1050" b="1">
              <a:solidFill>
                <a:schemeClr val="accent4"/>
              </a:solidFill>
              <a:latin typeface="メイリオ" panose="020B0604030504040204" pitchFamily="50" charset="-128"/>
              <a:ea typeface="メイリオ" panose="020B0604030504040204" pitchFamily="50" charset="-128"/>
            </a:endParaRPr>
          </a:p>
        </p:txBody>
      </p:sp>
      <p:sp>
        <p:nvSpPr>
          <p:cNvPr id="7" name="片側の 2 つの角を丸めた四角形 114">
            <a:extLst>
              <a:ext uri="{FF2B5EF4-FFF2-40B4-BE49-F238E27FC236}">
                <a16:creationId xmlns:a16="http://schemas.microsoft.com/office/drawing/2014/main" id="{9B28DA76-5F30-0EF1-E6F4-1F5C3121E5BA}"/>
              </a:ext>
            </a:extLst>
          </p:cNvPr>
          <p:cNvSpPr/>
          <p:nvPr userDrawn="1"/>
        </p:nvSpPr>
        <p:spPr>
          <a:xfrm rot="16200000">
            <a:off x="9095582" y="1523206"/>
            <a:ext cx="1441450" cy="211137"/>
          </a:xfrm>
          <a:prstGeom prst="round2SameRect">
            <a:avLst>
              <a:gd name="adj1" fmla="val 43404"/>
              <a:gd name="adj2" fmla="val 0"/>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ja-JP" altLang="en-US" sz="1050" b="1">
                <a:solidFill>
                  <a:schemeClr val="bg1"/>
                </a:solidFill>
                <a:latin typeface="メイリオ" panose="020B0604030504040204" pitchFamily="50" charset="-128"/>
                <a:ea typeface="メイリオ" panose="020B0604030504040204" pitchFamily="50" charset="-128"/>
              </a:rPr>
              <a:t>１</a:t>
            </a:r>
            <a:r>
              <a:rPr lang="en-US" altLang="ja-JP" sz="1050" b="1">
                <a:solidFill>
                  <a:schemeClr val="bg1"/>
                </a:solidFill>
                <a:latin typeface="メイリオ" panose="020B0604030504040204" pitchFamily="50" charset="-128"/>
                <a:ea typeface="メイリオ" panose="020B0604030504040204" pitchFamily="50" charset="-128"/>
              </a:rPr>
              <a:t>.</a:t>
            </a:r>
            <a:r>
              <a:rPr lang="ja-JP" altLang="en-US" sz="1050" b="1">
                <a:solidFill>
                  <a:schemeClr val="bg1"/>
                </a:solidFill>
                <a:latin typeface="メイリオ" panose="020B0604030504040204" pitchFamily="50" charset="-128"/>
                <a:ea typeface="メイリオ" panose="020B0604030504040204" pitchFamily="50" charset="-128"/>
              </a:rPr>
              <a:t>生物多様性保全</a:t>
            </a:r>
            <a:endParaRPr lang="en-US" altLang="ja-JP" sz="1050" b="1">
              <a:solidFill>
                <a:schemeClr val="bg1"/>
              </a:solidFill>
              <a:latin typeface="メイリオ" panose="020B0604030504040204" pitchFamily="50" charset="-128"/>
              <a:ea typeface="メイリオ" panose="020B0604030504040204" pitchFamily="50" charset="-128"/>
            </a:endParaRPr>
          </a:p>
        </p:txBody>
      </p:sp>
      <p:sp>
        <p:nvSpPr>
          <p:cNvPr id="9" name="片側の 2 つの角を丸めた四角形 117">
            <a:extLst>
              <a:ext uri="{FF2B5EF4-FFF2-40B4-BE49-F238E27FC236}">
                <a16:creationId xmlns:a16="http://schemas.microsoft.com/office/drawing/2014/main" id="{AFE67556-B59F-DAAD-1110-DF4087656891}"/>
              </a:ext>
            </a:extLst>
          </p:cNvPr>
          <p:cNvSpPr/>
          <p:nvPr userDrawn="1"/>
        </p:nvSpPr>
        <p:spPr>
          <a:xfrm rot="16200000">
            <a:off x="9020175" y="4619625"/>
            <a:ext cx="1582738" cy="211138"/>
          </a:xfrm>
          <a:prstGeom prst="round2SameRect">
            <a:avLst>
              <a:gd name="adj1" fmla="val 43404"/>
              <a:gd name="adj2" fmla="val 0"/>
            </a:avLst>
          </a:prstGeom>
          <a:noFill/>
          <a:ln>
            <a:solidFill>
              <a:schemeClr val="accent4"/>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altLang="ja-JP" sz="1050" b="1">
                <a:solidFill>
                  <a:schemeClr val="accent4"/>
                </a:solidFill>
                <a:latin typeface="メイリオ" panose="020B0604030504040204" pitchFamily="50" charset="-128"/>
                <a:ea typeface="メイリオ" panose="020B0604030504040204" pitchFamily="50" charset="-128"/>
              </a:rPr>
              <a:t>3.</a:t>
            </a:r>
            <a:r>
              <a:rPr lang="ja-JP" altLang="en-US" sz="1050" b="1">
                <a:solidFill>
                  <a:schemeClr val="accent4"/>
                </a:solidFill>
                <a:latin typeface="メイリオ" panose="020B0604030504040204" pitchFamily="50" charset="-128"/>
                <a:ea typeface="メイリオ" panose="020B0604030504040204" pitchFamily="50" charset="-128"/>
              </a:rPr>
              <a:t>野生生物保護・管理</a:t>
            </a:r>
            <a:endParaRPr lang="en-US" altLang="ja-JP" sz="1050" b="1">
              <a:solidFill>
                <a:schemeClr val="accent4"/>
              </a:solidFill>
              <a:latin typeface="メイリオ" panose="020B0604030504040204" pitchFamily="50" charset="-128"/>
              <a:ea typeface="メイリオ" panose="020B0604030504040204" pitchFamily="50" charset="-128"/>
            </a:endParaRPr>
          </a:p>
        </p:txBody>
      </p:sp>
      <p:sp>
        <p:nvSpPr>
          <p:cNvPr id="10" name="片側の 2 つの角を丸めた四角形 119">
            <a:extLst>
              <a:ext uri="{FF2B5EF4-FFF2-40B4-BE49-F238E27FC236}">
                <a16:creationId xmlns:a16="http://schemas.microsoft.com/office/drawing/2014/main" id="{73CC7230-CC75-6B83-BC66-42E5C7239D47}"/>
              </a:ext>
            </a:extLst>
          </p:cNvPr>
          <p:cNvSpPr/>
          <p:nvPr userDrawn="1"/>
        </p:nvSpPr>
        <p:spPr>
          <a:xfrm rot="16200000">
            <a:off x="9198769" y="6023769"/>
            <a:ext cx="1225550" cy="211138"/>
          </a:xfrm>
          <a:prstGeom prst="round2SameRect">
            <a:avLst>
              <a:gd name="adj1" fmla="val 43404"/>
              <a:gd name="adj2" fmla="val 0"/>
            </a:avLst>
          </a:prstGeom>
          <a:noFill/>
          <a:ln>
            <a:solidFill>
              <a:schemeClr val="accent4"/>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altLang="ja-JP" sz="1050" b="1">
                <a:solidFill>
                  <a:schemeClr val="accent4"/>
                </a:solidFill>
                <a:latin typeface="メイリオ" panose="020B0604030504040204" pitchFamily="50" charset="-128"/>
                <a:ea typeface="メイリオ" panose="020B0604030504040204" pitchFamily="50" charset="-128"/>
              </a:rPr>
              <a:t>4.</a:t>
            </a:r>
            <a:r>
              <a:rPr lang="ja-JP" altLang="en-US" sz="1050" b="1">
                <a:solidFill>
                  <a:schemeClr val="accent4"/>
                </a:solidFill>
                <a:latin typeface="メイリオ" panose="020B0604030504040204" pitchFamily="50" charset="-128"/>
                <a:ea typeface="メイリオ" panose="020B0604030504040204" pitchFamily="50" charset="-128"/>
              </a:rPr>
              <a:t>動物愛護</a:t>
            </a:r>
            <a:endParaRPr lang="en-US" altLang="ja-JP" sz="1050" b="1">
              <a:solidFill>
                <a:schemeClr val="accent4"/>
              </a:solidFill>
              <a:latin typeface="メイリオ" panose="020B0604030504040204" pitchFamily="50" charset="-128"/>
              <a:ea typeface="メイリオ" panose="020B0604030504040204" pitchFamily="50" charset="-128"/>
            </a:endParaRPr>
          </a:p>
        </p:txBody>
      </p:sp>
      <p:sp>
        <p:nvSpPr>
          <p:cNvPr id="8" name="コンテンツ プレースホルダー 13"/>
          <p:cNvSpPr>
            <a:spLocks noGrp="1"/>
          </p:cNvSpPr>
          <p:nvPr>
            <p:ph sz="quarter" idx="11"/>
          </p:nvPr>
        </p:nvSpPr>
        <p:spPr bwMode="white">
          <a:xfrm>
            <a:off x="324258" y="354179"/>
            <a:ext cx="7145927" cy="457526"/>
          </a:xfrm>
          <a:prstGeom prst="rect">
            <a:avLst/>
          </a:prstGeom>
        </p:spPr>
        <p:txBody>
          <a:bodyPr lIns="252000" tIns="36000" rIns="0" bIns="0" anchor="ctr">
            <a:normAutofit/>
          </a:bodyPr>
          <a:lstStyle>
            <a:lvl1pPr marL="0" indent="0">
              <a:buNone/>
              <a:defRPr sz="1881" b="1" i="0">
                <a:solidFill>
                  <a:schemeClr val="bg1"/>
                </a:solidFill>
                <a:latin typeface="Meiryo UI" panose="020B0604030504040204" pitchFamily="50" charset="-128"/>
                <a:ea typeface="Meiryo UI" panose="020B0604030504040204" pitchFamily="50" charset="-128"/>
              </a:defRPr>
            </a:lvl1pPr>
          </a:lstStyle>
          <a:p>
            <a:pPr lvl="0"/>
            <a:r>
              <a:rPr lang="ja-JP" altLang="en-US"/>
              <a:t>マスター テキストの書式設定</a:t>
            </a:r>
          </a:p>
        </p:txBody>
      </p:sp>
    </p:spTree>
    <p:extLst>
      <p:ext uri="{BB962C8B-B14F-4D97-AF65-F5344CB8AC3E}">
        <p14:creationId xmlns:p14="http://schemas.microsoft.com/office/powerpoint/2010/main" val="25121122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0860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裏表紙_出力用">
    <p:spTree>
      <p:nvGrpSpPr>
        <p:cNvPr id="1" name=""/>
        <p:cNvGrpSpPr/>
        <p:nvPr/>
      </p:nvGrpSpPr>
      <p:grpSpPr>
        <a:xfrm>
          <a:off x="0" y="0"/>
          <a:ext cx="0" cy="0"/>
          <a:chOff x="0" y="0"/>
          <a:chExt cx="0" cy="0"/>
        </a:xfrm>
      </p:grpSpPr>
      <p:pic>
        <p:nvPicPr>
          <p:cNvPr id="2" name="グラフィックス 3">
            <a:extLst>
              <a:ext uri="{FF2B5EF4-FFF2-40B4-BE49-F238E27FC236}">
                <a16:creationId xmlns:a16="http://schemas.microsoft.com/office/drawing/2014/main" id="{7CBD2952-126B-8C16-89D5-DC63940FA5A5}"/>
              </a:ext>
            </a:extLst>
          </p:cNvPr>
          <p:cNvPicPr>
            <a:picLocks/>
          </p:cNvPicPr>
          <p:nvPr userDrawn="1"/>
        </p:nvPicPr>
        <p:blipFill>
          <a:blip r:embed="rId2">
            <a:extLst>
              <a:ext uri="{28A0092B-C50C-407E-A947-70E740481C1C}">
                <a14:useLocalDpi xmlns:a14="http://schemas.microsoft.com/office/drawing/2010/main"/>
              </a:ext>
            </a:extLst>
          </a:blip>
          <a:srcRect/>
          <a:stretch>
            <a:fillRect/>
          </a:stretch>
        </p:blipFill>
        <p:spPr bwMode="auto">
          <a:xfrm>
            <a:off x="193675" y="334963"/>
            <a:ext cx="9272588" cy="613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53149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裏表紙_製本用">
    <p:spTree>
      <p:nvGrpSpPr>
        <p:cNvPr id="1" name=""/>
        <p:cNvGrpSpPr/>
        <p:nvPr/>
      </p:nvGrpSpPr>
      <p:grpSpPr>
        <a:xfrm>
          <a:off x="0" y="0"/>
          <a:ext cx="0" cy="0"/>
          <a:chOff x="0" y="0"/>
          <a:chExt cx="0" cy="0"/>
        </a:xfrm>
      </p:grpSpPr>
      <p:pic>
        <p:nvPicPr>
          <p:cNvPr id="2" name="グラフィックス 2">
            <a:extLst>
              <a:ext uri="{FF2B5EF4-FFF2-40B4-BE49-F238E27FC236}">
                <a16:creationId xmlns:a16="http://schemas.microsoft.com/office/drawing/2014/main" id="{B7CFDF8D-1E9F-23E6-E0FD-A4566237CB3D}"/>
              </a:ext>
            </a:extLst>
          </p:cNvPr>
          <p:cNvPicPr>
            <a:picLocks/>
          </p:cNvPicPr>
          <p:nvPr/>
        </p:nvPicPr>
        <p:blipFill>
          <a:blip r:embed="rId2">
            <a:extLst>
              <a:ext uri="{28A0092B-C50C-407E-A947-70E740481C1C}">
                <a14:useLocalDpi xmlns:a14="http://schemas.microsoft.com/office/drawing/2010/main"/>
              </a:ext>
            </a:extLst>
          </a:blip>
          <a:srcRect/>
          <a:stretch>
            <a:fillRect/>
          </a:stretch>
        </p:blipFill>
        <p:spPr bwMode="auto">
          <a:xfrm>
            <a:off x="336550" y="358775"/>
            <a:ext cx="9272588" cy="614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32728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表紙用スライド">
    <p:spTree>
      <p:nvGrpSpPr>
        <p:cNvPr id="1" name=""/>
        <p:cNvGrpSpPr/>
        <p:nvPr/>
      </p:nvGrpSpPr>
      <p:grpSpPr>
        <a:xfrm>
          <a:off x="0" y="0"/>
          <a:ext cx="0" cy="0"/>
          <a:chOff x="0" y="0"/>
          <a:chExt cx="0" cy="0"/>
        </a:xfrm>
      </p:grpSpPr>
      <p:grpSp>
        <p:nvGrpSpPr>
          <p:cNvPr id="2" name="グループ化 109">
            <a:extLst>
              <a:ext uri="{FF2B5EF4-FFF2-40B4-BE49-F238E27FC236}">
                <a16:creationId xmlns:a16="http://schemas.microsoft.com/office/drawing/2014/main" id="{C67135C7-A76B-C05A-C4AC-AE9806AC4764}"/>
              </a:ext>
            </a:extLst>
          </p:cNvPr>
          <p:cNvGrpSpPr>
            <a:grpSpLocks/>
          </p:cNvGrpSpPr>
          <p:nvPr userDrawn="1"/>
        </p:nvGrpSpPr>
        <p:grpSpPr bwMode="auto">
          <a:xfrm>
            <a:off x="965200" y="2714625"/>
            <a:ext cx="7989888" cy="914400"/>
            <a:chOff x="1042416" y="2697480"/>
            <a:chExt cx="8622792" cy="1007999"/>
          </a:xfrm>
        </p:grpSpPr>
        <p:cxnSp>
          <p:nvCxnSpPr>
            <p:cNvPr id="3" name="直線コネクタ 2">
              <a:extLst>
                <a:ext uri="{FF2B5EF4-FFF2-40B4-BE49-F238E27FC236}">
                  <a16:creationId xmlns:a16="http://schemas.microsoft.com/office/drawing/2014/main" id="{19D8F65D-1F18-60ED-12A5-3A831A6F2C82}"/>
                </a:ext>
              </a:extLst>
            </p:cNvPr>
            <p:cNvCxnSpPr/>
            <p:nvPr userDrawn="1"/>
          </p:nvCxnSpPr>
          <p:spPr>
            <a:xfrm>
              <a:off x="1042416" y="2697480"/>
              <a:ext cx="8622792" cy="0"/>
            </a:xfrm>
            <a:prstGeom prst="line">
              <a:avLst/>
            </a:prstGeom>
            <a:ln w="28575">
              <a:solidFill>
                <a:srgbClr val="009C89"/>
              </a:solidFill>
            </a:ln>
          </p:spPr>
          <p:style>
            <a:lnRef idx="1">
              <a:schemeClr val="accent1"/>
            </a:lnRef>
            <a:fillRef idx="0">
              <a:schemeClr val="accent1"/>
            </a:fillRef>
            <a:effectRef idx="0">
              <a:schemeClr val="accent1"/>
            </a:effectRef>
            <a:fontRef idx="minor">
              <a:schemeClr val="tx1"/>
            </a:fontRef>
          </p:style>
        </p:cxnSp>
        <p:cxnSp>
          <p:nvCxnSpPr>
            <p:cNvPr id="4" name="直線コネクタ 3">
              <a:extLst>
                <a:ext uri="{FF2B5EF4-FFF2-40B4-BE49-F238E27FC236}">
                  <a16:creationId xmlns:a16="http://schemas.microsoft.com/office/drawing/2014/main" id="{16D3BD1D-15B3-34F9-5B6C-5B49C022D6C2}"/>
                </a:ext>
              </a:extLst>
            </p:cNvPr>
            <p:cNvCxnSpPr/>
            <p:nvPr userDrawn="1"/>
          </p:nvCxnSpPr>
          <p:spPr>
            <a:xfrm>
              <a:off x="1042416" y="3705479"/>
              <a:ext cx="8622792" cy="0"/>
            </a:xfrm>
            <a:prstGeom prst="line">
              <a:avLst/>
            </a:prstGeom>
            <a:ln w="28575">
              <a:solidFill>
                <a:srgbClr val="009C89"/>
              </a:solidFill>
            </a:ln>
          </p:spPr>
          <p:style>
            <a:lnRef idx="1">
              <a:schemeClr val="accent1"/>
            </a:lnRef>
            <a:fillRef idx="0">
              <a:schemeClr val="accent1"/>
            </a:fillRef>
            <a:effectRef idx="0">
              <a:schemeClr val="accent1"/>
            </a:effectRef>
            <a:fontRef idx="minor">
              <a:schemeClr val="tx1"/>
            </a:fontRef>
          </p:style>
        </p:cxnSp>
      </p:grpSp>
      <p:pic>
        <p:nvPicPr>
          <p:cNvPr id="5" name="グラフィックス 34">
            <a:extLst>
              <a:ext uri="{FF2B5EF4-FFF2-40B4-BE49-F238E27FC236}">
                <a16:creationId xmlns:a16="http://schemas.microsoft.com/office/drawing/2014/main" id="{C6BAD942-3738-143E-FF87-43421D0094CB}"/>
              </a:ext>
            </a:extLst>
          </p:cNvPr>
          <p:cNvPicPr>
            <a:picLocks/>
          </p:cNvPicPr>
          <p:nvPr userDrawn="1"/>
        </p:nvPicPr>
        <p:blipFill>
          <a:blip r:embed="rId2">
            <a:extLst>
              <a:ext uri="{28A0092B-C50C-407E-A947-70E740481C1C}">
                <a14:useLocalDpi xmlns:a14="http://schemas.microsoft.com/office/drawing/2010/main"/>
              </a:ext>
            </a:extLst>
          </a:blip>
          <a:srcRect/>
          <a:stretch>
            <a:fillRect/>
          </a:stretch>
        </p:blipFill>
        <p:spPr bwMode="auto">
          <a:xfrm>
            <a:off x="336550" y="358775"/>
            <a:ext cx="9272588" cy="614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ç°å¢ç">
            <a:extLst>
              <a:ext uri="{FF2B5EF4-FFF2-40B4-BE49-F238E27FC236}">
                <a16:creationId xmlns:a16="http://schemas.microsoft.com/office/drawing/2014/main" id="{208CBCCC-8BC6-91F0-EEB1-14F87AABB3FD}"/>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484688" y="1166813"/>
            <a:ext cx="963612"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グループ化 114">
            <a:extLst>
              <a:ext uri="{FF2B5EF4-FFF2-40B4-BE49-F238E27FC236}">
                <a16:creationId xmlns:a16="http://schemas.microsoft.com/office/drawing/2014/main" id="{0C18A140-B97F-3577-A2DF-2A79285B2938}"/>
              </a:ext>
            </a:extLst>
          </p:cNvPr>
          <p:cNvGrpSpPr>
            <a:grpSpLocks/>
          </p:cNvGrpSpPr>
          <p:nvPr userDrawn="1"/>
        </p:nvGrpSpPr>
        <p:grpSpPr bwMode="auto">
          <a:xfrm>
            <a:off x="2276475" y="5715000"/>
            <a:ext cx="5443538" cy="635000"/>
            <a:chOff x="2456520" y="6387031"/>
            <a:chExt cx="5875085" cy="700377"/>
          </a:xfrm>
        </p:grpSpPr>
        <p:pic>
          <p:nvPicPr>
            <p:cNvPr id="8" name="図 119">
              <a:extLst>
                <a:ext uri="{FF2B5EF4-FFF2-40B4-BE49-F238E27FC236}">
                  <a16:creationId xmlns:a16="http://schemas.microsoft.com/office/drawing/2014/main" id="{84801018-A7E6-2E03-973D-F18C79C4F0A1}"/>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4927824" y="6387031"/>
              <a:ext cx="991169" cy="700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124">
              <a:extLst>
                <a:ext uri="{FF2B5EF4-FFF2-40B4-BE49-F238E27FC236}">
                  <a16:creationId xmlns:a16="http://schemas.microsoft.com/office/drawing/2014/main" id="{50F4022A-130A-8587-81C8-13E29295C62D}"/>
                </a:ext>
              </a:extLst>
            </p:cNvPr>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6106890" y="6463627"/>
              <a:ext cx="614647" cy="52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125">
              <a:extLst>
                <a:ext uri="{FF2B5EF4-FFF2-40B4-BE49-F238E27FC236}">
                  <a16:creationId xmlns:a16="http://schemas.microsoft.com/office/drawing/2014/main" id="{26342E9B-C879-5C60-2C0E-604A497BB108}"/>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2456520" y="6498254"/>
              <a:ext cx="946944" cy="536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27">
              <a:extLst>
                <a:ext uri="{FF2B5EF4-FFF2-40B4-BE49-F238E27FC236}">
                  <a16:creationId xmlns:a16="http://schemas.microsoft.com/office/drawing/2014/main" id="{F0517326-8C62-4234-FFC3-7648EA0708E9}"/>
                </a:ext>
              </a:extLst>
            </p:cNvPr>
            <p:cNvPicPr>
              <a:picLocks noChangeAspect="1"/>
            </p:cNvPicPr>
            <p:nvPr userDrawn="1"/>
          </p:nvPicPr>
          <p:blipFill>
            <a:blip r:embed="rId7">
              <a:extLst>
                <a:ext uri="{28A0092B-C50C-407E-A947-70E740481C1C}">
                  <a14:useLocalDpi xmlns:a14="http://schemas.microsoft.com/office/drawing/2010/main"/>
                </a:ext>
              </a:extLst>
            </a:blip>
            <a:srcRect/>
            <a:stretch>
              <a:fillRect/>
            </a:stretch>
          </p:blipFill>
          <p:spPr bwMode="auto">
            <a:xfrm>
              <a:off x="3635177" y="6432722"/>
              <a:ext cx="1292647" cy="641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128">
              <a:extLst>
                <a:ext uri="{FF2B5EF4-FFF2-40B4-BE49-F238E27FC236}">
                  <a16:creationId xmlns:a16="http://schemas.microsoft.com/office/drawing/2014/main" id="{8B641E96-2BB4-F023-FB65-10EF9E778569}"/>
                </a:ext>
              </a:extLst>
            </p:cNvPr>
            <p:cNvPicPr>
              <a:picLocks noChangeAspect="1"/>
            </p:cNvPicPr>
            <p:nvPr userDrawn="1"/>
          </p:nvPicPr>
          <p:blipFill>
            <a:blip r:embed="rId8">
              <a:extLst>
                <a:ext uri="{28A0092B-C50C-407E-A947-70E740481C1C}">
                  <a14:useLocalDpi xmlns:a14="http://schemas.microsoft.com/office/drawing/2010/main"/>
                </a:ext>
              </a:extLst>
            </a:blip>
            <a:srcRect/>
            <a:stretch>
              <a:fillRect/>
            </a:stretch>
          </p:blipFill>
          <p:spPr bwMode="auto">
            <a:xfrm>
              <a:off x="7044047" y="6463627"/>
              <a:ext cx="1287558" cy="494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 name="タイトル 1"/>
          <p:cNvSpPr>
            <a:spLocks noGrp="1"/>
          </p:cNvSpPr>
          <p:nvPr>
            <p:ph type="title"/>
          </p:nvPr>
        </p:nvSpPr>
        <p:spPr>
          <a:xfrm>
            <a:off x="951154" y="2714141"/>
            <a:ext cx="8003695" cy="914439"/>
          </a:xfrm>
          <a:prstGeom prst="rect">
            <a:avLst/>
          </a:prstGeom>
        </p:spPr>
        <p:txBody>
          <a:bodyPr lIns="0" tIns="72000" rIns="0" bIns="0" anchor="ctr">
            <a:normAutofit/>
          </a:bodyPr>
          <a:lstStyle>
            <a:lvl1pPr algn="ctr">
              <a:defRPr sz="3015" b="1" i="0">
                <a:solidFill>
                  <a:schemeClr val="accent3"/>
                </a:solidFill>
                <a:latin typeface="Meiryo UI" panose="020B0604030504040204" pitchFamily="50" charset="-128"/>
                <a:ea typeface="Meiryo UI" panose="020B0604030504040204" pitchFamily="50" charset="-128"/>
              </a:defRPr>
            </a:lvl1pPr>
          </a:lstStyle>
          <a:p>
            <a:r>
              <a:rPr lang="ja-JP" altLang="en-US"/>
              <a:t>マスター タイトル</a:t>
            </a:r>
          </a:p>
        </p:txBody>
      </p:sp>
      <p:sp>
        <p:nvSpPr>
          <p:cNvPr id="44" name="コンテンツ プレースホルダー 18"/>
          <p:cNvSpPr>
            <a:spLocks noGrp="1"/>
          </p:cNvSpPr>
          <p:nvPr>
            <p:ph sz="quarter" idx="14"/>
          </p:nvPr>
        </p:nvSpPr>
        <p:spPr>
          <a:xfrm>
            <a:off x="951625" y="3763721"/>
            <a:ext cx="8002753" cy="391903"/>
          </a:xfrm>
          <a:prstGeom prst="rect">
            <a:avLst/>
          </a:prstGeom>
        </p:spPr>
        <p:txBody>
          <a:bodyPr anchor="ctr"/>
          <a:lstStyle>
            <a:lvl1pPr marL="0" indent="0" algn="ctr">
              <a:buFontTx/>
              <a:buNone/>
              <a:defRPr sz="1507" b="1">
                <a:solidFill>
                  <a:schemeClr val="accent3"/>
                </a:solidFill>
                <a:latin typeface="Meiryo UI" panose="020B0604030504040204" pitchFamily="50" charset="-128"/>
                <a:ea typeface="Meiryo UI" panose="020B0604030504040204" pitchFamily="50" charset="-128"/>
              </a:defRPr>
            </a:lvl1pPr>
            <a:lvl2pPr marL="382876" indent="0">
              <a:buFontTx/>
              <a:buNone/>
              <a:defRPr/>
            </a:lvl2pPr>
            <a:lvl3pPr marL="765752" indent="0">
              <a:buFontTx/>
              <a:buNone/>
              <a:defRPr/>
            </a:lvl3pPr>
            <a:lvl4pPr marL="1148628" indent="0">
              <a:buFontTx/>
              <a:buNone/>
              <a:defRPr/>
            </a:lvl4pPr>
            <a:lvl5pPr marL="1531503" indent="0">
              <a:buFontTx/>
              <a:buNone/>
              <a:defRPr/>
            </a:lvl5pPr>
          </a:lstStyle>
          <a:p>
            <a:pPr lvl="0"/>
            <a:r>
              <a:rPr lang="ja-JP" altLang="en-US"/>
              <a:t>マスター テキストの書式設定</a:t>
            </a:r>
          </a:p>
        </p:txBody>
      </p:sp>
      <p:sp>
        <p:nvSpPr>
          <p:cNvPr id="45" name="コンテンツ プレースホルダー 18"/>
          <p:cNvSpPr>
            <a:spLocks noGrp="1"/>
          </p:cNvSpPr>
          <p:nvPr>
            <p:ph sz="quarter" idx="15"/>
          </p:nvPr>
        </p:nvSpPr>
        <p:spPr>
          <a:xfrm>
            <a:off x="3285294" y="4931489"/>
            <a:ext cx="3335412" cy="261268"/>
          </a:xfrm>
          <a:prstGeom prst="rect">
            <a:avLst/>
          </a:prstGeom>
        </p:spPr>
        <p:txBody>
          <a:bodyPr anchor="ctr"/>
          <a:lstStyle>
            <a:lvl1pPr marL="0" indent="0" algn="ctr">
              <a:buFontTx/>
              <a:buNone/>
              <a:defRPr sz="1340" b="0">
                <a:solidFill>
                  <a:schemeClr val="tx1"/>
                </a:solidFill>
                <a:latin typeface="Meiryo UI" panose="020B0604030504040204" pitchFamily="50" charset="-128"/>
                <a:ea typeface="Meiryo UI" panose="020B0604030504040204" pitchFamily="50" charset="-128"/>
              </a:defRPr>
            </a:lvl1pPr>
            <a:lvl2pPr marL="382876" indent="0">
              <a:buFontTx/>
              <a:buNone/>
              <a:defRPr/>
            </a:lvl2pPr>
            <a:lvl3pPr marL="765752" indent="0">
              <a:buFontTx/>
              <a:buNone/>
              <a:defRPr/>
            </a:lvl3pPr>
            <a:lvl4pPr marL="1148628" indent="0">
              <a:buFontTx/>
              <a:buNone/>
              <a:defRPr/>
            </a:lvl4pPr>
            <a:lvl5pPr marL="1531503" indent="0">
              <a:buFontTx/>
              <a:buNone/>
              <a:defRPr/>
            </a:lvl5pPr>
          </a:lstStyle>
          <a:p>
            <a:pPr lvl="0"/>
            <a:r>
              <a:rPr lang="ja-JP" altLang="en-US"/>
              <a:t>マスター テキストの書式設定</a:t>
            </a:r>
          </a:p>
        </p:txBody>
      </p:sp>
      <p:sp>
        <p:nvSpPr>
          <p:cNvPr id="46" name="コンテンツ プレースホルダー 18"/>
          <p:cNvSpPr>
            <a:spLocks noGrp="1"/>
          </p:cNvSpPr>
          <p:nvPr>
            <p:ph sz="quarter" idx="16"/>
          </p:nvPr>
        </p:nvSpPr>
        <p:spPr>
          <a:xfrm>
            <a:off x="3285294" y="5192757"/>
            <a:ext cx="3335412" cy="261268"/>
          </a:xfrm>
          <a:prstGeom prst="rect">
            <a:avLst/>
          </a:prstGeom>
        </p:spPr>
        <p:txBody>
          <a:bodyPr anchor="ctr"/>
          <a:lstStyle>
            <a:lvl1pPr marL="0" indent="0" algn="ctr">
              <a:buFontTx/>
              <a:buNone/>
              <a:defRPr sz="1340" b="0">
                <a:solidFill>
                  <a:schemeClr val="tx1"/>
                </a:solidFill>
                <a:latin typeface="Meiryo UI" panose="020B0604030504040204" pitchFamily="50" charset="-128"/>
                <a:ea typeface="Meiryo UI" panose="020B0604030504040204" pitchFamily="50" charset="-128"/>
              </a:defRPr>
            </a:lvl1pPr>
            <a:lvl2pPr marL="382876" indent="0">
              <a:buFontTx/>
              <a:buNone/>
              <a:defRPr/>
            </a:lvl2pPr>
            <a:lvl3pPr marL="765752" indent="0">
              <a:buFontTx/>
              <a:buNone/>
              <a:defRPr/>
            </a:lvl3pPr>
            <a:lvl4pPr marL="1148628" indent="0">
              <a:buFontTx/>
              <a:buNone/>
              <a:defRPr/>
            </a:lvl4pPr>
            <a:lvl5pPr marL="1531503" indent="0">
              <a:buFontTx/>
              <a:buNone/>
              <a:defRPr/>
            </a:lvl5pPr>
          </a:lstStyle>
          <a:p>
            <a:pPr lvl="0"/>
            <a:r>
              <a:rPr lang="ja-JP" altLang="en-US"/>
              <a:t>マスター テキストの書式設定</a:t>
            </a:r>
          </a:p>
        </p:txBody>
      </p:sp>
    </p:spTree>
    <p:extLst>
      <p:ext uri="{BB962C8B-B14F-4D97-AF65-F5344CB8AC3E}">
        <p14:creationId xmlns:p14="http://schemas.microsoft.com/office/powerpoint/2010/main" val="34235896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中扉スライド">
    <p:spTree>
      <p:nvGrpSpPr>
        <p:cNvPr id="1" name=""/>
        <p:cNvGrpSpPr/>
        <p:nvPr/>
      </p:nvGrpSpPr>
      <p:grpSpPr>
        <a:xfrm>
          <a:off x="0" y="0"/>
          <a:ext cx="0" cy="0"/>
          <a:chOff x="0" y="0"/>
          <a:chExt cx="0" cy="0"/>
        </a:xfrm>
      </p:grpSpPr>
      <p:grpSp>
        <p:nvGrpSpPr>
          <p:cNvPr id="3" name="グループ化 109">
            <a:extLst>
              <a:ext uri="{FF2B5EF4-FFF2-40B4-BE49-F238E27FC236}">
                <a16:creationId xmlns:a16="http://schemas.microsoft.com/office/drawing/2014/main" id="{3A473DD1-6593-35F2-B2F7-7BE2C4C52549}"/>
              </a:ext>
            </a:extLst>
          </p:cNvPr>
          <p:cNvGrpSpPr>
            <a:grpSpLocks/>
          </p:cNvGrpSpPr>
          <p:nvPr userDrawn="1"/>
        </p:nvGrpSpPr>
        <p:grpSpPr bwMode="auto">
          <a:xfrm>
            <a:off x="965200" y="2714625"/>
            <a:ext cx="7989888" cy="1558925"/>
            <a:chOff x="1042416" y="2697480"/>
            <a:chExt cx="8622792" cy="1007999"/>
          </a:xfrm>
        </p:grpSpPr>
        <p:cxnSp>
          <p:nvCxnSpPr>
            <p:cNvPr id="4" name="直線コネクタ 3">
              <a:extLst>
                <a:ext uri="{FF2B5EF4-FFF2-40B4-BE49-F238E27FC236}">
                  <a16:creationId xmlns:a16="http://schemas.microsoft.com/office/drawing/2014/main" id="{41F15D40-615E-64EE-F0D2-DBEB61E45820}"/>
                </a:ext>
              </a:extLst>
            </p:cNvPr>
            <p:cNvCxnSpPr/>
            <p:nvPr userDrawn="1"/>
          </p:nvCxnSpPr>
          <p:spPr>
            <a:xfrm>
              <a:off x="1042416" y="2697480"/>
              <a:ext cx="862279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315F61D3-C22E-B647-BBB2-F6B71A846AC1}"/>
                </a:ext>
              </a:extLst>
            </p:cNvPr>
            <p:cNvCxnSpPr/>
            <p:nvPr userDrawn="1"/>
          </p:nvCxnSpPr>
          <p:spPr>
            <a:xfrm>
              <a:off x="1042416" y="3705479"/>
              <a:ext cx="862279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6" name="グラフィックス 6">
            <a:extLst>
              <a:ext uri="{FF2B5EF4-FFF2-40B4-BE49-F238E27FC236}">
                <a16:creationId xmlns:a16="http://schemas.microsoft.com/office/drawing/2014/main" id="{06B2356F-9D69-0C28-EAFE-33488E61DF03}"/>
              </a:ext>
            </a:extLst>
          </p:cNvPr>
          <p:cNvPicPr>
            <a:picLocks/>
          </p:cNvPicPr>
          <p:nvPr userDrawn="1"/>
        </p:nvPicPr>
        <p:blipFill>
          <a:blip r:embed="rId2">
            <a:extLst>
              <a:ext uri="{28A0092B-C50C-407E-A947-70E740481C1C}">
                <a14:useLocalDpi xmlns:a14="http://schemas.microsoft.com/office/drawing/2010/main"/>
              </a:ext>
            </a:extLst>
          </a:blip>
          <a:srcRect/>
          <a:stretch>
            <a:fillRect/>
          </a:stretch>
        </p:blipFill>
        <p:spPr bwMode="auto">
          <a:xfrm>
            <a:off x="336550" y="358775"/>
            <a:ext cx="9272588" cy="614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951154" y="2714139"/>
            <a:ext cx="8003695" cy="1559335"/>
          </a:xfrm>
          <a:prstGeom prst="rect">
            <a:avLst/>
          </a:prstGeom>
        </p:spPr>
        <p:txBody>
          <a:bodyPr lIns="0" tIns="72000" rIns="0" bIns="0" anchor="ctr">
            <a:normAutofit/>
          </a:bodyPr>
          <a:lstStyle>
            <a:lvl1pPr algn="ctr">
              <a:defRPr sz="2931" b="1" i="0">
                <a:solidFill>
                  <a:schemeClr val="accent3"/>
                </a:solidFill>
                <a:latin typeface="Meiryo UI" panose="020B0604030504040204" pitchFamily="50" charset="-128"/>
                <a:ea typeface="Meiryo UI" panose="020B0604030504040204" pitchFamily="50" charset="-128"/>
              </a:defRPr>
            </a:lvl1pPr>
          </a:lstStyle>
          <a:p>
            <a:r>
              <a:rPr lang="ja-JP" altLang="en-US"/>
              <a:t>マスター タイトルの書式設定</a:t>
            </a:r>
          </a:p>
        </p:txBody>
      </p:sp>
    </p:spTree>
    <p:extLst>
      <p:ext uri="{BB962C8B-B14F-4D97-AF65-F5344CB8AC3E}">
        <p14:creationId xmlns:p14="http://schemas.microsoft.com/office/powerpoint/2010/main" val="5481114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目次用スライド">
    <p:spTree>
      <p:nvGrpSpPr>
        <p:cNvPr id="1" name=""/>
        <p:cNvGrpSpPr/>
        <p:nvPr/>
      </p:nvGrpSpPr>
      <p:grpSpPr>
        <a:xfrm>
          <a:off x="0" y="0"/>
          <a:ext cx="0" cy="0"/>
          <a:chOff x="0" y="0"/>
          <a:chExt cx="0" cy="0"/>
        </a:xfrm>
      </p:grpSpPr>
      <p:pic>
        <p:nvPicPr>
          <p:cNvPr id="2" name="Picture 11" descr="ç°å¢ç">
            <a:extLst>
              <a:ext uri="{FF2B5EF4-FFF2-40B4-BE49-F238E27FC236}">
                <a16:creationId xmlns:a16="http://schemas.microsoft.com/office/drawing/2014/main" id="{71728AAD-C33D-F0BB-1C86-C56B7EC98BFE}"/>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947150" y="274638"/>
            <a:ext cx="53657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グラフィックス 3">
            <a:extLst>
              <a:ext uri="{FF2B5EF4-FFF2-40B4-BE49-F238E27FC236}">
                <a16:creationId xmlns:a16="http://schemas.microsoft.com/office/drawing/2014/main" id="{665F37F6-42D2-1659-39E3-EDE1C1B4112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323850" y="354013"/>
            <a:ext cx="8713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線コネクタ 3">
            <a:extLst>
              <a:ext uri="{FF2B5EF4-FFF2-40B4-BE49-F238E27FC236}">
                <a16:creationId xmlns:a16="http://schemas.microsoft.com/office/drawing/2014/main" id="{07BA7157-BD80-9455-286C-9B3B562C7B46}"/>
              </a:ext>
            </a:extLst>
          </p:cNvPr>
          <p:cNvCxnSpPr>
            <a:cxnSpLocks/>
          </p:cNvCxnSpPr>
          <p:nvPr userDrawn="1"/>
        </p:nvCxnSpPr>
        <p:spPr>
          <a:xfrm>
            <a:off x="249238" y="531813"/>
            <a:ext cx="360362" cy="3524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364CB5A3-FFEC-57E4-5524-05C460854E73}"/>
              </a:ext>
            </a:extLst>
          </p:cNvPr>
          <p:cNvCxnSpPr>
            <a:cxnSpLocks/>
          </p:cNvCxnSpPr>
          <p:nvPr userDrawn="1"/>
        </p:nvCxnSpPr>
        <p:spPr>
          <a:xfrm>
            <a:off x="8477250" y="261938"/>
            <a:ext cx="635000" cy="6238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フリーフォーム: 図形 1">
            <a:extLst>
              <a:ext uri="{FF2B5EF4-FFF2-40B4-BE49-F238E27FC236}">
                <a16:creationId xmlns:a16="http://schemas.microsoft.com/office/drawing/2014/main" id="{D881F71E-A1AF-5D1C-77C3-ACBA2D12D9CB}"/>
              </a:ext>
            </a:extLst>
          </p:cNvPr>
          <p:cNvSpPr/>
          <p:nvPr userDrawn="1"/>
        </p:nvSpPr>
        <p:spPr>
          <a:xfrm>
            <a:off x="1639888" y="2206625"/>
            <a:ext cx="0" cy="3230563"/>
          </a:xfrm>
          <a:custGeom>
            <a:avLst/>
            <a:gdLst>
              <a:gd name="connsiteX0" fmla="*/ 0 w 0"/>
              <a:gd name="connsiteY0" fmla="*/ 0 h 5768502"/>
              <a:gd name="connsiteX1" fmla="*/ 0 w 0"/>
              <a:gd name="connsiteY1" fmla="*/ 5768502 h 5768502"/>
            </a:gdLst>
            <a:ahLst/>
            <a:cxnLst>
              <a:cxn ang="0">
                <a:pos x="connsiteX0" y="connsiteY0"/>
              </a:cxn>
              <a:cxn ang="0">
                <a:pos x="connsiteX1" y="connsiteY1"/>
              </a:cxn>
            </a:cxnLst>
            <a:rect l="l" t="t" r="r" b="b"/>
            <a:pathLst>
              <a:path h="5768502">
                <a:moveTo>
                  <a:pt x="0" y="0"/>
                </a:moveTo>
                <a:lnTo>
                  <a:pt x="0" y="5768502"/>
                </a:lnTo>
              </a:path>
            </a:pathLst>
          </a:cu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507"/>
          </a:p>
        </p:txBody>
      </p:sp>
      <p:sp>
        <p:nvSpPr>
          <p:cNvPr id="8" name="テキスト ボックス 7">
            <a:extLst>
              <a:ext uri="{FF2B5EF4-FFF2-40B4-BE49-F238E27FC236}">
                <a16:creationId xmlns:a16="http://schemas.microsoft.com/office/drawing/2014/main" id="{2EBA9193-4CC5-3C4B-E740-FC96027DCF8F}"/>
              </a:ext>
            </a:extLst>
          </p:cNvPr>
          <p:cNvSpPr txBox="1"/>
          <p:nvPr userDrawn="1"/>
        </p:nvSpPr>
        <p:spPr>
          <a:xfrm>
            <a:off x="323850" y="354013"/>
            <a:ext cx="1308100" cy="461962"/>
          </a:xfrm>
          <a:prstGeom prst="rect">
            <a:avLst/>
          </a:prstGeom>
          <a:noFill/>
        </p:spPr>
        <p:txBody>
          <a:bodyPr wrap="none" lIns="211025" tIns="0" rIns="0" bIns="0" anchor="ctr"/>
          <a:lstStyle/>
          <a:p>
            <a:pPr>
              <a:defRPr/>
            </a:pPr>
            <a:r>
              <a:rPr kumimoji="1" lang="ja-JP" altLang="en-US" sz="1675">
                <a:solidFill>
                  <a:schemeClr val="bg1"/>
                </a:solidFill>
                <a:latin typeface="Meiryo UI" panose="020B0604030504040204" pitchFamily="50" charset="-128"/>
              </a:rPr>
              <a:t>目次</a:t>
            </a:r>
          </a:p>
        </p:txBody>
      </p:sp>
      <p:sp>
        <p:nvSpPr>
          <p:cNvPr id="13" name="コンテンツ プレースホルダー 18"/>
          <p:cNvSpPr>
            <a:spLocks noGrp="1"/>
          </p:cNvSpPr>
          <p:nvPr>
            <p:ph sz="quarter" idx="15"/>
          </p:nvPr>
        </p:nvSpPr>
        <p:spPr>
          <a:xfrm>
            <a:off x="1639444" y="2206191"/>
            <a:ext cx="7472082" cy="3231569"/>
          </a:xfrm>
          <a:prstGeom prst="rect">
            <a:avLst/>
          </a:prstGeom>
        </p:spPr>
        <p:txBody>
          <a:bodyPr lIns="216000" tIns="0" rIns="0" bIns="0" anchor="ctr"/>
          <a:lstStyle>
            <a:lvl1pPr marL="0" marR="0" indent="0" algn="l" defTabSz="765752" rtl="0" eaLnBrk="1" fontAlgn="auto" latinLnBrk="0" hangingPunct="1">
              <a:lnSpc>
                <a:spcPct val="120000"/>
              </a:lnSpc>
              <a:spcBef>
                <a:spcPts val="0"/>
              </a:spcBef>
              <a:spcAft>
                <a:spcPts val="0"/>
              </a:spcAft>
              <a:buClr>
                <a:schemeClr val="accent3"/>
              </a:buClr>
              <a:buSzTx/>
              <a:buFont typeface="+mj-lt"/>
              <a:buNone/>
              <a:tabLst/>
              <a:defRPr sz="1507" b="1">
                <a:solidFill>
                  <a:schemeClr val="tx1"/>
                </a:solidFill>
                <a:latin typeface="Meiryo UI" panose="020B0604030504040204" pitchFamily="50" charset="-128"/>
                <a:ea typeface="Meiryo UI" panose="020B0604030504040204" pitchFamily="50" charset="-128"/>
              </a:defRPr>
            </a:lvl1pPr>
            <a:lvl2pPr marL="382876" indent="0">
              <a:buFontTx/>
              <a:buNone/>
              <a:defRPr/>
            </a:lvl2pPr>
            <a:lvl3pPr marL="765752" indent="0">
              <a:buFontTx/>
              <a:buNone/>
              <a:defRPr/>
            </a:lvl3pPr>
            <a:lvl4pPr marL="1148628" indent="0">
              <a:buFontTx/>
              <a:buNone/>
              <a:defRPr/>
            </a:lvl4pPr>
            <a:lvl5pPr marL="1531503" indent="0">
              <a:buFontTx/>
              <a:buNone/>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p:txBody>
      </p:sp>
    </p:spTree>
    <p:extLst>
      <p:ext uri="{BB962C8B-B14F-4D97-AF65-F5344CB8AC3E}">
        <p14:creationId xmlns:p14="http://schemas.microsoft.com/office/powerpoint/2010/main" val="321094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5" y="365125"/>
            <a:ext cx="8543925" cy="1325563"/>
          </a:xfrm>
          <a:prstGeom prst="rect">
            <a:avLst/>
          </a:prstGeo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82625" y="1681163"/>
            <a:ext cx="419100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82625" y="2505075"/>
            <a:ext cx="4191000" cy="368458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5014913" y="1681163"/>
            <a:ext cx="42116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5014913" y="2505075"/>
            <a:ext cx="4211637" cy="368458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a:extLst>
              <a:ext uri="{FF2B5EF4-FFF2-40B4-BE49-F238E27FC236}">
                <a16:creationId xmlns:a16="http://schemas.microsoft.com/office/drawing/2014/main" id="{ED89FF7E-B425-EF85-B0AF-1268D08FF665}"/>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8" name="フッター プレースホルダー 7">
            <a:extLst>
              <a:ext uri="{FF2B5EF4-FFF2-40B4-BE49-F238E27FC236}">
                <a16:creationId xmlns:a16="http://schemas.microsoft.com/office/drawing/2014/main" id="{4554732E-7561-60DB-9EA3-1DDEE2C0100C}"/>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9" name="スライド番号プレースホルダー 8">
            <a:extLst>
              <a:ext uri="{FF2B5EF4-FFF2-40B4-BE49-F238E27FC236}">
                <a16:creationId xmlns:a16="http://schemas.microsoft.com/office/drawing/2014/main" id="{547A186B-98B4-20F6-2287-2AB6BF8834AB}"/>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A4B87D9A-B609-4F25-B0E9-305B73E0E6D3}" type="slidenum">
              <a:rPr lang="ja-JP" altLang="en-US"/>
              <a:pPr>
                <a:defRPr/>
              </a:pPr>
              <a:t>‹#›</a:t>
            </a:fld>
            <a:endParaRPr lang="ja-JP" altLang="en-US"/>
          </a:p>
        </p:txBody>
      </p:sp>
    </p:spTree>
    <p:extLst>
      <p:ext uri="{BB962C8B-B14F-4D97-AF65-F5344CB8AC3E}">
        <p14:creationId xmlns:p14="http://schemas.microsoft.com/office/powerpoint/2010/main" val="3435756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内容説明用スライド">
    <p:spTree>
      <p:nvGrpSpPr>
        <p:cNvPr id="1" name=""/>
        <p:cNvGrpSpPr/>
        <p:nvPr/>
      </p:nvGrpSpPr>
      <p:grpSpPr>
        <a:xfrm>
          <a:off x="0" y="0"/>
          <a:ext cx="0" cy="0"/>
          <a:chOff x="0" y="0"/>
          <a:chExt cx="0" cy="0"/>
        </a:xfrm>
      </p:grpSpPr>
      <p:pic>
        <p:nvPicPr>
          <p:cNvPr id="2" name="Picture 11" descr="ç°å¢ç">
            <a:extLst>
              <a:ext uri="{FF2B5EF4-FFF2-40B4-BE49-F238E27FC236}">
                <a16:creationId xmlns:a16="http://schemas.microsoft.com/office/drawing/2014/main" id="{768F8589-768E-1488-D3BE-603415740F11}"/>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947150" y="274638"/>
            <a:ext cx="53657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グラフィックス 6">
            <a:extLst>
              <a:ext uri="{FF2B5EF4-FFF2-40B4-BE49-F238E27FC236}">
                <a16:creationId xmlns:a16="http://schemas.microsoft.com/office/drawing/2014/main" id="{32AEFB7C-5EE9-C3DD-4188-C93B452EDF8B}"/>
              </a:ext>
            </a:extLst>
          </p:cNvPr>
          <p:cNvSpPr/>
          <p:nvPr/>
        </p:nvSpPr>
        <p:spPr>
          <a:xfrm>
            <a:off x="315913" y="360363"/>
            <a:ext cx="9056687" cy="1111250"/>
          </a:xfrm>
          <a:custGeom>
            <a:avLst/>
            <a:gdLst>
              <a:gd name="connsiteX0" fmla="*/ 9785917 w 9786287"/>
              <a:gd name="connsiteY0" fmla="*/ 1166514 h 1249650"/>
              <a:gd name="connsiteX1" fmla="*/ 9785917 w 9786287"/>
              <a:gd name="connsiteY1" fmla="*/ 913523 h 1249650"/>
              <a:gd name="connsiteX2" fmla="*/ 8906147 w 9786287"/>
              <a:gd name="connsiteY2" fmla="*/ 12500 h 1249650"/>
              <a:gd name="connsiteX3" fmla="*/ 82801 w 9786287"/>
              <a:gd name="connsiteY3" fmla="*/ 12500 h 1249650"/>
              <a:gd name="connsiteX4" fmla="*/ 12205 w 9786287"/>
              <a:gd name="connsiteY4" fmla="*/ 84801 h 1249650"/>
              <a:gd name="connsiteX5" fmla="*/ 12205 w 9786287"/>
              <a:gd name="connsiteY5" fmla="*/ 970395 h 1249650"/>
              <a:gd name="connsiteX6" fmla="*/ 273671 w 9786287"/>
              <a:gd name="connsiteY6" fmla="*/ 1238815 h 1249650"/>
              <a:gd name="connsiteX7" fmla="*/ 9715322 w 9786287"/>
              <a:gd name="connsiteY7" fmla="*/ 1238815 h 1249650"/>
              <a:gd name="connsiteX8" fmla="*/ 9785917 w 9786287"/>
              <a:gd name="connsiteY8" fmla="*/ 1166514 h 1249650"/>
              <a:gd name="connsiteX0" fmla="*/ 9773712 w 9773712"/>
              <a:gd name="connsiteY0" fmla="*/ 1154014 h 1226315"/>
              <a:gd name="connsiteX1" fmla="*/ 9773712 w 9773712"/>
              <a:gd name="connsiteY1" fmla="*/ 901023 h 1226315"/>
              <a:gd name="connsiteX2" fmla="*/ 8874892 w 9773712"/>
              <a:gd name="connsiteY2" fmla="*/ 0 h 1226315"/>
              <a:gd name="connsiteX3" fmla="*/ 70596 w 9773712"/>
              <a:gd name="connsiteY3" fmla="*/ 0 h 1226315"/>
              <a:gd name="connsiteX4" fmla="*/ 0 w 9773712"/>
              <a:gd name="connsiteY4" fmla="*/ 72301 h 1226315"/>
              <a:gd name="connsiteX5" fmla="*/ 0 w 9773712"/>
              <a:gd name="connsiteY5" fmla="*/ 957895 h 1226315"/>
              <a:gd name="connsiteX6" fmla="*/ 261466 w 9773712"/>
              <a:gd name="connsiteY6" fmla="*/ 1226315 h 1226315"/>
              <a:gd name="connsiteX7" fmla="*/ 9703117 w 9773712"/>
              <a:gd name="connsiteY7" fmla="*/ 1226315 h 1226315"/>
              <a:gd name="connsiteX8" fmla="*/ 9773712 w 9773712"/>
              <a:gd name="connsiteY8" fmla="*/ 1154014 h 122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3712" h="1226315">
                <a:moveTo>
                  <a:pt x="9773712" y="1154014"/>
                </a:moveTo>
                <a:lnTo>
                  <a:pt x="9773712" y="901023"/>
                </a:lnTo>
                <a:lnTo>
                  <a:pt x="8874892" y="0"/>
                </a:lnTo>
                <a:lnTo>
                  <a:pt x="70596" y="0"/>
                </a:lnTo>
                <a:cubicBezTo>
                  <a:pt x="70596" y="0"/>
                  <a:pt x="0" y="0"/>
                  <a:pt x="0" y="72301"/>
                </a:cubicBezTo>
                <a:lnTo>
                  <a:pt x="0" y="957895"/>
                </a:lnTo>
                <a:lnTo>
                  <a:pt x="261466" y="1226315"/>
                </a:lnTo>
                <a:lnTo>
                  <a:pt x="9703117" y="1226315"/>
                </a:lnTo>
                <a:cubicBezTo>
                  <a:pt x="9703117" y="1226315"/>
                  <a:pt x="9773712" y="1226315"/>
                  <a:pt x="9773712" y="1154014"/>
                </a:cubicBezTo>
              </a:path>
            </a:pathLst>
          </a:custGeom>
          <a:solidFill>
            <a:schemeClr val="accent3"/>
          </a:solidFill>
          <a:ln w="12449" cap="flat">
            <a:noFill/>
            <a:prstDash val="solid"/>
            <a:miter/>
          </a:ln>
        </p:spPr>
        <p:txBody>
          <a:bodyPr anchor="ctr"/>
          <a:lstStyle/>
          <a:p>
            <a:pPr>
              <a:defRPr/>
            </a:pPr>
            <a:endParaRPr lang="ja-JP" altLang="en-US" sz="1507"/>
          </a:p>
        </p:txBody>
      </p:sp>
      <p:sp>
        <p:nvSpPr>
          <p:cNvPr id="4" name="フリーフォーム: 図形 11">
            <a:extLst>
              <a:ext uri="{FF2B5EF4-FFF2-40B4-BE49-F238E27FC236}">
                <a16:creationId xmlns:a16="http://schemas.microsoft.com/office/drawing/2014/main" id="{F61F9BE5-0482-C760-A0AB-1024C5F8B4B8}"/>
              </a:ext>
            </a:extLst>
          </p:cNvPr>
          <p:cNvSpPr/>
          <p:nvPr userDrawn="1"/>
        </p:nvSpPr>
        <p:spPr>
          <a:xfrm>
            <a:off x="323850" y="354013"/>
            <a:ext cx="8688388" cy="457200"/>
          </a:xfrm>
          <a:custGeom>
            <a:avLst/>
            <a:gdLst>
              <a:gd name="connsiteX0" fmla="*/ 70596 w 9377998"/>
              <a:gd name="connsiteY0" fmla="*/ 0 h 504338"/>
              <a:gd name="connsiteX1" fmla="*/ 8874893 w 9377998"/>
              <a:gd name="connsiteY1" fmla="*/ 0 h 504338"/>
              <a:gd name="connsiteX2" fmla="*/ 9377998 w 9377998"/>
              <a:gd name="connsiteY2" fmla="*/ 504338 h 504338"/>
              <a:gd name="connsiteX3" fmla="*/ 0 w 9377998"/>
              <a:gd name="connsiteY3" fmla="*/ 504338 h 504338"/>
              <a:gd name="connsiteX4" fmla="*/ 0 w 9377998"/>
              <a:gd name="connsiteY4" fmla="*/ 72301 h 504338"/>
              <a:gd name="connsiteX5" fmla="*/ 70596 w 9377998"/>
              <a:gd name="connsiteY5" fmla="*/ 0 h 50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7998" h="504338">
                <a:moveTo>
                  <a:pt x="70596" y="0"/>
                </a:moveTo>
                <a:lnTo>
                  <a:pt x="8874893" y="0"/>
                </a:lnTo>
                <a:lnTo>
                  <a:pt x="9377998" y="504338"/>
                </a:lnTo>
                <a:lnTo>
                  <a:pt x="0" y="504338"/>
                </a:lnTo>
                <a:lnTo>
                  <a:pt x="0" y="72301"/>
                </a:lnTo>
                <a:cubicBezTo>
                  <a:pt x="0" y="0"/>
                  <a:pt x="70596" y="0"/>
                  <a:pt x="70596" y="0"/>
                </a:cubicBezTo>
                <a:close/>
              </a:path>
            </a:pathLst>
          </a:custGeom>
          <a:solidFill>
            <a:schemeClr val="accent1"/>
          </a:solidFill>
          <a:ln w="12449" cap="flat">
            <a:noFill/>
            <a:prstDash val="solid"/>
            <a:miter/>
          </a:ln>
        </p:spPr>
        <p:txBody>
          <a:bodyPr anchor="ctr"/>
          <a:lstStyle/>
          <a:p>
            <a:pPr>
              <a:defRPr/>
            </a:pPr>
            <a:endParaRPr lang="ja-JP" altLang="en-US" sz="1507"/>
          </a:p>
        </p:txBody>
      </p:sp>
      <p:cxnSp>
        <p:nvCxnSpPr>
          <p:cNvPr id="5" name="直線コネクタ 4">
            <a:extLst>
              <a:ext uri="{FF2B5EF4-FFF2-40B4-BE49-F238E27FC236}">
                <a16:creationId xmlns:a16="http://schemas.microsoft.com/office/drawing/2014/main" id="{E2CBDE72-9A2F-DEAA-AA73-B1C3C915BF47}"/>
              </a:ext>
            </a:extLst>
          </p:cNvPr>
          <p:cNvCxnSpPr/>
          <p:nvPr/>
        </p:nvCxnSpPr>
        <p:spPr>
          <a:xfrm>
            <a:off x="249238" y="1152525"/>
            <a:ext cx="406400" cy="3984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08196048-0AFB-07B9-C510-6C67EA4126AB}"/>
              </a:ext>
            </a:extLst>
          </p:cNvPr>
          <p:cNvCxnSpPr>
            <a:cxnSpLocks/>
          </p:cNvCxnSpPr>
          <p:nvPr/>
        </p:nvCxnSpPr>
        <p:spPr>
          <a:xfrm>
            <a:off x="8434388" y="258763"/>
            <a:ext cx="1027112" cy="10080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コンテンツ プレースホルダー 18"/>
          <p:cNvSpPr>
            <a:spLocks noGrp="1"/>
          </p:cNvSpPr>
          <p:nvPr>
            <p:ph sz="quarter" idx="14"/>
          </p:nvPr>
        </p:nvSpPr>
        <p:spPr bwMode="white">
          <a:xfrm>
            <a:off x="324258" y="354179"/>
            <a:ext cx="8298103" cy="457220"/>
          </a:xfrm>
          <a:prstGeom prst="rect">
            <a:avLst/>
          </a:prstGeom>
        </p:spPr>
        <p:txBody>
          <a:bodyPr lIns="216000" tIns="36000" rIns="0" bIns="0" anchor="ctr"/>
          <a:lstStyle>
            <a:lvl1pPr marL="0" indent="0" algn="l">
              <a:buFontTx/>
              <a:buNone/>
              <a:defRPr sz="1005" b="1">
                <a:solidFill>
                  <a:schemeClr val="bg1"/>
                </a:solidFill>
                <a:latin typeface="Meiryo UI" panose="020B0604030504040204" pitchFamily="50" charset="-128"/>
                <a:ea typeface="Meiryo UI" panose="020B0604030504040204" pitchFamily="50" charset="-128"/>
              </a:defRPr>
            </a:lvl1pPr>
            <a:lvl2pPr marL="382876" indent="0">
              <a:buFontTx/>
              <a:buNone/>
              <a:defRPr/>
            </a:lvl2pPr>
            <a:lvl3pPr marL="765752" indent="0">
              <a:buFontTx/>
              <a:buNone/>
              <a:defRPr/>
            </a:lvl3pPr>
            <a:lvl4pPr marL="1148628" indent="0">
              <a:buFontTx/>
              <a:buNone/>
              <a:defRPr/>
            </a:lvl4pPr>
            <a:lvl5pPr marL="1531503" indent="0">
              <a:buFontTx/>
              <a:buNone/>
              <a:defRPr/>
            </a:lvl5pPr>
          </a:lstStyle>
          <a:p>
            <a:pPr lvl="0"/>
            <a:r>
              <a:rPr lang="ja-JP" altLang="en-US"/>
              <a:t>マスター テキストの書式設定</a:t>
            </a:r>
          </a:p>
        </p:txBody>
      </p:sp>
      <p:sp>
        <p:nvSpPr>
          <p:cNvPr id="13" name="コンテンツ プレースホルダー 2"/>
          <p:cNvSpPr>
            <a:spLocks noGrp="1"/>
          </p:cNvSpPr>
          <p:nvPr>
            <p:ph sz="quarter" idx="10"/>
          </p:nvPr>
        </p:nvSpPr>
        <p:spPr>
          <a:xfrm>
            <a:off x="534025" y="811705"/>
            <a:ext cx="635708" cy="660672"/>
          </a:xfrm>
          <a:prstGeom prst="rect">
            <a:avLst/>
          </a:prstGeom>
        </p:spPr>
        <p:txBody>
          <a:bodyPr lIns="0" tIns="144000" rIns="0" bIns="0" anchor="ctr">
            <a:normAutofit/>
          </a:bodyPr>
          <a:lstStyle>
            <a:lvl1pPr marL="0" indent="0">
              <a:buNone/>
              <a:defRPr sz="4187" b="1" i="0">
                <a:solidFill>
                  <a:schemeClr val="bg1"/>
                </a:solidFill>
                <a:latin typeface="Arial" panose="020B0604020202020204" pitchFamily="34" charset="0"/>
                <a:ea typeface="Meiryo" panose="020B0604030504040204" pitchFamily="34" charset="-128"/>
                <a:cs typeface="Arial" panose="020B0604020202020204" pitchFamily="34" charset="0"/>
              </a:defRPr>
            </a:lvl1pPr>
          </a:lstStyle>
          <a:p>
            <a:pPr lvl="0"/>
            <a:r>
              <a:rPr lang="ja-JP" altLang="en-US"/>
              <a:t>マスター テキストの書式設定</a:t>
            </a:r>
          </a:p>
        </p:txBody>
      </p:sp>
      <p:sp>
        <p:nvSpPr>
          <p:cNvPr id="15" name="コンテンツ プレースホルダー 13"/>
          <p:cNvSpPr>
            <a:spLocks noGrp="1"/>
          </p:cNvSpPr>
          <p:nvPr>
            <p:ph sz="quarter" idx="11"/>
          </p:nvPr>
        </p:nvSpPr>
        <p:spPr>
          <a:xfrm>
            <a:off x="1107496" y="1080476"/>
            <a:ext cx="7145926" cy="391903"/>
          </a:xfrm>
          <a:prstGeom prst="rect">
            <a:avLst/>
          </a:prstGeom>
        </p:spPr>
        <p:txBody>
          <a:bodyPr lIns="0" tIns="36000" rIns="0" bIns="0">
            <a:normAutofit/>
          </a:bodyPr>
          <a:lstStyle>
            <a:lvl1pPr marL="0" indent="0">
              <a:buNone/>
              <a:defRPr sz="2178" b="1" i="0">
                <a:solidFill>
                  <a:schemeClr val="bg1"/>
                </a:solidFill>
                <a:latin typeface="Meiryo UI" panose="020B0604030504040204" pitchFamily="50" charset="-128"/>
                <a:ea typeface="Meiryo UI" panose="020B0604030504040204" pitchFamily="50" charset="-128"/>
              </a:defRPr>
            </a:lvl1pPr>
          </a:lstStyle>
          <a:p>
            <a:pPr lvl="0"/>
            <a:r>
              <a:rPr lang="ja-JP" altLang="en-US"/>
              <a:t>マスター テキストの書式設定</a:t>
            </a:r>
          </a:p>
        </p:txBody>
      </p:sp>
      <p:sp>
        <p:nvSpPr>
          <p:cNvPr id="16" name="コンテンツ プレースホルダー 18"/>
          <p:cNvSpPr>
            <a:spLocks noGrp="1"/>
          </p:cNvSpPr>
          <p:nvPr>
            <p:ph sz="quarter" idx="15"/>
          </p:nvPr>
        </p:nvSpPr>
        <p:spPr>
          <a:xfrm>
            <a:off x="1107495" y="811399"/>
            <a:ext cx="7145926" cy="242348"/>
          </a:xfrm>
          <a:prstGeom prst="rect">
            <a:avLst/>
          </a:prstGeom>
        </p:spPr>
        <p:txBody>
          <a:bodyPr lIns="0" tIns="108000" rIns="0" bIns="0" anchor="ctr"/>
          <a:lstStyle>
            <a:lvl1pPr marL="0" indent="0" algn="l">
              <a:buFontTx/>
              <a:buNone/>
              <a:defRPr sz="1172" b="0">
                <a:solidFill>
                  <a:schemeClr val="bg1"/>
                </a:solidFill>
                <a:latin typeface="Meiryo UI" panose="020B0604030504040204" pitchFamily="50" charset="-128"/>
                <a:ea typeface="Meiryo UI" panose="020B0604030504040204" pitchFamily="50" charset="-128"/>
              </a:defRPr>
            </a:lvl1pPr>
            <a:lvl2pPr marL="382876" indent="0">
              <a:buFontTx/>
              <a:buNone/>
              <a:defRPr/>
            </a:lvl2pPr>
            <a:lvl3pPr marL="765752" indent="0">
              <a:buFontTx/>
              <a:buNone/>
              <a:defRPr/>
            </a:lvl3pPr>
            <a:lvl4pPr marL="1148628" indent="0">
              <a:buFontTx/>
              <a:buNone/>
              <a:defRPr/>
            </a:lvl4pPr>
            <a:lvl5pPr marL="1531503" indent="0">
              <a:buFontTx/>
              <a:buNone/>
              <a:defRPr/>
            </a:lvl5pPr>
          </a:lstStyle>
          <a:p>
            <a:pPr lvl="0"/>
            <a:r>
              <a:rPr lang="ja-JP" altLang="en-US"/>
              <a:t>マスター テキストの書式設定</a:t>
            </a:r>
          </a:p>
        </p:txBody>
      </p:sp>
    </p:spTree>
    <p:extLst>
      <p:ext uri="{BB962C8B-B14F-4D97-AF65-F5344CB8AC3E}">
        <p14:creationId xmlns:p14="http://schemas.microsoft.com/office/powerpoint/2010/main" val="19549899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内容説明用スライド_タイトル+リード">
    <p:spTree>
      <p:nvGrpSpPr>
        <p:cNvPr id="1" name=""/>
        <p:cNvGrpSpPr/>
        <p:nvPr/>
      </p:nvGrpSpPr>
      <p:grpSpPr>
        <a:xfrm>
          <a:off x="0" y="0"/>
          <a:ext cx="0" cy="0"/>
          <a:chOff x="0" y="0"/>
          <a:chExt cx="0" cy="0"/>
        </a:xfrm>
      </p:grpSpPr>
      <p:pic>
        <p:nvPicPr>
          <p:cNvPr id="2" name="Picture 11" descr="ç°å¢ç">
            <a:extLst>
              <a:ext uri="{FF2B5EF4-FFF2-40B4-BE49-F238E27FC236}">
                <a16:creationId xmlns:a16="http://schemas.microsoft.com/office/drawing/2014/main" id="{49F16562-9CB8-53AA-0FEC-AB61E52743F3}"/>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947150" y="274638"/>
            <a:ext cx="53657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グラフィックス 6">
            <a:extLst>
              <a:ext uri="{FF2B5EF4-FFF2-40B4-BE49-F238E27FC236}">
                <a16:creationId xmlns:a16="http://schemas.microsoft.com/office/drawing/2014/main" id="{36690496-5D5D-D36B-1C04-326F496E4B2A}"/>
              </a:ext>
            </a:extLst>
          </p:cNvPr>
          <p:cNvSpPr/>
          <p:nvPr/>
        </p:nvSpPr>
        <p:spPr>
          <a:xfrm>
            <a:off x="315913" y="360363"/>
            <a:ext cx="9056687" cy="1111250"/>
          </a:xfrm>
          <a:custGeom>
            <a:avLst/>
            <a:gdLst>
              <a:gd name="connsiteX0" fmla="*/ 9785917 w 9786287"/>
              <a:gd name="connsiteY0" fmla="*/ 1166514 h 1249650"/>
              <a:gd name="connsiteX1" fmla="*/ 9785917 w 9786287"/>
              <a:gd name="connsiteY1" fmla="*/ 913523 h 1249650"/>
              <a:gd name="connsiteX2" fmla="*/ 8906147 w 9786287"/>
              <a:gd name="connsiteY2" fmla="*/ 12500 h 1249650"/>
              <a:gd name="connsiteX3" fmla="*/ 82801 w 9786287"/>
              <a:gd name="connsiteY3" fmla="*/ 12500 h 1249650"/>
              <a:gd name="connsiteX4" fmla="*/ 12205 w 9786287"/>
              <a:gd name="connsiteY4" fmla="*/ 84801 h 1249650"/>
              <a:gd name="connsiteX5" fmla="*/ 12205 w 9786287"/>
              <a:gd name="connsiteY5" fmla="*/ 970395 h 1249650"/>
              <a:gd name="connsiteX6" fmla="*/ 273671 w 9786287"/>
              <a:gd name="connsiteY6" fmla="*/ 1238815 h 1249650"/>
              <a:gd name="connsiteX7" fmla="*/ 9715322 w 9786287"/>
              <a:gd name="connsiteY7" fmla="*/ 1238815 h 1249650"/>
              <a:gd name="connsiteX8" fmla="*/ 9785917 w 9786287"/>
              <a:gd name="connsiteY8" fmla="*/ 1166514 h 1249650"/>
              <a:gd name="connsiteX0" fmla="*/ 9773712 w 9773712"/>
              <a:gd name="connsiteY0" fmla="*/ 1154014 h 1226315"/>
              <a:gd name="connsiteX1" fmla="*/ 9773712 w 9773712"/>
              <a:gd name="connsiteY1" fmla="*/ 901023 h 1226315"/>
              <a:gd name="connsiteX2" fmla="*/ 8874892 w 9773712"/>
              <a:gd name="connsiteY2" fmla="*/ 0 h 1226315"/>
              <a:gd name="connsiteX3" fmla="*/ 70596 w 9773712"/>
              <a:gd name="connsiteY3" fmla="*/ 0 h 1226315"/>
              <a:gd name="connsiteX4" fmla="*/ 0 w 9773712"/>
              <a:gd name="connsiteY4" fmla="*/ 72301 h 1226315"/>
              <a:gd name="connsiteX5" fmla="*/ 0 w 9773712"/>
              <a:gd name="connsiteY5" fmla="*/ 957895 h 1226315"/>
              <a:gd name="connsiteX6" fmla="*/ 261466 w 9773712"/>
              <a:gd name="connsiteY6" fmla="*/ 1226315 h 1226315"/>
              <a:gd name="connsiteX7" fmla="*/ 9703117 w 9773712"/>
              <a:gd name="connsiteY7" fmla="*/ 1226315 h 1226315"/>
              <a:gd name="connsiteX8" fmla="*/ 9773712 w 9773712"/>
              <a:gd name="connsiteY8" fmla="*/ 1154014 h 122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3712" h="1226315">
                <a:moveTo>
                  <a:pt x="9773712" y="1154014"/>
                </a:moveTo>
                <a:lnTo>
                  <a:pt x="9773712" y="901023"/>
                </a:lnTo>
                <a:lnTo>
                  <a:pt x="8874892" y="0"/>
                </a:lnTo>
                <a:lnTo>
                  <a:pt x="70596" y="0"/>
                </a:lnTo>
                <a:cubicBezTo>
                  <a:pt x="70596" y="0"/>
                  <a:pt x="0" y="0"/>
                  <a:pt x="0" y="72301"/>
                </a:cubicBezTo>
                <a:lnTo>
                  <a:pt x="0" y="957895"/>
                </a:lnTo>
                <a:lnTo>
                  <a:pt x="261466" y="1226315"/>
                </a:lnTo>
                <a:lnTo>
                  <a:pt x="9703117" y="1226315"/>
                </a:lnTo>
                <a:cubicBezTo>
                  <a:pt x="9703117" y="1226315"/>
                  <a:pt x="9773712" y="1226315"/>
                  <a:pt x="9773712" y="1154014"/>
                </a:cubicBezTo>
              </a:path>
            </a:pathLst>
          </a:custGeom>
          <a:solidFill>
            <a:schemeClr val="accent3"/>
          </a:solidFill>
          <a:ln w="12449" cap="flat">
            <a:noFill/>
            <a:prstDash val="solid"/>
            <a:miter/>
          </a:ln>
        </p:spPr>
        <p:txBody>
          <a:bodyPr anchor="ctr"/>
          <a:lstStyle/>
          <a:p>
            <a:pPr>
              <a:defRPr/>
            </a:pPr>
            <a:endParaRPr lang="ja-JP" altLang="en-US" sz="1507"/>
          </a:p>
        </p:txBody>
      </p:sp>
      <p:sp>
        <p:nvSpPr>
          <p:cNvPr id="4" name="フリーフォーム: 図形 12">
            <a:extLst>
              <a:ext uri="{FF2B5EF4-FFF2-40B4-BE49-F238E27FC236}">
                <a16:creationId xmlns:a16="http://schemas.microsoft.com/office/drawing/2014/main" id="{0C670D1E-C96B-615D-95CD-E2E88814D63A}"/>
              </a:ext>
            </a:extLst>
          </p:cNvPr>
          <p:cNvSpPr/>
          <p:nvPr userDrawn="1"/>
        </p:nvSpPr>
        <p:spPr>
          <a:xfrm>
            <a:off x="323850" y="354013"/>
            <a:ext cx="8688388" cy="457200"/>
          </a:xfrm>
          <a:custGeom>
            <a:avLst/>
            <a:gdLst>
              <a:gd name="connsiteX0" fmla="*/ 70596 w 9377998"/>
              <a:gd name="connsiteY0" fmla="*/ 0 h 504338"/>
              <a:gd name="connsiteX1" fmla="*/ 8874893 w 9377998"/>
              <a:gd name="connsiteY1" fmla="*/ 0 h 504338"/>
              <a:gd name="connsiteX2" fmla="*/ 9377998 w 9377998"/>
              <a:gd name="connsiteY2" fmla="*/ 504338 h 504338"/>
              <a:gd name="connsiteX3" fmla="*/ 0 w 9377998"/>
              <a:gd name="connsiteY3" fmla="*/ 504338 h 504338"/>
              <a:gd name="connsiteX4" fmla="*/ 0 w 9377998"/>
              <a:gd name="connsiteY4" fmla="*/ 72301 h 504338"/>
              <a:gd name="connsiteX5" fmla="*/ 70596 w 9377998"/>
              <a:gd name="connsiteY5" fmla="*/ 0 h 50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7998" h="504338">
                <a:moveTo>
                  <a:pt x="70596" y="0"/>
                </a:moveTo>
                <a:lnTo>
                  <a:pt x="8874893" y="0"/>
                </a:lnTo>
                <a:lnTo>
                  <a:pt x="9377998" y="504338"/>
                </a:lnTo>
                <a:lnTo>
                  <a:pt x="0" y="504338"/>
                </a:lnTo>
                <a:lnTo>
                  <a:pt x="0" y="72301"/>
                </a:lnTo>
                <a:cubicBezTo>
                  <a:pt x="0" y="0"/>
                  <a:pt x="70596" y="0"/>
                  <a:pt x="70596" y="0"/>
                </a:cubicBezTo>
                <a:close/>
              </a:path>
            </a:pathLst>
          </a:custGeom>
          <a:solidFill>
            <a:schemeClr val="accent1"/>
          </a:solidFill>
          <a:ln w="12449" cap="flat">
            <a:noFill/>
            <a:prstDash val="solid"/>
            <a:miter/>
          </a:ln>
        </p:spPr>
        <p:txBody>
          <a:bodyPr anchor="ctr"/>
          <a:lstStyle/>
          <a:p>
            <a:pPr>
              <a:defRPr/>
            </a:pPr>
            <a:endParaRPr lang="ja-JP" altLang="en-US" sz="1507"/>
          </a:p>
        </p:txBody>
      </p:sp>
      <p:cxnSp>
        <p:nvCxnSpPr>
          <p:cNvPr id="5" name="直線コネクタ 4">
            <a:extLst>
              <a:ext uri="{FF2B5EF4-FFF2-40B4-BE49-F238E27FC236}">
                <a16:creationId xmlns:a16="http://schemas.microsoft.com/office/drawing/2014/main" id="{74D1DF08-47DA-BBF3-C6CC-C040364FB05B}"/>
              </a:ext>
            </a:extLst>
          </p:cNvPr>
          <p:cNvCxnSpPr/>
          <p:nvPr/>
        </p:nvCxnSpPr>
        <p:spPr>
          <a:xfrm>
            <a:off x="249238" y="1152525"/>
            <a:ext cx="406400" cy="3984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DAF79282-E66D-CDB7-EE3D-84BFCB43EBA7}"/>
              </a:ext>
            </a:extLst>
          </p:cNvPr>
          <p:cNvCxnSpPr>
            <a:cxnSpLocks/>
          </p:cNvCxnSpPr>
          <p:nvPr/>
        </p:nvCxnSpPr>
        <p:spPr>
          <a:xfrm>
            <a:off x="8434388" y="258763"/>
            <a:ext cx="1027112" cy="10080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コンテンツ プレースホルダー 13"/>
          <p:cNvSpPr>
            <a:spLocks noGrp="1"/>
          </p:cNvSpPr>
          <p:nvPr>
            <p:ph sz="quarter" idx="11"/>
          </p:nvPr>
        </p:nvSpPr>
        <p:spPr bwMode="white">
          <a:xfrm>
            <a:off x="1107496" y="1080476"/>
            <a:ext cx="7145926" cy="391903"/>
          </a:xfrm>
          <a:prstGeom prst="rect">
            <a:avLst/>
          </a:prstGeom>
        </p:spPr>
        <p:txBody>
          <a:bodyPr lIns="0" tIns="36000" rIns="0" bIns="0">
            <a:normAutofit/>
          </a:bodyPr>
          <a:lstStyle>
            <a:lvl1pPr marL="0" indent="0">
              <a:buNone/>
              <a:defRPr sz="2178" b="1" i="0">
                <a:solidFill>
                  <a:schemeClr val="bg1"/>
                </a:solidFill>
                <a:latin typeface="Meiryo UI" panose="020B0604030504040204" pitchFamily="50" charset="-128"/>
                <a:ea typeface="Meiryo UI" panose="020B0604030504040204" pitchFamily="50" charset="-128"/>
              </a:defRPr>
            </a:lvl1pPr>
          </a:lstStyle>
          <a:p>
            <a:pPr lvl="0"/>
            <a:r>
              <a:rPr lang="ja-JP" altLang="en-US"/>
              <a:t>マスター テキストの書式設定</a:t>
            </a:r>
          </a:p>
        </p:txBody>
      </p:sp>
      <p:sp>
        <p:nvSpPr>
          <p:cNvPr id="20" name="コンテンツ プレースホルダー 18"/>
          <p:cNvSpPr>
            <a:spLocks noGrp="1"/>
          </p:cNvSpPr>
          <p:nvPr>
            <p:ph sz="quarter" idx="15"/>
          </p:nvPr>
        </p:nvSpPr>
        <p:spPr bwMode="white">
          <a:xfrm>
            <a:off x="1107497" y="811399"/>
            <a:ext cx="3665117" cy="242348"/>
          </a:xfrm>
          <a:prstGeom prst="rect">
            <a:avLst/>
          </a:prstGeom>
        </p:spPr>
        <p:txBody>
          <a:bodyPr lIns="0" tIns="108000" rIns="0" bIns="0" anchor="ctr"/>
          <a:lstStyle>
            <a:lvl1pPr marL="0" indent="0" algn="l">
              <a:buFontTx/>
              <a:buNone/>
              <a:defRPr sz="1172" b="0">
                <a:solidFill>
                  <a:schemeClr val="bg1"/>
                </a:solidFill>
                <a:latin typeface="Meiryo UI" panose="020B0604030504040204" pitchFamily="50" charset="-128"/>
                <a:ea typeface="Meiryo UI" panose="020B0604030504040204" pitchFamily="50" charset="-128"/>
              </a:defRPr>
            </a:lvl1pPr>
            <a:lvl2pPr marL="382876" indent="0">
              <a:buFontTx/>
              <a:buNone/>
              <a:defRPr/>
            </a:lvl2pPr>
            <a:lvl3pPr marL="765752" indent="0">
              <a:buFontTx/>
              <a:buNone/>
              <a:defRPr/>
            </a:lvl3pPr>
            <a:lvl4pPr marL="1148628" indent="0">
              <a:buFontTx/>
              <a:buNone/>
              <a:defRPr/>
            </a:lvl4pPr>
            <a:lvl5pPr marL="1531503" indent="0">
              <a:buFontTx/>
              <a:buNone/>
              <a:defRPr/>
            </a:lvl5pPr>
          </a:lstStyle>
          <a:p>
            <a:pPr lvl="0"/>
            <a:r>
              <a:rPr lang="ja-JP" altLang="en-US"/>
              <a:t>マスター テキストの書式設定</a:t>
            </a:r>
          </a:p>
        </p:txBody>
      </p:sp>
      <p:sp>
        <p:nvSpPr>
          <p:cNvPr id="26" name="コンテンツ プレースホルダー 18"/>
          <p:cNvSpPr>
            <a:spLocks noGrp="1"/>
          </p:cNvSpPr>
          <p:nvPr>
            <p:ph sz="quarter" idx="14"/>
          </p:nvPr>
        </p:nvSpPr>
        <p:spPr bwMode="white">
          <a:xfrm>
            <a:off x="324258" y="354179"/>
            <a:ext cx="8298103" cy="457220"/>
          </a:xfrm>
          <a:prstGeom prst="rect">
            <a:avLst/>
          </a:prstGeom>
        </p:spPr>
        <p:txBody>
          <a:bodyPr lIns="216000" tIns="36000" rIns="0" bIns="0" anchor="ctr"/>
          <a:lstStyle>
            <a:lvl1pPr marL="0" indent="0" algn="l">
              <a:buFontTx/>
              <a:buNone/>
              <a:defRPr sz="1005" b="1">
                <a:solidFill>
                  <a:schemeClr val="bg1"/>
                </a:solidFill>
                <a:latin typeface="Meiryo UI" panose="020B0604030504040204" pitchFamily="50" charset="-128"/>
                <a:ea typeface="Meiryo UI" panose="020B0604030504040204" pitchFamily="50" charset="-128"/>
              </a:defRPr>
            </a:lvl1pPr>
            <a:lvl2pPr marL="382876" indent="0">
              <a:buFontTx/>
              <a:buNone/>
              <a:defRPr/>
            </a:lvl2pPr>
            <a:lvl3pPr marL="765752" indent="0">
              <a:buFontTx/>
              <a:buNone/>
              <a:defRPr/>
            </a:lvl3pPr>
            <a:lvl4pPr marL="1148628" indent="0">
              <a:buFontTx/>
              <a:buNone/>
              <a:defRPr/>
            </a:lvl4pPr>
            <a:lvl5pPr marL="1531503" indent="0">
              <a:buFontTx/>
              <a:buNone/>
              <a:defRPr/>
            </a:lvl5pPr>
          </a:lstStyle>
          <a:p>
            <a:pPr lvl="0"/>
            <a:r>
              <a:rPr lang="ja-JP" altLang="en-US"/>
              <a:t>マスター テキストの書式設定</a:t>
            </a:r>
          </a:p>
        </p:txBody>
      </p:sp>
      <p:sp>
        <p:nvSpPr>
          <p:cNvPr id="12" name="コンテンツ プレースホルダー 18"/>
          <p:cNvSpPr>
            <a:spLocks noGrp="1"/>
          </p:cNvSpPr>
          <p:nvPr>
            <p:ph sz="quarter" idx="16"/>
          </p:nvPr>
        </p:nvSpPr>
        <p:spPr>
          <a:xfrm>
            <a:off x="1107496" y="1472379"/>
            <a:ext cx="7238140" cy="589919"/>
          </a:xfrm>
          <a:prstGeom prst="rect">
            <a:avLst/>
          </a:prstGeom>
        </p:spPr>
        <p:txBody>
          <a:bodyPr lIns="0" tIns="108000" rIns="0" bIns="0" anchor="t"/>
          <a:lstStyle>
            <a:lvl1pPr marL="0" marR="0" indent="0" algn="l" defTabSz="765752" rtl="0" eaLnBrk="1" fontAlgn="auto" latinLnBrk="0" hangingPunct="1">
              <a:lnSpc>
                <a:spcPct val="100000"/>
              </a:lnSpc>
              <a:spcBef>
                <a:spcPts val="0"/>
              </a:spcBef>
              <a:spcAft>
                <a:spcPts val="0"/>
              </a:spcAft>
              <a:buClrTx/>
              <a:buSzTx/>
              <a:buFontTx/>
              <a:buNone/>
              <a:tabLst/>
              <a:defRPr sz="1005" b="1">
                <a:solidFill>
                  <a:srgbClr val="009C89"/>
                </a:solidFill>
                <a:latin typeface="Meiryo UI" panose="020B0604030504040204" pitchFamily="50" charset="-128"/>
                <a:ea typeface="Meiryo UI" panose="020B0604030504040204" pitchFamily="50" charset="-128"/>
              </a:defRPr>
            </a:lvl1pPr>
            <a:lvl2pPr marL="382876" indent="0">
              <a:buFontTx/>
              <a:buNone/>
              <a:defRPr/>
            </a:lvl2pPr>
            <a:lvl3pPr marL="765752" indent="0">
              <a:buFontTx/>
              <a:buNone/>
              <a:defRPr/>
            </a:lvl3pPr>
            <a:lvl4pPr marL="1148628" indent="0">
              <a:buFontTx/>
              <a:buNone/>
              <a:defRPr/>
            </a:lvl4pPr>
            <a:lvl5pPr marL="1531503" indent="0">
              <a:buFontTx/>
              <a:buNone/>
              <a:defRPr/>
            </a:lvl5pPr>
          </a:lstStyle>
          <a:p>
            <a:pPr lvl="0"/>
            <a:r>
              <a:rPr lang="ja-JP" altLang="en-US"/>
              <a:t>マスター テキストの書式設定</a:t>
            </a:r>
          </a:p>
        </p:txBody>
      </p:sp>
      <p:sp>
        <p:nvSpPr>
          <p:cNvPr id="15" name="コンテンツ プレースホルダー 2"/>
          <p:cNvSpPr>
            <a:spLocks noGrp="1"/>
          </p:cNvSpPr>
          <p:nvPr>
            <p:ph sz="quarter" idx="10"/>
          </p:nvPr>
        </p:nvSpPr>
        <p:spPr>
          <a:xfrm>
            <a:off x="534025" y="811705"/>
            <a:ext cx="635708" cy="660672"/>
          </a:xfrm>
          <a:prstGeom prst="rect">
            <a:avLst/>
          </a:prstGeom>
        </p:spPr>
        <p:txBody>
          <a:bodyPr lIns="0" tIns="144000" rIns="0" bIns="0" anchor="ctr">
            <a:normAutofit/>
          </a:bodyPr>
          <a:lstStyle>
            <a:lvl1pPr marL="0" indent="0">
              <a:buNone/>
              <a:defRPr sz="4187" b="1" i="0">
                <a:solidFill>
                  <a:schemeClr val="bg1"/>
                </a:solidFill>
                <a:latin typeface="Arial" panose="020B0604020202020204" pitchFamily="34" charset="0"/>
                <a:ea typeface="Meiryo" panose="020B0604030504040204" pitchFamily="34" charset="-128"/>
                <a:cs typeface="Arial" panose="020B0604020202020204" pitchFamily="34" charset="0"/>
              </a:defRPr>
            </a:lvl1pPr>
          </a:lstStyle>
          <a:p>
            <a:pPr lvl="0"/>
            <a:r>
              <a:rPr lang="ja-JP" altLang="en-US"/>
              <a:t>マスター テキストの書式設定</a:t>
            </a:r>
          </a:p>
        </p:txBody>
      </p:sp>
    </p:spTree>
    <p:extLst>
      <p:ext uri="{BB962C8B-B14F-4D97-AF65-F5344CB8AC3E}">
        <p14:creationId xmlns:p14="http://schemas.microsoft.com/office/powerpoint/2010/main" val="16348837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内容説明用スライド_タイトルのみ">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0315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内容説明用スライド_タイトルのみ+リード">
    <p:spTree>
      <p:nvGrpSpPr>
        <p:cNvPr id="1" name=""/>
        <p:cNvGrpSpPr/>
        <p:nvPr/>
      </p:nvGrpSpPr>
      <p:grpSpPr>
        <a:xfrm>
          <a:off x="0" y="0"/>
          <a:ext cx="0" cy="0"/>
          <a:chOff x="0" y="0"/>
          <a:chExt cx="0" cy="0"/>
        </a:xfrm>
      </p:grpSpPr>
      <p:pic>
        <p:nvPicPr>
          <p:cNvPr id="2" name="Picture 11" descr="ç°å¢ç">
            <a:extLst>
              <a:ext uri="{FF2B5EF4-FFF2-40B4-BE49-F238E27FC236}">
                <a16:creationId xmlns:a16="http://schemas.microsoft.com/office/drawing/2014/main" id="{7A988B13-8299-A357-9AA3-6704782CCC6F}"/>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947150" y="274638"/>
            <a:ext cx="53657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グラフィックス 3">
            <a:extLst>
              <a:ext uri="{FF2B5EF4-FFF2-40B4-BE49-F238E27FC236}">
                <a16:creationId xmlns:a16="http://schemas.microsoft.com/office/drawing/2014/main" id="{5B3DED7D-9DA6-47D0-1E08-3B929923D8F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323850" y="354013"/>
            <a:ext cx="8713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線コネクタ 4">
            <a:extLst>
              <a:ext uri="{FF2B5EF4-FFF2-40B4-BE49-F238E27FC236}">
                <a16:creationId xmlns:a16="http://schemas.microsoft.com/office/drawing/2014/main" id="{854CEA7C-1574-FE38-7E49-B2E068341398}"/>
              </a:ext>
            </a:extLst>
          </p:cNvPr>
          <p:cNvCxnSpPr>
            <a:cxnSpLocks/>
          </p:cNvCxnSpPr>
          <p:nvPr userDrawn="1"/>
        </p:nvCxnSpPr>
        <p:spPr>
          <a:xfrm>
            <a:off x="249238" y="531813"/>
            <a:ext cx="360362" cy="3524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D2B3F00C-3464-6A50-3AA1-08D9ADD5B27D}"/>
              </a:ext>
            </a:extLst>
          </p:cNvPr>
          <p:cNvCxnSpPr>
            <a:cxnSpLocks/>
          </p:cNvCxnSpPr>
          <p:nvPr userDrawn="1"/>
        </p:nvCxnSpPr>
        <p:spPr>
          <a:xfrm>
            <a:off x="8477250" y="261938"/>
            <a:ext cx="635000" cy="6238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コンテンツ プレースホルダー 13"/>
          <p:cNvSpPr>
            <a:spLocks noGrp="1"/>
          </p:cNvSpPr>
          <p:nvPr>
            <p:ph sz="quarter" idx="11"/>
          </p:nvPr>
        </p:nvSpPr>
        <p:spPr bwMode="white">
          <a:xfrm>
            <a:off x="324258" y="354182"/>
            <a:ext cx="7145926" cy="457525"/>
          </a:xfrm>
          <a:prstGeom prst="rect">
            <a:avLst/>
          </a:prstGeom>
        </p:spPr>
        <p:txBody>
          <a:bodyPr lIns="252000" tIns="36000" rIns="0" bIns="0" anchor="ctr">
            <a:normAutofit/>
          </a:bodyPr>
          <a:lstStyle>
            <a:lvl1pPr marL="0" indent="0">
              <a:buNone/>
              <a:defRPr sz="1843" b="1" i="0">
                <a:solidFill>
                  <a:schemeClr val="bg1"/>
                </a:solidFill>
                <a:latin typeface="Meiryo UI" panose="020B0604030504040204" pitchFamily="50" charset="-128"/>
                <a:ea typeface="Meiryo UI" panose="020B0604030504040204" pitchFamily="50" charset="-128"/>
              </a:defRPr>
            </a:lvl1pPr>
          </a:lstStyle>
          <a:p>
            <a:pPr lvl="0"/>
            <a:r>
              <a:rPr lang="ja-JP" altLang="en-US"/>
              <a:t>マスター テキストの書式設定</a:t>
            </a:r>
          </a:p>
        </p:txBody>
      </p:sp>
      <p:sp>
        <p:nvSpPr>
          <p:cNvPr id="11" name="コンテンツ プレースホルダー 18"/>
          <p:cNvSpPr>
            <a:spLocks noGrp="1"/>
          </p:cNvSpPr>
          <p:nvPr>
            <p:ph sz="quarter" idx="16"/>
          </p:nvPr>
        </p:nvSpPr>
        <p:spPr>
          <a:xfrm>
            <a:off x="550089" y="823887"/>
            <a:ext cx="8041877" cy="589919"/>
          </a:xfrm>
          <a:prstGeom prst="rect">
            <a:avLst/>
          </a:prstGeom>
        </p:spPr>
        <p:txBody>
          <a:bodyPr lIns="0" tIns="108000" rIns="0" bIns="0" anchor="t"/>
          <a:lstStyle>
            <a:lvl1pPr marL="0" marR="0" indent="0" algn="l" defTabSz="765752" rtl="0" eaLnBrk="1" fontAlgn="auto" latinLnBrk="0" hangingPunct="1">
              <a:lnSpc>
                <a:spcPct val="100000"/>
              </a:lnSpc>
              <a:spcBef>
                <a:spcPts val="0"/>
              </a:spcBef>
              <a:spcAft>
                <a:spcPts val="0"/>
              </a:spcAft>
              <a:buClrTx/>
              <a:buSzTx/>
              <a:buFontTx/>
              <a:buNone/>
              <a:tabLst/>
              <a:defRPr sz="1005" b="1">
                <a:solidFill>
                  <a:srgbClr val="009C89"/>
                </a:solidFill>
                <a:latin typeface="Meiryo UI" panose="020B0604030504040204" pitchFamily="50" charset="-128"/>
                <a:ea typeface="Meiryo UI" panose="020B0604030504040204" pitchFamily="50" charset="-128"/>
              </a:defRPr>
            </a:lvl1pPr>
            <a:lvl2pPr marL="382876" indent="0">
              <a:buFontTx/>
              <a:buNone/>
              <a:defRPr/>
            </a:lvl2pPr>
            <a:lvl3pPr marL="765752" indent="0">
              <a:buFontTx/>
              <a:buNone/>
              <a:defRPr/>
            </a:lvl3pPr>
            <a:lvl4pPr marL="1148628" indent="0">
              <a:buFontTx/>
              <a:buNone/>
              <a:defRPr/>
            </a:lvl4pPr>
            <a:lvl5pPr marL="1531503" indent="0">
              <a:buFontTx/>
              <a:buNone/>
              <a:defRPr/>
            </a:lvl5pPr>
          </a:lstStyle>
          <a:p>
            <a:pPr lvl="0"/>
            <a:r>
              <a:rPr lang="ja-JP" altLang="en-US"/>
              <a:t>マスター テキストの書式設定</a:t>
            </a:r>
          </a:p>
        </p:txBody>
      </p:sp>
    </p:spTree>
    <p:extLst>
      <p:ext uri="{BB962C8B-B14F-4D97-AF65-F5344CB8AC3E}">
        <p14:creationId xmlns:p14="http://schemas.microsoft.com/office/powerpoint/2010/main" val="1063611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emo">
    <p:spTree>
      <p:nvGrpSpPr>
        <p:cNvPr id="1" name=""/>
        <p:cNvGrpSpPr/>
        <p:nvPr/>
      </p:nvGrpSpPr>
      <p:grpSpPr>
        <a:xfrm>
          <a:off x="0" y="0"/>
          <a:ext cx="0" cy="0"/>
          <a:chOff x="0" y="0"/>
          <a:chExt cx="0" cy="0"/>
        </a:xfrm>
      </p:grpSpPr>
      <p:pic>
        <p:nvPicPr>
          <p:cNvPr id="2" name="Picture 11" descr="ç°å¢ç">
            <a:extLst>
              <a:ext uri="{FF2B5EF4-FFF2-40B4-BE49-F238E27FC236}">
                <a16:creationId xmlns:a16="http://schemas.microsoft.com/office/drawing/2014/main" id="{E88BFF9F-F476-56CD-052C-3DCE2FF45503}"/>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947150" y="274638"/>
            <a:ext cx="53657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グラフィックス 3">
            <a:extLst>
              <a:ext uri="{FF2B5EF4-FFF2-40B4-BE49-F238E27FC236}">
                <a16:creationId xmlns:a16="http://schemas.microsoft.com/office/drawing/2014/main" id="{33D94429-A5BB-68A1-5864-67881A32D1B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323850" y="354013"/>
            <a:ext cx="8713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線コネクタ 3">
            <a:extLst>
              <a:ext uri="{FF2B5EF4-FFF2-40B4-BE49-F238E27FC236}">
                <a16:creationId xmlns:a16="http://schemas.microsoft.com/office/drawing/2014/main" id="{086E0946-6D40-6537-A66F-659164CDAEB2}"/>
              </a:ext>
            </a:extLst>
          </p:cNvPr>
          <p:cNvCxnSpPr>
            <a:cxnSpLocks/>
          </p:cNvCxnSpPr>
          <p:nvPr userDrawn="1"/>
        </p:nvCxnSpPr>
        <p:spPr>
          <a:xfrm>
            <a:off x="249238" y="531813"/>
            <a:ext cx="360362" cy="3524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1003D786-9EFE-1DBA-2C70-09A1D58FF0C7}"/>
              </a:ext>
            </a:extLst>
          </p:cNvPr>
          <p:cNvCxnSpPr>
            <a:cxnSpLocks/>
          </p:cNvCxnSpPr>
          <p:nvPr userDrawn="1"/>
        </p:nvCxnSpPr>
        <p:spPr>
          <a:xfrm>
            <a:off x="8477250" y="261938"/>
            <a:ext cx="635000" cy="6238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コンテンツ プレースホルダー 13"/>
          <p:cNvSpPr>
            <a:spLocks noGrp="1"/>
          </p:cNvSpPr>
          <p:nvPr>
            <p:ph sz="quarter" idx="11"/>
          </p:nvPr>
        </p:nvSpPr>
        <p:spPr bwMode="white">
          <a:xfrm>
            <a:off x="324258" y="354182"/>
            <a:ext cx="7145926" cy="457525"/>
          </a:xfrm>
          <a:prstGeom prst="rect">
            <a:avLst/>
          </a:prstGeom>
        </p:spPr>
        <p:txBody>
          <a:bodyPr lIns="252000" tIns="36000" rIns="0" bIns="0" anchor="ctr">
            <a:normAutofit/>
          </a:bodyPr>
          <a:lstStyle>
            <a:lvl1pPr marL="0" indent="0">
              <a:buNone/>
              <a:defRPr sz="1843" b="1" i="0">
                <a:solidFill>
                  <a:schemeClr val="bg1"/>
                </a:solidFill>
                <a:latin typeface="Meiryo UI" panose="020B0604030504040204" pitchFamily="50" charset="-128"/>
                <a:ea typeface="Meiryo UI" panose="020B0604030504040204" pitchFamily="50" charset="-128"/>
              </a:defRPr>
            </a:lvl1pPr>
          </a:lstStyle>
          <a:p>
            <a:pPr lvl="0"/>
            <a:r>
              <a:rPr lang="ja-JP" altLang="en-US"/>
              <a:t>マスター テキストの書式設定</a:t>
            </a:r>
          </a:p>
        </p:txBody>
      </p:sp>
    </p:spTree>
    <p:extLst>
      <p:ext uri="{BB962C8B-B14F-4D97-AF65-F5344CB8AC3E}">
        <p14:creationId xmlns:p14="http://schemas.microsoft.com/office/powerpoint/2010/main" val="26165884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32126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裏表紙_出力用">
    <p:spTree>
      <p:nvGrpSpPr>
        <p:cNvPr id="1" name=""/>
        <p:cNvGrpSpPr/>
        <p:nvPr/>
      </p:nvGrpSpPr>
      <p:grpSpPr>
        <a:xfrm>
          <a:off x="0" y="0"/>
          <a:ext cx="0" cy="0"/>
          <a:chOff x="0" y="0"/>
          <a:chExt cx="0" cy="0"/>
        </a:xfrm>
      </p:grpSpPr>
      <p:pic>
        <p:nvPicPr>
          <p:cNvPr id="2" name="Picture 11" descr="ç°å¢ç">
            <a:extLst>
              <a:ext uri="{FF2B5EF4-FFF2-40B4-BE49-F238E27FC236}">
                <a16:creationId xmlns:a16="http://schemas.microsoft.com/office/drawing/2014/main" id="{6868A322-BC29-411B-A931-E237E7174F95}"/>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318000" y="2874963"/>
            <a:ext cx="1296988"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グラフィックス 3">
            <a:extLst>
              <a:ext uri="{FF2B5EF4-FFF2-40B4-BE49-F238E27FC236}">
                <a16:creationId xmlns:a16="http://schemas.microsoft.com/office/drawing/2014/main" id="{40C9717C-6BCA-8521-7400-3214CFA6ED89}"/>
              </a:ext>
            </a:extLst>
          </p:cNvPr>
          <p:cNvPicPr>
            <a:picLocks/>
          </p:cNvPicPr>
          <p:nvPr userDrawn="1"/>
        </p:nvPicPr>
        <p:blipFill>
          <a:blip r:embed="rId3">
            <a:extLst>
              <a:ext uri="{28A0092B-C50C-407E-A947-70E740481C1C}">
                <a14:useLocalDpi xmlns:a14="http://schemas.microsoft.com/office/drawing/2010/main"/>
              </a:ext>
            </a:extLst>
          </a:blip>
          <a:srcRect/>
          <a:stretch>
            <a:fillRect/>
          </a:stretch>
        </p:blipFill>
        <p:spPr bwMode="auto">
          <a:xfrm>
            <a:off x="336550" y="358775"/>
            <a:ext cx="9272588" cy="614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75811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標準スライド">
    <p:spTree>
      <p:nvGrpSpPr>
        <p:cNvPr id="1" name=""/>
        <p:cNvGrpSpPr/>
        <p:nvPr/>
      </p:nvGrpSpPr>
      <p:grpSpPr>
        <a:xfrm>
          <a:off x="0" y="0"/>
          <a:ext cx="0" cy="0"/>
          <a:chOff x="0" y="0"/>
          <a:chExt cx="0" cy="0"/>
        </a:xfrm>
      </p:grpSpPr>
      <p:sp>
        <p:nvSpPr>
          <p:cNvPr id="8" name="テキスト プレースホルダー 9"/>
          <p:cNvSpPr>
            <a:spLocks noGrp="1"/>
          </p:cNvSpPr>
          <p:nvPr>
            <p:ph type="body" sz="quarter" idx="13"/>
          </p:nvPr>
        </p:nvSpPr>
        <p:spPr>
          <a:xfrm>
            <a:off x="200794" y="6627118"/>
            <a:ext cx="9396722" cy="161583"/>
          </a:xfrm>
          <a:noFill/>
        </p:spPr>
        <p:txBody>
          <a:bodyPr wrap="square" lIns="0" tIns="0" rIns="0" bIns="0">
            <a:spAutoFit/>
          </a:bodyPr>
          <a:lstStyle>
            <a:lvl1pPr marL="0" indent="0">
              <a:spcBef>
                <a:spcPts val="0"/>
              </a:spcBef>
              <a:spcAft>
                <a:spcPts val="0"/>
              </a:spcAft>
              <a:buNone/>
              <a:defRPr sz="969">
                <a:latin typeface="Meiryo UI" panose="020B0604030504040204" pitchFamily="50" charset="-128"/>
                <a:ea typeface="Meiryo UI" panose="020B0604030504040204" pitchFamily="50" charset="-128"/>
                <a:cs typeface="Meiryo UI" panose="020B0604030504040204" pitchFamily="50" charset="-128"/>
              </a:defRPr>
            </a:lvl1pPr>
          </a:lstStyle>
          <a:p>
            <a:pPr lvl="0"/>
            <a:r>
              <a:rPr lang="ja-JP" altLang="en-US"/>
              <a:t>マスター テキストの書式設定</a:t>
            </a:r>
          </a:p>
        </p:txBody>
      </p:sp>
      <p:sp>
        <p:nvSpPr>
          <p:cNvPr id="12" name="テキスト プレースホルダー 11"/>
          <p:cNvSpPr>
            <a:spLocks noGrp="1"/>
          </p:cNvSpPr>
          <p:nvPr>
            <p:ph type="body" sz="quarter" idx="17"/>
          </p:nvPr>
        </p:nvSpPr>
        <p:spPr>
          <a:xfrm>
            <a:off x="200026" y="764704"/>
            <a:ext cx="9505950" cy="495108"/>
          </a:xfrm>
          <a:solidFill>
            <a:srgbClr val="99D6EC"/>
          </a:solidFill>
          <a:ln>
            <a:noFill/>
          </a:ln>
        </p:spPr>
        <p:txBody>
          <a:bodyPr vert="horz" wrap="square" lIns="216000" tIns="108000" rIns="216000" bIns="108000" rtlCol="0" anchor="t" anchorCtr="0">
            <a:spAutoFit/>
          </a:bodyPr>
          <a:lstStyle>
            <a:lvl1pPr>
              <a:defRPr lang="ja-JP" altLang="en-US" sz="1662" dirty="0">
                <a:latin typeface="Meiryo UI" panose="020B0604030504040204" pitchFamily="50" charset="-128"/>
                <a:ea typeface="Meiryo UI" panose="020B0604030504040204" pitchFamily="50" charset="-128"/>
                <a:cs typeface="Meiryo UI" panose="020B0604030504040204" pitchFamily="50" charset="-128"/>
              </a:defRPr>
            </a:lvl1pPr>
          </a:lstStyle>
          <a:p>
            <a:pPr lvl="0"/>
            <a:r>
              <a:rPr lang="ja-JP" altLang="en-US"/>
              <a:t>マスター テキストの書式設定</a:t>
            </a:r>
          </a:p>
        </p:txBody>
      </p:sp>
      <p:sp>
        <p:nvSpPr>
          <p:cNvPr id="16" name="タイトル 15"/>
          <p:cNvSpPr>
            <a:spLocks noGrp="1"/>
          </p:cNvSpPr>
          <p:nvPr>
            <p:ph type="title"/>
          </p:nvPr>
        </p:nvSpPr>
        <p:spPr/>
        <p:txBody>
          <a:bodyPr>
            <a:noAutofit/>
          </a:bodyPr>
          <a:lstStyle>
            <a:lvl1pPr>
              <a:defRPr sz="2215"/>
            </a:lvl1pPr>
          </a:lstStyle>
          <a:p>
            <a:r>
              <a:rPr lang="ja-JP" altLang="en-US"/>
              <a:t>マスター タイトルの書式設定</a:t>
            </a:r>
          </a:p>
        </p:txBody>
      </p:sp>
      <p:sp>
        <p:nvSpPr>
          <p:cNvPr id="2" name="日付プレースホルダー 12">
            <a:extLst>
              <a:ext uri="{FF2B5EF4-FFF2-40B4-BE49-F238E27FC236}">
                <a16:creationId xmlns:a16="http://schemas.microsoft.com/office/drawing/2014/main" id="{FABAD128-0FB3-1568-90C0-CFB14C359736}"/>
              </a:ext>
            </a:extLst>
          </p:cNvPr>
          <p:cNvSpPr>
            <a:spLocks noGrp="1"/>
          </p:cNvSpPr>
          <p:nvPr>
            <p:ph type="dt" sz="half" idx="18"/>
          </p:nvPr>
        </p:nvSpPr>
        <p:spPr>
          <a:xfrm>
            <a:off x="0" y="0"/>
            <a:ext cx="0" cy="0"/>
          </a:xfrm>
        </p:spPr>
        <p:txBody>
          <a:bodyPr/>
          <a:lstStyle>
            <a:lvl1pPr>
              <a:defRPr/>
            </a:lvl1pPr>
          </a:lstStyle>
          <a:p>
            <a:pPr>
              <a:defRPr/>
            </a:pPr>
            <a:endParaRPr lang="ja-JP" altLang="en-US"/>
          </a:p>
        </p:txBody>
      </p:sp>
      <p:sp>
        <p:nvSpPr>
          <p:cNvPr id="3" name="フッター プレースホルダー 13">
            <a:extLst>
              <a:ext uri="{FF2B5EF4-FFF2-40B4-BE49-F238E27FC236}">
                <a16:creationId xmlns:a16="http://schemas.microsoft.com/office/drawing/2014/main" id="{088AE387-6084-82AF-2454-64BF9716B5D4}"/>
              </a:ext>
            </a:extLst>
          </p:cNvPr>
          <p:cNvSpPr>
            <a:spLocks noGrp="1"/>
          </p:cNvSpPr>
          <p:nvPr>
            <p:ph type="ftr" sz="quarter" idx="19"/>
          </p:nvPr>
        </p:nvSpPr>
        <p:spPr>
          <a:xfrm>
            <a:off x="0" y="0"/>
            <a:ext cx="0" cy="0"/>
          </a:xfrm>
        </p:spPr>
        <p:txBody>
          <a:bodyPr/>
          <a:lstStyle>
            <a:lvl1pPr>
              <a:defRPr kumimoji="1"/>
            </a:lvl1pPr>
          </a:lstStyle>
          <a:p>
            <a:pPr>
              <a:defRPr/>
            </a:pPr>
            <a:endParaRPr lang="ja-JP" altLang="en-US"/>
          </a:p>
        </p:txBody>
      </p:sp>
    </p:spTree>
    <p:extLst>
      <p:ext uri="{BB962C8B-B14F-4D97-AF65-F5344CB8AC3E}">
        <p14:creationId xmlns:p14="http://schemas.microsoft.com/office/powerpoint/2010/main" val="603106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標準スライド">
    <p:spTree>
      <p:nvGrpSpPr>
        <p:cNvPr id="1" name=""/>
        <p:cNvGrpSpPr/>
        <p:nvPr/>
      </p:nvGrpSpPr>
      <p:grpSpPr>
        <a:xfrm>
          <a:off x="0" y="0"/>
          <a:ext cx="0" cy="0"/>
          <a:chOff x="0" y="0"/>
          <a:chExt cx="0" cy="0"/>
        </a:xfrm>
      </p:grpSpPr>
      <p:sp>
        <p:nvSpPr>
          <p:cNvPr id="6" name="タイトル 1"/>
          <p:cNvSpPr>
            <a:spLocks noGrp="1"/>
          </p:cNvSpPr>
          <p:nvPr>
            <p:ph type="title"/>
          </p:nvPr>
        </p:nvSpPr>
        <p:spPr>
          <a:xfrm>
            <a:off x="200473" y="188640"/>
            <a:ext cx="9505503" cy="399084"/>
          </a:xfrm>
          <a:prstGeom prst="rect">
            <a:avLst/>
          </a:prstGeom>
        </p:spPr>
        <p:txBody>
          <a:bodyPr wrap="square">
            <a:spAutoFit/>
          </a:bodyPr>
          <a:lstStyle>
            <a:lvl1pPr algn="l">
              <a:defRPr lang="ja-JP" altLang="en-US" sz="2215" b="1">
                <a:latin typeface="Meiryo UI" panose="020B0604030504040204" pitchFamily="50" charset="-128"/>
                <a:ea typeface="Meiryo UI" panose="020B0604030504040204" pitchFamily="50" charset="-128"/>
                <a:cs typeface="Meiryo UI" panose="020B0604030504040204" pitchFamily="50" charset="-128"/>
              </a:defRPr>
            </a:lvl1pPr>
          </a:lstStyle>
          <a:p>
            <a:pPr lvl="0"/>
            <a:r>
              <a:rPr lang="ja-JP" altLang="en-US"/>
              <a:t>マスター タイトルの書式設定</a:t>
            </a:r>
          </a:p>
        </p:txBody>
      </p:sp>
      <p:sp>
        <p:nvSpPr>
          <p:cNvPr id="8" name="テキスト プレースホルダー 9"/>
          <p:cNvSpPr>
            <a:spLocks noGrp="1"/>
          </p:cNvSpPr>
          <p:nvPr>
            <p:ph type="body" sz="quarter" idx="13"/>
          </p:nvPr>
        </p:nvSpPr>
        <p:spPr>
          <a:xfrm>
            <a:off x="200794" y="6309321"/>
            <a:ext cx="9396722" cy="134204"/>
          </a:xfrm>
          <a:prstGeom prst="rect">
            <a:avLst/>
          </a:prstGeom>
          <a:noFill/>
        </p:spPr>
        <p:txBody>
          <a:bodyPr wrap="square" lIns="0" tIns="0" rIns="0" bIns="0">
            <a:spAutoFit/>
          </a:bodyPr>
          <a:lstStyle>
            <a:lvl1pPr marL="0" indent="0">
              <a:spcBef>
                <a:spcPts val="0"/>
              </a:spcBef>
              <a:spcAft>
                <a:spcPts val="0"/>
              </a:spcAft>
              <a:buNone/>
              <a:defRPr sz="969">
                <a:latin typeface="Meiryo UI" panose="020B0604030504040204" pitchFamily="50" charset="-128"/>
                <a:ea typeface="Meiryo UI" panose="020B0604030504040204" pitchFamily="50" charset="-128"/>
                <a:cs typeface="Meiryo UI" panose="020B0604030504040204" pitchFamily="50" charset="-128"/>
              </a:defRPr>
            </a:lvl1pPr>
          </a:lstStyle>
          <a:p>
            <a:pPr lvl="0"/>
            <a:r>
              <a:rPr lang="ja-JP" altLang="en-US"/>
              <a:t>マスター テキストの書式設定</a:t>
            </a:r>
          </a:p>
        </p:txBody>
      </p:sp>
      <p:sp>
        <p:nvSpPr>
          <p:cNvPr id="9" name="テキスト プレースホルダー 9"/>
          <p:cNvSpPr>
            <a:spLocks noGrp="1"/>
          </p:cNvSpPr>
          <p:nvPr>
            <p:ph type="body" sz="quarter" idx="14"/>
          </p:nvPr>
        </p:nvSpPr>
        <p:spPr>
          <a:xfrm>
            <a:off x="200796" y="3104968"/>
            <a:ext cx="2662588" cy="255647"/>
          </a:xfrm>
          <a:prstGeom prst="rect">
            <a:avLst/>
          </a:prstGeom>
          <a:noFill/>
        </p:spPr>
        <p:txBody>
          <a:bodyPr wrap="none" lIns="0" tIns="0" rIns="0" bIns="0">
            <a:spAutoFit/>
          </a:bodyPr>
          <a:lstStyle>
            <a:lvl1pPr marL="0" indent="0">
              <a:spcBef>
                <a:spcPts val="0"/>
              </a:spcBef>
              <a:spcAft>
                <a:spcPts val="0"/>
              </a:spcAft>
              <a:buNone/>
              <a:defRPr sz="1846">
                <a:latin typeface="Meiryo UI" panose="020B0604030504040204" pitchFamily="50" charset="-128"/>
                <a:ea typeface="Meiryo UI" panose="020B0604030504040204" pitchFamily="50" charset="-128"/>
                <a:cs typeface="Meiryo UI" panose="020B0604030504040204" pitchFamily="50" charset="-128"/>
              </a:defRPr>
            </a:lvl1pPr>
          </a:lstStyle>
          <a:p>
            <a:pPr lvl="0"/>
            <a:r>
              <a:rPr lang="ja-JP" altLang="en-US"/>
              <a:t>マスター テキストの書式設定</a:t>
            </a:r>
          </a:p>
        </p:txBody>
      </p:sp>
      <p:sp>
        <p:nvSpPr>
          <p:cNvPr id="10" name="テキスト プレースホルダー 9"/>
          <p:cNvSpPr>
            <a:spLocks noGrp="1"/>
          </p:cNvSpPr>
          <p:nvPr>
            <p:ph type="body" sz="quarter" idx="15"/>
          </p:nvPr>
        </p:nvSpPr>
        <p:spPr>
          <a:xfrm>
            <a:off x="200472" y="3769295"/>
            <a:ext cx="1856277" cy="178960"/>
          </a:xfrm>
          <a:prstGeom prst="rect">
            <a:avLst/>
          </a:prstGeom>
          <a:noFill/>
        </p:spPr>
        <p:txBody>
          <a:bodyPr wrap="none" lIns="0" tIns="0" rIns="0" bIns="0">
            <a:spAutoFit/>
          </a:bodyPr>
          <a:lstStyle>
            <a:lvl1pPr marL="0" indent="0">
              <a:spcBef>
                <a:spcPts val="0"/>
              </a:spcBef>
              <a:spcAft>
                <a:spcPts val="0"/>
              </a:spcAft>
              <a:buNone/>
              <a:defRPr sz="1292">
                <a:latin typeface="Meiryo UI" panose="020B0604030504040204" pitchFamily="50" charset="-128"/>
                <a:ea typeface="Meiryo UI" panose="020B0604030504040204" pitchFamily="50" charset="-128"/>
                <a:cs typeface="Meiryo UI" panose="020B0604030504040204" pitchFamily="50" charset="-128"/>
              </a:defRPr>
            </a:lvl1pPr>
          </a:lstStyle>
          <a:p>
            <a:pPr lvl="0"/>
            <a:r>
              <a:rPr lang="ja-JP" altLang="en-US"/>
              <a:t>マスター テキストの書式設定</a:t>
            </a:r>
          </a:p>
        </p:txBody>
      </p:sp>
      <p:sp>
        <p:nvSpPr>
          <p:cNvPr id="11" name="テキスト プレースホルダー 9"/>
          <p:cNvSpPr>
            <a:spLocks noGrp="1"/>
          </p:cNvSpPr>
          <p:nvPr>
            <p:ph type="body" sz="quarter" idx="16"/>
          </p:nvPr>
        </p:nvSpPr>
        <p:spPr>
          <a:xfrm>
            <a:off x="200472" y="4365105"/>
            <a:ext cx="1396216" cy="134204"/>
          </a:xfrm>
          <a:prstGeom prst="rect">
            <a:avLst/>
          </a:prstGeom>
          <a:noFill/>
        </p:spPr>
        <p:txBody>
          <a:bodyPr wrap="none" lIns="0" tIns="0" rIns="0" bIns="0">
            <a:spAutoFit/>
          </a:bodyPr>
          <a:lstStyle>
            <a:lvl1pPr marL="0" indent="0">
              <a:spcBef>
                <a:spcPts val="0"/>
              </a:spcBef>
              <a:spcAft>
                <a:spcPts val="0"/>
              </a:spcAft>
              <a:buNone/>
              <a:defRPr sz="969">
                <a:latin typeface="Meiryo UI" panose="020B0604030504040204" pitchFamily="50" charset="-128"/>
                <a:ea typeface="Meiryo UI" panose="020B0604030504040204" pitchFamily="50" charset="-128"/>
                <a:cs typeface="Meiryo UI" panose="020B0604030504040204" pitchFamily="50" charset="-128"/>
              </a:defRPr>
            </a:lvl1pPr>
          </a:lstStyle>
          <a:p>
            <a:pPr lvl="0"/>
            <a:r>
              <a:rPr lang="ja-JP" altLang="en-US"/>
              <a:t>マスター テキストの書式設定</a:t>
            </a:r>
          </a:p>
        </p:txBody>
      </p:sp>
      <p:sp>
        <p:nvSpPr>
          <p:cNvPr id="12" name="テキスト プレースホルダー 11"/>
          <p:cNvSpPr>
            <a:spLocks noGrp="1"/>
          </p:cNvSpPr>
          <p:nvPr>
            <p:ph type="body" sz="quarter" idx="17"/>
          </p:nvPr>
        </p:nvSpPr>
        <p:spPr>
          <a:xfrm>
            <a:off x="200026" y="764704"/>
            <a:ext cx="9505950" cy="473757"/>
          </a:xfrm>
          <a:prstGeom prst="rect">
            <a:avLst/>
          </a:prstGeom>
          <a:solidFill>
            <a:srgbClr val="99D6EC"/>
          </a:solidFill>
          <a:ln>
            <a:noFill/>
          </a:ln>
        </p:spPr>
        <p:txBody>
          <a:bodyPr vert="horz" wrap="square" lIns="216000" tIns="108000" rIns="216000" bIns="108000" rtlCol="0" anchor="t" anchorCtr="0">
            <a:spAutoFit/>
          </a:bodyPr>
          <a:lstStyle>
            <a:lvl1pPr>
              <a:defRPr lang="ja-JP" altLang="en-US" sz="1846" dirty="0">
                <a:latin typeface="Meiryo UI" panose="020B0604030504040204" pitchFamily="50" charset="-128"/>
                <a:ea typeface="Meiryo UI" panose="020B0604030504040204" pitchFamily="50" charset="-128"/>
                <a:cs typeface="Meiryo UI" panose="020B0604030504040204" pitchFamily="50" charset="-128"/>
              </a:defRPr>
            </a:lvl1pPr>
          </a:lstStyle>
          <a:p>
            <a:pPr lvl="0"/>
            <a:r>
              <a:rPr lang="ja-JP" altLang="en-US"/>
              <a:t>マスター テキストの書式設定</a:t>
            </a:r>
          </a:p>
        </p:txBody>
      </p:sp>
      <p:sp>
        <p:nvSpPr>
          <p:cNvPr id="2" name="日付プレースホルダー 2">
            <a:extLst>
              <a:ext uri="{FF2B5EF4-FFF2-40B4-BE49-F238E27FC236}">
                <a16:creationId xmlns:a16="http://schemas.microsoft.com/office/drawing/2014/main" id="{6BDBC6B2-D88B-EE1A-785E-A14C0E362CFB}"/>
              </a:ext>
            </a:extLst>
          </p:cNvPr>
          <p:cNvSpPr>
            <a:spLocks noGrp="1"/>
          </p:cNvSpPr>
          <p:nvPr>
            <p:ph type="dt" sz="half" idx="18"/>
          </p:nvPr>
        </p:nvSpPr>
        <p:spPr>
          <a:xfrm>
            <a:off x="-11112" y="6519865"/>
            <a:ext cx="2311401" cy="365125"/>
          </a:xfrm>
          <a:prstGeom prst="rect">
            <a:avLst/>
          </a:prstGeom>
        </p:spPr>
        <p:txBody>
          <a:bodyPr/>
          <a:lstStyle>
            <a:lvl1pPr>
              <a:defRPr kumimoji="1"/>
            </a:lvl1pPr>
          </a:lstStyle>
          <a:p>
            <a:pPr>
              <a:defRPr/>
            </a:pPr>
            <a:endParaRPr lang="ja-JP" altLang="en-US"/>
          </a:p>
        </p:txBody>
      </p:sp>
      <p:sp>
        <p:nvSpPr>
          <p:cNvPr id="3" name="フッター プレースホルダー 3">
            <a:extLst>
              <a:ext uri="{FF2B5EF4-FFF2-40B4-BE49-F238E27FC236}">
                <a16:creationId xmlns:a16="http://schemas.microsoft.com/office/drawing/2014/main" id="{EF5B5B08-2469-A1E3-72C2-51AB3384C8B5}"/>
              </a:ext>
            </a:extLst>
          </p:cNvPr>
          <p:cNvSpPr>
            <a:spLocks noGrp="1"/>
          </p:cNvSpPr>
          <p:nvPr>
            <p:ph type="ftr" sz="quarter" idx="19"/>
          </p:nvPr>
        </p:nvSpPr>
        <p:spPr>
          <a:xfrm>
            <a:off x="3392488" y="6524627"/>
            <a:ext cx="3136900" cy="365125"/>
          </a:xfrm>
          <a:prstGeom prst="rect">
            <a:avLst/>
          </a:prstGeom>
        </p:spPr>
        <p:txBody>
          <a:bodyPr/>
          <a:lstStyle>
            <a:lvl1pPr>
              <a:defRPr kumimoji="1"/>
            </a:lvl1pPr>
          </a:lstStyle>
          <a:p>
            <a:pPr>
              <a:defRPr/>
            </a:pPr>
            <a:endParaRPr lang="ja-JP" altLang="en-US"/>
          </a:p>
        </p:txBody>
      </p:sp>
    </p:spTree>
    <p:extLst>
      <p:ext uri="{BB962C8B-B14F-4D97-AF65-F5344CB8AC3E}">
        <p14:creationId xmlns:p14="http://schemas.microsoft.com/office/powerpoint/2010/main" val="16291311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目次用スライド">
    <p:spTree>
      <p:nvGrpSpPr>
        <p:cNvPr id="1" name=""/>
        <p:cNvGrpSpPr/>
        <p:nvPr/>
      </p:nvGrpSpPr>
      <p:grpSpPr>
        <a:xfrm>
          <a:off x="0" y="0"/>
          <a:ext cx="0" cy="0"/>
          <a:chOff x="0" y="0"/>
          <a:chExt cx="0" cy="0"/>
        </a:xfrm>
      </p:grpSpPr>
      <p:pic>
        <p:nvPicPr>
          <p:cNvPr id="3" name="Picture 11" descr="ç°å¢ç">
            <a:extLst>
              <a:ext uri="{FF2B5EF4-FFF2-40B4-BE49-F238E27FC236}">
                <a16:creationId xmlns:a16="http://schemas.microsoft.com/office/drawing/2014/main" id="{C5F782AA-9D2C-3658-87EE-FF40757BA4C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9167813" y="133350"/>
            <a:ext cx="595312"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グラフィックス 3">
            <a:extLst>
              <a:ext uri="{FF2B5EF4-FFF2-40B4-BE49-F238E27FC236}">
                <a16:creationId xmlns:a16="http://schemas.microsoft.com/office/drawing/2014/main" id="{D0A24BA4-825A-72DA-4675-9309A5DDA475}"/>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323850" y="354013"/>
            <a:ext cx="88725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線コネクタ 4">
            <a:extLst>
              <a:ext uri="{FF2B5EF4-FFF2-40B4-BE49-F238E27FC236}">
                <a16:creationId xmlns:a16="http://schemas.microsoft.com/office/drawing/2014/main" id="{71A7F5D2-42EE-3777-8EE4-6F80A300FDF1}"/>
              </a:ext>
            </a:extLst>
          </p:cNvPr>
          <p:cNvCxnSpPr>
            <a:cxnSpLocks/>
          </p:cNvCxnSpPr>
          <p:nvPr userDrawn="1"/>
        </p:nvCxnSpPr>
        <p:spPr>
          <a:xfrm>
            <a:off x="249238" y="531813"/>
            <a:ext cx="360362" cy="352425"/>
          </a:xfrm>
          <a:prstGeom prst="line">
            <a:avLst/>
          </a:prstGeom>
          <a:ln w="127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A2BE5B26-998A-8371-CFE7-A847AE312A01}"/>
              </a:ext>
            </a:extLst>
          </p:cNvPr>
          <p:cNvCxnSpPr>
            <a:cxnSpLocks/>
          </p:cNvCxnSpPr>
          <p:nvPr userDrawn="1"/>
        </p:nvCxnSpPr>
        <p:spPr>
          <a:xfrm>
            <a:off x="8636000" y="261938"/>
            <a:ext cx="635000" cy="623887"/>
          </a:xfrm>
          <a:prstGeom prst="line">
            <a:avLst/>
          </a:prstGeom>
          <a:ln w="127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545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681038" y="365125"/>
            <a:ext cx="8543925" cy="1325563"/>
          </a:xfrm>
          <a:prstGeom prst="rect">
            <a:avLst/>
          </a:prstGeom>
        </p:spPr>
        <p:txBody>
          <a:bodyPr/>
          <a:lstStyle/>
          <a:p>
            <a:r>
              <a:rPr lang="ja-JP" altLang="en-US"/>
              <a:t>マスター タイトルの書式設定</a:t>
            </a:r>
          </a:p>
        </p:txBody>
      </p:sp>
      <p:sp>
        <p:nvSpPr>
          <p:cNvPr id="3" name="日付プレースホルダー 2">
            <a:extLst>
              <a:ext uri="{FF2B5EF4-FFF2-40B4-BE49-F238E27FC236}">
                <a16:creationId xmlns:a16="http://schemas.microsoft.com/office/drawing/2014/main" id="{38F0E739-6303-DE4C-41D8-8BF3298A7782}"/>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4" name="フッター プレースホルダー 3">
            <a:extLst>
              <a:ext uri="{FF2B5EF4-FFF2-40B4-BE49-F238E27FC236}">
                <a16:creationId xmlns:a16="http://schemas.microsoft.com/office/drawing/2014/main" id="{A7D2304C-3ACA-6084-EB3B-85F737ED495A}"/>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5" name="スライド番号プレースホルダー 4">
            <a:extLst>
              <a:ext uri="{FF2B5EF4-FFF2-40B4-BE49-F238E27FC236}">
                <a16:creationId xmlns:a16="http://schemas.microsoft.com/office/drawing/2014/main" id="{F26E2C50-AAFC-A010-661F-DC2A4F4D1489}"/>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37D8D718-9AC7-4CFC-8557-1D3E553BFA3C}" type="slidenum">
              <a:rPr lang="ja-JP" altLang="en-US"/>
              <a:pPr>
                <a:defRPr/>
              </a:pPr>
              <a:t>‹#›</a:t>
            </a:fld>
            <a:endParaRPr lang="ja-JP" altLang="en-US"/>
          </a:p>
        </p:txBody>
      </p:sp>
    </p:spTree>
    <p:extLst>
      <p:ext uri="{BB962C8B-B14F-4D97-AF65-F5344CB8AC3E}">
        <p14:creationId xmlns:p14="http://schemas.microsoft.com/office/powerpoint/2010/main" val="29512091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内容説明用スライド">
    <p:spTree>
      <p:nvGrpSpPr>
        <p:cNvPr id="1" name=""/>
        <p:cNvGrpSpPr/>
        <p:nvPr/>
      </p:nvGrpSpPr>
      <p:grpSpPr>
        <a:xfrm>
          <a:off x="0" y="0"/>
          <a:ext cx="0" cy="0"/>
          <a:chOff x="0" y="0"/>
          <a:chExt cx="0" cy="0"/>
        </a:xfrm>
      </p:grpSpPr>
      <p:grpSp>
        <p:nvGrpSpPr>
          <p:cNvPr id="3" name="グループ化 110">
            <a:extLst>
              <a:ext uri="{FF2B5EF4-FFF2-40B4-BE49-F238E27FC236}">
                <a16:creationId xmlns:a16="http://schemas.microsoft.com/office/drawing/2014/main" id="{030884DD-E47F-0225-D4A6-F6E948D2B157}"/>
              </a:ext>
            </a:extLst>
          </p:cNvPr>
          <p:cNvGrpSpPr>
            <a:grpSpLocks/>
          </p:cNvGrpSpPr>
          <p:nvPr userDrawn="1"/>
        </p:nvGrpSpPr>
        <p:grpSpPr bwMode="auto">
          <a:xfrm>
            <a:off x="198438" y="339725"/>
            <a:ext cx="9429750" cy="719138"/>
            <a:chOff x="213594" y="2187666"/>
            <a:chExt cx="10177559" cy="792964"/>
          </a:xfrm>
        </p:grpSpPr>
        <p:pic>
          <p:nvPicPr>
            <p:cNvPr id="4" name="Picture 11" descr="ç°å¢ç">
              <a:extLst>
                <a:ext uri="{FF2B5EF4-FFF2-40B4-BE49-F238E27FC236}">
                  <a16:creationId xmlns:a16="http://schemas.microsoft.com/office/drawing/2014/main" id="{CDAD9511-9FD3-18FB-4066-677EBB422ECC}"/>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9811212" y="2219029"/>
              <a:ext cx="579941" cy="559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グループ化 112">
              <a:extLst>
                <a:ext uri="{FF2B5EF4-FFF2-40B4-BE49-F238E27FC236}">
                  <a16:creationId xmlns:a16="http://schemas.microsoft.com/office/drawing/2014/main" id="{D016419C-72D5-595A-76D6-20ECFCA35ECB}"/>
                </a:ext>
              </a:extLst>
            </p:cNvPr>
            <p:cNvGrpSpPr>
              <a:grpSpLocks/>
            </p:cNvGrpSpPr>
            <p:nvPr userDrawn="1"/>
          </p:nvGrpSpPr>
          <p:grpSpPr bwMode="auto">
            <a:xfrm>
              <a:off x="213594" y="2187666"/>
              <a:ext cx="9822130" cy="792964"/>
              <a:chOff x="218356" y="2187666"/>
              <a:chExt cx="9822130" cy="792964"/>
            </a:xfrm>
          </p:grpSpPr>
          <p:sp>
            <p:nvSpPr>
              <p:cNvPr id="6" name="フリーフォーム: 図形 15">
                <a:extLst>
                  <a:ext uri="{FF2B5EF4-FFF2-40B4-BE49-F238E27FC236}">
                    <a16:creationId xmlns:a16="http://schemas.microsoft.com/office/drawing/2014/main" id="{718F594D-4FE7-0A38-3679-7B9BAC9EF3CE}"/>
                  </a:ext>
                </a:extLst>
              </p:cNvPr>
              <p:cNvSpPr/>
              <p:nvPr userDrawn="1"/>
            </p:nvSpPr>
            <p:spPr>
              <a:xfrm>
                <a:off x="309165" y="2275190"/>
                <a:ext cx="9682388" cy="649425"/>
              </a:xfrm>
              <a:custGeom>
                <a:avLst/>
                <a:gdLst>
                  <a:gd name="connsiteX0" fmla="*/ 68294 w 9681568"/>
                  <a:gd name="connsiteY0" fmla="*/ 0 h 648000"/>
                  <a:gd name="connsiteX1" fmla="*/ 9033568 w 9681568"/>
                  <a:gd name="connsiteY1" fmla="*/ 0 h 648000"/>
                  <a:gd name="connsiteX2" fmla="*/ 9681568 w 9681568"/>
                  <a:gd name="connsiteY2" fmla="*/ 648000 h 648000"/>
                  <a:gd name="connsiteX3" fmla="*/ 264751 w 9681568"/>
                  <a:gd name="connsiteY3" fmla="*/ 648000 h 648000"/>
                  <a:gd name="connsiteX4" fmla="*/ 0 w 9681568"/>
                  <a:gd name="connsiteY4" fmla="*/ 446523 h 648000"/>
                  <a:gd name="connsiteX5" fmla="*/ 0 w 9681568"/>
                  <a:gd name="connsiteY5" fmla="*/ 51957 h 648000"/>
                  <a:gd name="connsiteX6" fmla="*/ 68294 w 9681568"/>
                  <a:gd name="connsiteY6" fmla="*/ 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1568" h="648000">
                    <a:moveTo>
                      <a:pt x="68294" y="0"/>
                    </a:moveTo>
                    <a:lnTo>
                      <a:pt x="9033568" y="0"/>
                    </a:lnTo>
                    <a:lnTo>
                      <a:pt x="9681568" y="648000"/>
                    </a:lnTo>
                    <a:lnTo>
                      <a:pt x="264751" y="648000"/>
                    </a:lnTo>
                    <a:lnTo>
                      <a:pt x="0" y="446523"/>
                    </a:lnTo>
                    <a:lnTo>
                      <a:pt x="0" y="51957"/>
                    </a:lnTo>
                    <a:cubicBezTo>
                      <a:pt x="0" y="23262"/>
                      <a:pt x="30576" y="0"/>
                      <a:pt x="6829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507"/>
              </a:p>
            </p:txBody>
          </p:sp>
          <p:sp>
            <p:nvSpPr>
              <p:cNvPr id="7" name="フリーフォーム: 図形 16">
                <a:extLst>
                  <a:ext uri="{FF2B5EF4-FFF2-40B4-BE49-F238E27FC236}">
                    <a16:creationId xmlns:a16="http://schemas.microsoft.com/office/drawing/2014/main" id="{10449929-E8AC-8D03-C393-1D4A6A1B9267}"/>
                  </a:ext>
                </a:extLst>
              </p:cNvPr>
              <p:cNvSpPr/>
              <p:nvPr userDrawn="1"/>
            </p:nvSpPr>
            <p:spPr>
              <a:xfrm flipV="1">
                <a:off x="309165" y="2527257"/>
                <a:ext cx="9682388" cy="397358"/>
              </a:xfrm>
              <a:custGeom>
                <a:avLst/>
                <a:gdLst>
                  <a:gd name="connsiteX0" fmla="*/ 0 w 9681568"/>
                  <a:gd name="connsiteY0" fmla="*/ 396000 h 396000"/>
                  <a:gd name="connsiteX1" fmla="*/ 9285568 w 9681568"/>
                  <a:gd name="connsiteY1" fmla="*/ 396000 h 396000"/>
                  <a:gd name="connsiteX2" fmla="*/ 9681568 w 9681568"/>
                  <a:gd name="connsiteY2" fmla="*/ 0 h 396000"/>
                  <a:gd name="connsiteX3" fmla="*/ 206973 w 9681568"/>
                  <a:gd name="connsiteY3" fmla="*/ 0 h 396000"/>
                  <a:gd name="connsiteX4" fmla="*/ 0 w 9681568"/>
                  <a:gd name="connsiteY4" fmla="*/ 206973 h 3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1568" h="396000">
                    <a:moveTo>
                      <a:pt x="0" y="396000"/>
                    </a:moveTo>
                    <a:lnTo>
                      <a:pt x="9285568" y="396000"/>
                    </a:lnTo>
                    <a:lnTo>
                      <a:pt x="9681568" y="0"/>
                    </a:lnTo>
                    <a:lnTo>
                      <a:pt x="206973" y="0"/>
                    </a:lnTo>
                    <a:lnTo>
                      <a:pt x="0" y="2069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843"/>
              </a:p>
            </p:txBody>
          </p:sp>
          <p:cxnSp>
            <p:nvCxnSpPr>
              <p:cNvPr id="8" name="直線コネクタ 7">
                <a:extLst>
                  <a:ext uri="{FF2B5EF4-FFF2-40B4-BE49-F238E27FC236}">
                    <a16:creationId xmlns:a16="http://schemas.microsoft.com/office/drawing/2014/main" id="{0AC493EA-0AB9-C68B-D276-E0645A3E3EDC}"/>
                  </a:ext>
                </a:extLst>
              </p:cNvPr>
              <p:cNvCxnSpPr>
                <a:cxnSpLocks/>
              </p:cNvCxnSpPr>
              <p:nvPr userDrawn="1"/>
            </p:nvCxnSpPr>
            <p:spPr>
              <a:xfrm>
                <a:off x="218356" y="2620033"/>
                <a:ext cx="359813" cy="3605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1FFF8DCD-0BAD-23A4-2C62-2CC1B64C6FE4}"/>
                  </a:ext>
                </a:extLst>
              </p:cNvPr>
              <p:cNvCxnSpPr>
                <a:cxnSpLocks/>
              </p:cNvCxnSpPr>
              <p:nvPr userDrawn="1"/>
            </p:nvCxnSpPr>
            <p:spPr>
              <a:xfrm>
                <a:off x="9247941" y="2187666"/>
                <a:ext cx="793301" cy="7929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0" name="コンテンツ プレースホルダー 18"/>
          <p:cNvSpPr>
            <a:spLocks noGrp="1"/>
          </p:cNvSpPr>
          <p:nvPr>
            <p:ph sz="quarter" idx="14"/>
          </p:nvPr>
        </p:nvSpPr>
        <p:spPr bwMode="white">
          <a:xfrm>
            <a:off x="287214" y="440501"/>
            <a:ext cx="8271821" cy="187227"/>
          </a:xfrm>
          <a:prstGeom prst="rect">
            <a:avLst/>
          </a:prstGeom>
        </p:spPr>
        <p:txBody>
          <a:bodyPr lIns="180000" tIns="36000" rIns="0" bIns="0" anchor="ctr"/>
          <a:lstStyle>
            <a:lvl1pPr marL="0" marR="0" indent="0" algn="l" defTabSz="765752" rtl="0" eaLnBrk="1" fontAlgn="auto" latinLnBrk="0" hangingPunct="1">
              <a:lnSpc>
                <a:spcPct val="90000"/>
              </a:lnSpc>
              <a:spcBef>
                <a:spcPts val="837"/>
              </a:spcBef>
              <a:spcAft>
                <a:spcPts val="0"/>
              </a:spcAft>
              <a:buClrTx/>
              <a:buSzTx/>
              <a:buFontTx/>
              <a:buNone/>
              <a:tabLst/>
              <a:defRPr sz="1005" b="1">
                <a:solidFill>
                  <a:schemeClr val="bg1"/>
                </a:solidFill>
                <a:latin typeface="Meiryo UI" panose="020B0604030504040204" pitchFamily="50" charset="-128"/>
                <a:ea typeface="Meiryo UI" panose="020B0604030504040204" pitchFamily="50" charset="-128"/>
              </a:defRPr>
            </a:lvl1pPr>
            <a:lvl2pPr marL="382876" indent="0">
              <a:buFontTx/>
              <a:buNone/>
              <a:defRPr/>
            </a:lvl2pPr>
            <a:lvl3pPr marL="765752" indent="0">
              <a:buFontTx/>
              <a:buNone/>
              <a:defRPr/>
            </a:lvl3pPr>
            <a:lvl4pPr marL="1148628" indent="0">
              <a:buFontTx/>
              <a:buNone/>
              <a:defRPr/>
            </a:lvl4pPr>
            <a:lvl5pPr marL="1531503" indent="0">
              <a:buFontTx/>
              <a:buNone/>
              <a:defRPr/>
            </a:lvl5pPr>
          </a:lstStyle>
          <a:p>
            <a:pPr lvl="0"/>
            <a:r>
              <a:rPr lang="ja-JP" altLang="en-US"/>
              <a:t>マスター テキストの書式設定</a:t>
            </a:r>
          </a:p>
        </p:txBody>
      </p:sp>
      <p:sp>
        <p:nvSpPr>
          <p:cNvPr id="21" name="コンテンツ プレースホルダー 18"/>
          <p:cNvSpPr>
            <a:spLocks noGrp="1"/>
          </p:cNvSpPr>
          <p:nvPr>
            <p:ph sz="quarter" idx="15"/>
          </p:nvPr>
        </p:nvSpPr>
        <p:spPr bwMode="white">
          <a:xfrm>
            <a:off x="287214" y="204065"/>
            <a:ext cx="8271821" cy="203962"/>
          </a:xfrm>
          <a:prstGeom prst="rect">
            <a:avLst/>
          </a:prstGeom>
        </p:spPr>
        <p:txBody>
          <a:bodyPr lIns="72000" tIns="36000" rIns="0" bIns="0" anchor="ctr"/>
          <a:lstStyle>
            <a:lvl1pPr marL="0" indent="0" algn="l">
              <a:buFontTx/>
              <a:buNone/>
              <a:defRPr sz="1005" b="1">
                <a:solidFill>
                  <a:schemeClr val="accent1"/>
                </a:solidFill>
                <a:latin typeface="Meiryo UI" panose="020B0604030504040204" pitchFamily="50" charset="-128"/>
                <a:ea typeface="Meiryo UI" panose="020B0604030504040204" pitchFamily="50" charset="-128"/>
              </a:defRPr>
            </a:lvl1pPr>
            <a:lvl2pPr marL="382876" indent="0">
              <a:buFontTx/>
              <a:buNone/>
              <a:defRPr/>
            </a:lvl2pPr>
            <a:lvl3pPr marL="765752" indent="0">
              <a:buFontTx/>
              <a:buNone/>
              <a:defRPr/>
            </a:lvl3pPr>
            <a:lvl4pPr marL="1148628" indent="0">
              <a:buFontTx/>
              <a:buNone/>
              <a:defRPr/>
            </a:lvl4pPr>
            <a:lvl5pPr marL="1531503" indent="0">
              <a:buFontTx/>
              <a:buNone/>
              <a:defRPr/>
            </a:lvl5pPr>
          </a:lstStyle>
          <a:p>
            <a:pPr lvl="0"/>
            <a:r>
              <a:rPr lang="ja-JP" altLang="en-US"/>
              <a:t>マスター テキストの書式設定</a:t>
            </a:r>
          </a:p>
        </p:txBody>
      </p:sp>
      <p:sp>
        <p:nvSpPr>
          <p:cNvPr id="22" name="タイトル 97"/>
          <p:cNvSpPr>
            <a:spLocks noGrp="1"/>
          </p:cNvSpPr>
          <p:nvPr>
            <p:ph type="title"/>
          </p:nvPr>
        </p:nvSpPr>
        <p:spPr>
          <a:xfrm>
            <a:off x="287214" y="648417"/>
            <a:ext cx="8276234" cy="359244"/>
          </a:xfrm>
          <a:prstGeom prst="rect">
            <a:avLst/>
          </a:prstGeom>
        </p:spPr>
        <p:txBody>
          <a:bodyPr lIns="252000" tIns="36000" rIns="0" bIns="0" anchor="ctr" anchorCtr="0"/>
          <a:lstStyle>
            <a:lvl1pPr>
              <a:defRPr sz="1843" b="1">
                <a:solidFill>
                  <a:schemeClr val="bg1"/>
                </a:solidFill>
                <a:latin typeface="Meiryo UI" panose="020B0604030504040204" pitchFamily="50" charset="-128"/>
                <a:ea typeface="Meiryo UI" panose="020B0604030504040204" pitchFamily="50" charset="-128"/>
              </a:defRPr>
            </a:lvl1pPr>
          </a:lstStyle>
          <a:p>
            <a:r>
              <a:rPr lang="ja-JP" altLang="en-US"/>
              <a:t>マスター タイトルの書式設定</a:t>
            </a:r>
          </a:p>
        </p:txBody>
      </p:sp>
    </p:spTree>
    <p:extLst>
      <p:ext uri="{BB962C8B-B14F-4D97-AF65-F5344CB8AC3E}">
        <p14:creationId xmlns:p14="http://schemas.microsoft.com/office/powerpoint/2010/main" val="25565812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_内容説明用スライド_タイトルのみ">
    <p:spTree>
      <p:nvGrpSpPr>
        <p:cNvPr id="1" name=""/>
        <p:cNvGrpSpPr/>
        <p:nvPr/>
      </p:nvGrpSpPr>
      <p:grpSpPr>
        <a:xfrm>
          <a:off x="0" y="0"/>
          <a:ext cx="0" cy="0"/>
          <a:chOff x="0" y="0"/>
          <a:chExt cx="0" cy="0"/>
        </a:xfrm>
      </p:grpSpPr>
      <p:grpSp>
        <p:nvGrpSpPr>
          <p:cNvPr id="2" name="グループ化 109">
            <a:extLst>
              <a:ext uri="{FF2B5EF4-FFF2-40B4-BE49-F238E27FC236}">
                <a16:creationId xmlns:a16="http://schemas.microsoft.com/office/drawing/2014/main" id="{79A600FC-D265-13EE-E0C4-4FE5AD1EC6C7}"/>
              </a:ext>
            </a:extLst>
          </p:cNvPr>
          <p:cNvGrpSpPr>
            <a:grpSpLocks/>
          </p:cNvGrpSpPr>
          <p:nvPr userDrawn="1"/>
        </p:nvGrpSpPr>
        <p:grpSpPr bwMode="auto">
          <a:xfrm>
            <a:off x="198438" y="228600"/>
            <a:ext cx="9429750" cy="719138"/>
            <a:chOff x="213594" y="302433"/>
            <a:chExt cx="10177559" cy="792964"/>
          </a:xfrm>
        </p:grpSpPr>
        <p:pic>
          <p:nvPicPr>
            <p:cNvPr id="3" name="Picture 11" descr="ç°å¢ç">
              <a:extLst>
                <a:ext uri="{FF2B5EF4-FFF2-40B4-BE49-F238E27FC236}">
                  <a16:creationId xmlns:a16="http://schemas.microsoft.com/office/drawing/2014/main" id="{D052A407-BDDA-CE84-F44F-2471EEDC96E1}"/>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9811212" y="333796"/>
              <a:ext cx="579941" cy="559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フリーフォーム: 図形 29">
              <a:extLst>
                <a:ext uri="{FF2B5EF4-FFF2-40B4-BE49-F238E27FC236}">
                  <a16:creationId xmlns:a16="http://schemas.microsoft.com/office/drawing/2014/main" id="{C79A4678-7197-57DF-515B-BE2A40EFE480}"/>
                </a:ext>
              </a:extLst>
            </p:cNvPr>
            <p:cNvSpPr/>
            <p:nvPr userDrawn="1"/>
          </p:nvSpPr>
          <p:spPr>
            <a:xfrm flipH="1" flipV="1">
              <a:off x="306117" y="389957"/>
              <a:ext cx="9680675" cy="649425"/>
            </a:xfrm>
            <a:custGeom>
              <a:avLst/>
              <a:gdLst>
                <a:gd name="connsiteX0" fmla="*/ 9613274 w 9680339"/>
                <a:gd name="connsiteY0" fmla="*/ 648000 h 648000"/>
                <a:gd name="connsiteX1" fmla="*/ 648000 w 9680339"/>
                <a:gd name="connsiteY1" fmla="*/ 648000 h 648000"/>
                <a:gd name="connsiteX2" fmla="*/ 0 w 9680339"/>
                <a:gd name="connsiteY2" fmla="*/ 0 h 648000"/>
                <a:gd name="connsiteX3" fmla="*/ 8817361 w 9680339"/>
                <a:gd name="connsiteY3" fmla="*/ 0 h 648000"/>
                <a:gd name="connsiteX4" fmla="*/ 9413208 w 9680339"/>
                <a:gd name="connsiteY4" fmla="*/ 0 h 648000"/>
                <a:gd name="connsiteX5" fmla="*/ 9469437 w 9680339"/>
                <a:gd name="connsiteY5" fmla="*/ 0 h 648000"/>
                <a:gd name="connsiteX6" fmla="*/ 9630899 w 9680339"/>
                <a:gd name="connsiteY6" fmla="*/ 162918 h 648000"/>
                <a:gd name="connsiteX7" fmla="*/ 9680339 w 9680339"/>
                <a:gd name="connsiteY7" fmla="*/ 200542 h 648000"/>
                <a:gd name="connsiteX8" fmla="*/ 9680339 w 9680339"/>
                <a:gd name="connsiteY8" fmla="*/ 598300 h 648000"/>
                <a:gd name="connsiteX9" fmla="*/ 9661565 w 9680339"/>
                <a:gd name="connsiteY9" fmla="*/ 632782 h 648000"/>
                <a:gd name="connsiteX10" fmla="*/ 9613274 w 9680339"/>
                <a:gd name="connsiteY10" fmla="*/ 64800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80339" h="648000">
                  <a:moveTo>
                    <a:pt x="9613274" y="648000"/>
                  </a:moveTo>
                  <a:lnTo>
                    <a:pt x="648000" y="648000"/>
                  </a:lnTo>
                  <a:lnTo>
                    <a:pt x="0" y="0"/>
                  </a:lnTo>
                  <a:lnTo>
                    <a:pt x="8817361" y="0"/>
                  </a:lnTo>
                  <a:lnTo>
                    <a:pt x="9413208" y="0"/>
                  </a:lnTo>
                  <a:lnTo>
                    <a:pt x="9469437" y="0"/>
                  </a:lnTo>
                  <a:lnTo>
                    <a:pt x="9630899" y="162918"/>
                  </a:lnTo>
                  <a:lnTo>
                    <a:pt x="9680339" y="200542"/>
                  </a:lnTo>
                  <a:lnTo>
                    <a:pt x="9680339" y="598300"/>
                  </a:lnTo>
                  <a:lnTo>
                    <a:pt x="9661565" y="632782"/>
                  </a:lnTo>
                  <a:cubicBezTo>
                    <a:pt x="9649206" y="642184"/>
                    <a:pt x="9632133" y="648000"/>
                    <a:pt x="9613274" y="64800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507"/>
            </a:p>
          </p:txBody>
        </p:sp>
        <p:cxnSp>
          <p:nvCxnSpPr>
            <p:cNvPr id="5" name="直線コネクタ 4">
              <a:extLst>
                <a:ext uri="{FF2B5EF4-FFF2-40B4-BE49-F238E27FC236}">
                  <a16:creationId xmlns:a16="http://schemas.microsoft.com/office/drawing/2014/main" id="{CC9ED4CC-5E58-151C-831E-14CCB84CA7EF}"/>
                </a:ext>
              </a:extLst>
            </p:cNvPr>
            <p:cNvCxnSpPr>
              <a:cxnSpLocks/>
            </p:cNvCxnSpPr>
            <p:nvPr userDrawn="1"/>
          </p:nvCxnSpPr>
          <p:spPr>
            <a:xfrm>
              <a:off x="9243179" y="302433"/>
              <a:ext cx="793301" cy="7929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953739C3-FA56-7B47-D1A5-9CE761D3C5B9}"/>
                </a:ext>
              </a:extLst>
            </p:cNvPr>
            <p:cNvCxnSpPr>
              <a:cxnSpLocks/>
            </p:cNvCxnSpPr>
            <p:nvPr userDrawn="1"/>
          </p:nvCxnSpPr>
          <p:spPr>
            <a:xfrm>
              <a:off x="213594" y="734800"/>
              <a:ext cx="359813" cy="3605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タイトル 97"/>
          <p:cNvSpPr>
            <a:spLocks noGrp="1"/>
          </p:cNvSpPr>
          <p:nvPr>
            <p:ph type="title"/>
          </p:nvPr>
        </p:nvSpPr>
        <p:spPr>
          <a:xfrm>
            <a:off x="287214" y="293431"/>
            <a:ext cx="8271821" cy="587854"/>
          </a:xfrm>
          <a:prstGeom prst="rect">
            <a:avLst/>
          </a:prstGeom>
        </p:spPr>
        <p:txBody>
          <a:bodyPr lIns="252000" tIns="36000" rIns="0" bIns="0" anchor="ctr" anchorCtr="0"/>
          <a:lstStyle>
            <a:lvl1pPr>
              <a:defRPr sz="2345" b="1">
                <a:solidFill>
                  <a:schemeClr val="bg1"/>
                </a:solidFill>
                <a:latin typeface="Meiryo UI" panose="020B0604030504040204" pitchFamily="50" charset="-128"/>
                <a:ea typeface="Meiryo UI" panose="020B0604030504040204" pitchFamily="50" charset="-128"/>
              </a:defRPr>
            </a:lvl1pPr>
          </a:lstStyle>
          <a:p>
            <a:r>
              <a:rPr lang="ja-JP" altLang="en-US"/>
              <a:t>マスター タイトルの書式設定</a:t>
            </a:r>
          </a:p>
        </p:txBody>
      </p:sp>
    </p:spTree>
    <p:extLst>
      <p:ext uri="{BB962C8B-B14F-4D97-AF65-F5344CB8AC3E}">
        <p14:creationId xmlns:p14="http://schemas.microsoft.com/office/powerpoint/2010/main" val="30521769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中扉スライド">
    <p:spTree>
      <p:nvGrpSpPr>
        <p:cNvPr id="1" name=""/>
        <p:cNvGrpSpPr/>
        <p:nvPr/>
      </p:nvGrpSpPr>
      <p:grpSpPr>
        <a:xfrm>
          <a:off x="0" y="0"/>
          <a:ext cx="0" cy="0"/>
          <a:chOff x="0" y="0"/>
          <a:chExt cx="0" cy="0"/>
        </a:xfrm>
      </p:grpSpPr>
      <p:grpSp>
        <p:nvGrpSpPr>
          <p:cNvPr id="3" name="グループ化 109">
            <a:extLst>
              <a:ext uri="{FF2B5EF4-FFF2-40B4-BE49-F238E27FC236}">
                <a16:creationId xmlns:a16="http://schemas.microsoft.com/office/drawing/2014/main" id="{7AAEBC3D-2DF9-6B06-7709-F8AED5460C70}"/>
              </a:ext>
            </a:extLst>
          </p:cNvPr>
          <p:cNvGrpSpPr>
            <a:grpSpLocks/>
          </p:cNvGrpSpPr>
          <p:nvPr userDrawn="1"/>
        </p:nvGrpSpPr>
        <p:grpSpPr bwMode="auto">
          <a:xfrm>
            <a:off x="965200" y="2714625"/>
            <a:ext cx="7989888" cy="1558925"/>
            <a:chOff x="1042416" y="2697480"/>
            <a:chExt cx="8622792" cy="1007999"/>
          </a:xfrm>
        </p:grpSpPr>
        <p:cxnSp>
          <p:nvCxnSpPr>
            <p:cNvPr id="4" name="直線コネクタ 3">
              <a:extLst>
                <a:ext uri="{FF2B5EF4-FFF2-40B4-BE49-F238E27FC236}">
                  <a16:creationId xmlns:a16="http://schemas.microsoft.com/office/drawing/2014/main" id="{5B8B3335-0111-E324-538F-CF0CBA6563A8}"/>
                </a:ext>
              </a:extLst>
            </p:cNvPr>
            <p:cNvCxnSpPr/>
            <p:nvPr userDrawn="1"/>
          </p:nvCxnSpPr>
          <p:spPr>
            <a:xfrm>
              <a:off x="1042416" y="2697480"/>
              <a:ext cx="862279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EF2B809A-1FC7-9096-EE0C-8CC8D0A1E6A3}"/>
                </a:ext>
              </a:extLst>
            </p:cNvPr>
            <p:cNvCxnSpPr/>
            <p:nvPr userDrawn="1"/>
          </p:nvCxnSpPr>
          <p:spPr>
            <a:xfrm>
              <a:off x="1042416" y="3705479"/>
              <a:ext cx="862279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6" name="グラフィックス 6">
            <a:extLst>
              <a:ext uri="{FF2B5EF4-FFF2-40B4-BE49-F238E27FC236}">
                <a16:creationId xmlns:a16="http://schemas.microsoft.com/office/drawing/2014/main" id="{DC8E36A9-9716-0946-77D0-FA92BAC5B523}"/>
              </a:ext>
            </a:extLst>
          </p:cNvPr>
          <p:cNvPicPr>
            <a:picLocks/>
          </p:cNvPicPr>
          <p:nvPr userDrawn="1"/>
        </p:nvPicPr>
        <p:blipFill>
          <a:blip r:embed="rId2">
            <a:extLst>
              <a:ext uri="{28A0092B-C50C-407E-A947-70E740481C1C}">
                <a14:useLocalDpi xmlns:a14="http://schemas.microsoft.com/office/drawing/2010/main"/>
              </a:ext>
            </a:extLst>
          </a:blip>
          <a:srcRect/>
          <a:stretch>
            <a:fillRect/>
          </a:stretch>
        </p:blipFill>
        <p:spPr bwMode="auto">
          <a:xfrm>
            <a:off x="336550" y="358775"/>
            <a:ext cx="9272588" cy="614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951154" y="2714139"/>
            <a:ext cx="8003695" cy="1559335"/>
          </a:xfrm>
          <a:prstGeom prst="rect">
            <a:avLst/>
          </a:prstGeom>
        </p:spPr>
        <p:txBody>
          <a:bodyPr lIns="0" tIns="72000" rIns="0" bIns="0" anchor="ctr">
            <a:normAutofit/>
          </a:bodyPr>
          <a:lstStyle>
            <a:lvl1pPr algn="ctr">
              <a:defRPr sz="2931" b="1" i="0">
                <a:solidFill>
                  <a:schemeClr val="accent3"/>
                </a:solidFill>
                <a:latin typeface="Meiryo UI" panose="020B0604030504040204" pitchFamily="50" charset="-128"/>
                <a:ea typeface="Meiryo UI" panose="020B0604030504040204" pitchFamily="50" charset="-128"/>
              </a:defRPr>
            </a:lvl1pPr>
          </a:lstStyle>
          <a:p>
            <a:r>
              <a:rPr lang="ja-JP" altLang="en-US"/>
              <a:t>マスター タイトルの書式設定</a:t>
            </a:r>
          </a:p>
        </p:txBody>
      </p:sp>
    </p:spTree>
    <p:extLst>
      <p:ext uri="{BB962C8B-B14F-4D97-AF65-F5344CB8AC3E}">
        <p14:creationId xmlns:p14="http://schemas.microsoft.com/office/powerpoint/2010/main" val="26588536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本文（タイトル1行）_リード2行">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E27B8015-4C88-3855-CBB6-BC47B9B7909C}"/>
              </a:ext>
            </a:extLst>
          </p:cNvPr>
          <p:cNvSpPr/>
          <p:nvPr userDrawn="1"/>
        </p:nvSpPr>
        <p:spPr bwMode="auto">
          <a:xfrm>
            <a:off x="6350" y="549275"/>
            <a:ext cx="9899650" cy="71438"/>
          </a:xfrm>
          <a:prstGeom prst="rect">
            <a:avLst/>
          </a:prstGeom>
          <a:solidFill>
            <a:schemeClr val="accent1">
              <a:lumMod val="50000"/>
            </a:schemeClr>
          </a:solidFill>
          <a:ln w="9525" cap="flat" cmpd="sng" algn="ctr">
            <a:solidFill>
              <a:srgbClr val="0070C0"/>
            </a:solidFill>
            <a:prstDash val="solid"/>
            <a:round/>
            <a:headEnd type="none" w="med" len="med"/>
            <a:tailEnd type="none" w="med" len="med"/>
          </a:ln>
          <a:effectLst/>
        </p:spPr>
        <p:txBody>
          <a:bodyPr wrap="none" lIns="76686" tIns="39877" rIns="76686" bIns="39877" anchor="ctr"/>
          <a:lstStyle/>
          <a:p>
            <a:pPr algn="ctr" defTabSz="779188" eaLnBrk="1" hangingPunct="1">
              <a:defRPr/>
            </a:pPr>
            <a:endParaRPr kumimoji="1" lang="ja-JP" altLang="en-US" sz="1193">
              <a:latin typeface="Arial" charset="0"/>
              <a:ea typeface="HGPｺﾞｼｯｸM" pitchFamily="50" charset="-128"/>
            </a:endParaRPr>
          </a:p>
        </p:txBody>
      </p:sp>
      <p:sp>
        <p:nvSpPr>
          <p:cNvPr id="3" name="タイトル 1"/>
          <p:cNvSpPr>
            <a:spLocks noGrp="1"/>
          </p:cNvSpPr>
          <p:nvPr>
            <p:ph type="title"/>
          </p:nvPr>
        </p:nvSpPr>
        <p:spPr>
          <a:xfrm>
            <a:off x="3003" y="24344"/>
            <a:ext cx="7914326" cy="524339"/>
          </a:xfrm>
          <a:prstGeom prst="rect">
            <a:avLst/>
          </a:prstGeom>
        </p:spPr>
        <p:txBody>
          <a:bodyPr lIns="288000" tIns="0" rIns="288000" bIns="36000" anchor="b" anchorCtr="0"/>
          <a:lstStyle>
            <a:lvl1pPr algn="l">
              <a:defRPr sz="2585">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a:t>マスター タイトルの書式設定</a:t>
            </a:r>
          </a:p>
        </p:txBody>
      </p:sp>
      <p:sp>
        <p:nvSpPr>
          <p:cNvPr id="5" name="テキスト プレースホルダー 5"/>
          <p:cNvSpPr>
            <a:spLocks noGrp="1"/>
          </p:cNvSpPr>
          <p:nvPr>
            <p:ph type="body" sz="quarter" idx="10"/>
          </p:nvPr>
        </p:nvSpPr>
        <p:spPr>
          <a:xfrm>
            <a:off x="13227" y="623752"/>
            <a:ext cx="9900001" cy="1152000"/>
          </a:xfrm>
          <a:prstGeom prst="rect">
            <a:avLst/>
          </a:prstGeom>
        </p:spPr>
        <p:style>
          <a:lnRef idx="1">
            <a:schemeClr val="accent1"/>
          </a:lnRef>
          <a:fillRef idx="2">
            <a:schemeClr val="accent1"/>
          </a:fillRef>
          <a:effectRef idx="1">
            <a:schemeClr val="accent1"/>
          </a:effectRef>
          <a:fontRef idx="none"/>
        </p:style>
        <p:txBody>
          <a:bodyPr lIns="288000" tIns="180000" rIns="288000" bIns="180000"/>
          <a:lstStyle>
            <a:lvl1pPr marL="276090" indent="-276090">
              <a:spcBef>
                <a:spcPts val="0"/>
              </a:spcBef>
              <a:spcAft>
                <a:spcPts val="511"/>
              </a:spcAft>
              <a:buClr>
                <a:schemeClr val="accent1"/>
              </a:buClr>
              <a:buSzPct val="80000"/>
              <a:buFont typeface="Wingdings" panose="05000000000000000000" pitchFamily="2" charset="2"/>
              <a:buChar char="l"/>
              <a:defRPr sz="2045"/>
            </a:lvl1pPr>
          </a:lstStyle>
          <a:p>
            <a:pPr lvl="0"/>
            <a:r>
              <a:rPr lang="ja-JP" altLang="en-US"/>
              <a:t>マスター テキストの書式設定</a:t>
            </a:r>
            <a:endParaRPr lang="en-US" altLang="ja-JP"/>
          </a:p>
        </p:txBody>
      </p:sp>
    </p:spTree>
    <p:extLst>
      <p:ext uri="{BB962C8B-B14F-4D97-AF65-F5344CB8AC3E}">
        <p14:creationId xmlns:p14="http://schemas.microsoft.com/office/powerpoint/2010/main" val="38698473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67D8E952-ADF3-AA13-E7AA-B7F5A3C81840}"/>
              </a:ext>
            </a:extLst>
          </p:cNvPr>
          <p:cNvSpPr>
            <a:spLocks noGrp="1"/>
          </p:cNvSpPr>
          <p:nvPr>
            <p:ph type="dt" sz="half" idx="10"/>
          </p:nvPr>
        </p:nvSpPr>
        <p:spPr>
          <a:xfrm>
            <a:off x="0" y="0"/>
            <a:ext cx="0" cy="0"/>
          </a:xfrm>
        </p:spPr>
        <p:txBody>
          <a:bodyPr/>
          <a:lstStyle>
            <a:lvl1pPr>
              <a:defRPr/>
            </a:lvl1pPr>
          </a:lstStyle>
          <a:p>
            <a:pPr>
              <a:defRPr/>
            </a:pPr>
            <a:endParaRPr lang="ja-JP" altLang="en-US"/>
          </a:p>
        </p:txBody>
      </p:sp>
      <p:sp>
        <p:nvSpPr>
          <p:cNvPr id="5" name="フッター プレースホルダー 4">
            <a:extLst>
              <a:ext uri="{FF2B5EF4-FFF2-40B4-BE49-F238E27FC236}">
                <a16:creationId xmlns:a16="http://schemas.microsoft.com/office/drawing/2014/main" id="{780CFDAE-1682-21E0-53B1-7419D80CFCA5}"/>
              </a:ext>
            </a:extLst>
          </p:cNvPr>
          <p:cNvSpPr>
            <a:spLocks noGrp="1"/>
          </p:cNvSpPr>
          <p:nvPr>
            <p:ph type="ftr" sz="quarter" idx="11"/>
          </p:nvPr>
        </p:nvSpPr>
        <p:spPr>
          <a:xfrm>
            <a:off x="0" y="0"/>
            <a:ext cx="0" cy="0"/>
          </a:xfrm>
        </p:spPr>
        <p:txBody>
          <a:bodyPr/>
          <a:lstStyle>
            <a:lvl1pPr>
              <a:defRPr/>
            </a:lvl1pPr>
          </a:lstStyle>
          <a:p>
            <a:pPr>
              <a:defRPr/>
            </a:pPr>
            <a:endParaRPr lang="ja-JP" altLang="en-US"/>
          </a:p>
        </p:txBody>
      </p:sp>
    </p:spTree>
    <p:extLst>
      <p:ext uri="{BB962C8B-B14F-4D97-AF65-F5344CB8AC3E}">
        <p14:creationId xmlns:p14="http://schemas.microsoft.com/office/powerpoint/2010/main" val="29121694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通常">
    <p:spTree>
      <p:nvGrpSpPr>
        <p:cNvPr id="1" name=""/>
        <p:cNvGrpSpPr/>
        <p:nvPr/>
      </p:nvGrpSpPr>
      <p:grpSpPr>
        <a:xfrm>
          <a:off x="0" y="0"/>
          <a:ext cx="0" cy="0"/>
          <a:chOff x="0" y="0"/>
          <a:chExt cx="0" cy="0"/>
        </a:xfrm>
      </p:grpSpPr>
      <p:sp>
        <p:nvSpPr>
          <p:cNvPr id="2" name="タイトル 1"/>
          <p:cNvSpPr>
            <a:spLocks noGrp="1"/>
          </p:cNvSpPr>
          <p:nvPr>
            <p:ph type="title"/>
          </p:nvPr>
        </p:nvSpPr>
        <p:spPr bwMode="white">
          <a:xfrm>
            <a:off x="150025" y="257881"/>
            <a:ext cx="8605363" cy="587854"/>
          </a:xfrm>
          <a:prstGeom prst="rect">
            <a:avLst/>
          </a:prstGeom>
        </p:spPr>
        <p:txBody>
          <a:bodyPr lIns="252000" tIns="36000" rIns="0" bIns="0" anchor="ctr" anchorCtr="0"/>
          <a:lstStyle>
            <a:lvl1pPr algn="l">
              <a:defRPr sz="2211" b="1">
                <a:solidFill>
                  <a:schemeClr val="bg1"/>
                </a:solidFill>
                <a:latin typeface="Meiryo UI" panose="020B0604030504040204" pitchFamily="50" charset="-128"/>
                <a:ea typeface="Meiryo UI" panose="020B0604030504040204" pitchFamily="50" charset="-128"/>
              </a:defRPr>
            </a:lvl1pPr>
          </a:lstStyle>
          <a:p>
            <a:r>
              <a:rPr lang="ja-JP" altLang="en-US"/>
              <a:t>マスター タイトルの書式設定</a:t>
            </a:r>
          </a:p>
        </p:txBody>
      </p:sp>
      <p:sp>
        <p:nvSpPr>
          <p:cNvPr id="28" name="コンテンツ プレースホルダー 3"/>
          <p:cNvSpPr>
            <a:spLocks noGrp="1"/>
          </p:cNvSpPr>
          <p:nvPr>
            <p:ph sz="quarter" idx="12"/>
          </p:nvPr>
        </p:nvSpPr>
        <p:spPr>
          <a:xfrm>
            <a:off x="150025" y="1007810"/>
            <a:ext cx="9605954" cy="590313"/>
          </a:xfrm>
          <a:prstGeom prst="rect">
            <a:avLst/>
          </a:prstGeom>
          <a:ln w="19050">
            <a:solidFill>
              <a:schemeClr val="tx2"/>
            </a:solidFill>
          </a:ln>
        </p:spPr>
        <p:txBody>
          <a:bodyPr wrap="square" lIns="180000" tIns="180000" rIns="180000" bIns="144000" anchor="t" anchorCtr="0">
            <a:spAutoFit/>
          </a:bodyPr>
          <a:lstStyle>
            <a:lvl1pPr marL="225582" indent="-225582" algn="l">
              <a:lnSpc>
                <a:spcPct val="100000"/>
              </a:lnSpc>
              <a:spcBef>
                <a:spcPts val="474"/>
              </a:spcBef>
              <a:spcAft>
                <a:spcPts val="0"/>
              </a:spcAft>
              <a:buFont typeface="Wingdings" panose="05000000000000000000" pitchFamily="2" charset="2"/>
              <a:buChar char="n"/>
              <a:defRPr sz="1579" b="0">
                <a:solidFill>
                  <a:schemeClr val="tx1"/>
                </a:solidFill>
                <a:latin typeface="Meiryo UI" panose="020B0604030504040204" pitchFamily="50" charset="-128"/>
                <a:ea typeface="Meiryo UI" panose="020B0604030504040204" pitchFamily="50" charset="-128"/>
              </a:defRPr>
            </a:lvl1pPr>
          </a:lstStyle>
          <a:p>
            <a:pPr lvl="0"/>
            <a:r>
              <a:rPr lang="ja-JP" altLang="en-US"/>
              <a:t>マスター テキストの書式設定</a:t>
            </a:r>
          </a:p>
        </p:txBody>
      </p:sp>
    </p:spTree>
    <p:extLst>
      <p:ext uri="{BB962C8B-B14F-4D97-AF65-F5344CB8AC3E}">
        <p14:creationId xmlns:p14="http://schemas.microsoft.com/office/powerpoint/2010/main" val="18063533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_標準スライド">
    <p:spTree>
      <p:nvGrpSpPr>
        <p:cNvPr id="1" name=""/>
        <p:cNvGrpSpPr/>
        <p:nvPr/>
      </p:nvGrpSpPr>
      <p:grpSpPr>
        <a:xfrm>
          <a:off x="0" y="0"/>
          <a:ext cx="0" cy="0"/>
          <a:chOff x="0" y="0"/>
          <a:chExt cx="0" cy="0"/>
        </a:xfrm>
      </p:grpSpPr>
      <p:sp>
        <p:nvSpPr>
          <p:cNvPr id="6" name="タイトル 1"/>
          <p:cNvSpPr>
            <a:spLocks noGrp="1"/>
          </p:cNvSpPr>
          <p:nvPr>
            <p:ph type="title"/>
          </p:nvPr>
        </p:nvSpPr>
        <p:spPr>
          <a:xfrm>
            <a:off x="200473" y="202874"/>
            <a:ext cx="9505503" cy="433196"/>
          </a:xfrm>
        </p:spPr>
        <p:txBody>
          <a:bodyPr wrap="square">
            <a:spAutoFit/>
          </a:bodyPr>
          <a:lstStyle>
            <a:lvl1pPr algn="l">
              <a:defRPr lang="ja-JP" altLang="en-US" sz="2045" b="1">
                <a:latin typeface="Meiryo UI" panose="020B0604030504040204" pitchFamily="50" charset="-128"/>
                <a:ea typeface="Meiryo UI" panose="020B0604030504040204" pitchFamily="50" charset="-128"/>
                <a:cs typeface="Meiryo UI" panose="020B0604030504040204" pitchFamily="50" charset="-128"/>
              </a:defRPr>
            </a:lvl1pPr>
          </a:lstStyle>
          <a:p>
            <a:pPr lvl="0"/>
            <a:r>
              <a:rPr lang="ja-JP" altLang="en-US"/>
              <a:t>マスター タイトルの書式設定</a:t>
            </a:r>
          </a:p>
        </p:txBody>
      </p:sp>
      <p:sp>
        <p:nvSpPr>
          <p:cNvPr id="9" name="テキスト プレースホルダー 9"/>
          <p:cNvSpPr>
            <a:spLocks noGrp="1"/>
          </p:cNvSpPr>
          <p:nvPr>
            <p:ph type="body" sz="quarter" idx="14"/>
          </p:nvPr>
        </p:nvSpPr>
        <p:spPr>
          <a:xfrm>
            <a:off x="200796" y="3104966"/>
            <a:ext cx="1858149" cy="284052"/>
          </a:xfrm>
          <a:noFill/>
        </p:spPr>
        <p:txBody>
          <a:bodyPr wrap="none" lIns="0" tIns="0" rIns="0" bIns="0">
            <a:spAutoFit/>
          </a:bodyPr>
          <a:lstStyle>
            <a:lvl1pPr marL="0" indent="0">
              <a:spcBef>
                <a:spcPts val="0"/>
              </a:spcBef>
              <a:spcAft>
                <a:spcPts val="0"/>
              </a:spcAft>
              <a:buNone/>
              <a:defRPr sz="1704">
                <a:latin typeface="Meiryo UI" panose="020B0604030504040204" pitchFamily="50" charset="-128"/>
                <a:ea typeface="Meiryo UI" panose="020B0604030504040204" pitchFamily="50" charset="-128"/>
                <a:cs typeface="Meiryo UI" panose="020B0604030504040204" pitchFamily="50" charset="-128"/>
              </a:defRPr>
            </a:lvl1pPr>
          </a:lstStyle>
          <a:p>
            <a:pPr lvl="0"/>
            <a:r>
              <a:rPr lang="ja-JP" altLang="en-US"/>
              <a:t>マスター テキストの書式設定</a:t>
            </a:r>
          </a:p>
        </p:txBody>
      </p:sp>
      <p:sp>
        <p:nvSpPr>
          <p:cNvPr id="10" name="テキスト プレースホルダー 9"/>
          <p:cNvSpPr>
            <a:spLocks noGrp="1"/>
          </p:cNvSpPr>
          <p:nvPr>
            <p:ph type="body" sz="quarter" idx="15"/>
          </p:nvPr>
        </p:nvSpPr>
        <p:spPr>
          <a:xfrm>
            <a:off x="200472" y="3769298"/>
            <a:ext cx="1293758" cy="198837"/>
          </a:xfrm>
          <a:noFill/>
        </p:spPr>
        <p:txBody>
          <a:bodyPr wrap="none" lIns="0" tIns="0" rIns="0" bIns="0">
            <a:spAutoFit/>
          </a:bodyPr>
          <a:lstStyle>
            <a:lvl1pPr marL="0" indent="0">
              <a:spcBef>
                <a:spcPts val="0"/>
              </a:spcBef>
              <a:spcAft>
                <a:spcPts val="0"/>
              </a:spcAft>
              <a:buNone/>
              <a:defRPr sz="1193">
                <a:latin typeface="Meiryo UI" panose="020B0604030504040204" pitchFamily="50" charset="-128"/>
                <a:ea typeface="Meiryo UI" panose="020B0604030504040204" pitchFamily="50" charset="-128"/>
                <a:cs typeface="Meiryo UI" panose="020B0604030504040204" pitchFamily="50" charset="-128"/>
              </a:defRPr>
            </a:lvl1pPr>
          </a:lstStyle>
          <a:p>
            <a:pPr lvl="0"/>
            <a:r>
              <a:rPr lang="ja-JP" altLang="en-US"/>
              <a:t>マスター テキストの書式設定</a:t>
            </a:r>
          </a:p>
        </p:txBody>
      </p:sp>
      <p:sp>
        <p:nvSpPr>
          <p:cNvPr id="11" name="テキスト プレースホルダー 9"/>
          <p:cNvSpPr>
            <a:spLocks noGrp="1"/>
          </p:cNvSpPr>
          <p:nvPr>
            <p:ph type="body" sz="quarter" idx="16"/>
          </p:nvPr>
        </p:nvSpPr>
        <p:spPr>
          <a:xfrm>
            <a:off x="200472" y="4365108"/>
            <a:ext cx="1106206" cy="149143"/>
          </a:xfrm>
          <a:noFill/>
        </p:spPr>
        <p:txBody>
          <a:bodyPr wrap="none" lIns="0" tIns="0" rIns="0" bIns="0">
            <a:spAutoFit/>
          </a:bodyPr>
          <a:lstStyle>
            <a:lvl1pPr marL="0" indent="0">
              <a:spcBef>
                <a:spcPts val="0"/>
              </a:spcBef>
              <a:spcAft>
                <a:spcPts val="0"/>
              </a:spcAft>
              <a:buNone/>
              <a:defRPr sz="894">
                <a:latin typeface="Meiryo UI" panose="020B0604030504040204" pitchFamily="50" charset="-128"/>
                <a:ea typeface="Meiryo UI" panose="020B0604030504040204" pitchFamily="50" charset="-128"/>
                <a:cs typeface="Meiryo UI" panose="020B0604030504040204" pitchFamily="50" charset="-128"/>
              </a:defRPr>
            </a:lvl1pPr>
          </a:lstStyle>
          <a:p>
            <a:pPr lvl="0"/>
            <a:r>
              <a:rPr lang="ja-JP" altLang="en-US"/>
              <a:t>マスター テキストの書式設定</a:t>
            </a:r>
          </a:p>
        </p:txBody>
      </p:sp>
      <p:sp>
        <p:nvSpPr>
          <p:cNvPr id="12" name="テキスト プレースホルダー 11"/>
          <p:cNvSpPr>
            <a:spLocks noGrp="1"/>
          </p:cNvSpPr>
          <p:nvPr>
            <p:ph type="body" sz="quarter" idx="17"/>
          </p:nvPr>
        </p:nvSpPr>
        <p:spPr>
          <a:xfrm>
            <a:off x="200026" y="764708"/>
            <a:ext cx="9505950" cy="502161"/>
          </a:xfrm>
          <a:solidFill>
            <a:srgbClr val="99D6EC"/>
          </a:solidFill>
          <a:ln>
            <a:noFill/>
          </a:ln>
        </p:spPr>
        <p:txBody>
          <a:bodyPr vert="horz" wrap="square" lIns="216000" tIns="108000" rIns="216000" bIns="108000" rtlCol="0" anchor="t" anchorCtr="0">
            <a:spAutoFit/>
          </a:bodyPr>
          <a:lstStyle>
            <a:lvl1pPr>
              <a:defRPr lang="ja-JP" altLang="en-US" sz="1704" dirty="0">
                <a:latin typeface="Meiryo UI" panose="020B0604030504040204" pitchFamily="50" charset="-128"/>
                <a:ea typeface="Meiryo UI" panose="020B0604030504040204" pitchFamily="50" charset="-128"/>
                <a:cs typeface="Meiryo UI" panose="020B0604030504040204" pitchFamily="50" charset="-128"/>
              </a:defRPr>
            </a:lvl1pPr>
          </a:lstStyle>
          <a:p>
            <a:pPr lvl="0"/>
            <a:r>
              <a:rPr lang="ja-JP" altLang="en-US"/>
              <a:t>マスター テキストの書式設定</a:t>
            </a:r>
          </a:p>
        </p:txBody>
      </p:sp>
    </p:spTree>
    <p:extLst>
      <p:ext uri="{BB962C8B-B14F-4D97-AF65-F5344CB8AC3E}">
        <p14:creationId xmlns:p14="http://schemas.microsoft.com/office/powerpoint/2010/main" val="32151464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38250" y="1122363"/>
            <a:ext cx="7429500" cy="2387600"/>
          </a:xfrm>
          <a:prstGeom prst="rect">
            <a:avLst/>
          </a:prstGeo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238250" y="3602038"/>
            <a:ext cx="74295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05018AC4-C2FC-DB6E-8617-2B58B732371F}"/>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5" name="フッター プレースホルダー 4">
            <a:extLst>
              <a:ext uri="{FF2B5EF4-FFF2-40B4-BE49-F238E27FC236}">
                <a16:creationId xmlns:a16="http://schemas.microsoft.com/office/drawing/2014/main" id="{164B7714-B33A-E79C-8A69-AC64F5211BD1}"/>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Tree>
    <p:extLst>
      <p:ext uri="{BB962C8B-B14F-4D97-AF65-F5344CB8AC3E}">
        <p14:creationId xmlns:p14="http://schemas.microsoft.com/office/powerpoint/2010/main" val="14074808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6D40F831-5FFA-0B9C-56CA-B8404097E475}"/>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E69F2560-97FE-42F1-B022-677DE7BDE90D}" type="slidenum">
              <a:rPr kumimoji="1" lang="ja-JP" altLang="en-US" sz="14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4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5" name="テキスト ボックス 4">
            <a:extLst>
              <a:ext uri="{FF2B5EF4-FFF2-40B4-BE49-F238E27FC236}">
                <a16:creationId xmlns:a16="http://schemas.microsoft.com/office/drawing/2014/main" id="{1493CC8D-7608-A92A-8D04-B0EBBA2C6543}"/>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35E37434-EA03-4D53-8932-7F83E4DC20A9}" type="slidenum">
              <a:rPr kumimoji="1" lang="ja-JP" altLang="en-US" sz="13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3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title"/>
          </p:nvPr>
        </p:nvSpPr>
        <p:spPr>
          <a:xfrm>
            <a:off x="681038" y="365125"/>
            <a:ext cx="8543925" cy="1325563"/>
          </a:xfrm>
          <a:prstGeom prst="rect">
            <a:avLst/>
          </a:prstGeom>
        </p:spPr>
        <p:txBody>
          <a:bodyPr/>
          <a:lstStyle/>
          <a:p>
            <a:r>
              <a:rPr lang="ja-JP" altLang="en-US"/>
              <a:t>マスター タイトルの書式設定</a:t>
            </a:r>
          </a:p>
        </p:txBody>
      </p:sp>
      <p:sp>
        <p:nvSpPr>
          <p:cNvPr id="3" name="コンテンツ プレースホルダー 2"/>
          <p:cNvSpPr>
            <a:spLocks noGrp="1"/>
          </p:cNvSpPr>
          <p:nvPr>
            <p:ph idx="1"/>
          </p:nvPr>
        </p:nvSpPr>
        <p:spPr>
          <a:xfrm>
            <a:off x="681038" y="1825625"/>
            <a:ext cx="8543925"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3">
            <a:extLst>
              <a:ext uri="{FF2B5EF4-FFF2-40B4-BE49-F238E27FC236}">
                <a16:creationId xmlns:a16="http://schemas.microsoft.com/office/drawing/2014/main" id="{74E8231E-CD58-701A-A6F5-A5F670741937}"/>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7" name="フッター プレースホルダー 4">
            <a:extLst>
              <a:ext uri="{FF2B5EF4-FFF2-40B4-BE49-F238E27FC236}">
                <a16:creationId xmlns:a16="http://schemas.microsoft.com/office/drawing/2014/main" id="{9B1E3B84-78E6-7D6F-19D0-77D978F72F1B}"/>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Tree>
    <p:extLst>
      <p:ext uri="{BB962C8B-B14F-4D97-AF65-F5344CB8AC3E}">
        <p14:creationId xmlns:p14="http://schemas.microsoft.com/office/powerpoint/2010/main" val="11812156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A346437-80B7-4941-7CA3-93CB2435AF0D}"/>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229CAE2C-7D02-4BA5-BD24-7B69ABC3B62E}" type="slidenum">
              <a:rPr kumimoji="1" lang="ja-JP" altLang="en-US" sz="14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4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5" name="テキスト ボックス 4">
            <a:extLst>
              <a:ext uri="{FF2B5EF4-FFF2-40B4-BE49-F238E27FC236}">
                <a16:creationId xmlns:a16="http://schemas.microsoft.com/office/drawing/2014/main" id="{56079818-C1CB-822E-49F7-293A7BD80A5F}"/>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CCF87417-58D9-4022-BADE-2519024DD194}" type="slidenum">
              <a:rPr kumimoji="1" lang="ja-JP" altLang="en-US" sz="13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3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title"/>
          </p:nvPr>
        </p:nvSpPr>
        <p:spPr>
          <a:xfrm>
            <a:off x="676275" y="1709738"/>
            <a:ext cx="8543925" cy="2852737"/>
          </a:xfrm>
          <a:prstGeom prst="rect">
            <a:avLst/>
          </a:prstGeo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76275" y="4589463"/>
            <a:ext cx="8543925"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6" name="日付プレースホルダー 3">
            <a:extLst>
              <a:ext uri="{FF2B5EF4-FFF2-40B4-BE49-F238E27FC236}">
                <a16:creationId xmlns:a16="http://schemas.microsoft.com/office/drawing/2014/main" id="{124990CF-9CFA-BFE2-A98B-072A63A2A355}"/>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7" name="フッター プレースホルダー 4">
            <a:extLst>
              <a:ext uri="{FF2B5EF4-FFF2-40B4-BE49-F238E27FC236}">
                <a16:creationId xmlns:a16="http://schemas.microsoft.com/office/drawing/2014/main" id="{BFC0995D-32AD-4681-752E-6C6B8228A879}"/>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Tree>
    <p:extLst>
      <p:ext uri="{BB962C8B-B14F-4D97-AF65-F5344CB8AC3E}">
        <p14:creationId xmlns:p14="http://schemas.microsoft.com/office/powerpoint/2010/main" val="4291563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810B104-E12F-95B7-3353-B43144F34E79}"/>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3" name="フッター プレースホルダー 2">
            <a:extLst>
              <a:ext uri="{FF2B5EF4-FFF2-40B4-BE49-F238E27FC236}">
                <a16:creationId xmlns:a16="http://schemas.microsoft.com/office/drawing/2014/main" id="{1D2F235E-C4BA-F779-B216-CBEB2888275C}"/>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Tree>
    <p:extLst>
      <p:ext uri="{BB962C8B-B14F-4D97-AF65-F5344CB8AC3E}">
        <p14:creationId xmlns:p14="http://schemas.microsoft.com/office/powerpoint/2010/main" val="38210970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CFCB76C-146D-79CE-712B-484B31763BCC}"/>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AE33E403-FB44-4825-AC18-91040B38B96B}" type="slidenum">
              <a:rPr kumimoji="1" lang="ja-JP" altLang="en-US" sz="14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4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6" name="テキスト ボックス 5">
            <a:extLst>
              <a:ext uri="{FF2B5EF4-FFF2-40B4-BE49-F238E27FC236}">
                <a16:creationId xmlns:a16="http://schemas.microsoft.com/office/drawing/2014/main" id="{03A7D441-3A88-BEED-3FFE-C156127C8CE9}"/>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54AF036B-3A46-4E8B-AC3E-3DE35CE375B0}" type="slidenum">
              <a:rPr kumimoji="1" lang="ja-JP" altLang="en-US" sz="13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3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title"/>
          </p:nvPr>
        </p:nvSpPr>
        <p:spPr>
          <a:xfrm>
            <a:off x="681038" y="365125"/>
            <a:ext cx="8543925" cy="1325563"/>
          </a:xfrm>
          <a:prstGeom prst="rect">
            <a:avLst/>
          </a:prstGeo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81038" y="1825625"/>
            <a:ext cx="4195762"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5029200" y="1825625"/>
            <a:ext cx="4195763"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4">
            <a:extLst>
              <a:ext uri="{FF2B5EF4-FFF2-40B4-BE49-F238E27FC236}">
                <a16:creationId xmlns:a16="http://schemas.microsoft.com/office/drawing/2014/main" id="{209BB7C5-C3BF-99CA-95A9-B3BF7BD5B4E9}"/>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8" name="フッター プレースホルダー 5">
            <a:extLst>
              <a:ext uri="{FF2B5EF4-FFF2-40B4-BE49-F238E27FC236}">
                <a16:creationId xmlns:a16="http://schemas.microsoft.com/office/drawing/2014/main" id="{D2411586-A155-66C8-92CF-BDD2534A0B30}"/>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Tree>
    <p:extLst>
      <p:ext uri="{BB962C8B-B14F-4D97-AF65-F5344CB8AC3E}">
        <p14:creationId xmlns:p14="http://schemas.microsoft.com/office/powerpoint/2010/main" val="965314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1525FBA9-6EBE-65FD-773B-CB2CEFD82EDA}"/>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33FBCF51-C0C1-407B-90FD-8C803708A5BE}" type="slidenum">
              <a:rPr kumimoji="1" lang="ja-JP" altLang="en-US" sz="14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4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8" name="テキスト ボックス 7">
            <a:extLst>
              <a:ext uri="{FF2B5EF4-FFF2-40B4-BE49-F238E27FC236}">
                <a16:creationId xmlns:a16="http://schemas.microsoft.com/office/drawing/2014/main" id="{6C719ECA-F032-17C5-99DE-89A8B9DE3665}"/>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13A82661-A0ED-4B49-9CE8-99963855354E}" type="slidenum">
              <a:rPr kumimoji="1" lang="ja-JP" altLang="en-US" sz="13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3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title"/>
          </p:nvPr>
        </p:nvSpPr>
        <p:spPr>
          <a:xfrm>
            <a:off x="682625" y="365125"/>
            <a:ext cx="8543925" cy="1325563"/>
          </a:xfrm>
          <a:prstGeom prst="rect">
            <a:avLst/>
          </a:prstGeo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82625" y="1681163"/>
            <a:ext cx="419100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82625" y="2505075"/>
            <a:ext cx="4191000" cy="368458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5014913" y="1681163"/>
            <a:ext cx="42116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5014913" y="2505075"/>
            <a:ext cx="4211637" cy="368458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9" name="日付プレースホルダー 6">
            <a:extLst>
              <a:ext uri="{FF2B5EF4-FFF2-40B4-BE49-F238E27FC236}">
                <a16:creationId xmlns:a16="http://schemas.microsoft.com/office/drawing/2014/main" id="{084F999F-DB90-55B3-CA0A-E2DAA33E13CC}"/>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10" name="フッター プレースホルダー 7">
            <a:extLst>
              <a:ext uri="{FF2B5EF4-FFF2-40B4-BE49-F238E27FC236}">
                <a16:creationId xmlns:a16="http://schemas.microsoft.com/office/drawing/2014/main" id="{113796CF-FB0E-8EFE-89F4-FF0F8D49B16C}"/>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Tree>
    <p:extLst>
      <p:ext uri="{BB962C8B-B14F-4D97-AF65-F5344CB8AC3E}">
        <p14:creationId xmlns:p14="http://schemas.microsoft.com/office/powerpoint/2010/main" val="35818204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9B504D4-C512-BFE6-2D26-BC58FF88329D}"/>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5DB7239D-520F-49C7-9E79-8AEAEECBC8D8}" type="slidenum">
              <a:rPr kumimoji="1" lang="ja-JP" altLang="en-US" sz="14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4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4" name="テキスト ボックス 3">
            <a:extLst>
              <a:ext uri="{FF2B5EF4-FFF2-40B4-BE49-F238E27FC236}">
                <a16:creationId xmlns:a16="http://schemas.microsoft.com/office/drawing/2014/main" id="{E5C9BD55-430D-EA15-3B15-820301DDB926}"/>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F01627A7-A7FF-4AA2-A33F-1965EB911C6C}" type="slidenum">
              <a:rPr kumimoji="1" lang="ja-JP" altLang="en-US" sz="13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300" dirty="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title"/>
          </p:nvPr>
        </p:nvSpPr>
        <p:spPr>
          <a:xfrm>
            <a:off x="681038" y="365125"/>
            <a:ext cx="8543925" cy="1325563"/>
          </a:xfrm>
          <a:prstGeom prst="rect">
            <a:avLst/>
          </a:prstGeom>
        </p:spPr>
        <p:txBody>
          <a:bodyPr/>
          <a:lstStyle/>
          <a:p>
            <a:r>
              <a:rPr lang="ja-JP" altLang="en-US"/>
              <a:t>マスター タイトルの書式設定</a:t>
            </a:r>
          </a:p>
        </p:txBody>
      </p:sp>
      <p:sp>
        <p:nvSpPr>
          <p:cNvPr id="5" name="日付プレースホルダー 2">
            <a:extLst>
              <a:ext uri="{FF2B5EF4-FFF2-40B4-BE49-F238E27FC236}">
                <a16:creationId xmlns:a16="http://schemas.microsoft.com/office/drawing/2014/main" id="{FDA6C902-FC32-42C5-C39F-3B41345992B2}"/>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6" name="フッター プレースホルダー 3">
            <a:extLst>
              <a:ext uri="{FF2B5EF4-FFF2-40B4-BE49-F238E27FC236}">
                <a16:creationId xmlns:a16="http://schemas.microsoft.com/office/drawing/2014/main" id="{C9420836-8687-829B-F94F-E3EB4CAFFA02}"/>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Tree>
    <p:extLst>
      <p:ext uri="{BB962C8B-B14F-4D97-AF65-F5344CB8AC3E}">
        <p14:creationId xmlns:p14="http://schemas.microsoft.com/office/powerpoint/2010/main" val="2378983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BB9FAD4-86F1-DD46-2299-43AD5550FEA2}"/>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A9591EFB-ACA6-46FF-B5B9-86718964D552}" type="slidenum">
              <a:rPr kumimoji="1" lang="ja-JP" altLang="en-US" sz="14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4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3" name="テキスト ボックス 2">
            <a:extLst>
              <a:ext uri="{FF2B5EF4-FFF2-40B4-BE49-F238E27FC236}">
                <a16:creationId xmlns:a16="http://schemas.microsoft.com/office/drawing/2014/main" id="{52724116-6BE0-27DE-87ED-4B35BDF8BA3B}"/>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E59B855A-1093-4F7F-8A66-EA418B075107}" type="slidenum">
              <a:rPr kumimoji="1" lang="ja-JP" altLang="en-US" sz="13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3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4" name="日付プレースホルダー 1">
            <a:extLst>
              <a:ext uri="{FF2B5EF4-FFF2-40B4-BE49-F238E27FC236}">
                <a16:creationId xmlns:a16="http://schemas.microsoft.com/office/drawing/2014/main" id="{D01A2D23-D2F3-C3A3-7B5E-767EF0995415}"/>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5" name="フッター プレースホルダー 2">
            <a:extLst>
              <a:ext uri="{FF2B5EF4-FFF2-40B4-BE49-F238E27FC236}">
                <a16:creationId xmlns:a16="http://schemas.microsoft.com/office/drawing/2014/main" id="{B5473A7C-942B-083B-30B1-53E91C0D0203}"/>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Tree>
    <p:extLst>
      <p:ext uri="{BB962C8B-B14F-4D97-AF65-F5344CB8AC3E}">
        <p14:creationId xmlns:p14="http://schemas.microsoft.com/office/powerpoint/2010/main" val="34150161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1F44C7C-0C2D-0C3F-F3B1-81D72BE7A15C}"/>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6BA107F2-1AF2-4826-9EF3-F926620E7C84}" type="slidenum">
              <a:rPr kumimoji="1" lang="ja-JP" altLang="en-US" sz="14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4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6" name="テキスト ボックス 5">
            <a:extLst>
              <a:ext uri="{FF2B5EF4-FFF2-40B4-BE49-F238E27FC236}">
                <a16:creationId xmlns:a16="http://schemas.microsoft.com/office/drawing/2014/main" id="{F531617D-8849-4CF4-A330-F3C90C5682C4}"/>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80B4B943-CD6E-4B27-8AC8-3992F45195DC}" type="slidenum">
              <a:rPr kumimoji="1" lang="ja-JP" altLang="en-US" sz="13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3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title"/>
          </p:nvPr>
        </p:nvSpPr>
        <p:spPr>
          <a:xfrm>
            <a:off x="682625" y="457200"/>
            <a:ext cx="3194050" cy="1600200"/>
          </a:xfrm>
          <a:prstGeom prst="rect">
            <a:avLst/>
          </a:prstGeo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4211638" y="987425"/>
            <a:ext cx="5014912"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82625" y="2057400"/>
            <a:ext cx="3194050"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7" name="日付プレースホルダー 4">
            <a:extLst>
              <a:ext uri="{FF2B5EF4-FFF2-40B4-BE49-F238E27FC236}">
                <a16:creationId xmlns:a16="http://schemas.microsoft.com/office/drawing/2014/main" id="{AFD7291F-0F59-E1C4-9AFD-D0BC168C1714}"/>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8" name="フッター プレースホルダー 5">
            <a:extLst>
              <a:ext uri="{FF2B5EF4-FFF2-40B4-BE49-F238E27FC236}">
                <a16:creationId xmlns:a16="http://schemas.microsoft.com/office/drawing/2014/main" id="{FDFB4730-B381-F1FE-71BA-581D0F8B5F49}"/>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Tree>
    <p:extLst>
      <p:ext uri="{BB962C8B-B14F-4D97-AF65-F5344CB8AC3E}">
        <p14:creationId xmlns:p14="http://schemas.microsoft.com/office/powerpoint/2010/main" val="19564030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9FC2CF5-5428-64C1-BD14-E4381DEF954C}"/>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FA714EDE-B24A-4D52-95F5-10458DE7C9E5}" type="slidenum">
              <a:rPr kumimoji="1" lang="ja-JP" altLang="en-US" sz="14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4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6" name="テキスト ボックス 5">
            <a:extLst>
              <a:ext uri="{FF2B5EF4-FFF2-40B4-BE49-F238E27FC236}">
                <a16:creationId xmlns:a16="http://schemas.microsoft.com/office/drawing/2014/main" id="{26AFA35C-DE6D-454A-5866-4D8D02993997}"/>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1D9F72A3-95A9-42F4-9D3C-B8D9DB645E06}" type="slidenum">
              <a:rPr kumimoji="1" lang="ja-JP" altLang="en-US" sz="13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3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title"/>
          </p:nvPr>
        </p:nvSpPr>
        <p:spPr>
          <a:xfrm>
            <a:off x="682625" y="457200"/>
            <a:ext cx="3194050" cy="1600200"/>
          </a:xfrm>
          <a:prstGeom prst="rect">
            <a:avLst/>
          </a:prstGeo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4211638" y="987425"/>
            <a:ext cx="5014912"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82625" y="2057400"/>
            <a:ext cx="3194050"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7" name="日付プレースホルダー 4">
            <a:extLst>
              <a:ext uri="{FF2B5EF4-FFF2-40B4-BE49-F238E27FC236}">
                <a16:creationId xmlns:a16="http://schemas.microsoft.com/office/drawing/2014/main" id="{0CD12D22-B183-2626-A703-A5C6DE8D8459}"/>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8" name="フッター プレースホルダー 5">
            <a:extLst>
              <a:ext uri="{FF2B5EF4-FFF2-40B4-BE49-F238E27FC236}">
                <a16:creationId xmlns:a16="http://schemas.microsoft.com/office/drawing/2014/main" id="{E84DCA77-E9E5-82BA-3485-E9103ACE0CFD}"/>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Tree>
    <p:extLst>
      <p:ext uri="{BB962C8B-B14F-4D97-AF65-F5344CB8AC3E}">
        <p14:creationId xmlns:p14="http://schemas.microsoft.com/office/powerpoint/2010/main" val="8442152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81038" y="365125"/>
            <a:ext cx="8543925" cy="1325563"/>
          </a:xfrm>
          <a:prstGeom prst="rect">
            <a:avLst/>
          </a:prstGeom>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81038" y="1825625"/>
            <a:ext cx="8543925" cy="4351338"/>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CD4A26C7-808E-FB9D-3CC1-1C411F328C36}"/>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5" name="フッター プレースホルダー 4">
            <a:extLst>
              <a:ext uri="{FF2B5EF4-FFF2-40B4-BE49-F238E27FC236}">
                <a16:creationId xmlns:a16="http://schemas.microsoft.com/office/drawing/2014/main" id="{E29472C5-B0B7-8D7D-ACA7-1221EDCCC5E2}"/>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Tree>
    <p:extLst>
      <p:ext uri="{BB962C8B-B14F-4D97-AF65-F5344CB8AC3E}">
        <p14:creationId xmlns:p14="http://schemas.microsoft.com/office/powerpoint/2010/main" val="990782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89775" y="365125"/>
            <a:ext cx="2135188" cy="5811838"/>
          </a:xfrm>
          <a:prstGeom prst="rect">
            <a:avLst/>
          </a:prstGeo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81038" y="365125"/>
            <a:ext cx="6256337" cy="5811838"/>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78D40F91-7110-96C4-67BF-819023AEC179}"/>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5" name="フッター プレースホルダー 4">
            <a:extLst>
              <a:ext uri="{FF2B5EF4-FFF2-40B4-BE49-F238E27FC236}">
                <a16:creationId xmlns:a16="http://schemas.microsoft.com/office/drawing/2014/main" id="{B5B26A96-D2EF-8799-2583-D68649F0F668}"/>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Tree>
    <p:extLst>
      <p:ext uri="{BB962C8B-B14F-4D97-AF65-F5344CB8AC3E}">
        <p14:creationId xmlns:p14="http://schemas.microsoft.com/office/powerpoint/2010/main" val="35535870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通常">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B5C6647D-479B-4947-92DB-56E92BE1F1B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473" imgH="476" progId="TCLayout.ActiveDocument.1">
                  <p:embed/>
                </p:oleObj>
              </mc:Choice>
              <mc:Fallback>
                <p:oleObj name="think-cell スライド" r:id="rId3" imgW="473" imgH="476" progId="TCLayout.ActiveDocument.1">
                  <p:embed/>
                  <p:pic>
                    <p:nvPicPr>
                      <p:cNvPr id="3" name="オブジェクト 2" hidden="1">
                        <a:extLst>
                          <a:ext uri="{FF2B5EF4-FFF2-40B4-BE49-F238E27FC236}">
                            <a16:creationId xmlns:a16="http://schemas.microsoft.com/office/drawing/2014/main" id="{B5C6647D-479B-4947-92DB-56E92BE1F1B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2" name="Picture 11" descr="ç°å¢ç">
            <a:extLst>
              <a:ext uri="{FF2B5EF4-FFF2-40B4-BE49-F238E27FC236}">
                <a16:creationId xmlns:a16="http://schemas.microsoft.com/office/drawing/2014/main" id="{FEBA2C73-3D7D-4CA4-8842-2B390360D1D8}"/>
              </a:ext>
            </a:extLst>
          </p:cNvPr>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9224272" y="272857"/>
            <a:ext cx="537317" cy="50793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03693" y="196674"/>
            <a:ext cx="9565554" cy="721514"/>
            <a:chOff x="111919" y="216797"/>
            <a:chExt cx="10324361" cy="795336"/>
          </a:xfrm>
        </p:grpSpPr>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633"/>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50024" y="257881"/>
            <a:ext cx="8605363" cy="587854"/>
          </a:xfrm>
          <a:prstGeom prst="rect">
            <a:avLst/>
          </a:prstGeom>
        </p:spPr>
        <p:txBody>
          <a:bodyPr vert="horz" lIns="252000" tIns="36000" rIns="0" bIns="0" anchor="ctr" anchorCtr="0"/>
          <a:lstStyle>
            <a:lvl1pPr algn="l">
              <a:defRPr sz="2540"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28" name="コンテンツ プレースホルダー 3">
            <a:extLst>
              <a:ext uri="{FF2B5EF4-FFF2-40B4-BE49-F238E27FC236}">
                <a16:creationId xmlns:a16="http://schemas.microsoft.com/office/drawing/2014/main" id="{217043BF-6B11-4540-B78A-D1AECDE4B04F}"/>
              </a:ext>
            </a:extLst>
          </p:cNvPr>
          <p:cNvSpPr>
            <a:spLocks noGrp="1"/>
          </p:cNvSpPr>
          <p:nvPr userDrawn="1">
            <p:ph sz="quarter" idx="12" hasCustomPrompt="1"/>
          </p:nvPr>
        </p:nvSpPr>
        <p:spPr>
          <a:xfrm>
            <a:off x="150024" y="1007807"/>
            <a:ext cx="9605952" cy="606343"/>
          </a:xfrm>
          <a:prstGeom prst="rect">
            <a:avLst/>
          </a:prstGeom>
          <a:ln w="19050">
            <a:solidFill>
              <a:schemeClr val="tx2"/>
            </a:solidFill>
          </a:ln>
        </p:spPr>
        <p:txBody>
          <a:bodyPr wrap="square" lIns="180000" tIns="180000" rIns="180000" bIns="144000" anchor="t" anchorCtr="0">
            <a:spAutoFit/>
          </a:bodyPr>
          <a:lstStyle>
            <a:lvl1pPr marL="259232" indent="-259232" algn="l">
              <a:lnSpc>
                <a:spcPct val="100000"/>
              </a:lnSpc>
              <a:spcBef>
                <a:spcPts val="544"/>
              </a:spcBef>
              <a:spcAft>
                <a:spcPts val="0"/>
              </a:spcAft>
              <a:buFont typeface="Wingdings" panose="05000000000000000000" pitchFamily="2" charset="2"/>
              <a:buChar char="n"/>
              <a:defRPr sz="1814" b="0">
                <a:solidFill>
                  <a:schemeClr val="tx1"/>
                </a:solidFill>
                <a:latin typeface="Meiryo UI" panose="020B0604030504040204" pitchFamily="50" charset="-128"/>
                <a:ea typeface="Meiryo UI" panose="020B0604030504040204" pitchFamily="50" charset="-128"/>
              </a:defRPr>
            </a:lvl1pPr>
          </a:lstStyle>
          <a:p>
            <a:pPr lvl="0"/>
            <a:r>
              <a:rPr kumimoji="1" lang="ja-JP" altLang="en-US"/>
              <a:t>リードリードリードリードリードリードリードリードリードリードリードリードリードリードリードリードリードリード</a:t>
            </a:r>
          </a:p>
        </p:txBody>
      </p:sp>
    </p:spTree>
    <p:extLst>
      <p:ext uri="{BB962C8B-B14F-4D97-AF65-F5344CB8AC3E}">
        <p14:creationId xmlns:p14="http://schemas.microsoft.com/office/powerpoint/2010/main" val="23522234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2" name="四角形: 角を丸くする 6">
            <a:extLst>
              <a:ext uri="{FF2B5EF4-FFF2-40B4-BE49-F238E27FC236}">
                <a16:creationId xmlns:a16="http://schemas.microsoft.com/office/drawing/2014/main" id="{11046DBD-68F7-041D-A74F-C0FF8D4385BB}"/>
              </a:ext>
            </a:extLst>
          </p:cNvPr>
          <p:cNvSpPr/>
          <p:nvPr userDrawn="1"/>
        </p:nvSpPr>
        <p:spPr>
          <a:xfrm>
            <a:off x="366713" y="358775"/>
            <a:ext cx="9172575" cy="6140450"/>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8203" tIns="39101" rIns="78203" bIns="39101" anchor="ctr"/>
          <a:lstStyle/>
          <a:p>
            <a:pPr algn="ctr">
              <a:defRPr/>
            </a:pPr>
            <a:endParaRPr kumimoji="1" lang="ja-JP" altLang="en-US" sz="1368">
              <a:solidFill>
                <a:schemeClr val="tx1"/>
              </a:solidFill>
            </a:endParaRPr>
          </a:p>
        </p:txBody>
      </p:sp>
      <p:grpSp>
        <p:nvGrpSpPr>
          <p:cNvPr id="3" name="グループ化 124">
            <a:extLst>
              <a:ext uri="{FF2B5EF4-FFF2-40B4-BE49-F238E27FC236}">
                <a16:creationId xmlns:a16="http://schemas.microsoft.com/office/drawing/2014/main" id="{E2E028A3-E894-6313-BC26-0292D5913388}"/>
              </a:ext>
            </a:extLst>
          </p:cNvPr>
          <p:cNvGrpSpPr>
            <a:grpSpLocks/>
          </p:cNvGrpSpPr>
          <p:nvPr userDrawn="1"/>
        </p:nvGrpSpPr>
        <p:grpSpPr bwMode="auto">
          <a:xfrm>
            <a:off x="2276475" y="5715000"/>
            <a:ext cx="5443538" cy="635000"/>
            <a:chOff x="2456520" y="6387031"/>
            <a:chExt cx="5875085" cy="700377"/>
          </a:xfrm>
        </p:grpSpPr>
        <p:pic>
          <p:nvPicPr>
            <p:cNvPr id="4" name="図 125">
              <a:extLst>
                <a:ext uri="{FF2B5EF4-FFF2-40B4-BE49-F238E27FC236}">
                  <a16:creationId xmlns:a16="http://schemas.microsoft.com/office/drawing/2014/main" id="{260BCEFB-9FD1-8A9B-38A1-132A9E41509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927824" y="6387031"/>
              <a:ext cx="991169" cy="700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126">
              <a:extLst>
                <a:ext uri="{FF2B5EF4-FFF2-40B4-BE49-F238E27FC236}">
                  <a16:creationId xmlns:a16="http://schemas.microsoft.com/office/drawing/2014/main" id="{887046C4-1031-292E-EE4D-9613D0A5FFB9}"/>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6106890" y="6463627"/>
              <a:ext cx="614647" cy="52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127">
              <a:extLst>
                <a:ext uri="{FF2B5EF4-FFF2-40B4-BE49-F238E27FC236}">
                  <a16:creationId xmlns:a16="http://schemas.microsoft.com/office/drawing/2014/main" id="{36FE48CA-DBB3-E427-1E28-1057154BD0CB}"/>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2456520" y="6498254"/>
              <a:ext cx="946944" cy="536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128">
              <a:extLst>
                <a:ext uri="{FF2B5EF4-FFF2-40B4-BE49-F238E27FC236}">
                  <a16:creationId xmlns:a16="http://schemas.microsoft.com/office/drawing/2014/main" id="{636D1FCE-4D72-8641-1B07-BCB018BD4B3C}"/>
                </a:ext>
              </a:extLst>
            </p:cNvPr>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3635177" y="6432722"/>
              <a:ext cx="1292647" cy="641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129">
              <a:extLst>
                <a:ext uri="{FF2B5EF4-FFF2-40B4-BE49-F238E27FC236}">
                  <a16:creationId xmlns:a16="http://schemas.microsoft.com/office/drawing/2014/main" id="{F155AE31-E23A-0162-DE22-C0232C30D6ED}"/>
                </a:ext>
              </a:extLst>
            </p:cNvPr>
            <p:cNvPicPr>
              <a:picLocks noChangeAspect="1"/>
            </p:cNvPicPr>
            <p:nvPr userDrawn="1"/>
          </p:nvPicPr>
          <p:blipFill>
            <a:blip r:embed="rId6">
              <a:extLst>
                <a:ext uri="{28A0092B-C50C-407E-A947-70E740481C1C}">
                  <a14:useLocalDpi xmlns:a14="http://schemas.microsoft.com/office/drawing/2010/main"/>
                </a:ext>
              </a:extLst>
            </a:blip>
            <a:srcRect/>
            <a:stretch>
              <a:fillRect/>
            </a:stretch>
          </p:blipFill>
          <p:spPr bwMode="auto">
            <a:xfrm>
              <a:off x="7044047" y="6463627"/>
              <a:ext cx="1287558" cy="494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2">
            <a:extLst>
              <a:ext uri="{FF2B5EF4-FFF2-40B4-BE49-F238E27FC236}">
                <a16:creationId xmlns:a16="http://schemas.microsoft.com/office/drawing/2014/main" id="{76218DDB-B1A5-B362-3730-B0D93B526E78}"/>
              </a:ext>
            </a:extLst>
          </p:cNvPr>
          <p:cNvPicPr>
            <a:picLocks noChangeAspect="1" noChangeArrowheads="1"/>
          </p:cNvPicPr>
          <p:nvPr userDrawn="1"/>
        </p:nvPicPr>
        <p:blipFill>
          <a:blip r:embed="rId7">
            <a:extLst>
              <a:ext uri="{28A0092B-C50C-407E-A947-70E740481C1C}">
                <a14:useLocalDpi xmlns:a14="http://schemas.microsoft.com/office/drawing/2010/main"/>
              </a:ext>
            </a:extLst>
          </a:blip>
          <a:srcRect/>
          <a:stretch>
            <a:fillRect/>
          </a:stretch>
        </p:blipFill>
        <p:spPr bwMode="auto">
          <a:xfrm>
            <a:off x="4046538" y="1360488"/>
            <a:ext cx="1795462" cy="61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グループ化 131">
            <a:extLst>
              <a:ext uri="{FF2B5EF4-FFF2-40B4-BE49-F238E27FC236}">
                <a16:creationId xmlns:a16="http://schemas.microsoft.com/office/drawing/2014/main" id="{767C1FF3-F611-7C08-753D-0C33A5AF0DBC}"/>
              </a:ext>
            </a:extLst>
          </p:cNvPr>
          <p:cNvGrpSpPr>
            <a:grpSpLocks/>
          </p:cNvGrpSpPr>
          <p:nvPr userDrawn="1"/>
        </p:nvGrpSpPr>
        <p:grpSpPr bwMode="auto">
          <a:xfrm>
            <a:off x="958850" y="2714625"/>
            <a:ext cx="7988300" cy="914400"/>
            <a:chOff x="1034510" y="2991837"/>
            <a:chExt cx="8622792" cy="1007999"/>
          </a:xfrm>
        </p:grpSpPr>
        <p:cxnSp>
          <p:nvCxnSpPr>
            <p:cNvPr id="11" name="直線コネクタ 10">
              <a:extLst>
                <a:ext uri="{FF2B5EF4-FFF2-40B4-BE49-F238E27FC236}">
                  <a16:creationId xmlns:a16="http://schemas.microsoft.com/office/drawing/2014/main" id="{34A9DA29-B270-1DCF-C9C3-977B413E5889}"/>
                </a:ext>
              </a:extLst>
            </p:cNvPr>
            <p:cNvCxnSpPr/>
            <p:nvPr userDrawn="1"/>
          </p:nvCxnSpPr>
          <p:spPr>
            <a:xfrm>
              <a:off x="1034510" y="2991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0727E7F9-1A05-0088-FA15-0AD053A536E6}"/>
                </a:ext>
              </a:extLst>
            </p:cNvPr>
            <p:cNvCxnSpPr/>
            <p:nvPr userDrawn="1"/>
          </p:nvCxnSpPr>
          <p:spPr>
            <a:xfrm>
              <a:off x="1034510" y="3999836"/>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0" name="タイトル 29"/>
          <p:cNvSpPr>
            <a:spLocks noGrp="1"/>
          </p:cNvSpPr>
          <p:nvPr>
            <p:ph type="title"/>
          </p:nvPr>
        </p:nvSpPr>
        <p:spPr>
          <a:xfrm>
            <a:off x="958477" y="2714140"/>
            <a:ext cx="8004988" cy="914439"/>
          </a:xfrm>
          <a:prstGeom prst="rect">
            <a:avLst/>
          </a:prstGeom>
        </p:spPr>
        <p:txBody>
          <a:bodyPr lIns="0" tIns="72000" rIns="0" bIns="0" anchor="ctr" anchorCtr="0">
            <a:normAutofit/>
          </a:bodyPr>
          <a:lstStyle>
            <a:lvl1pPr>
              <a:defRPr lang="ja-JP" altLang="en-US" sz="3079" b="1" dirty="0">
                <a:solidFill>
                  <a:schemeClr val="bg2"/>
                </a:solidFill>
                <a:latin typeface="Meiryo UI" panose="020B0604030504040204" pitchFamily="50" charset="-128"/>
                <a:ea typeface="Meiryo UI" panose="020B0604030504040204" pitchFamily="50" charset="-128"/>
                <a:cs typeface="+mn-cs"/>
              </a:defRPr>
            </a:lvl1pPr>
          </a:lstStyle>
          <a:p>
            <a:pPr lvl="0"/>
            <a:r>
              <a:rPr lang="ja-JP" altLang="en-US"/>
              <a:t>マスター タイトルの書式設定</a:t>
            </a:r>
          </a:p>
        </p:txBody>
      </p:sp>
      <p:sp>
        <p:nvSpPr>
          <p:cNvPr id="27" name="コンテンツ プレースホルダー 21"/>
          <p:cNvSpPr>
            <a:spLocks noGrp="1"/>
          </p:cNvSpPr>
          <p:nvPr>
            <p:ph sz="quarter" idx="14"/>
          </p:nvPr>
        </p:nvSpPr>
        <p:spPr>
          <a:xfrm>
            <a:off x="958477" y="3763721"/>
            <a:ext cx="8004988" cy="391903"/>
          </a:xfrm>
          <a:prstGeom prst="rect">
            <a:avLst/>
          </a:prstGeom>
        </p:spPr>
        <p:txBody>
          <a:bodyPr lIns="0" tIns="0" rIns="0" bIns="0" anchor="ctr" anchorCtr="0"/>
          <a:lstStyle>
            <a:lvl1pPr>
              <a:defRPr sz="1710" b="1">
                <a:solidFill>
                  <a:schemeClr val="bg2"/>
                </a:solidFill>
                <a:latin typeface="Meiryo UI" panose="020B0604030504040204" pitchFamily="50" charset="-128"/>
                <a:ea typeface="Meiryo UI" panose="020B0604030504040204" pitchFamily="50" charset="-128"/>
              </a:defRPr>
            </a:lvl1pPr>
          </a:lstStyle>
          <a:p>
            <a:pPr lvl="0"/>
            <a:r>
              <a:rPr lang="ja-JP" altLang="en-US"/>
              <a:t>マスター テキストの書式設定</a:t>
            </a:r>
          </a:p>
        </p:txBody>
      </p:sp>
      <p:sp>
        <p:nvSpPr>
          <p:cNvPr id="31" name="コンテンツ プレースホルダー 21"/>
          <p:cNvSpPr>
            <a:spLocks noGrp="1"/>
          </p:cNvSpPr>
          <p:nvPr>
            <p:ph sz="quarter" idx="15"/>
          </p:nvPr>
        </p:nvSpPr>
        <p:spPr>
          <a:xfrm>
            <a:off x="3293265" y="4931489"/>
            <a:ext cx="3335412" cy="261268"/>
          </a:xfrm>
          <a:prstGeom prst="rect">
            <a:avLst/>
          </a:prstGeom>
        </p:spPr>
        <p:txBody>
          <a:bodyPr lIns="0" tIns="0" rIns="0" bIns="0" anchor="ctr" anchorCtr="0"/>
          <a:lstStyle>
            <a:lvl1pPr>
              <a:defRPr sz="1539" b="0">
                <a:solidFill>
                  <a:schemeClr val="tx1"/>
                </a:solidFill>
                <a:latin typeface="Meiryo UI" panose="020B0604030504040204" pitchFamily="50" charset="-128"/>
                <a:ea typeface="Meiryo UI" panose="020B0604030504040204" pitchFamily="50" charset="-128"/>
              </a:defRPr>
            </a:lvl1pPr>
          </a:lstStyle>
          <a:p>
            <a:pPr lvl="0"/>
            <a:r>
              <a:rPr lang="ja-JP" altLang="en-US"/>
              <a:t>マスター テキストの書式設定</a:t>
            </a:r>
          </a:p>
        </p:txBody>
      </p:sp>
      <p:sp>
        <p:nvSpPr>
          <p:cNvPr id="32" name="コンテンツ プレースホルダー 21"/>
          <p:cNvSpPr>
            <a:spLocks noGrp="1"/>
          </p:cNvSpPr>
          <p:nvPr>
            <p:ph sz="quarter" idx="16"/>
          </p:nvPr>
        </p:nvSpPr>
        <p:spPr>
          <a:xfrm>
            <a:off x="3293265" y="5192757"/>
            <a:ext cx="3335412" cy="261268"/>
          </a:xfrm>
          <a:prstGeom prst="rect">
            <a:avLst/>
          </a:prstGeom>
        </p:spPr>
        <p:txBody>
          <a:bodyPr lIns="0" tIns="0" rIns="0" bIns="0" anchor="ctr" anchorCtr="0"/>
          <a:lstStyle>
            <a:lvl1pPr>
              <a:defRPr sz="1539" b="0">
                <a:solidFill>
                  <a:schemeClr val="tx1"/>
                </a:solidFill>
                <a:latin typeface="Meiryo UI" panose="020B0604030504040204" pitchFamily="50" charset="-128"/>
                <a:ea typeface="Meiryo UI" panose="020B0604030504040204" pitchFamily="50" charset="-128"/>
              </a:defRPr>
            </a:lvl1pPr>
          </a:lstStyle>
          <a:p>
            <a:pPr lvl="0"/>
            <a:r>
              <a:rPr lang="ja-JP" altLang="en-US"/>
              <a:t>マスター テキストの書式設定</a:t>
            </a:r>
          </a:p>
        </p:txBody>
      </p:sp>
    </p:spTree>
    <p:extLst>
      <p:ext uri="{BB962C8B-B14F-4D97-AF65-F5344CB8AC3E}">
        <p14:creationId xmlns:p14="http://schemas.microsoft.com/office/powerpoint/2010/main" val="1137065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5" y="457200"/>
            <a:ext cx="3194050" cy="1600200"/>
          </a:xfrm>
          <a:prstGeom prst="rect">
            <a:avLst/>
          </a:prstGeo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4211638" y="987425"/>
            <a:ext cx="5014912"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82625" y="2057400"/>
            <a:ext cx="3194050"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AB8FCF15-A205-A357-97B5-F3EFC98FE550}"/>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6" name="フッター プレースホルダー 5">
            <a:extLst>
              <a:ext uri="{FF2B5EF4-FFF2-40B4-BE49-F238E27FC236}">
                <a16:creationId xmlns:a16="http://schemas.microsoft.com/office/drawing/2014/main" id="{5963F444-D9AC-44D8-F6E9-5E8178D4FDD4}"/>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7" name="スライド番号プレースホルダー 6">
            <a:extLst>
              <a:ext uri="{FF2B5EF4-FFF2-40B4-BE49-F238E27FC236}">
                <a16:creationId xmlns:a16="http://schemas.microsoft.com/office/drawing/2014/main" id="{4E697385-AD08-87A9-27ED-5DD7C0A9FE4C}"/>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01989FCC-D71E-46B0-8364-1C4D55DCC5E6}" type="slidenum">
              <a:rPr lang="ja-JP" altLang="en-US"/>
              <a:pPr>
                <a:defRPr/>
              </a:pPr>
              <a:t>‹#›</a:t>
            </a:fld>
            <a:endParaRPr lang="ja-JP" altLang="en-US"/>
          </a:p>
        </p:txBody>
      </p:sp>
    </p:spTree>
    <p:extLst>
      <p:ext uri="{BB962C8B-B14F-4D97-AF65-F5344CB8AC3E}">
        <p14:creationId xmlns:p14="http://schemas.microsoft.com/office/powerpoint/2010/main" val="22651450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中扉">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454F9475-2B9F-B9CF-759C-2862FBB63440}"/>
              </a:ext>
            </a:extLst>
          </p:cNvPr>
          <p:cNvSpPr/>
          <p:nvPr userDrawn="1"/>
        </p:nvSpPr>
        <p:spPr>
          <a:xfrm>
            <a:off x="366713" y="358775"/>
            <a:ext cx="9172575" cy="6140450"/>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8203" tIns="39101" rIns="78203" bIns="39101" anchor="ctr"/>
          <a:lstStyle/>
          <a:p>
            <a:pPr algn="ctr">
              <a:defRPr/>
            </a:pPr>
            <a:endParaRPr kumimoji="1" lang="ja-JP" altLang="en-US" sz="1368">
              <a:solidFill>
                <a:schemeClr val="tx1"/>
              </a:solidFill>
            </a:endParaRPr>
          </a:p>
        </p:txBody>
      </p:sp>
      <p:grpSp>
        <p:nvGrpSpPr>
          <p:cNvPr id="3" name="グループ化 124">
            <a:extLst>
              <a:ext uri="{FF2B5EF4-FFF2-40B4-BE49-F238E27FC236}">
                <a16:creationId xmlns:a16="http://schemas.microsoft.com/office/drawing/2014/main" id="{5083F06C-ACC6-D606-858D-11DDC2FECAEE}"/>
              </a:ext>
            </a:extLst>
          </p:cNvPr>
          <p:cNvGrpSpPr>
            <a:grpSpLocks/>
          </p:cNvGrpSpPr>
          <p:nvPr userDrawn="1"/>
        </p:nvGrpSpPr>
        <p:grpSpPr bwMode="auto">
          <a:xfrm>
            <a:off x="958850" y="2644775"/>
            <a:ext cx="7988300" cy="1568450"/>
            <a:chOff x="1034510" y="2991837"/>
            <a:chExt cx="8622792" cy="1728000"/>
          </a:xfrm>
        </p:grpSpPr>
        <p:cxnSp>
          <p:nvCxnSpPr>
            <p:cNvPr id="4" name="直線コネクタ 3">
              <a:extLst>
                <a:ext uri="{FF2B5EF4-FFF2-40B4-BE49-F238E27FC236}">
                  <a16:creationId xmlns:a16="http://schemas.microsoft.com/office/drawing/2014/main" id="{464339FB-6797-0213-C8A6-971F25FBB452}"/>
                </a:ext>
              </a:extLst>
            </p:cNvPr>
            <p:cNvCxnSpPr/>
            <p:nvPr userDrawn="1"/>
          </p:nvCxnSpPr>
          <p:spPr>
            <a:xfrm>
              <a:off x="1034510" y="2991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FF8B2F6F-C1F6-EB25-3961-4306F2B8885F}"/>
                </a:ext>
              </a:extLst>
            </p:cNvPr>
            <p:cNvCxnSpPr/>
            <p:nvPr userDrawn="1"/>
          </p:nvCxnSpPr>
          <p:spPr>
            <a:xfrm>
              <a:off x="1034510" y="4719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7" name="タイトル 29"/>
          <p:cNvSpPr>
            <a:spLocks noGrp="1"/>
          </p:cNvSpPr>
          <p:nvPr>
            <p:ph type="title"/>
          </p:nvPr>
        </p:nvSpPr>
        <p:spPr>
          <a:xfrm>
            <a:off x="958477" y="2645195"/>
            <a:ext cx="8004988" cy="1567610"/>
          </a:xfrm>
          <a:prstGeom prst="rect">
            <a:avLst/>
          </a:prstGeom>
        </p:spPr>
        <p:txBody>
          <a:bodyPr lIns="0" tIns="72000" rIns="0" bIns="0" anchor="ctr" anchorCtr="0">
            <a:normAutofit/>
          </a:bodyPr>
          <a:lstStyle>
            <a:lvl1pPr>
              <a:defRPr lang="ja-JP" altLang="en-US" sz="3079" b="1" dirty="0">
                <a:solidFill>
                  <a:schemeClr val="bg2"/>
                </a:solidFill>
                <a:latin typeface="Meiryo UI" panose="020B0604030504040204" pitchFamily="50" charset="-128"/>
                <a:ea typeface="Meiryo UI" panose="020B0604030504040204" pitchFamily="50" charset="-128"/>
                <a:cs typeface="+mn-cs"/>
              </a:defRPr>
            </a:lvl1pPr>
          </a:lstStyle>
          <a:p>
            <a:pPr lvl="0"/>
            <a:r>
              <a:rPr lang="ja-JP" altLang="en-US"/>
              <a:t>マスター タイトルの書式設定</a:t>
            </a:r>
          </a:p>
        </p:txBody>
      </p:sp>
    </p:spTree>
    <p:extLst>
      <p:ext uri="{BB962C8B-B14F-4D97-AF65-F5344CB8AC3E}">
        <p14:creationId xmlns:p14="http://schemas.microsoft.com/office/powerpoint/2010/main" val="3702675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grpSp>
        <p:nvGrpSpPr>
          <p:cNvPr id="2" name="グループ化 123">
            <a:extLst>
              <a:ext uri="{FF2B5EF4-FFF2-40B4-BE49-F238E27FC236}">
                <a16:creationId xmlns:a16="http://schemas.microsoft.com/office/drawing/2014/main" id="{8D9B81A0-6991-C0DF-03EF-6CBE3037C6D9}"/>
              </a:ext>
            </a:extLst>
          </p:cNvPr>
          <p:cNvGrpSpPr>
            <a:grpSpLocks/>
          </p:cNvGrpSpPr>
          <p:nvPr userDrawn="1"/>
        </p:nvGrpSpPr>
        <p:grpSpPr bwMode="auto">
          <a:xfrm>
            <a:off x="103188" y="196850"/>
            <a:ext cx="9658350" cy="720725"/>
            <a:chOff x="111919" y="216797"/>
            <a:chExt cx="10424028" cy="795336"/>
          </a:xfrm>
        </p:grpSpPr>
        <p:pic>
          <p:nvPicPr>
            <p:cNvPr id="3" name="Picture 11" descr="ç°å¢ç">
              <a:extLst>
                <a:ext uri="{FF2B5EF4-FFF2-40B4-BE49-F238E27FC236}">
                  <a16:creationId xmlns:a16="http://schemas.microsoft.com/office/drawing/2014/main" id="{24405FC8-A917-E453-BE7E-0A02B9EE1D29}"/>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13">
              <a:extLst>
                <a:ext uri="{FF2B5EF4-FFF2-40B4-BE49-F238E27FC236}">
                  <a16:creationId xmlns:a16="http://schemas.microsoft.com/office/drawing/2014/main" id="{C0CAD2A6-ED03-5D0B-D089-F68D80271423}"/>
                </a:ext>
              </a:extLst>
            </p:cNvPr>
            <p:cNvSpPr>
              <a:spLocks/>
            </p:cNvSpPr>
            <p:nvPr userDrawn="1"/>
          </p:nvSpPr>
          <p:spPr bwMode="auto">
            <a:xfrm>
              <a:off x="161606" y="285119"/>
              <a:ext cx="10274967" cy="646429"/>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lIns="0" tIns="0" rIns="0" bIns="0"/>
            <a:lstStyle/>
            <a:p>
              <a:pPr>
                <a:defRPr/>
              </a:pPr>
              <a:endParaRPr lang="ja-JP" altLang="en-US" sz="1539"/>
            </a:p>
          </p:txBody>
        </p:sp>
        <p:cxnSp>
          <p:nvCxnSpPr>
            <p:cNvPr id="5" name="直線コネクタ 4">
              <a:extLst>
                <a:ext uri="{FF2B5EF4-FFF2-40B4-BE49-F238E27FC236}">
                  <a16:creationId xmlns:a16="http://schemas.microsoft.com/office/drawing/2014/main" id="{921A8430-F4C5-F73F-3338-6C77F18CD9F9}"/>
                </a:ext>
              </a:extLst>
            </p:cNvPr>
            <p:cNvCxnSpPr>
              <a:cxnSpLocks/>
            </p:cNvCxnSpPr>
            <p:nvPr userDrawn="1"/>
          </p:nvCxnSpPr>
          <p:spPr>
            <a:xfrm>
              <a:off x="9408562" y="216797"/>
              <a:ext cx="786428" cy="7778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D2770CB8-AA51-1917-A63A-76C2350FA5B4}"/>
                </a:ext>
              </a:extLst>
            </p:cNvPr>
            <p:cNvCxnSpPr>
              <a:cxnSpLocks/>
            </p:cNvCxnSpPr>
            <p:nvPr userDrawn="1"/>
          </p:nvCxnSpPr>
          <p:spPr>
            <a:xfrm>
              <a:off x="111919" y="681036"/>
              <a:ext cx="346097" cy="3310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フリーフォーム: 図形 13">
            <a:extLst>
              <a:ext uri="{FF2B5EF4-FFF2-40B4-BE49-F238E27FC236}">
                <a16:creationId xmlns:a16="http://schemas.microsoft.com/office/drawing/2014/main" id="{590EFFD4-FA78-DB39-091D-6132080099C9}"/>
              </a:ext>
            </a:extLst>
          </p:cNvPr>
          <p:cNvSpPr/>
          <p:nvPr userDrawn="1"/>
        </p:nvSpPr>
        <p:spPr>
          <a:xfrm>
            <a:off x="998538" y="1620838"/>
            <a:ext cx="0" cy="4572000"/>
          </a:xfrm>
          <a:custGeom>
            <a:avLst/>
            <a:gdLst>
              <a:gd name="connsiteX0" fmla="*/ 0 w 0"/>
              <a:gd name="connsiteY0" fmla="*/ 0 h 5768502"/>
              <a:gd name="connsiteX1" fmla="*/ 0 w 0"/>
              <a:gd name="connsiteY1" fmla="*/ 5768502 h 5768502"/>
            </a:gdLst>
            <a:ahLst/>
            <a:cxnLst>
              <a:cxn ang="0">
                <a:pos x="connsiteX0" y="connsiteY0"/>
              </a:cxn>
              <a:cxn ang="0">
                <a:pos x="connsiteX1" y="connsiteY1"/>
              </a:cxn>
            </a:cxnLst>
            <a:rect l="l" t="t" r="r" b="b"/>
            <a:pathLst>
              <a:path h="5768502">
                <a:moveTo>
                  <a:pt x="0" y="0"/>
                </a:moveTo>
                <a:lnTo>
                  <a:pt x="0" y="5768502"/>
                </a:lnTo>
              </a:path>
            </a:pathLst>
          </a:cu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539"/>
          </a:p>
        </p:txBody>
      </p:sp>
      <p:sp>
        <p:nvSpPr>
          <p:cNvPr id="9" name="コンテンツ プレースホルダー 8"/>
          <p:cNvSpPr>
            <a:spLocks noGrp="1"/>
          </p:cNvSpPr>
          <p:nvPr>
            <p:ph sz="quarter" idx="10"/>
          </p:nvPr>
        </p:nvSpPr>
        <p:spPr>
          <a:xfrm>
            <a:off x="998831" y="1620608"/>
            <a:ext cx="8004988" cy="4572197"/>
          </a:xfrm>
          <a:prstGeom prst="rect">
            <a:avLst/>
          </a:prstGeom>
        </p:spPr>
        <p:txBody>
          <a:bodyPr lIns="360000" tIns="0" rIns="0" bIns="0"/>
          <a:lstStyle>
            <a:lvl1pPr marL="635375" indent="-635375" algn="l">
              <a:lnSpc>
                <a:spcPct val="100000"/>
              </a:lnSpc>
              <a:spcBef>
                <a:spcPts val="855"/>
              </a:spcBef>
              <a:spcAft>
                <a:spcPts val="0"/>
              </a:spcAft>
              <a:buClr>
                <a:schemeClr val="bg2"/>
              </a:buClr>
              <a:buFont typeface="+mj-lt"/>
              <a:buAutoNum type="arabicPeriod"/>
              <a:defRPr sz="3421" b="1">
                <a:latin typeface="Meiryo UI" panose="020B0604030504040204" pitchFamily="50" charset="-128"/>
                <a:ea typeface="Meiryo UI" panose="020B0604030504040204" pitchFamily="50" charset="-128"/>
              </a:defRPr>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p:txBody>
      </p:sp>
      <p:sp>
        <p:nvSpPr>
          <p:cNvPr id="12" name="タイトル 1"/>
          <p:cNvSpPr>
            <a:spLocks noGrp="1"/>
          </p:cNvSpPr>
          <p:nvPr>
            <p:ph type="title"/>
          </p:nvPr>
        </p:nvSpPr>
        <p:spPr bwMode="white">
          <a:xfrm>
            <a:off x="150025" y="257881"/>
            <a:ext cx="8605363" cy="587854"/>
          </a:xfrm>
          <a:prstGeom prst="rect">
            <a:avLst/>
          </a:prstGeom>
        </p:spPr>
        <p:txBody>
          <a:bodyPr lIns="252000" tIns="36000" rIns="0" bIns="0" anchor="ctr" anchorCtr="0"/>
          <a:lstStyle>
            <a:lvl1pPr algn="l">
              <a:defRPr sz="2395" b="1">
                <a:solidFill>
                  <a:schemeClr val="bg1"/>
                </a:solidFill>
                <a:latin typeface="Meiryo UI" panose="020B0604030504040204" pitchFamily="50" charset="-128"/>
                <a:ea typeface="Meiryo UI" panose="020B0604030504040204" pitchFamily="50" charset="-128"/>
              </a:defRPr>
            </a:lvl1pPr>
          </a:lstStyle>
          <a:p>
            <a:r>
              <a:rPr lang="ja-JP" altLang="en-US"/>
              <a:t>マスター タイトルの書式設定</a:t>
            </a:r>
          </a:p>
        </p:txBody>
      </p:sp>
    </p:spTree>
    <p:extLst>
      <p:ext uri="{BB962C8B-B14F-4D97-AF65-F5344CB8AC3E}">
        <p14:creationId xmlns:p14="http://schemas.microsoft.com/office/powerpoint/2010/main" val="30312298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通常">
    <p:spTree>
      <p:nvGrpSpPr>
        <p:cNvPr id="1" name=""/>
        <p:cNvGrpSpPr/>
        <p:nvPr/>
      </p:nvGrpSpPr>
      <p:grpSpPr>
        <a:xfrm>
          <a:off x="0" y="0"/>
          <a:ext cx="0" cy="0"/>
          <a:chOff x="0" y="0"/>
          <a:chExt cx="0" cy="0"/>
        </a:xfrm>
      </p:grpSpPr>
      <p:grpSp>
        <p:nvGrpSpPr>
          <p:cNvPr id="3" name="グループ化 123">
            <a:extLst>
              <a:ext uri="{FF2B5EF4-FFF2-40B4-BE49-F238E27FC236}">
                <a16:creationId xmlns:a16="http://schemas.microsoft.com/office/drawing/2014/main" id="{599B4164-F36F-4787-32D2-7817533F490B}"/>
              </a:ext>
            </a:extLst>
          </p:cNvPr>
          <p:cNvGrpSpPr>
            <a:grpSpLocks/>
          </p:cNvGrpSpPr>
          <p:nvPr userDrawn="1"/>
        </p:nvGrpSpPr>
        <p:grpSpPr bwMode="auto">
          <a:xfrm>
            <a:off x="103188" y="196850"/>
            <a:ext cx="9658350" cy="720725"/>
            <a:chOff x="111919" y="216797"/>
            <a:chExt cx="10424028" cy="795336"/>
          </a:xfrm>
        </p:grpSpPr>
        <p:pic>
          <p:nvPicPr>
            <p:cNvPr id="4" name="Picture 11" descr="ç°å¢ç">
              <a:extLst>
                <a:ext uri="{FF2B5EF4-FFF2-40B4-BE49-F238E27FC236}">
                  <a16:creationId xmlns:a16="http://schemas.microsoft.com/office/drawing/2014/main" id="{441B63CB-FE92-E6E9-1815-7D6B2B3D32BA}"/>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13">
              <a:extLst>
                <a:ext uri="{FF2B5EF4-FFF2-40B4-BE49-F238E27FC236}">
                  <a16:creationId xmlns:a16="http://schemas.microsoft.com/office/drawing/2014/main" id="{B0C67E9C-0635-E13A-7EE2-6DF4FE562BEF}"/>
                </a:ext>
              </a:extLst>
            </p:cNvPr>
            <p:cNvSpPr>
              <a:spLocks/>
            </p:cNvSpPr>
            <p:nvPr userDrawn="1"/>
          </p:nvSpPr>
          <p:spPr bwMode="auto">
            <a:xfrm>
              <a:off x="161606" y="285119"/>
              <a:ext cx="10274967" cy="646429"/>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rgbClr val="009C89"/>
            </a:solidFill>
            <a:ln>
              <a:noFill/>
            </a:ln>
          </p:spPr>
          <p:txBody>
            <a:bodyPr lIns="0" tIns="0" rIns="0" bIns="0"/>
            <a:lstStyle/>
            <a:p>
              <a:pPr>
                <a:defRPr/>
              </a:pPr>
              <a:endParaRPr lang="ja-JP" altLang="en-US" sz="1539"/>
            </a:p>
          </p:txBody>
        </p:sp>
        <p:cxnSp>
          <p:nvCxnSpPr>
            <p:cNvPr id="6" name="直線コネクタ 5">
              <a:extLst>
                <a:ext uri="{FF2B5EF4-FFF2-40B4-BE49-F238E27FC236}">
                  <a16:creationId xmlns:a16="http://schemas.microsoft.com/office/drawing/2014/main" id="{E832F309-C5C7-3456-AB6D-8077FD940296}"/>
                </a:ext>
              </a:extLst>
            </p:cNvPr>
            <p:cNvCxnSpPr>
              <a:cxnSpLocks/>
            </p:cNvCxnSpPr>
            <p:nvPr userDrawn="1"/>
          </p:nvCxnSpPr>
          <p:spPr>
            <a:xfrm>
              <a:off x="9408562" y="216797"/>
              <a:ext cx="786428" cy="7778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D553338B-9F66-1EFE-04D5-5153FB238368}"/>
                </a:ext>
              </a:extLst>
            </p:cNvPr>
            <p:cNvCxnSpPr>
              <a:cxnSpLocks/>
            </p:cNvCxnSpPr>
            <p:nvPr userDrawn="1"/>
          </p:nvCxnSpPr>
          <p:spPr>
            <a:xfrm>
              <a:off x="111919" y="681036"/>
              <a:ext cx="346097" cy="3310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p:cNvSpPr>
            <a:spLocks noGrp="1"/>
          </p:cNvSpPr>
          <p:nvPr>
            <p:ph type="title"/>
          </p:nvPr>
        </p:nvSpPr>
        <p:spPr bwMode="white">
          <a:xfrm>
            <a:off x="150025" y="257881"/>
            <a:ext cx="8605363" cy="587854"/>
          </a:xfrm>
          <a:prstGeom prst="rect">
            <a:avLst/>
          </a:prstGeom>
        </p:spPr>
        <p:txBody>
          <a:bodyPr lIns="252000" tIns="36000" rIns="0" bIns="0" anchor="ctr" anchorCtr="0"/>
          <a:lstStyle>
            <a:lvl1pPr algn="l">
              <a:defRPr sz="2395" b="1">
                <a:solidFill>
                  <a:schemeClr val="bg1"/>
                </a:solidFill>
                <a:latin typeface="Meiryo UI" panose="020B0604030504040204" pitchFamily="50" charset="-128"/>
                <a:ea typeface="Meiryo UI" panose="020B0604030504040204" pitchFamily="50" charset="-128"/>
              </a:defRPr>
            </a:lvl1pPr>
          </a:lstStyle>
          <a:p>
            <a:r>
              <a:rPr lang="ja-JP" altLang="en-US"/>
              <a:t>マスター タイトルの書式設定</a:t>
            </a:r>
          </a:p>
        </p:txBody>
      </p:sp>
      <p:sp>
        <p:nvSpPr>
          <p:cNvPr id="28" name="コンテンツ プレースホルダー 3"/>
          <p:cNvSpPr>
            <a:spLocks noGrp="1"/>
          </p:cNvSpPr>
          <p:nvPr>
            <p:ph sz="quarter" idx="12"/>
          </p:nvPr>
        </p:nvSpPr>
        <p:spPr>
          <a:xfrm>
            <a:off x="150025" y="1007808"/>
            <a:ext cx="9605953" cy="590313"/>
          </a:xfrm>
          <a:prstGeom prst="rect">
            <a:avLst/>
          </a:prstGeom>
          <a:ln w="19050">
            <a:solidFill>
              <a:schemeClr val="tx2"/>
            </a:solidFill>
          </a:ln>
        </p:spPr>
        <p:txBody>
          <a:bodyPr wrap="square" lIns="180000" tIns="180000" rIns="180000" bIns="144000" anchor="t" anchorCtr="0">
            <a:spAutoFit/>
          </a:bodyPr>
          <a:lstStyle>
            <a:lvl1pPr marL="244374" indent="-244374" algn="l">
              <a:lnSpc>
                <a:spcPct val="100000"/>
              </a:lnSpc>
              <a:spcBef>
                <a:spcPts val="513"/>
              </a:spcBef>
              <a:spcAft>
                <a:spcPts val="0"/>
              </a:spcAft>
              <a:buFont typeface="Wingdings" panose="05000000000000000000" pitchFamily="2" charset="2"/>
              <a:buChar char="n"/>
              <a:defRPr sz="1710" b="0">
                <a:solidFill>
                  <a:schemeClr val="tx1"/>
                </a:solidFill>
                <a:latin typeface="Meiryo UI" panose="020B0604030504040204" pitchFamily="50" charset="-128"/>
                <a:ea typeface="Meiryo UI" panose="020B0604030504040204" pitchFamily="50" charset="-128"/>
              </a:defRPr>
            </a:lvl1pPr>
          </a:lstStyle>
          <a:p>
            <a:pPr lvl="0"/>
            <a:r>
              <a:rPr lang="ja-JP" altLang="en-US"/>
              <a:t>マスター テキストの書式設定</a:t>
            </a:r>
          </a:p>
        </p:txBody>
      </p:sp>
    </p:spTree>
    <p:extLst>
      <p:ext uri="{BB962C8B-B14F-4D97-AF65-F5344CB8AC3E}">
        <p14:creationId xmlns:p14="http://schemas.microsoft.com/office/powerpoint/2010/main" val="5333515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階層あり">
    <p:spTree>
      <p:nvGrpSpPr>
        <p:cNvPr id="1" name=""/>
        <p:cNvGrpSpPr/>
        <p:nvPr/>
      </p:nvGrpSpPr>
      <p:grpSpPr>
        <a:xfrm>
          <a:off x="0" y="0"/>
          <a:ext cx="0" cy="0"/>
          <a:chOff x="0" y="0"/>
          <a:chExt cx="0" cy="0"/>
        </a:xfrm>
      </p:grpSpPr>
      <p:grpSp>
        <p:nvGrpSpPr>
          <p:cNvPr id="3" name="グループ化 124">
            <a:extLst>
              <a:ext uri="{FF2B5EF4-FFF2-40B4-BE49-F238E27FC236}">
                <a16:creationId xmlns:a16="http://schemas.microsoft.com/office/drawing/2014/main" id="{BD9A2BD2-1B30-E83F-7255-275FE3806EED}"/>
              </a:ext>
            </a:extLst>
          </p:cNvPr>
          <p:cNvGrpSpPr>
            <a:grpSpLocks/>
          </p:cNvGrpSpPr>
          <p:nvPr userDrawn="1"/>
        </p:nvGrpSpPr>
        <p:grpSpPr bwMode="auto">
          <a:xfrm>
            <a:off x="103188" y="196850"/>
            <a:ext cx="9658350" cy="720725"/>
            <a:chOff x="111919" y="216797"/>
            <a:chExt cx="10424028" cy="795336"/>
          </a:xfrm>
        </p:grpSpPr>
        <p:pic>
          <p:nvPicPr>
            <p:cNvPr id="4" name="Picture 11" descr="ç°å¢ç">
              <a:extLst>
                <a:ext uri="{FF2B5EF4-FFF2-40B4-BE49-F238E27FC236}">
                  <a16:creationId xmlns:a16="http://schemas.microsoft.com/office/drawing/2014/main" id="{7A0C8C4C-73FC-34F1-BDAF-B229FF60A04D}"/>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13">
              <a:extLst>
                <a:ext uri="{FF2B5EF4-FFF2-40B4-BE49-F238E27FC236}">
                  <a16:creationId xmlns:a16="http://schemas.microsoft.com/office/drawing/2014/main" id="{974D9862-5E1D-3F9D-6DBF-CC16CBDC89D5}"/>
                </a:ext>
              </a:extLst>
            </p:cNvPr>
            <p:cNvSpPr>
              <a:spLocks/>
            </p:cNvSpPr>
            <p:nvPr userDrawn="1"/>
          </p:nvSpPr>
          <p:spPr bwMode="auto">
            <a:xfrm>
              <a:off x="161606" y="285119"/>
              <a:ext cx="10274967" cy="646429"/>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tx2">
                <a:lumMod val="75000"/>
              </a:schemeClr>
            </a:solidFill>
            <a:ln>
              <a:noFill/>
            </a:ln>
          </p:spPr>
          <p:txBody>
            <a:bodyPr lIns="0" tIns="0" rIns="0" bIns="0"/>
            <a:lstStyle/>
            <a:p>
              <a:pPr>
                <a:defRPr/>
              </a:pPr>
              <a:endParaRPr lang="ja-JP" altLang="en-US" sz="1539"/>
            </a:p>
          </p:txBody>
        </p:sp>
        <p:sp>
          <p:nvSpPr>
            <p:cNvPr id="6" name="フリーフォーム: 図形 48">
              <a:extLst>
                <a:ext uri="{FF2B5EF4-FFF2-40B4-BE49-F238E27FC236}">
                  <a16:creationId xmlns:a16="http://schemas.microsoft.com/office/drawing/2014/main" id="{9A27B48D-F520-EEC1-4D0D-85AC689D369C}"/>
                </a:ext>
              </a:extLst>
            </p:cNvPr>
            <p:cNvSpPr/>
            <p:nvPr userDrawn="1"/>
          </p:nvSpPr>
          <p:spPr>
            <a:xfrm>
              <a:off x="161606" y="535632"/>
              <a:ext cx="9961423" cy="395916"/>
            </a:xfrm>
            <a:custGeom>
              <a:avLst/>
              <a:gdLst>
                <a:gd name="connsiteX0" fmla="*/ 0 w 9946927"/>
                <a:gd name="connsiteY0" fmla="*/ 0 h 396000"/>
                <a:gd name="connsiteX1" fmla="*/ 9554213 w 9946927"/>
                <a:gd name="connsiteY1" fmla="*/ 0 h 396000"/>
                <a:gd name="connsiteX2" fmla="*/ 9575411 w 9946927"/>
                <a:gd name="connsiteY2" fmla="*/ 21375 h 396000"/>
                <a:gd name="connsiteX3" fmla="*/ 9946927 w 9946927"/>
                <a:gd name="connsiteY3" fmla="*/ 396000 h 396000"/>
                <a:gd name="connsiteX4" fmla="*/ 9942003 w 9946927"/>
                <a:gd name="connsiteY4" fmla="*/ 396000 h 396000"/>
                <a:gd name="connsiteX5" fmla="*/ 9848834 w 9946927"/>
                <a:gd name="connsiteY5" fmla="*/ 396000 h 396000"/>
                <a:gd name="connsiteX6" fmla="*/ 9549825 w 9946927"/>
                <a:gd name="connsiteY6" fmla="*/ 396000 h 396000"/>
                <a:gd name="connsiteX7" fmla="*/ 8927381 w 9946927"/>
                <a:gd name="connsiteY7" fmla="*/ 396000 h 396000"/>
                <a:gd name="connsiteX8" fmla="*/ 8458122 w 9946927"/>
                <a:gd name="connsiteY8" fmla="*/ 396000 h 396000"/>
                <a:gd name="connsiteX9" fmla="*/ 7863906 w 9946927"/>
                <a:gd name="connsiteY9" fmla="*/ 396000 h 396000"/>
                <a:gd name="connsiteX10" fmla="*/ 7130032 w 9946927"/>
                <a:gd name="connsiteY10" fmla="*/ 396000 h 396000"/>
                <a:gd name="connsiteX11" fmla="*/ 6241804 w 9946927"/>
                <a:gd name="connsiteY11" fmla="*/ 396000 h 396000"/>
                <a:gd name="connsiteX12" fmla="*/ 5184519 w 9946927"/>
                <a:gd name="connsiteY12" fmla="*/ 396000 h 396000"/>
                <a:gd name="connsiteX13" fmla="*/ 3943480 w 9946927"/>
                <a:gd name="connsiteY13" fmla="*/ 396000 h 396000"/>
                <a:gd name="connsiteX14" fmla="*/ 2503986 w 9946927"/>
                <a:gd name="connsiteY14" fmla="*/ 396000 h 396000"/>
                <a:gd name="connsiteX15" fmla="*/ 851339 w 9946927"/>
                <a:gd name="connsiteY15" fmla="*/ 396000 h 396000"/>
                <a:gd name="connsiteX16" fmla="*/ 777876 w 9946927"/>
                <a:gd name="connsiteY16" fmla="*/ 396000 h 396000"/>
                <a:gd name="connsiteX17" fmla="*/ 603403 w 9946927"/>
                <a:gd name="connsiteY17" fmla="*/ 396000 h 396000"/>
                <a:gd name="connsiteX18" fmla="*/ 263640 w 9946927"/>
                <a:gd name="connsiteY18" fmla="*/ 396000 h 396000"/>
                <a:gd name="connsiteX19" fmla="*/ 208715 w 9946927"/>
                <a:gd name="connsiteY19" fmla="*/ 396000 h 396000"/>
                <a:gd name="connsiteX20" fmla="*/ 0 w 9946927"/>
                <a:gd name="connsiteY20" fmla="*/ 198305 h 396000"/>
                <a:gd name="connsiteX21" fmla="*/ 0 w 9946927"/>
                <a:gd name="connsiteY21" fmla="*/ 29183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946927" h="396000">
                  <a:moveTo>
                    <a:pt x="0" y="0"/>
                  </a:moveTo>
                  <a:lnTo>
                    <a:pt x="9554213" y="0"/>
                  </a:lnTo>
                  <a:lnTo>
                    <a:pt x="9575411" y="21375"/>
                  </a:lnTo>
                  <a:cubicBezTo>
                    <a:pt x="9665779" y="112500"/>
                    <a:pt x="9786271" y="234000"/>
                    <a:pt x="9946927" y="396000"/>
                  </a:cubicBezTo>
                  <a:lnTo>
                    <a:pt x="9942003" y="396000"/>
                  </a:lnTo>
                  <a:lnTo>
                    <a:pt x="9848834" y="396000"/>
                  </a:lnTo>
                  <a:lnTo>
                    <a:pt x="9549825" y="396000"/>
                  </a:lnTo>
                  <a:lnTo>
                    <a:pt x="8927381" y="396000"/>
                  </a:lnTo>
                  <a:lnTo>
                    <a:pt x="8458122" y="396000"/>
                  </a:lnTo>
                  <a:lnTo>
                    <a:pt x="7863906" y="396000"/>
                  </a:lnTo>
                  <a:lnTo>
                    <a:pt x="7130032" y="396000"/>
                  </a:lnTo>
                  <a:lnTo>
                    <a:pt x="6241804" y="396000"/>
                  </a:lnTo>
                  <a:lnTo>
                    <a:pt x="5184519" y="396000"/>
                  </a:lnTo>
                  <a:lnTo>
                    <a:pt x="3943480" y="396000"/>
                  </a:lnTo>
                  <a:lnTo>
                    <a:pt x="2503986" y="396000"/>
                  </a:lnTo>
                  <a:lnTo>
                    <a:pt x="851339" y="396000"/>
                  </a:lnTo>
                  <a:lnTo>
                    <a:pt x="777876" y="396000"/>
                  </a:lnTo>
                  <a:lnTo>
                    <a:pt x="603403" y="396000"/>
                  </a:lnTo>
                  <a:lnTo>
                    <a:pt x="263640" y="396000"/>
                  </a:lnTo>
                  <a:lnTo>
                    <a:pt x="208715" y="396000"/>
                  </a:lnTo>
                  <a:cubicBezTo>
                    <a:pt x="208715" y="396000"/>
                    <a:pt x="208715" y="396000"/>
                    <a:pt x="0" y="198305"/>
                  </a:cubicBezTo>
                  <a:cubicBezTo>
                    <a:pt x="0" y="198305"/>
                    <a:pt x="0" y="198305"/>
                    <a:pt x="0" y="2918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539"/>
            </a:p>
          </p:txBody>
        </p:sp>
        <p:cxnSp>
          <p:nvCxnSpPr>
            <p:cNvPr id="7" name="直線コネクタ 6">
              <a:extLst>
                <a:ext uri="{FF2B5EF4-FFF2-40B4-BE49-F238E27FC236}">
                  <a16:creationId xmlns:a16="http://schemas.microsoft.com/office/drawing/2014/main" id="{10C43D34-81E2-6CAE-709A-854A49FD2E15}"/>
                </a:ext>
              </a:extLst>
            </p:cNvPr>
            <p:cNvCxnSpPr>
              <a:cxnSpLocks/>
            </p:cNvCxnSpPr>
            <p:nvPr userDrawn="1"/>
          </p:nvCxnSpPr>
          <p:spPr>
            <a:xfrm>
              <a:off x="9408562" y="216797"/>
              <a:ext cx="786428" cy="7778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4648FF36-0803-6858-1571-41E714F1D46D}"/>
                </a:ext>
              </a:extLst>
            </p:cNvPr>
            <p:cNvCxnSpPr>
              <a:cxnSpLocks/>
            </p:cNvCxnSpPr>
            <p:nvPr userDrawn="1"/>
          </p:nvCxnSpPr>
          <p:spPr>
            <a:xfrm>
              <a:off x="111919" y="681036"/>
              <a:ext cx="346097" cy="3310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3" name="コンテンツ プレースホルダー 3"/>
          <p:cNvSpPr>
            <a:spLocks noGrp="1"/>
          </p:cNvSpPr>
          <p:nvPr>
            <p:ph sz="quarter" idx="10"/>
          </p:nvPr>
        </p:nvSpPr>
        <p:spPr>
          <a:xfrm>
            <a:off x="150025" y="29271"/>
            <a:ext cx="8605363" cy="228610"/>
          </a:xfrm>
          <a:prstGeom prst="rect">
            <a:avLst/>
          </a:prstGeom>
        </p:spPr>
        <p:txBody>
          <a:bodyPr lIns="0" tIns="0" rIns="0" bIns="0" anchor="ctr" anchorCtr="0"/>
          <a:lstStyle>
            <a:lvl1pPr algn="l">
              <a:defRPr sz="1197" b="1">
                <a:solidFill>
                  <a:schemeClr val="bg2"/>
                </a:solidFill>
                <a:latin typeface="Meiryo UI" panose="020B0604030504040204" pitchFamily="50" charset="-128"/>
                <a:ea typeface="Meiryo UI" panose="020B0604030504040204" pitchFamily="50" charset="-128"/>
              </a:defRPr>
            </a:lvl1pPr>
          </a:lstStyle>
          <a:p>
            <a:pPr lvl="0"/>
            <a:r>
              <a:rPr lang="ja-JP" altLang="en-US"/>
              <a:t>マスター テキストの書式設定</a:t>
            </a:r>
          </a:p>
        </p:txBody>
      </p:sp>
      <p:sp>
        <p:nvSpPr>
          <p:cNvPr id="52" name="タイトル 1"/>
          <p:cNvSpPr>
            <a:spLocks noGrp="1"/>
          </p:cNvSpPr>
          <p:nvPr>
            <p:ph type="title"/>
          </p:nvPr>
        </p:nvSpPr>
        <p:spPr bwMode="white">
          <a:xfrm>
            <a:off x="150025" y="486491"/>
            <a:ext cx="8605363" cy="359244"/>
          </a:xfrm>
          <a:prstGeom prst="rect">
            <a:avLst/>
          </a:prstGeom>
        </p:spPr>
        <p:txBody>
          <a:bodyPr lIns="252000" tIns="0" rIns="0" bIns="0" anchor="ctr" anchorCtr="0"/>
          <a:lstStyle>
            <a:lvl1pPr algn="l">
              <a:defRPr sz="2052" b="1">
                <a:solidFill>
                  <a:schemeClr val="bg1"/>
                </a:solidFill>
                <a:latin typeface="Meiryo UI" panose="020B0604030504040204" pitchFamily="50" charset="-128"/>
                <a:ea typeface="Meiryo UI" panose="020B0604030504040204" pitchFamily="50" charset="-128"/>
              </a:defRPr>
            </a:lvl1pPr>
          </a:lstStyle>
          <a:p>
            <a:r>
              <a:rPr lang="ja-JP" altLang="en-US"/>
              <a:t>マスター タイトルの書式設定</a:t>
            </a:r>
          </a:p>
        </p:txBody>
      </p:sp>
      <p:sp>
        <p:nvSpPr>
          <p:cNvPr id="54" name="コンテンツ プレースホルダー 3"/>
          <p:cNvSpPr>
            <a:spLocks noGrp="1"/>
          </p:cNvSpPr>
          <p:nvPr>
            <p:ph sz="quarter" idx="11"/>
          </p:nvPr>
        </p:nvSpPr>
        <p:spPr bwMode="white">
          <a:xfrm>
            <a:off x="150025" y="257881"/>
            <a:ext cx="8605363" cy="228610"/>
          </a:xfrm>
          <a:prstGeom prst="rect">
            <a:avLst/>
          </a:prstGeom>
        </p:spPr>
        <p:txBody>
          <a:bodyPr lIns="252000" tIns="0" rIns="0" bIns="0" anchor="ctr" anchorCtr="0"/>
          <a:lstStyle>
            <a:lvl1pPr algn="l">
              <a:defRPr sz="1197" b="1">
                <a:solidFill>
                  <a:schemeClr val="bg1"/>
                </a:solidFill>
                <a:latin typeface="Meiryo UI" panose="020B0604030504040204" pitchFamily="50" charset="-128"/>
                <a:ea typeface="Meiryo UI" panose="020B0604030504040204" pitchFamily="50" charset="-128"/>
              </a:defRPr>
            </a:lvl1pPr>
          </a:lstStyle>
          <a:p>
            <a:pPr lvl="0"/>
            <a:r>
              <a:rPr lang="ja-JP" altLang="en-US"/>
              <a:t>マスター テキストの書式設定</a:t>
            </a:r>
          </a:p>
        </p:txBody>
      </p:sp>
      <p:sp>
        <p:nvSpPr>
          <p:cNvPr id="19" name="コンテンツ プレースホルダー 3"/>
          <p:cNvSpPr>
            <a:spLocks noGrp="1"/>
          </p:cNvSpPr>
          <p:nvPr>
            <p:ph sz="quarter" idx="12"/>
          </p:nvPr>
        </p:nvSpPr>
        <p:spPr>
          <a:xfrm>
            <a:off x="150025" y="1007808"/>
            <a:ext cx="9605953" cy="590313"/>
          </a:xfrm>
          <a:prstGeom prst="rect">
            <a:avLst/>
          </a:prstGeom>
          <a:ln w="19050">
            <a:solidFill>
              <a:schemeClr val="tx2"/>
            </a:solidFill>
          </a:ln>
        </p:spPr>
        <p:txBody>
          <a:bodyPr wrap="square" lIns="180000" tIns="180000" rIns="180000" bIns="144000" anchor="t" anchorCtr="0">
            <a:spAutoFit/>
          </a:bodyPr>
          <a:lstStyle>
            <a:lvl1pPr marL="244374" indent="-244374" algn="l">
              <a:lnSpc>
                <a:spcPct val="100000"/>
              </a:lnSpc>
              <a:spcBef>
                <a:spcPts val="513"/>
              </a:spcBef>
              <a:spcAft>
                <a:spcPts val="0"/>
              </a:spcAft>
              <a:buFont typeface="Wingdings" panose="05000000000000000000" pitchFamily="2" charset="2"/>
              <a:buChar char="n"/>
              <a:defRPr sz="1710" b="0">
                <a:solidFill>
                  <a:schemeClr val="tx1"/>
                </a:solidFill>
                <a:latin typeface="Meiryo UI" panose="020B0604030504040204" pitchFamily="50" charset="-128"/>
                <a:ea typeface="Meiryo UI" panose="020B0604030504040204" pitchFamily="50" charset="-128"/>
              </a:defRPr>
            </a:lvl1pPr>
          </a:lstStyle>
          <a:p>
            <a:pPr lvl="0"/>
            <a:r>
              <a:rPr lang="ja-JP" altLang="en-US"/>
              <a:t>マスター テキストの書式設定</a:t>
            </a:r>
          </a:p>
        </p:txBody>
      </p:sp>
    </p:spTree>
    <p:extLst>
      <p:ext uri="{BB962C8B-B14F-4D97-AF65-F5344CB8AC3E}">
        <p14:creationId xmlns:p14="http://schemas.microsoft.com/office/powerpoint/2010/main" val="42150807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シンプル">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79A06F31-9141-8490-0D7A-2967C12CF0D3}"/>
              </a:ext>
            </a:extLst>
          </p:cNvPr>
          <p:cNvCxnSpPr>
            <a:cxnSpLocks/>
          </p:cNvCxnSpPr>
          <p:nvPr userDrawn="1"/>
        </p:nvCxnSpPr>
        <p:spPr>
          <a:xfrm flipH="1">
            <a:off x="166688" y="457200"/>
            <a:ext cx="9572625" cy="9525"/>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4" name="Picture 11" descr="ç°å¢ç">
            <a:extLst>
              <a:ext uri="{FF2B5EF4-FFF2-40B4-BE49-F238E27FC236}">
                <a16:creationId xmlns:a16="http://schemas.microsoft.com/office/drawing/2014/main" id="{9C438910-62FA-5F1F-35B4-FA536A9F833E}"/>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394825" y="138113"/>
            <a:ext cx="3683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150025" y="172143"/>
            <a:ext cx="9005612" cy="293927"/>
          </a:xfrm>
          <a:prstGeom prst="rect">
            <a:avLst/>
          </a:prstGeom>
        </p:spPr>
        <p:txBody>
          <a:bodyPr lIns="72000" tIns="36000" rIns="0" bIns="0" anchor="ctr" anchorCtr="0"/>
          <a:lstStyle>
            <a:lvl1pPr algn="l">
              <a:defRPr sz="1539" b="1">
                <a:solidFill>
                  <a:schemeClr val="bg2"/>
                </a:solidFill>
                <a:latin typeface="Meiryo UI" panose="020B0604030504040204" pitchFamily="50" charset="-128"/>
                <a:ea typeface="Meiryo UI" panose="020B0604030504040204" pitchFamily="50" charset="-128"/>
              </a:defRPr>
            </a:lvl1pPr>
          </a:lstStyle>
          <a:p>
            <a:r>
              <a:rPr lang="ja-JP" altLang="en-US"/>
              <a:t>マスター タイトルの書式設定</a:t>
            </a:r>
          </a:p>
        </p:txBody>
      </p:sp>
      <p:sp>
        <p:nvSpPr>
          <p:cNvPr id="28" name="コンテンツ プレースホルダー 3"/>
          <p:cNvSpPr>
            <a:spLocks noGrp="1"/>
          </p:cNvSpPr>
          <p:nvPr>
            <p:ph sz="quarter" idx="12"/>
          </p:nvPr>
        </p:nvSpPr>
        <p:spPr>
          <a:xfrm>
            <a:off x="150024" y="531389"/>
            <a:ext cx="9605986" cy="438679"/>
          </a:xfrm>
          <a:prstGeom prst="rect">
            <a:avLst/>
          </a:prstGeom>
          <a:ln w="19050">
            <a:solidFill>
              <a:schemeClr val="tx2"/>
            </a:solidFill>
          </a:ln>
        </p:spPr>
        <p:txBody>
          <a:bodyPr lIns="144000" tIns="144000" rIns="144000" bIns="108000" anchor="t" anchorCtr="0">
            <a:spAutoFit/>
          </a:bodyPr>
          <a:lstStyle>
            <a:lvl1pPr marL="162917" indent="-162917" algn="l">
              <a:lnSpc>
                <a:spcPct val="100000"/>
              </a:lnSpc>
              <a:spcBef>
                <a:spcPts val="513"/>
              </a:spcBef>
              <a:buFont typeface="Wingdings" panose="05000000000000000000" pitchFamily="2" charset="2"/>
              <a:buChar char="n"/>
              <a:defRPr sz="1197" b="0">
                <a:solidFill>
                  <a:schemeClr val="tx1"/>
                </a:solidFill>
                <a:latin typeface="Meiryo UI" panose="020B0604030504040204" pitchFamily="50" charset="-128"/>
                <a:ea typeface="Meiryo UI" panose="020B0604030504040204" pitchFamily="50" charset="-128"/>
              </a:defRPr>
            </a:lvl1pPr>
          </a:lstStyle>
          <a:p>
            <a:pPr lvl="0"/>
            <a:r>
              <a:rPr lang="ja-JP" altLang="en-US"/>
              <a:t>マスター テキストの書式設定</a:t>
            </a:r>
          </a:p>
        </p:txBody>
      </p:sp>
    </p:spTree>
    <p:extLst>
      <p:ext uri="{BB962C8B-B14F-4D97-AF65-F5344CB8AC3E}">
        <p14:creationId xmlns:p14="http://schemas.microsoft.com/office/powerpoint/2010/main" val="24593097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予算ポンチ絵">
    <p:spTree>
      <p:nvGrpSpPr>
        <p:cNvPr id="1" name=""/>
        <p:cNvGrpSpPr/>
        <p:nvPr/>
      </p:nvGrpSpPr>
      <p:grpSpPr>
        <a:xfrm>
          <a:off x="0" y="0"/>
          <a:ext cx="0" cy="0"/>
          <a:chOff x="0" y="0"/>
          <a:chExt cx="0" cy="0"/>
        </a:xfrm>
      </p:grpSpPr>
      <p:pic>
        <p:nvPicPr>
          <p:cNvPr id="3" name="グラフィックス 4">
            <a:extLst>
              <a:ext uri="{FF2B5EF4-FFF2-40B4-BE49-F238E27FC236}">
                <a16:creationId xmlns:a16="http://schemas.microsoft.com/office/drawing/2014/main" id="{431F11B9-B09C-A51E-2728-191CE24F23C3}"/>
              </a:ext>
            </a:extLst>
          </p:cNvPr>
          <p:cNvPicPr>
            <a:picLocks/>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0813" y="6369050"/>
            <a:ext cx="9604375"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3">
            <a:extLst>
              <a:ext uri="{FF2B5EF4-FFF2-40B4-BE49-F238E27FC236}">
                <a16:creationId xmlns:a16="http://schemas.microsoft.com/office/drawing/2014/main" id="{26559576-4FB0-9706-091D-4EE7E7EB85AB}"/>
              </a:ext>
            </a:extLst>
          </p:cNvPr>
          <p:cNvSpPr txBox="1"/>
          <p:nvPr userDrawn="1"/>
        </p:nvSpPr>
        <p:spPr bwMode="white">
          <a:xfrm>
            <a:off x="157163" y="6369050"/>
            <a:ext cx="1079500" cy="325438"/>
          </a:xfrm>
          <a:prstGeom prst="rect">
            <a:avLst/>
          </a:prstGeom>
          <a:noFill/>
        </p:spPr>
        <p:txBody>
          <a:bodyPr lIns="92365" tIns="0" rIns="0" bIns="0" anchor="ctr"/>
          <a:lstStyle/>
          <a:p>
            <a:pPr>
              <a:defRPr/>
            </a:pPr>
            <a:r>
              <a:rPr lang="ja-JP" altLang="en-US" sz="1026" b="1">
                <a:solidFill>
                  <a:schemeClr val="bg1"/>
                </a:solidFill>
                <a:latin typeface="Meiryo UI" panose="020B0604030504040204" pitchFamily="50" charset="-128"/>
              </a:rPr>
              <a:t>お問合せ先：</a:t>
            </a:r>
          </a:p>
        </p:txBody>
      </p:sp>
      <p:sp>
        <p:nvSpPr>
          <p:cNvPr id="5" name="テキスト ボックス 4">
            <a:extLst>
              <a:ext uri="{FF2B5EF4-FFF2-40B4-BE49-F238E27FC236}">
                <a16:creationId xmlns:a16="http://schemas.microsoft.com/office/drawing/2014/main" id="{920CB57F-F202-E958-5ECD-F15871DD1796}"/>
              </a:ext>
            </a:extLst>
          </p:cNvPr>
          <p:cNvSpPr txBox="1"/>
          <p:nvPr userDrawn="1"/>
        </p:nvSpPr>
        <p:spPr>
          <a:xfrm>
            <a:off x="147638" y="2173288"/>
            <a:ext cx="5021262" cy="261937"/>
          </a:xfrm>
          <a:prstGeom prst="rect">
            <a:avLst/>
          </a:prstGeom>
          <a:noFill/>
        </p:spPr>
        <p:txBody>
          <a:bodyPr lIns="0" tIns="0" bIns="61577" anchor="b"/>
          <a:lstStyle/>
          <a:p>
            <a:pPr>
              <a:defRPr/>
            </a:pPr>
            <a:r>
              <a:rPr lang="en-US" altLang="ja-JP" sz="1292" b="1">
                <a:solidFill>
                  <a:schemeClr val="bg2"/>
                </a:solidFill>
                <a:latin typeface="Meiryo UI" panose="020B0604030504040204" pitchFamily="50" charset="-128"/>
              </a:rPr>
              <a:t>2. </a:t>
            </a:r>
            <a:r>
              <a:rPr lang="ja-JP" altLang="en-US" sz="1292" b="1">
                <a:solidFill>
                  <a:schemeClr val="bg2"/>
                </a:solidFill>
                <a:latin typeface="Meiryo UI" panose="020B0604030504040204" pitchFamily="50" charset="-128"/>
              </a:rPr>
              <a:t>事業内容</a:t>
            </a:r>
          </a:p>
        </p:txBody>
      </p:sp>
      <p:cxnSp>
        <p:nvCxnSpPr>
          <p:cNvPr id="6" name="直線コネクタ 5">
            <a:extLst>
              <a:ext uri="{FF2B5EF4-FFF2-40B4-BE49-F238E27FC236}">
                <a16:creationId xmlns:a16="http://schemas.microsoft.com/office/drawing/2014/main" id="{EDFA2E5C-2446-F3DA-9095-70BBE54E06BC}"/>
              </a:ext>
            </a:extLst>
          </p:cNvPr>
          <p:cNvCxnSpPr/>
          <p:nvPr userDrawn="1"/>
        </p:nvCxnSpPr>
        <p:spPr>
          <a:xfrm flipV="1">
            <a:off x="1204913" y="1236663"/>
            <a:ext cx="0" cy="652462"/>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5A9F0456-E497-12D4-56AF-9158785C44B2}"/>
              </a:ext>
            </a:extLst>
          </p:cNvPr>
          <p:cNvSpPr txBox="1"/>
          <p:nvPr userDrawn="1"/>
        </p:nvSpPr>
        <p:spPr>
          <a:xfrm>
            <a:off x="150813" y="1400175"/>
            <a:ext cx="1054100" cy="325438"/>
          </a:xfrm>
          <a:prstGeom prst="rect">
            <a:avLst/>
          </a:prstGeom>
          <a:noFill/>
        </p:spPr>
        <p:txBody>
          <a:bodyPr lIns="0" tIns="0" rIns="0" bIns="0" anchor="ctr"/>
          <a:lstStyle/>
          <a:p>
            <a:pPr>
              <a:defRPr/>
            </a:pPr>
            <a:r>
              <a:rPr lang="en-US" altLang="ja-JP" sz="1292" b="1">
                <a:solidFill>
                  <a:schemeClr val="bg2"/>
                </a:solidFill>
                <a:latin typeface="Meiryo UI" panose="020B0604030504040204" pitchFamily="50" charset="-128"/>
              </a:rPr>
              <a:t>1. </a:t>
            </a:r>
            <a:r>
              <a:rPr lang="ja-JP" altLang="en-US" sz="1292" b="1">
                <a:solidFill>
                  <a:schemeClr val="bg2"/>
                </a:solidFill>
                <a:latin typeface="Meiryo UI" panose="020B0604030504040204" pitchFamily="50" charset="-128"/>
              </a:rPr>
              <a:t>事業目的</a:t>
            </a:r>
          </a:p>
        </p:txBody>
      </p:sp>
      <p:sp>
        <p:nvSpPr>
          <p:cNvPr id="8" name="テキスト ボックス 7">
            <a:extLst>
              <a:ext uri="{FF2B5EF4-FFF2-40B4-BE49-F238E27FC236}">
                <a16:creationId xmlns:a16="http://schemas.microsoft.com/office/drawing/2014/main" id="{0A4772EC-36A6-574E-D242-FC49C2A11036}"/>
              </a:ext>
            </a:extLst>
          </p:cNvPr>
          <p:cNvSpPr txBox="1"/>
          <p:nvPr userDrawn="1"/>
        </p:nvSpPr>
        <p:spPr>
          <a:xfrm>
            <a:off x="404813" y="5457825"/>
            <a:ext cx="900112" cy="228600"/>
          </a:xfrm>
          <a:prstGeom prst="rect">
            <a:avLst/>
          </a:prstGeom>
          <a:noFill/>
        </p:spPr>
        <p:txBody>
          <a:bodyPr wrap="none" lIns="0" tIns="0" rIns="0" bIns="0" anchor="ctr"/>
          <a:lstStyle/>
          <a:p>
            <a:pPr algn="dist">
              <a:defRPr/>
            </a:pPr>
            <a:r>
              <a:rPr lang="ja-JP" altLang="en-US" sz="1107">
                <a:latin typeface="Meiryo UI" panose="020B0604030504040204" pitchFamily="50" charset="-128"/>
              </a:rPr>
              <a:t>■事業形態：</a:t>
            </a:r>
          </a:p>
        </p:txBody>
      </p:sp>
      <p:sp>
        <p:nvSpPr>
          <p:cNvPr id="9" name="テキスト ボックス 8">
            <a:extLst>
              <a:ext uri="{FF2B5EF4-FFF2-40B4-BE49-F238E27FC236}">
                <a16:creationId xmlns:a16="http://schemas.microsoft.com/office/drawing/2014/main" id="{DDE0C174-8C26-79F9-F99F-68B61526ED0D}"/>
              </a:ext>
            </a:extLst>
          </p:cNvPr>
          <p:cNvSpPr txBox="1"/>
          <p:nvPr userDrawn="1"/>
        </p:nvSpPr>
        <p:spPr>
          <a:xfrm>
            <a:off x="404813" y="5976938"/>
            <a:ext cx="900112" cy="228600"/>
          </a:xfrm>
          <a:prstGeom prst="rect">
            <a:avLst/>
          </a:prstGeom>
          <a:noFill/>
        </p:spPr>
        <p:txBody>
          <a:bodyPr wrap="none" lIns="0" tIns="0" rIns="0" bIns="0" anchor="ctr"/>
          <a:lstStyle/>
          <a:p>
            <a:pPr algn="dist">
              <a:defRPr/>
            </a:pPr>
            <a:r>
              <a:rPr lang="ja-JP" altLang="en-US" sz="1107">
                <a:latin typeface="Meiryo UI" panose="020B0604030504040204" pitchFamily="50" charset="-128"/>
              </a:rPr>
              <a:t>■実施期間：</a:t>
            </a:r>
          </a:p>
        </p:txBody>
      </p:sp>
      <p:cxnSp>
        <p:nvCxnSpPr>
          <p:cNvPr id="10" name="直線コネクタ 9">
            <a:extLst>
              <a:ext uri="{FF2B5EF4-FFF2-40B4-BE49-F238E27FC236}">
                <a16:creationId xmlns:a16="http://schemas.microsoft.com/office/drawing/2014/main" id="{D41AB0A9-0CA2-785B-D8B1-433AD489A36F}"/>
              </a:ext>
            </a:extLst>
          </p:cNvPr>
          <p:cNvCxnSpPr>
            <a:cxnSpLocks/>
          </p:cNvCxnSpPr>
          <p:nvPr userDrawn="1"/>
        </p:nvCxnSpPr>
        <p:spPr>
          <a:xfrm flipH="1">
            <a:off x="147638" y="447675"/>
            <a:ext cx="9591675" cy="1905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35EFAE2E-B467-8BAE-CE48-A4EC48F008A2}"/>
              </a:ext>
            </a:extLst>
          </p:cNvPr>
          <p:cNvCxnSpPr/>
          <p:nvPr userDrawn="1"/>
        </p:nvCxnSpPr>
        <p:spPr>
          <a:xfrm>
            <a:off x="150813" y="2432050"/>
            <a:ext cx="5002212"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6F7427E7-4F00-C1DE-ECB2-0F9A6C44F67B}"/>
              </a:ext>
            </a:extLst>
          </p:cNvPr>
          <p:cNvCxnSpPr/>
          <p:nvPr userDrawn="1"/>
        </p:nvCxnSpPr>
        <p:spPr>
          <a:xfrm>
            <a:off x="5553075" y="2432050"/>
            <a:ext cx="4202113"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5717084B-EF3C-E0F7-4ABF-78580ECCBE22}"/>
              </a:ext>
            </a:extLst>
          </p:cNvPr>
          <p:cNvSpPr txBox="1"/>
          <p:nvPr userDrawn="1"/>
        </p:nvSpPr>
        <p:spPr>
          <a:xfrm>
            <a:off x="404813" y="5718175"/>
            <a:ext cx="900112" cy="228600"/>
          </a:xfrm>
          <a:prstGeom prst="rect">
            <a:avLst/>
          </a:prstGeom>
          <a:noFill/>
        </p:spPr>
        <p:txBody>
          <a:bodyPr wrap="none" lIns="0" tIns="0" rIns="0" bIns="0" anchor="ctr"/>
          <a:lstStyle/>
          <a:p>
            <a:pPr algn="dist" defTabSz="153414">
              <a:defRPr/>
            </a:pPr>
            <a:r>
              <a:rPr lang="ja-JP" altLang="en-US" sz="1107">
                <a:latin typeface="Meiryo UI" panose="020B0604030504040204" pitchFamily="50" charset="-128"/>
              </a:rPr>
              <a:t>■　　　　　　：</a:t>
            </a:r>
          </a:p>
        </p:txBody>
      </p:sp>
      <p:sp>
        <p:nvSpPr>
          <p:cNvPr id="14" name="テキスト ボックス 13">
            <a:extLst>
              <a:ext uri="{FF2B5EF4-FFF2-40B4-BE49-F238E27FC236}">
                <a16:creationId xmlns:a16="http://schemas.microsoft.com/office/drawing/2014/main" id="{3AD8114B-2053-5D39-4D89-7F6956F8A38E}"/>
              </a:ext>
            </a:extLst>
          </p:cNvPr>
          <p:cNvSpPr txBox="1"/>
          <p:nvPr userDrawn="1"/>
        </p:nvSpPr>
        <p:spPr>
          <a:xfrm>
            <a:off x="147638" y="5113338"/>
            <a:ext cx="5187950" cy="261937"/>
          </a:xfrm>
          <a:prstGeom prst="rect">
            <a:avLst/>
          </a:prstGeom>
          <a:noFill/>
        </p:spPr>
        <p:txBody>
          <a:bodyPr lIns="0" tIns="0" bIns="61577" anchor="b"/>
          <a:lstStyle/>
          <a:p>
            <a:pPr>
              <a:defRPr/>
            </a:pPr>
            <a:r>
              <a:rPr lang="en-US" altLang="ja-JP" sz="1292" b="1">
                <a:solidFill>
                  <a:schemeClr val="bg2"/>
                </a:solidFill>
                <a:latin typeface="Meiryo UI" panose="020B0604030504040204" pitchFamily="50" charset="-128"/>
              </a:rPr>
              <a:t>3. </a:t>
            </a:r>
            <a:r>
              <a:rPr lang="ja-JP" altLang="en-US" sz="1292" b="1">
                <a:solidFill>
                  <a:schemeClr val="bg2"/>
                </a:solidFill>
                <a:latin typeface="Meiryo UI" panose="020B0604030504040204" pitchFamily="50" charset="-128"/>
              </a:rPr>
              <a:t>事業スキーム</a:t>
            </a:r>
          </a:p>
        </p:txBody>
      </p:sp>
      <p:cxnSp>
        <p:nvCxnSpPr>
          <p:cNvPr id="15" name="直線コネクタ 14">
            <a:extLst>
              <a:ext uri="{FF2B5EF4-FFF2-40B4-BE49-F238E27FC236}">
                <a16:creationId xmlns:a16="http://schemas.microsoft.com/office/drawing/2014/main" id="{416E2C8D-3806-6FC8-CA6F-5970BB90D1E6}"/>
              </a:ext>
            </a:extLst>
          </p:cNvPr>
          <p:cNvCxnSpPr/>
          <p:nvPr userDrawn="1"/>
        </p:nvCxnSpPr>
        <p:spPr>
          <a:xfrm>
            <a:off x="166688" y="5375275"/>
            <a:ext cx="5168900"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pic>
        <p:nvPicPr>
          <p:cNvPr id="20" name="グラフィックス 4">
            <a:extLst>
              <a:ext uri="{FF2B5EF4-FFF2-40B4-BE49-F238E27FC236}">
                <a16:creationId xmlns:a16="http://schemas.microsoft.com/office/drawing/2014/main" id="{2F9826EA-B024-98E1-9992-EA492137FBD5}"/>
              </a:ext>
            </a:extLst>
          </p:cNvPr>
          <p:cNvPicPr>
            <a:picLocks/>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50813" y="808038"/>
            <a:ext cx="960437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1" descr="ç°å¢ç">
            <a:extLst>
              <a:ext uri="{FF2B5EF4-FFF2-40B4-BE49-F238E27FC236}">
                <a16:creationId xmlns:a16="http://schemas.microsoft.com/office/drawing/2014/main" id="{4C6BE9FF-1B34-26F2-0554-17231F4805D9}"/>
              </a:ext>
            </a:extLst>
          </p:cNvPr>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9086850" y="133350"/>
            <a:ext cx="67151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テキスト ボックス 22">
            <a:extLst>
              <a:ext uri="{FF2B5EF4-FFF2-40B4-BE49-F238E27FC236}">
                <a16:creationId xmlns:a16="http://schemas.microsoft.com/office/drawing/2014/main" id="{B1D07F4B-C0B1-263F-13B2-12D30E1C4686}"/>
              </a:ext>
            </a:extLst>
          </p:cNvPr>
          <p:cNvSpPr txBox="1"/>
          <p:nvPr userDrawn="1"/>
        </p:nvSpPr>
        <p:spPr>
          <a:xfrm>
            <a:off x="5565775" y="2173288"/>
            <a:ext cx="4168775" cy="261937"/>
          </a:xfrm>
          <a:prstGeom prst="rect">
            <a:avLst/>
          </a:prstGeom>
          <a:noFill/>
        </p:spPr>
        <p:txBody>
          <a:bodyPr lIns="0" tIns="0" bIns="61577" anchor="b"/>
          <a:lstStyle/>
          <a:p>
            <a:pPr>
              <a:defRPr/>
            </a:pPr>
            <a:r>
              <a:rPr lang="en-US" altLang="ja-JP" sz="1292" b="1">
                <a:solidFill>
                  <a:schemeClr val="bg2"/>
                </a:solidFill>
                <a:latin typeface="Meiryo UI" panose="020B0604030504040204" pitchFamily="50" charset="-128"/>
              </a:rPr>
              <a:t>4. </a:t>
            </a:r>
          </a:p>
        </p:txBody>
      </p:sp>
      <p:sp>
        <p:nvSpPr>
          <p:cNvPr id="2" name="タイトル 1"/>
          <p:cNvSpPr>
            <a:spLocks noGrp="1"/>
          </p:cNvSpPr>
          <p:nvPr>
            <p:ph type="title"/>
          </p:nvPr>
        </p:nvSpPr>
        <p:spPr>
          <a:xfrm>
            <a:off x="150025" y="172143"/>
            <a:ext cx="8905550" cy="293927"/>
          </a:xfrm>
          <a:prstGeom prst="rect">
            <a:avLst/>
          </a:prstGeom>
        </p:spPr>
        <p:txBody>
          <a:bodyPr lIns="72000" tIns="36000" rIns="0" bIns="0" anchor="ctr" anchorCtr="0"/>
          <a:lstStyle>
            <a:lvl1pPr algn="l">
              <a:defRPr sz="1539" b="1">
                <a:solidFill>
                  <a:schemeClr val="bg2"/>
                </a:solidFill>
                <a:latin typeface="Meiryo UI" panose="020B0604030504040204" pitchFamily="50" charset="-128"/>
                <a:ea typeface="Meiryo UI" panose="020B0604030504040204" pitchFamily="50" charset="-128"/>
              </a:defRPr>
            </a:lvl1pPr>
          </a:lstStyle>
          <a:p>
            <a:r>
              <a:rPr lang="ja-JP" altLang="en-US"/>
              <a:t>マスター タイトルの書式設定</a:t>
            </a:r>
          </a:p>
        </p:txBody>
      </p:sp>
      <p:sp>
        <p:nvSpPr>
          <p:cNvPr id="17" name="テキスト プレースホルダー 37"/>
          <p:cNvSpPr>
            <a:spLocks noGrp="1"/>
          </p:cNvSpPr>
          <p:nvPr>
            <p:ph type="body" sz="quarter" idx="13"/>
          </p:nvPr>
        </p:nvSpPr>
        <p:spPr>
          <a:xfrm>
            <a:off x="1323832" y="5458321"/>
            <a:ext cx="4002494" cy="228610"/>
          </a:xfrm>
        </p:spPr>
        <p:txBody>
          <a:bodyPr lIns="0" tIns="0" rIns="0" bIns="0" anchor="ctr">
            <a:normAutofit/>
          </a:bodyPr>
          <a:lstStyle>
            <a:lvl1pPr marL="0" indent="0" algn="l">
              <a:lnSpc>
                <a:spcPct val="120000"/>
              </a:lnSpc>
              <a:spcBef>
                <a:spcPts val="0"/>
              </a:spcBef>
              <a:buFont typeface="Wingdings" panose="05000000000000000000" pitchFamily="2" charset="2"/>
              <a:buNone/>
              <a:defRPr sz="1107">
                <a:solidFill>
                  <a:schemeClr val="tx1"/>
                </a:solidFill>
                <a:latin typeface="Meiryo UI" panose="020B0604030504040204" pitchFamily="50" charset="-128"/>
                <a:ea typeface="Meiryo UI" panose="020B0604030504040204" pitchFamily="50" charset="-128"/>
              </a:defRPr>
            </a:lvl1pPr>
          </a:lstStyle>
          <a:p>
            <a:pPr lvl="0"/>
            <a:r>
              <a:rPr lang="ja-JP" altLang="en-US"/>
              <a:t>マスター テキストの書式設定</a:t>
            </a:r>
          </a:p>
        </p:txBody>
      </p:sp>
      <p:sp>
        <p:nvSpPr>
          <p:cNvPr id="18" name="テキスト プレースホルダー 37"/>
          <p:cNvSpPr>
            <a:spLocks noGrp="1"/>
          </p:cNvSpPr>
          <p:nvPr>
            <p:ph type="body" sz="quarter" idx="14"/>
          </p:nvPr>
        </p:nvSpPr>
        <p:spPr>
          <a:xfrm>
            <a:off x="150024" y="2432672"/>
            <a:ext cx="5019298" cy="2576498"/>
          </a:xfrm>
        </p:spPr>
        <p:txBody>
          <a:bodyPr lIns="0" tIns="72000" rIns="0" bIns="0" anchor="t">
            <a:noAutofit/>
          </a:bodyPr>
          <a:lstStyle>
            <a:lvl1pPr marL="0" indent="0" algn="l">
              <a:lnSpc>
                <a:spcPct val="120000"/>
              </a:lnSpc>
              <a:spcBef>
                <a:spcPts val="0"/>
              </a:spcBef>
              <a:buFont typeface="Arial" panose="020B0604020202020204" pitchFamily="34" charset="0"/>
              <a:buNone/>
              <a:defRPr sz="1026">
                <a:solidFill>
                  <a:schemeClr val="tx1"/>
                </a:solidFill>
                <a:latin typeface="Meiryo UI" panose="020B0604030504040204" pitchFamily="50" charset="-128"/>
                <a:ea typeface="Meiryo UI" panose="020B0604030504040204" pitchFamily="50" charset="-128"/>
              </a:defRPr>
            </a:lvl1pPr>
          </a:lstStyle>
          <a:p>
            <a:pPr lvl="0"/>
            <a:r>
              <a:rPr lang="ja-JP" altLang="en-US"/>
              <a:t>マスター テキストの書式設定</a:t>
            </a:r>
          </a:p>
        </p:txBody>
      </p:sp>
      <p:sp>
        <p:nvSpPr>
          <p:cNvPr id="19" name="テキスト プレースホルダー 37"/>
          <p:cNvSpPr>
            <a:spLocks noGrp="1"/>
          </p:cNvSpPr>
          <p:nvPr>
            <p:ph type="body" sz="quarter" idx="15"/>
          </p:nvPr>
        </p:nvSpPr>
        <p:spPr>
          <a:xfrm>
            <a:off x="1205099" y="1236259"/>
            <a:ext cx="8538654" cy="653171"/>
          </a:xfrm>
        </p:spPr>
        <p:txBody>
          <a:bodyPr lIns="108000" tIns="36000" rIns="0" bIns="0" anchor="t" anchorCtr="0">
            <a:noAutofit/>
          </a:bodyPr>
          <a:lstStyle>
            <a:lvl1pPr marL="211004" indent="-211004" algn="l">
              <a:lnSpc>
                <a:spcPct val="120000"/>
              </a:lnSpc>
              <a:spcBef>
                <a:spcPts val="0"/>
              </a:spcBef>
              <a:buFont typeface="+mj-ea"/>
              <a:buAutoNum type="circleNumDbPlain"/>
              <a:defRPr sz="1026">
                <a:solidFill>
                  <a:schemeClr val="tx1"/>
                </a:solidFill>
                <a:latin typeface="Meiryo UI" panose="020B0604030504040204" pitchFamily="50" charset="-128"/>
                <a:ea typeface="Meiryo UI" panose="020B0604030504040204" pitchFamily="50" charset="-128"/>
              </a:defRPr>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p:txBody>
      </p:sp>
      <p:sp>
        <p:nvSpPr>
          <p:cNvPr id="22" name="テキスト プレースホルダー 36"/>
          <p:cNvSpPr>
            <a:spLocks noGrp="1"/>
          </p:cNvSpPr>
          <p:nvPr>
            <p:ph type="body" sz="quarter" idx="24"/>
          </p:nvPr>
        </p:nvSpPr>
        <p:spPr bwMode="white">
          <a:xfrm>
            <a:off x="1130426" y="6368679"/>
            <a:ext cx="8605363" cy="326585"/>
          </a:xfrm>
        </p:spPr>
        <p:txBody>
          <a:bodyPr lIns="0" tIns="18000" rIns="108000" bIns="0" anchor="ctr">
            <a:noAutofit/>
          </a:bodyPr>
          <a:lstStyle>
            <a:lvl1pPr marL="0" indent="0" algn="l">
              <a:buNone/>
              <a:defRPr sz="1026" b="1">
                <a:solidFill>
                  <a:schemeClr val="bg1"/>
                </a:solidFill>
                <a:latin typeface="Meiryo UI" panose="020B0604030504040204" pitchFamily="50" charset="-128"/>
                <a:ea typeface="Meiryo UI" panose="020B0604030504040204" pitchFamily="50" charset="-128"/>
              </a:defRPr>
            </a:lvl1pPr>
          </a:lstStyle>
          <a:p>
            <a:pPr lvl="0"/>
            <a:r>
              <a:rPr lang="ja-JP" altLang="en-US"/>
              <a:t>マスター テキストの書式設定</a:t>
            </a:r>
          </a:p>
        </p:txBody>
      </p:sp>
      <p:sp>
        <p:nvSpPr>
          <p:cNvPr id="24" name="テキスト プレースホルダー 37"/>
          <p:cNvSpPr>
            <a:spLocks noGrp="1"/>
          </p:cNvSpPr>
          <p:nvPr>
            <p:ph type="body" sz="quarter" idx="27"/>
          </p:nvPr>
        </p:nvSpPr>
        <p:spPr>
          <a:xfrm>
            <a:off x="1323832" y="5717548"/>
            <a:ext cx="4002494" cy="228610"/>
          </a:xfrm>
        </p:spPr>
        <p:txBody>
          <a:bodyPr lIns="0" tIns="0" rIns="0" bIns="0" anchor="ctr">
            <a:normAutofit/>
          </a:bodyPr>
          <a:lstStyle>
            <a:lvl1pPr marL="0" indent="0" algn="l">
              <a:lnSpc>
                <a:spcPct val="120000"/>
              </a:lnSpc>
              <a:spcBef>
                <a:spcPts val="0"/>
              </a:spcBef>
              <a:buFont typeface="Wingdings" panose="05000000000000000000" pitchFamily="2" charset="2"/>
              <a:buNone/>
              <a:defRPr sz="1107">
                <a:solidFill>
                  <a:schemeClr val="tx1"/>
                </a:solidFill>
                <a:latin typeface="Meiryo UI" panose="020B0604030504040204" pitchFamily="50" charset="-128"/>
                <a:ea typeface="Meiryo UI" panose="020B0604030504040204" pitchFamily="50" charset="-128"/>
              </a:defRPr>
            </a:lvl1pPr>
          </a:lstStyle>
          <a:p>
            <a:pPr lvl="0"/>
            <a:r>
              <a:rPr lang="ja-JP" altLang="en-US"/>
              <a:t>マスター テキストの書式設定</a:t>
            </a:r>
          </a:p>
        </p:txBody>
      </p:sp>
      <p:sp>
        <p:nvSpPr>
          <p:cNvPr id="25" name="テキスト プレースホルダー 37"/>
          <p:cNvSpPr>
            <a:spLocks noGrp="1"/>
          </p:cNvSpPr>
          <p:nvPr>
            <p:ph type="body" sz="quarter" idx="28"/>
          </p:nvPr>
        </p:nvSpPr>
        <p:spPr>
          <a:xfrm>
            <a:off x="1323832" y="5976775"/>
            <a:ext cx="4002494" cy="228610"/>
          </a:xfrm>
        </p:spPr>
        <p:txBody>
          <a:bodyPr lIns="0" tIns="0" rIns="0" bIns="0" anchor="ctr">
            <a:normAutofit/>
          </a:bodyPr>
          <a:lstStyle>
            <a:lvl1pPr marL="0" indent="0" algn="l">
              <a:lnSpc>
                <a:spcPct val="120000"/>
              </a:lnSpc>
              <a:spcBef>
                <a:spcPts val="0"/>
              </a:spcBef>
              <a:buFont typeface="Wingdings" panose="05000000000000000000" pitchFamily="2" charset="2"/>
              <a:buNone/>
              <a:defRPr sz="1107">
                <a:solidFill>
                  <a:schemeClr val="tx1"/>
                </a:solidFill>
                <a:latin typeface="Meiryo UI" panose="020B0604030504040204" pitchFamily="50" charset="-128"/>
                <a:ea typeface="Meiryo UI" panose="020B0604030504040204" pitchFamily="50" charset="-128"/>
              </a:defRPr>
            </a:lvl1pPr>
          </a:lstStyle>
          <a:p>
            <a:pPr lvl="0"/>
            <a:r>
              <a:rPr lang="ja-JP" altLang="en-US"/>
              <a:t>マスター テキストの書式設定</a:t>
            </a:r>
          </a:p>
        </p:txBody>
      </p:sp>
      <p:sp>
        <p:nvSpPr>
          <p:cNvPr id="29" name="テキスト プレースホルダー 37"/>
          <p:cNvSpPr>
            <a:spLocks noGrp="1"/>
          </p:cNvSpPr>
          <p:nvPr>
            <p:ph type="body" sz="quarter" idx="17"/>
          </p:nvPr>
        </p:nvSpPr>
        <p:spPr>
          <a:xfrm>
            <a:off x="147475" y="447260"/>
            <a:ext cx="8938681" cy="293927"/>
          </a:xfrm>
        </p:spPr>
        <p:txBody>
          <a:bodyPr lIns="0" tIns="0" rIns="0" bIns="0" anchor="ctr" anchorCtr="0">
            <a:normAutofit/>
          </a:bodyPr>
          <a:lstStyle>
            <a:lvl1pPr marL="0" indent="0" algn="r">
              <a:lnSpc>
                <a:spcPct val="120000"/>
              </a:lnSpc>
              <a:spcBef>
                <a:spcPts val="0"/>
              </a:spcBef>
              <a:buFont typeface="Arial" panose="020B0604020202020204" pitchFamily="34" charset="0"/>
              <a:buNone/>
              <a:defRPr sz="1107">
                <a:solidFill>
                  <a:schemeClr val="tx1"/>
                </a:solidFill>
                <a:latin typeface="Meiryo UI" panose="020B0604030504040204" pitchFamily="50" charset="-128"/>
                <a:ea typeface="Meiryo UI" panose="020B0604030504040204" pitchFamily="50" charset="-128"/>
              </a:defRPr>
            </a:lvl1pPr>
          </a:lstStyle>
          <a:p>
            <a:pPr lvl="0"/>
            <a:r>
              <a:rPr lang="ja-JP" altLang="en-US"/>
              <a:t>マスター テキストの書式設定</a:t>
            </a:r>
          </a:p>
        </p:txBody>
      </p:sp>
      <p:sp>
        <p:nvSpPr>
          <p:cNvPr id="32" name="テキスト プレースホルダー 37"/>
          <p:cNvSpPr>
            <a:spLocks noGrp="1"/>
          </p:cNvSpPr>
          <p:nvPr>
            <p:ph type="body" sz="quarter" idx="29"/>
          </p:nvPr>
        </p:nvSpPr>
        <p:spPr>
          <a:xfrm>
            <a:off x="5565614" y="2432673"/>
            <a:ext cx="4190362" cy="3755733"/>
          </a:xfrm>
        </p:spPr>
        <p:txBody>
          <a:bodyPr lIns="0" tIns="72000" rIns="0" bIns="0" anchor="t">
            <a:noAutofit/>
          </a:bodyPr>
          <a:lstStyle>
            <a:lvl1pPr marL="0" indent="0" algn="l">
              <a:lnSpc>
                <a:spcPct val="120000"/>
              </a:lnSpc>
              <a:spcBef>
                <a:spcPts val="0"/>
              </a:spcBef>
              <a:buFont typeface="Arial" panose="020B0604020202020204" pitchFamily="34" charset="0"/>
              <a:buNone/>
              <a:defRPr sz="1026">
                <a:solidFill>
                  <a:schemeClr val="tx1"/>
                </a:solidFill>
                <a:latin typeface="Meiryo UI" panose="020B0604030504040204" pitchFamily="50" charset="-128"/>
                <a:ea typeface="Meiryo UI" panose="020B0604030504040204" pitchFamily="50" charset="-128"/>
              </a:defRPr>
            </a:lvl1pPr>
          </a:lstStyle>
          <a:p>
            <a:pPr lvl="0"/>
            <a:r>
              <a:rPr lang="ja-JP" altLang="en-US"/>
              <a:t>マスター テキストの書式設定</a:t>
            </a:r>
          </a:p>
        </p:txBody>
      </p:sp>
      <p:sp>
        <p:nvSpPr>
          <p:cNvPr id="38" name="テキスト プレースホルダー 36"/>
          <p:cNvSpPr>
            <a:spLocks noGrp="1"/>
          </p:cNvSpPr>
          <p:nvPr>
            <p:ph type="body" sz="quarter" idx="16"/>
          </p:nvPr>
        </p:nvSpPr>
        <p:spPr>
          <a:xfrm>
            <a:off x="150025" y="808024"/>
            <a:ext cx="9588810" cy="326585"/>
          </a:xfrm>
        </p:spPr>
        <p:txBody>
          <a:bodyPr lIns="108000" tIns="36000" rIns="108000" bIns="0" anchor="ctr">
            <a:noAutofit/>
          </a:bodyPr>
          <a:lstStyle>
            <a:lvl1pPr marL="0" indent="0" algn="l">
              <a:buNone/>
              <a:defRPr sz="1197" b="1">
                <a:solidFill>
                  <a:schemeClr val="bg2"/>
                </a:solidFill>
                <a:latin typeface="Meiryo UI" panose="020B0604030504040204" pitchFamily="50" charset="-128"/>
                <a:ea typeface="Meiryo UI" panose="020B0604030504040204" pitchFamily="50" charset="-128"/>
              </a:defRPr>
            </a:lvl1pPr>
          </a:lstStyle>
          <a:p>
            <a:pPr lvl="0"/>
            <a:r>
              <a:rPr lang="ja-JP" altLang="en-US"/>
              <a:t>マスター テキストの書式設定</a:t>
            </a:r>
          </a:p>
        </p:txBody>
      </p:sp>
      <p:sp>
        <p:nvSpPr>
          <p:cNvPr id="16" name="テキスト プレースホルダー 36"/>
          <p:cNvSpPr>
            <a:spLocks noGrp="1"/>
          </p:cNvSpPr>
          <p:nvPr>
            <p:ph type="body" sz="quarter" idx="12"/>
          </p:nvPr>
        </p:nvSpPr>
        <p:spPr>
          <a:xfrm>
            <a:off x="5799093" y="2173436"/>
            <a:ext cx="3935786" cy="261268"/>
          </a:xfrm>
        </p:spPr>
        <p:txBody>
          <a:bodyPr lIns="0" tIns="0" rIns="0" bIns="72000" anchor="b" anchorCtr="0">
            <a:normAutofit/>
          </a:bodyPr>
          <a:lstStyle>
            <a:lvl1pPr marL="0" indent="0" algn="l">
              <a:buNone/>
              <a:defRPr sz="1292" b="1">
                <a:solidFill>
                  <a:schemeClr val="bg2"/>
                </a:solidFill>
                <a:latin typeface="Meiryo UI" panose="020B0604030504040204" pitchFamily="50" charset="-128"/>
                <a:ea typeface="Meiryo UI" panose="020B0604030504040204" pitchFamily="50" charset="-128"/>
                <a:cs typeface="Arial" panose="020B0604020202020204" pitchFamily="34" charset="0"/>
              </a:defRPr>
            </a:lvl1pPr>
          </a:lstStyle>
          <a:p>
            <a:pPr lvl="0"/>
            <a:r>
              <a:rPr lang="ja-JP" altLang="en-US"/>
              <a:t>マスター テキストの書式設定</a:t>
            </a:r>
          </a:p>
        </p:txBody>
      </p:sp>
      <p:sp>
        <p:nvSpPr>
          <p:cNvPr id="31" name="テキスト プレースホルダー 37"/>
          <p:cNvSpPr>
            <a:spLocks noGrp="1"/>
          </p:cNvSpPr>
          <p:nvPr>
            <p:ph type="body" sz="quarter" idx="30"/>
          </p:nvPr>
        </p:nvSpPr>
        <p:spPr>
          <a:xfrm>
            <a:off x="569263" y="5717548"/>
            <a:ext cx="633728" cy="228610"/>
          </a:xfrm>
        </p:spPr>
        <p:txBody>
          <a:bodyPr lIns="0" tIns="0" rIns="0" bIns="0" anchor="ctr" anchorCtr="0">
            <a:noAutofit/>
          </a:bodyPr>
          <a:lstStyle>
            <a:lvl1pPr marL="0" indent="0" algn="l">
              <a:lnSpc>
                <a:spcPct val="120000"/>
              </a:lnSpc>
              <a:spcBef>
                <a:spcPts val="0"/>
              </a:spcBef>
              <a:buFont typeface="Arial" panose="020B0604020202020204" pitchFamily="34" charset="0"/>
              <a:buNone/>
              <a:defRPr sz="1026">
                <a:solidFill>
                  <a:schemeClr val="tx1"/>
                </a:solidFill>
                <a:latin typeface="Meiryo UI" panose="020B0604030504040204" pitchFamily="50" charset="-128"/>
                <a:ea typeface="Meiryo UI" panose="020B0604030504040204" pitchFamily="50" charset="-128"/>
              </a:defRPr>
            </a:lvl1pPr>
          </a:lstStyle>
          <a:p>
            <a:pPr lvl="0"/>
            <a:r>
              <a:rPr lang="ja-JP" altLang="en-US"/>
              <a:t>マスター テキストの書式設定</a:t>
            </a:r>
          </a:p>
        </p:txBody>
      </p:sp>
    </p:spTree>
    <p:extLst>
      <p:ext uri="{BB962C8B-B14F-4D97-AF65-F5344CB8AC3E}">
        <p14:creationId xmlns:p14="http://schemas.microsoft.com/office/powerpoint/2010/main" val="24554364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裏表紙">
    <p:spTree>
      <p:nvGrpSpPr>
        <p:cNvPr id="1" name=""/>
        <p:cNvGrpSpPr/>
        <p:nvPr/>
      </p:nvGrpSpPr>
      <p:grpSpPr>
        <a:xfrm>
          <a:off x="0" y="0"/>
          <a:ext cx="0" cy="0"/>
          <a:chOff x="0" y="0"/>
          <a:chExt cx="0" cy="0"/>
        </a:xfrm>
      </p:grpSpPr>
      <p:sp>
        <p:nvSpPr>
          <p:cNvPr id="2" name="四角形: 角を丸くする 6">
            <a:extLst>
              <a:ext uri="{FF2B5EF4-FFF2-40B4-BE49-F238E27FC236}">
                <a16:creationId xmlns:a16="http://schemas.microsoft.com/office/drawing/2014/main" id="{050640DD-9773-93B1-0487-7D698461CFE8}"/>
              </a:ext>
            </a:extLst>
          </p:cNvPr>
          <p:cNvSpPr/>
          <p:nvPr userDrawn="1"/>
        </p:nvSpPr>
        <p:spPr>
          <a:xfrm>
            <a:off x="366713" y="358775"/>
            <a:ext cx="9172575" cy="6140450"/>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8203" tIns="39101" rIns="78203" bIns="39101" anchor="ctr"/>
          <a:lstStyle/>
          <a:p>
            <a:pPr algn="ctr">
              <a:defRPr/>
            </a:pPr>
            <a:endParaRPr kumimoji="1" lang="ja-JP" altLang="en-US" sz="1368">
              <a:solidFill>
                <a:schemeClr val="tx1"/>
              </a:solidFill>
            </a:endParaRPr>
          </a:p>
        </p:txBody>
      </p:sp>
      <p:pic>
        <p:nvPicPr>
          <p:cNvPr id="3" name="Picture 2">
            <a:extLst>
              <a:ext uri="{FF2B5EF4-FFF2-40B4-BE49-F238E27FC236}">
                <a16:creationId xmlns:a16="http://schemas.microsoft.com/office/drawing/2014/main" id="{42BC8C9A-B121-3384-AFD9-FBD480DB4C9C}"/>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054475" y="3121025"/>
            <a:ext cx="1797050"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46554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1039" y="365125"/>
            <a:ext cx="8543925" cy="1325563"/>
          </a:xfrm>
          <a:prstGeom prst="rect">
            <a:avLst/>
          </a:prstGeom>
        </p:spPr>
        <p:txBody>
          <a:bodyPr/>
          <a:lstStyle/>
          <a:p>
            <a:r>
              <a:rPr lang="ja-JP" altLang="en-US"/>
              <a:t>マスター タイトルの書式設定</a:t>
            </a:r>
          </a:p>
        </p:txBody>
      </p:sp>
      <p:sp>
        <p:nvSpPr>
          <p:cNvPr id="3" name="コンテンツ プレースホルダー 2"/>
          <p:cNvSpPr>
            <a:spLocks noGrp="1"/>
          </p:cNvSpPr>
          <p:nvPr>
            <p:ph idx="1"/>
          </p:nvPr>
        </p:nvSpPr>
        <p:spPr>
          <a:xfrm>
            <a:off x="681039" y="1825625"/>
            <a:ext cx="8543925"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3">
            <a:extLst>
              <a:ext uri="{FF2B5EF4-FFF2-40B4-BE49-F238E27FC236}">
                <a16:creationId xmlns:a16="http://schemas.microsoft.com/office/drawing/2014/main" id="{3F57CB9E-0BB4-DB4D-0C16-CD310E022B7B}"/>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7" name="フッター プレースホルダー 4">
            <a:extLst>
              <a:ext uri="{FF2B5EF4-FFF2-40B4-BE49-F238E27FC236}">
                <a16:creationId xmlns:a16="http://schemas.microsoft.com/office/drawing/2014/main" id="{7C93551B-4000-3D59-42E8-E6C6B91E7CC3}"/>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8" name="テキスト ボックス 7">
            <a:extLst>
              <a:ext uri="{FF2B5EF4-FFF2-40B4-BE49-F238E27FC236}">
                <a16:creationId xmlns:a16="http://schemas.microsoft.com/office/drawing/2014/main" id="{9E0A02A6-8591-2A4C-571A-A0093459BFC5}"/>
              </a:ext>
            </a:extLst>
          </p:cNvPr>
          <p:cNvSpPr txBox="1"/>
          <p:nvPr userDrawn="1"/>
        </p:nvSpPr>
        <p:spPr>
          <a:xfrm>
            <a:off x="9417050" y="6581775"/>
            <a:ext cx="212726" cy="171450"/>
          </a:xfrm>
          <a:prstGeom prst="rect">
            <a:avLst/>
          </a:prstGeom>
          <a:solidFill>
            <a:srgbClr val="009C89"/>
          </a:solidFill>
          <a:ln>
            <a:solidFill>
              <a:srgbClr val="009C89"/>
            </a:solidFill>
          </a:ln>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74F82C6A-9175-4A50-88BA-7A6690A5AB63}" type="slidenum">
              <a:rPr kumimoji="1" lang="ja-JP" altLang="en-US" sz="13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300" dirty="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7201542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76C94F2-1DDF-CC2B-644A-EA9677D9C240}"/>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8EF6CAE5-5D75-4D31-998D-94DDCAB79A97}" type="slidenum">
              <a:rPr kumimoji="1" lang="ja-JP" altLang="en-US" sz="1292"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92">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5" name="テキスト ボックス 4">
            <a:extLst>
              <a:ext uri="{FF2B5EF4-FFF2-40B4-BE49-F238E27FC236}">
                <a16:creationId xmlns:a16="http://schemas.microsoft.com/office/drawing/2014/main" id="{170FD95C-A1BF-835F-1695-C55E42319212}"/>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D7990722-04A9-4BD9-8F68-4C10928764F9}" type="slidenum">
              <a:rPr kumimoji="1" lang="ja-JP" altLang="en-US" sz="12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ctrTitle"/>
          </p:nvPr>
        </p:nvSpPr>
        <p:spPr>
          <a:xfrm>
            <a:off x="1238250" y="1122363"/>
            <a:ext cx="7429500" cy="2387600"/>
          </a:xfrm>
          <a:prstGeom prst="rect">
            <a:avLst/>
          </a:prstGeom>
        </p:spPr>
        <p:txBody>
          <a:bodyPr anchor="b"/>
          <a:lstStyle>
            <a:lvl1pPr algn="ctr">
              <a:defRPr sz="5539"/>
            </a:lvl1pPr>
          </a:lstStyle>
          <a:p>
            <a:r>
              <a:rPr lang="ja-JP" altLang="en-US"/>
              <a:t>マスター タイトルの書式設定</a:t>
            </a:r>
          </a:p>
        </p:txBody>
      </p:sp>
      <p:sp>
        <p:nvSpPr>
          <p:cNvPr id="3" name="サブタイトル 2"/>
          <p:cNvSpPr>
            <a:spLocks noGrp="1"/>
          </p:cNvSpPr>
          <p:nvPr>
            <p:ph type="subTitle" idx="1"/>
          </p:nvPr>
        </p:nvSpPr>
        <p:spPr>
          <a:xfrm>
            <a:off x="1238250" y="3602038"/>
            <a:ext cx="7429500" cy="1655762"/>
          </a:xfrm>
          <a:prstGeom prst="rect">
            <a:avLst/>
          </a:prstGeom>
        </p:spPr>
        <p:txBody>
          <a:bodyPr/>
          <a:lstStyle>
            <a:lvl1pPr marL="0" indent="0" algn="ctr">
              <a:buNone/>
              <a:defRPr sz="2215"/>
            </a:lvl1pPr>
            <a:lvl2pPr marL="422041" indent="0" algn="ctr">
              <a:buNone/>
              <a:defRPr sz="1846"/>
            </a:lvl2pPr>
            <a:lvl3pPr marL="844083" indent="0" algn="ctr">
              <a:buNone/>
              <a:defRPr sz="1662"/>
            </a:lvl3pPr>
            <a:lvl4pPr marL="1266124" indent="0" algn="ctr">
              <a:buNone/>
              <a:defRPr sz="1477"/>
            </a:lvl4pPr>
            <a:lvl5pPr marL="1688165" indent="0" algn="ctr">
              <a:buNone/>
              <a:defRPr sz="1477"/>
            </a:lvl5pPr>
            <a:lvl6pPr marL="2110207" indent="0" algn="ctr">
              <a:buNone/>
              <a:defRPr sz="1477"/>
            </a:lvl6pPr>
            <a:lvl7pPr marL="2532248" indent="0" algn="ctr">
              <a:buNone/>
              <a:defRPr sz="1477"/>
            </a:lvl7pPr>
            <a:lvl8pPr marL="2954289" indent="0" algn="ctr">
              <a:buNone/>
              <a:defRPr sz="1477"/>
            </a:lvl8pPr>
            <a:lvl9pPr marL="3376331" indent="0" algn="ctr">
              <a:buNone/>
              <a:defRPr sz="1477"/>
            </a:lvl9pPr>
          </a:lstStyle>
          <a:p>
            <a:r>
              <a:rPr lang="ja-JP" altLang="en-US"/>
              <a:t>マスター サブタイトルの書式設定</a:t>
            </a:r>
          </a:p>
        </p:txBody>
      </p:sp>
      <p:sp>
        <p:nvSpPr>
          <p:cNvPr id="6" name="日付プレースホルダー 3">
            <a:extLst>
              <a:ext uri="{FF2B5EF4-FFF2-40B4-BE49-F238E27FC236}">
                <a16:creationId xmlns:a16="http://schemas.microsoft.com/office/drawing/2014/main" id="{D2DB6D61-2160-7600-2711-4C070A7ECD2D}"/>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7" name="フッター プレースホルダー 4">
            <a:extLst>
              <a:ext uri="{FF2B5EF4-FFF2-40B4-BE49-F238E27FC236}">
                <a16:creationId xmlns:a16="http://schemas.microsoft.com/office/drawing/2014/main" id="{5B63E519-7094-3BFF-8500-1464B8657A87}"/>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8" name="スライド番号プレースホルダー 5">
            <a:extLst>
              <a:ext uri="{FF2B5EF4-FFF2-40B4-BE49-F238E27FC236}">
                <a16:creationId xmlns:a16="http://schemas.microsoft.com/office/drawing/2014/main" id="{3EE0A4C1-3B33-1789-7603-35B759E16831}"/>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5AE895F4-17EA-4AC3-91D1-EDC824BCB4C0}" type="slidenum">
              <a:rPr lang="ja-JP" altLang="en-US"/>
              <a:pPr>
                <a:defRPr/>
              </a:pPr>
              <a:t>‹#›</a:t>
            </a:fld>
            <a:endParaRPr lang="ja-JP" altLang="en-US"/>
          </a:p>
        </p:txBody>
      </p:sp>
    </p:spTree>
    <p:extLst>
      <p:ext uri="{BB962C8B-B14F-4D97-AF65-F5344CB8AC3E}">
        <p14:creationId xmlns:p14="http://schemas.microsoft.com/office/powerpoint/2010/main" val="20945914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B0908A5-C77A-C7FA-AFC3-206FA5555F41}"/>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2394AF1D-6652-480D-941E-1A1E0D874C2D}" type="slidenum">
              <a:rPr kumimoji="1" lang="ja-JP" altLang="en-US" sz="1292"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92">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5" name="テキスト ボックス 4">
            <a:extLst>
              <a:ext uri="{FF2B5EF4-FFF2-40B4-BE49-F238E27FC236}">
                <a16:creationId xmlns:a16="http://schemas.microsoft.com/office/drawing/2014/main" id="{D6E64E35-A8E2-A0DC-50A6-3095AF773EF8}"/>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1A121B89-37B9-4AFB-84D5-87E838EE0DCF}" type="slidenum">
              <a:rPr kumimoji="1" lang="ja-JP" altLang="en-US" sz="12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title"/>
          </p:nvPr>
        </p:nvSpPr>
        <p:spPr>
          <a:xfrm>
            <a:off x="681039" y="365127"/>
            <a:ext cx="8543925" cy="1325563"/>
          </a:xfrm>
          <a:prstGeom prst="rect">
            <a:avLst/>
          </a:prstGeom>
        </p:spPr>
        <p:txBody>
          <a:bodyPr/>
          <a:lstStyle/>
          <a:p>
            <a:r>
              <a:rPr lang="ja-JP" altLang="en-US"/>
              <a:t>マスター タイトルの書式設定</a:t>
            </a:r>
          </a:p>
        </p:txBody>
      </p:sp>
      <p:sp>
        <p:nvSpPr>
          <p:cNvPr id="3" name="コンテンツ プレースホルダー 2"/>
          <p:cNvSpPr>
            <a:spLocks noGrp="1"/>
          </p:cNvSpPr>
          <p:nvPr>
            <p:ph idx="1"/>
          </p:nvPr>
        </p:nvSpPr>
        <p:spPr>
          <a:xfrm>
            <a:off x="681039" y="1825625"/>
            <a:ext cx="8543925"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3">
            <a:extLst>
              <a:ext uri="{FF2B5EF4-FFF2-40B4-BE49-F238E27FC236}">
                <a16:creationId xmlns:a16="http://schemas.microsoft.com/office/drawing/2014/main" id="{34E8EC6B-5C72-38C9-3C9E-4C77C1853601}"/>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7" name="フッター プレースホルダー 4">
            <a:extLst>
              <a:ext uri="{FF2B5EF4-FFF2-40B4-BE49-F238E27FC236}">
                <a16:creationId xmlns:a16="http://schemas.microsoft.com/office/drawing/2014/main" id="{C859C6C2-CDE6-B0A3-84B4-C12CA7DB9B4E}"/>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8" name="スライド番号プレースホルダー 5">
            <a:extLst>
              <a:ext uri="{FF2B5EF4-FFF2-40B4-BE49-F238E27FC236}">
                <a16:creationId xmlns:a16="http://schemas.microsoft.com/office/drawing/2014/main" id="{5C6F4460-B4C8-6649-19E7-E67CE9603D27}"/>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F78EB429-D2BE-4361-8FE3-7B7587BF61F9}" type="slidenum">
              <a:rPr lang="ja-JP" altLang="en-US"/>
              <a:pPr>
                <a:defRPr/>
              </a:pPr>
              <a:t>‹#›</a:t>
            </a:fld>
            <a:endParaRPr lang="ja-JP" altLang="en-US"/>
          </a:p>
        </p:txBody>
      </p:sp>
    </p:spTree>
    <p:extLst>
      <p:ext uri="{BB962C8B-B14F-4D97-AF65-F5344CB8AC3E}">
        <p14:creationId xmlns:p14="http://schemas.microsoft.com/office/powerpoint/2010/main" val="2809990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5" y="457200"/>
            <a:ext cx="3194050" cy="1600200"/>
          </a:xfrm>
          <a:prstGeom prst="rect">
            <a:avLst/>
          </a:prstGeo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4211638" y="987425"/>
            <a:ext cx="5014912"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82625" y="2057400"/>
            <a:ext cx="3194050"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EC840AAB-F078-9D1F-5FF7-A2D5FEAC96BF}"/>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6" name="フッター プレースホルダー 5">
            <a:extLst>
              <a:ext uri="{FF2B5EF4-FFF2-40B4-BE49-F238E27FC236}">
                <a16:creationId xmlns:a16="http://schemas.microsoft.com/office/drawing/2014/main" id="{292540F6-A896-12C0-EA4D-A9EFEAE81412}"/>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7" name="スライド番号プレースホルダー 6">
            <a:extLst>
              <a:ext uri="{FF2B5EF4-FFF2-40B4-BE49-F238E27FC236}">
                <a16:creationId xmlns:a16="http://schemas.microsoft.com/office/drawing/2014/main" id="{16406746-30EB-92F9-BB11-BA94B7C4B0DD}"/>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BD95128C-DED3-4404-9D97-518204F35856}" type="slidenum">
              <a:rPr lang="ja-JP" altLang="en-US"/>
              <a:pPr>
                <a:defRPr/>
              </a:pPr>
              <a:t>‹#›</a:t>
            </a:fld>
            <a:endParaRPr lang="ja-JP" altLang="en-US"/>
          </a:p>
        </p:txBody>
      </p:sp>
    </p:spTree>
    <p:extLst>
      <p:ext uri="{BB962C8B-B14F-4D97-AF65-F5344CB8AC3E}">
        <p14:creationId xmlns:p14="http://schemas.microsoft.com/office/powerpoint/2010/main" val="728120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4D1A4DF-84F3-615E-8768-8B95A421C459}"/>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6E8ADB2C-20CE-4589-BEE0-8CAFEF2D0C99}" type="slidenum">
              <a:rPr kumimoji="1" lang="ja-JP" altLang="en-US" sz="1292"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92">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5" name="テキスト ボックス 4">
            <a:extLst>
              <a:ext uri="{FF2B5EF4-FFF2-40B4-BE49-F238E27FC236}">
                <a16:creationId xmlns:a16="http://schemas.microsoft.com/office/drawing/2014/main" id="{3E0ECEA8-B5AE-1103-DAD0-A8043B21EF78}"/>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A3D12A56-514A-4639-ACE1-16182776E114}" type="slidenum">
              <a:rPr kumimoji="1" lang="ja-JP" altLang="en-US" sz="12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title"/>
          </p:nvPr>
        </p:nvSpPr>
        <p:spPr>
          <a:xfrm>
            <a:off x="676275" y="1709740"/>
            <a:ext cx="8543925" cy="2852737"/>
          </a:xfrm>
          <a:prstGeom prst="rect">
            <a:avLst/>
          </a:prstGeom>
        </p:spPr>
        <p:txBody>
          <a:bodyPr anchor="b"/>
          <a:lstStyle>
            <a:lvl1pPr>
              <a:defRPr sz="5539"/>
            </a:lvl1pPr>
          </a:lstStyle>
          <a:p>
            <a:r>
              <a:rPr lang="ja-JP" altLang="en-US"/>
              <a:t>マスター タイトルの書式設定</a:t>
            </a:r>
          </a:p>
        </p:txBody>
      </p:sp>
      <p:sp>
        <p:nvSpPr>
          <p:cNvPr id="3" name="テキスト プレースホルダー 2"/>
          <p:cNvSpPr>
            <a:spLocks noGrp="1"/>
          </p:cNvSpPr>
          <p:nvPr>
            <p:ph type="body" idx="1"/>
          </p:nvPr>
        </p:nvSpPr>
        <p:spPr>
          <a:xfrm>
            <a:off x="676275" y="4589465"/>
            <a:ext cx="8543925" cy="1500187"/>
          </a:xfrm>
          <a:prstGeom prst="rect">
            <a:avLst/>
          </a:prstGeom>
        </p:spPr>
        <p:txBody>
          <a:bodyPr/>
          <a:lstStyle>
            <a:lvl1pPr marL="0" indent="0">
              <a:buNone/>
              <a:defRPr sz="2215">
                <a:solidFill>
                  <a:schemeClr val="tx1">
                    <a:tint val="75000"/>
                  </a:schemeClr>
                </a:solidFill>
              </a:defRPr>
            </a:lvl1pPr>
            <a:lvl2pPr marL="422041" indent="0">
              <a:buNone/>
              <a:defRPr sz="1846">
                <a:solidFill>
                  <a:schemeClr val="tx1">
                    <a:tint val="75000"/>
                  </a:schemeClr>
                </a:solidFill>
              </a:defRPr>
            </a:lvl2pPr>
            <a:lvl3pPr marL="844083" indent="0">
              <a:buNone/>
              <a:defRPr sz="1662">
                <a:solidFill>
                  <a:schemeClr val="tx1">
                    <a:tint val="75000"/>
                  </a:schemeClr>
                </a:solidFill>
              </a:defRPr>
            </a:lvl3pPr>
            <a:lvl4pPr marL="1266124" indent="0">
              <a:buNone/>
              <a:defRPr sz="1477">
                <a:solidFill>
                  <a:schemeClr val="tx1">
                    <a:tint val="75000"/>
                  </a:schemeClr>
                </a:solidFill>
              </a:defRPr>
            </a:lvl4pPr>
            <a:lvl5pPr marL="1688165" indent="0">
              <a:buNone/>
              <a:defRPr sz="1477">
                <a:solidFill>
                  <a:schemeClr val="tx1">
                    <a:tint val="75000"/>
                  </a:schemeClr>
                </a:solidFill>
              </a:defRPr>
            </a:lvl5pPr>
            <a:lvl6pPr marL="2110207" indent="0">
              <a:buNone/>
              <a:defRPr sz="1477">
                <a:solidFill>
                  <a:schemeClr val="tx1">
                    <a:tint val="75000"/>
                  </a:schemeClr>
                </a:solidFill>
              </a:defRPr>
            </a:lvl6pPr>
            <a:lvl7pPr marL="2532248" indent="0">
              <a:buNone/>
              <a:defRPr sz="1477">
                <a:solidFill>
                  <a:schemeClr val="tx1">
                    <a:tint val="75000"/>
                  </a:schemeClr>
                </a:solidFill>
              </a:defRPr>
            </a:lvl7pPr>
            <a:lvl8pPr marL="2954289" indent="0">
              <a:buNone/>
              <a:defRPr sz="1477">
                <a:solidFill>
                  <a:schemeClr val="tx1">
                    <a:tint val="75000"/>
                  </a:schemeClr>
                </a:solidFill>
              </a:defRPr>
            </a:lvl8pPr>
            <a:lvl9pPr marL="3376331" indent="0">
              <a:buNone/>
              <a:defRPr sz="1477">
                <a:solidFill>
                  <a:schemeClr val="tx1">
                    <a:tint val="75000"/>
                  </a:schemeClr>
                </a:solidFill>
              </a:defRPr>
            </a:lvl9pPr>
          </a:lstStyle>
          <a:p>
            <a:pPr lvl="0"/>
            <a:r>
              <a:rPr lang="ja-JP" altLang="en-US"/>
              <a:t>マスター テキストの書式設定</a:t>
            </a:r>
          </a:p>
        </p:txBody>
      </p:sp>
      <p:sp>
        <p:nvSpPr>
          <p:cNvPr id="6" name="日付プレースホルダー 3">
            <a:extLst>
              <a:ext uri="{FF2B5EF4-FFF2-40B4-BE49-F238E27FC236}">
                <a16:creationId xmlns:a16="http://schemas.microsoft.com/office/drawing/2014/main" id="{9D8A0889-9302-0A74-35E5-369D1FC68CF6}"/>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7" name="フッター プレースホルダー 4">
            <a:extLst>
              <a:ext uri="{FF2B5EF4-FFF2-40B4-BE49-F238E27FC236}">
                <a16:creationId xmlns:a16="http://schemas.microsoft.com/office/drawing/2014/main" id="{299839F7-1A48-F51C-088D-EFBD70BEC7C9}"/>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8" name="スライド番号プレースホルダー 5">
            <a:extLst>
              <a:ext uri="{FF2B5EF4-FFF2-40B4-BE49-F238E27FC236}">
                <a16:creationId xmlns:a16="http://schemas.microsoft.com/office/drawing/2014/main" id="{7AAC2CBC-4CC5-68EB-87FE-3CC58F5A4883}"/>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0FEB953C-F41E-4D1C-ACD7-576A676745E1}" type="slidenum">
              <a:rPr lang="ja-JP" altLang="en-US"/>
              <a:pPr>
                <a:defRPr/>
              </a:pPr>
              <a:t>‹#›</a:t>
            </a:fld>
            <a:endParaRPr lang="ja-JP" altLang="en-US"/>
          </a:p>
        </p:txBody>
      </p:sp>
    </p:spTree>
    <p:extLst>
      <p:ext uri="{BB962C8B-B14F-4D97-AF65-F5344CB8AC3E}">
        <p14:creationId xmlns:p14="http://schemas.microsoft.com/office/powerpoint/2010/main" val="19898734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4917427E-6875-0788-A8EE-D4B6498BEA57}"/>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3259604E-A358-4414-ADFC-AD348FF4D54E}" type="slidenum">
              <a:rPr kumimoji="1" lang="ja-JP" altLang="en-US" sz="1292"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92">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6" name="テキスト ボックス 5">
            <a:extLst>
              <a:ext uri="{FF2B5EF4-FFF2-40B4-BE49-F238E27FC236}">
                <a16:creationId xmlns:a16="http://schemas.microsoft.com/office/drawing/2014/main" id="{B83E3E4E-9C86-08D2-962F-45711182D23A}"/>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7C7CFADD-56FC-4D03-AA40-E4935AF7A95F}" type="slidenum">
              <a:rPr kumimoji="1" lang="ja-JP" altLang="en-US" sz="12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title"/>
          </p:nvPr>
        </p:nvSpPr>
        <p:spPr>
          <a:xfrm>
            <a:off x="681039" y="365127"/>
            <a:ext cx="8543925" cy="1325563"/>
          </a:xfrm>
          <a:prstGeom prst="rect">
            <a:avLst/>
          </a:prstGeo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81039" y="1825625"/>
            <a:ext cx="4195762"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5029201" y="1825625"/>
            <a:ext cx="4195763"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4">
            <a:extLst>
              <a:ext uri="{FF2B5EF4-FFF2-40B4-BE49-F238E27FC236}">
                <a16:creationId xmlns:a16="http://schemas.microsoft.com/office/drawing/2014/main" id="{BE952653-0D30-E5E3-1EE5-0DA3CA3D20CC}"/>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8" name="フッター プレースホルダー 5">
            <a:extLst>
              <a:ext uri="{FF2B5EF4-FFF2-40B4-BE49-F238E27FC236}">
                <a16:creationId xmlns:a16="http://schemas.microsoft.com/office/drawing/2014/main" id="{8A85744D-1C9F-E3F2-E7CB-8699AA31B1FF}"/>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9" name="スライド番号プレースホルダー 6">
            <a:extLst>
              <a:ext uri="{FF2B5EF4-FFF2-40B4-BE49-F238E27FC236}">
                <a16:creationId xmlns:a16="http://schemas.microsoft.com/office/drawing/2014/main" id="{A46B3682-9B7D-844D-8629-797CA0431C00}"/>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B9A8488F-E6B0-4E49-9151-A10C76E409EF}" type="slidenum">
              <a:rPr lang="ja-JP" altLang="en-US"/>
              <a:pPr>
                <a:defRPr/>
              </a:pPr>
              <a:t>‹#›</a:t>
            </a:fld>
            <a:endParaRPr lang="ja-JP" altLang="en-US"/>
          </a:p>
        </p:txBody>
      </p:sp>
    </p:spTree>
    <p:extLst>
      <p:ext uri="{BB962C8B-B14F-4D97-AF65-F5344CB8AC3E}">
        <p14:creationId xmlns:p14="http://schemas.microsoft.com/office/powerpoint/2010/main" val="1747337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A123FC37-C44E-DC90-D8E5-B9419A6D643C}"/>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3F4F82EA-4789-438F-AB6C-8AE95474820F}" type="slidenum">
              <a:rPr kumimoji="1" lang="ja-JP" altLang="en-US" sz="1292"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92">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8" name="テキスト ボックス 7">
            <a:extLst>
              <a:ext uri="{FF2B5EF4-FFF2-40B4-BE49-F238E27FC236}">
                <a16:creationId xmlns:a16="http://schemas.microsoft.com/office/drawing/2014/main" id="{DC85EB56-AEE0-1AF3-839E-758F570A7C4B}"/>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7287959D-E128-47F7-8FE6-2406EE87CDE6}" type="slidenum">
              <a:rPr kumimoji="1" lang="ja-JP" altLang="en-US" sz="12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title"/>
          </p:nvPr>
        </p:nvSpPr>
        <p:spPr>
          <a:xfrm>
            <a:off x="682626" y="365127"/>
            <a:ext cx="8543925" cy="1325563"/>
          </a:xfrm>
          <a:prstGeom prst="rect">
            <a:avLst/>
          </a:prstGeo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82626" y="1681163"/>
            <a:ext cx="4191000" cy="823912"/>
          </a:xfrm>
          <a:prstGeom prst="rect">
            <a:avLst/>
          </a:prstGeo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82626" y="2505075"/>
            <a:ext cx="4191000" cy="368458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5014914" y="1681163"/>
            <a:ext cx="4211637" cy="823912"/>
          </a:xfrm>
          <a:prstGeom prst="rect">
            <a:avLst/>
          </a:prstGeo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5014914" y="2505075"/>
            <a:ext cx="4211637" cy="368458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9" name="日付プレースホルダー 6">
            <a:extLst>
              <a:ext uri="{FF2B5EF4-FFF2-40B4-BE49-F238E27FC236}">
                <a16:creationId xmlns:a16="http://schemas.microsoft.com/office/drawing/2014/main" id="{60BF7C6D-5F6E-8FFC-9666-956876A9C32C}"/>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10" name="フッター プレースホルダー 7">
            <a:extLst>
              <a:ext uri="{FF2B5EF4-FFF2-40B4-BE49-F238E27FC236}">
                <a16:creationId xmlns:a16="http://schemas.microsoft.com/office/drawing/2014/main" id="{5949BBDD-BFD9-F5A4-CF8C-7E8249065D5C}"/>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11" name="スライド番号プレースホルダー 8">
            <a:extLst>
              <a:ext uri="{FF2B5EF4-FFF2-40B4-BE49-F238E27FC236}">
                <a16:creationId xmlns:a16="http://schemas.microsoft.com/office/drawing/2014/main" id="{7BD84FE8-C15B-D1EB-F1C8-8AB3C562CB85}"/>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7A79A2F2-F18A-450C-9F8D-5A0F0B3A5471}" type="slidenum">
              <a:rPr lang="ja-JP" altLang="en-US"/>
              <a:pPr>
                <a:defRPr/>
              </a:pPr>
              <a:t>‹#›</a:t>
            </a:fld>
            <a:endParaRPr lang="ja-JP" altLang="en-US"/>
          </a:p>
        </p:txBody>
      </p:sp>
    </p:spTree>
    <p:extLst>
      <p:ext uri="{BB962C8B-B14F-4D97-AF65-F5344CB8AC3E}">
        <p14:creationId xmlns:p14="http://schemas.microsoft.com/office/powerpoint/2010/main" val="28878728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EE6B2DB-AA53-416E-FC3A-008C4D4342B7}"/>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F3C4AE5E-C615-404D-9F6E-735DD5B06BDF}" type="slidenum">
              <a:rPr kumimoji="1" lang="ja-JP" altLang="en-US" sz="1292"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92">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4" name="テキスト ボックス 3">
            <a:extLst>
              <a:ext uri="{FF2B5EF4-FFF2-40B4-BE49-F238E27FC236}">
                <a16:creationId xmlns:a16="http://schemas.microsoft.com/office/drawing/2014/main" id="{C27F4533-0854-2487-74C6-955C6BBC6BE6}"/>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5E831133-BB80-408F-883E-479954C07D48}" type="slidenum">
              <a:rPr kumimoji="1" lang="ja-JP" altLang="en-US" sz="12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title"/>
          </p:nvPr>
        </p:nvSpPr>
        <p:spPr>
          <a:xfrm>
            <a:off x="681039" y="365127"/>
            <a:ext cx="8543925" cy="1325563"/>
          </a:xfrm>
          <a:prstGeom prst="rect">
            <a:avLst/>
          </a:prstGeom>
        </p:spPr>
        <p:txBody>
          <a:bodyPr/>
          <a:lstStyle/>
          <a:p>
            <a:r>
              <a:rPr lang="ja-JP" altLang="en-US"/>
              <a:t>マスター タイトルの書式設定</a:t>
            </a:r>
          </a:p>
        </p:txBody>
      </p:sp>
      <p:sp>
        <p:nvSpPr>
          <p:cNvPr id="5" name="日付プレースホルダー 2">
            <a:extLst>
              <a:ext uri="{FF2B5EF4-FFF2-40B4-BE49-F238E27FC236}">
                <a16:creationId xmlns:a16="http://schemas.microsoft.com/office/drawing/2014/main" id="{EC2BE90D-6FC8-6348-BF2B-DF2722819F89}"/>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6" name="フッター プレースホルダー 3">
            <a:extLst>
              <a:ext uri="{FF2B5EF4-FFF2-40B4-BE49-F238E27FC236}">
                <a16:creationId xmlns:a16="http://schemas.microsoft.com/office/drawing/2014/main" id="{A6680595-8027-A773-849D-D0B0E4BBF3AF}"/>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7" name="スライド番号プレースホルダー 4">
            <a:extLst>
              <a:ext uri="{FF2B5EF4-FFF2-40B4-BE49-F238E27FC236}">
                <a16:creationId xmlns:a16="http://schemas.microsoft.com/office/drawing/2014/main" id="{B366262D-E68C-4A99-9EB7-96C7A50A4E80}"/>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865016C0-64FB-44A6-B59E-A3F85C69DA59}" type="slidenum">
              <a:rPr lang="ja-JP" altLang="en-US"/>
              <a:pPr>
                <a:defRPr/>
              </a:pPr>
              <a:t>‹#›</a:t>
            </a:fld>
            <a:endParaRPr lang="ja-JP" altLang="en-US"/>
          </a:p>
        </p:txBody>
      </p:sp>
    </p:spTree>
    <p:extLst>
      <p:ext uri="{BB962C8B-B14F-4D97-AF65-F5344CB8AC3E}">
        <p14:creationId xmlns:p14="http://schemas.microsoft.com/office/powerpoint/2010/main" val="22250941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7FDAAAF-E2CD-4AAE-80D7-7E6D82F59765}"/>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A9F9FFE0-899A-49D2-A0DF-AD26640E4985}" type="slidenum">
              <a:rPr kumimoji="1" lang="ja-JP" altLang="en-US" sz="1292"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92">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3" name="テキスト ボックス 2">
            <a:extLst>
              <a:ext uri="{FF2B5EF4-FFF2-40B4-BE49-F238E27FC236}">
                <a16:creationId xmlns:a16="http://schemas.microsoft.com/office/drawing/2014/main" id="{332AC17E-2754-826E-2B14-14415B3C95C9}"/>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68797047-9768-496D-8CFB-441AF5A7C7CC}" type="slidenum">
              <a:rPr kumimoji="1" lang="ja-JP" altLang="en-US" sz="12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4" name="日付プレースホルダー 1">
            <a:extLst>
              <a:ext uri="{FF2B5EF4-FFF2-40B4-BE49-F238E27FC236}">
                <a16:creationId xmlns:a16="http://schemas.microsoft.com/office/drawing/2014/main" id="{0CCD4664-0D67-1045-EF9F-A5C2F5296A68}"/>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5" name="フッター プレースホルダー 2">
            <a:extLst>
              <a:ext uri="{FF2B5EF4-FFF2-40B4-BE49-F238E27FC236}">
                <a16:creationId xmlns:a16="http://schemas.microsoft.com/office/drawing/2014/main" id="{752F5470-12A4-A9C2-2C28-C8BFEBC74A04}"/>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6" name="スライド番号プレースホルダー 3">
            <a:extLst>
              <a:ext uri="{FF2B5EF4-FFF2-40B4-BE49-F238E27FC236}">
                <a16:creationId xmlns:a16="http://schemas.microsoft.com/office/drawing/2014/main" id="{CCB443C1-3E78-2550-E785-98BCB4B20B2D}"/>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A64435F4-4DD1-403F-8BDA-4AB7BE7C5003}" type="slidenum">
              <a:rPr lang="ja-JP" altLang="en-US"/>
              <a:pPr>
                <a:defRPr/>
              </a:pPr>
              <a:t>‹#›</a:t>
            </a:fld>
            <a:endParaRPr lang="ja-JP" altLang="en-US"/>
          </a:p>
        </p:txBody>
      </p:sp>
    </p:spTree>
    <p:extLst>
      <p:ext uri="{BB962C8B-B14F-4D97-AF65-F5344CB8AC3E}">
        <p14:creationId xmlns:p14="http://schemas.microsoft.com/office/powerpoint/2010/main" val="27200196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6B11125-9FF3-1ACB-A49E-F5F61538835A}"/>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F993A78A-1131-4E27-9A93-476CBF5E7986}" type="slidenum">
              <a:rPr kumimoji="1" lang="ja-JP" altLang="en-US" sz="1292"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92">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6" name="テキスト ボックス 5">
            <a:extLst>
              <a:ext uri="{FF2B5EF4-FFF2-40B4-BE49-F238E27FC236}">
                <a16:creationId xmlns:a16="http://schemas.microsoft.com/office/drawing/2014/main" id="{A7B553C6-1DAB-D831-E433-590F81CDBB27}"/>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690A21A9-36A6-4A89-96D1-799AAC216ED2}" type="slidenum">
              <a:rPr kumimoji="1" lang="ja-JP" altLang="en-US" sz="12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title"/>
          </p:nvPr>
        </p:nvSpPr>
        <p:spPr>
          <a:xfrm>
            <a:off x="682625" y="457200"/>
            <a:ext cx="3194050" cy="1600200"/>
          </a:xfrm>
          <a:prstGeom prst="rect">
            <a:avLst/>
          </a:prstGeom>
        </p:spPr>
        <p:txBody>
          <a:bodyPr anchor="b"/>
          <a:lstStyle>
            <a:lvl1pPr>
              <a:defRPr sz="2954"/>
            </a:lvl1pPr>
          </a:lstStyle>
          <a:p>
            <a:r>
              <a:rPr lang="ja-JP" altLang="en-US"/>
              <a:t>マスター タイトルの書式設定</a:t>
            </a:r>
          </a:p>
        </p:txBody>
      </p:sp>
      <p:sp>
        <p:nvSpPr>
          <p:cNvPr id="3" name="コンテンツ プレースホルダー 2"/>
          <p:cNvSpPr>
            <a:spLocks noGrp="1"/>
          </p:cNvSpPr>
          <p:nvPr>
            <p:ph idx="1"/>
          </p:nvPr>
        </p:nvSpPr>
        <p:spPr>
          <a:xfrm>
            <a:off x="4211638" y="987427"/>
            <a:ext cx="5014913" cy="4873625"/>
          </a:xfrm>
          <a:prstGeom prst="rect">
            <a:avLst/>
          </a:prstGeo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82625" y="2057400"/>
            <a:ext cx="3194050" cy="3811588"/>
          </a:xfrm>
          <a:prstGeom prst="rect">
            <a:avLst/>
          </a:prstGeo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ja-JP" altLang="en-US"/>
              <a:t>マスター テキストの書式設定</a:t>
            </a:r>
          </a:p>
        </p:txBody>
      </p:sp>
      <p:sp>
        <p:nvSpPr>
          <p:cNvPr id="7" name="日付プレースホルダー 4">
            <a:extLst>
              <a:ext uri="{FF2B5EF4-FFF2-40B4-BE49-F238E27FC236}">
                <a16:creationId xmlns:a16="http://schemas.microsoft.com/office/drawing/2014/main" id="{93FFF585-396D-8F33-6472-D4728F1CB443}"/>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8" name="フッター プレースホルダー 5">
            <a:extLst>
              <a:ext uri="{FF2B5EF4-FFF2-40B4-BE49-F238E27FC236}">
                <a16:creationId xmlns:a16="http://schemas.microsoft.com/office/drawing/2014/main" id="{DAAEC010-B789-C26E-4299-C4E3690084B7}"/>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9" name="スライド番号プレースホルダー 6">
            <a:extLst>
              <a:ext uri="{FF2B5EF4-FFF2-40B4-BE49-F238E27FC236}">
                <a16:creationId xmlns:a16="http://schemas.microsoft.com/office/drawing/2014/main" id="{EEEE4897-52AB-DC15-4A43-2EA3C044BBD3}"/>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7AB099BA-308A-48E6-AE01-4F08EF8F8E72}" type="slidenum">
              <a:rPr lang="ja-JP" altLang="en-US"/>
              <a:pPr>
                <a:defRPr/>
              </a:pPr>
              <a:t>‹#›</a:t>
            </a:fld>
            <a:endParaRPr lang="ja-JP" altLang="en-US"/>
          </a:p>
        </p:txBody>
      </p:sp>
    </p:spTree>
    <p:extLst>
      <p:ext uri="{BB962C8B-B14F-4D97-AF65-F5344CB8AC3E}">
        <p14:creationId xmlns:p14="http://schemas.microsoft.com/office/powerpoint/2010/main" val="42778037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A6F039B-F48F-201D-F712-64C68B132E55}"/>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392951D8-D3B4-4AA8-8922-0B5A3B46704F}" type="slidenum">
              <a:rPr kumimoji="1" lang="ja-JP" altLang="en-US" sz="1292"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92">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6" name="テキスト ボックス 5">
            <a:extLst>
              <a:ext uri="{FF2B5EF4-FFF2-40B4-BE49-F238E27FC236}">
                <a16:creationId xmlns:a16="http://schemas.microsoft.com/office/drawing/2014/main" id="{F6A16C70-3EE6-2266-F47C-EDCD6AAFE9FD}"/>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D173373A-F25D-4961-9B83-72294A2DBB2E}" type="slidenum">
              <a:rPr kumimoji="1" lang="ja-JP" altLang="en-US" sz="12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title"/>
          </p:nvPr>
        </p:nvSpPr>
        <p:spPr>
          <a:xfrm>
            <a:off x="682625" y="457200"/>
            <a:ext cx="3194050" cy="1600200"/>
          </a:xfrm>
          <a:prstGeom prst="rect">
            <a:avLst/>
          </a:prstGeom>
        </p:spPr>
        <p:txBody>
          <a:bodyPr anchor="b"/>
          <a:lstStyle>
            <a:lvl1pPr>
              <a:defRPr sz="2954"/>
            </a:lvl1pPr>
          </a:lstStyle>
          <a:p>
            <a:r>
              <a:rPr lang="ja-JP" altLang="en-US"/>
              <a:t>マスター タイトルの書式設定</a:t>
            </a:r>
          </a:p>
        </p:txBody>
      </p:sp>
      <p:sp>
        <p:nvSpPr>
          <p:cNvPr id="3" name="図プレースホルダー 2"/>
          <p:cNvSpPr>
            <a:spLocks noGrp="1"/>
          </p:cNvSpPr>
          <p:nvPr>
            <p:ph type="pic" idx="1"/>
          </p:nvPr>
        </p:nvSpPr>
        <p:spPr>
          <a:xfrm>
            <a:off x="4211638" y="987427"/>
            <a:ext cx="5014913" cy="4873625"/>
          </a:xfrm>
          <a:prstGeom prst="rect">
            <a:avLst/>
          </a:prstGeo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endParaRPr lang="ja-JP" altLang="en-US" noProof="0"/>
          </a:p>
        </p:txBody>
      </p:sp>
      <p:sp>
        <p:nvSpPr>
          <p:cNvPr id="4" name="テキスト プレースホルダー 3"/>
          <p:cNvSpPr>
            <a:spLocks noGrp="1"/>
          </p:cNvSpPr>
          <p:nvPr>
            <p:ph type="body" sz="half" idx="2"/>
          </p:nvPr>
        </p:nvSpPr>
        <p:spPr>
          <a:xfrm>
            <a:off x="682625" y="2057400"/>
            <a:ext cx="3194050" cy="3811588"/>
          </a:xfrm>
          <a:prstGeom prst="rect">
            <a:avLst/>
          </a:prstGeo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ja-JP" altLang="en-US"/>
              <a:t>マスター テキストの書式設定</a:t>
            </a:r>
          </a:p>
        </p:txBody>
      </p:sp>
      <p:sp>
        <p:nvSpPr>
          <p:cNvPr id="7" name="日付プレースホルダー 4">
            <a:extLst>
              <a:ext uri="{FF2B5EF4-FFF2-40B4-BE49-F238E27FC236}">
                <a16:creationId xmlns:a16="http://schemas.microsoft.com/office/drawing/2014/main" id="{53A2F058-F618-0660-5E38-C725D5E93C65}"/>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8" name="フッター プレースホルダー 5">
            <a:extLst>
              <a:ext uri="{FF2B5EF4-FFF2-40B4-BE49-F238E27FC236}">
                <a16:creationId xmlns:a16="http://schemas.microsoft.com/office/drawing/2014/main" id="{F38CAAC0-F960-F502-8C40-AE12CFAE07DA}"/>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9" name="スライド番号プレースホルダー 6">
            <a:extLst>
              <a:ext uri="{FF2B5EF4-FFF2-40B4-BE49-F238E27FC236}">
                <a16:creationId xmlns:a16="http://schemas.microsoft.com/office/drawing/2014/main" id="{84A5A6F4-4B47-E2A6-E41C-027CC897ED4F}"/>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F6B66389-64F3-4BA2-8361-0EEEB48D019D}" type="slidenum">
              <a:rPr lang="ja-JP" altLang="en-US"/>
              <a:pPr>
                <a:defRPr/>
              </a:pPr>
              <a:t>‹#›</a:t>
            </a:fld>
            <a:endParaRPr lang="ja-JP" altLang="en-US"/>
          </a:p>
        </p:txBody>
      </p:sp>
    </p:spTree>
    <p:extLst>
      <p:ext uri="{BB962C8B-B14F-4D97-AF65-F5344CB8AC3E}">
        <p14:creationId xmlns:p14="http://schemas.microsoft.com/office/powerpoint/2010/main" val="17400410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B663894-3E18-D16B-68E1-9925BA8CDFC8}"/>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6DC8E48A-D3F3-44C2-A3BB-2648A39FA888}" type="slidenum">
              <a:rPr kumimoji="1" lang="ja-JP" altLang="en-US" sz="1292"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92">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5" name="テキスト ボックス 4">
            <a:extLst>
              <a:ext uri="{FF2B5EF4-FFF2-40B4-BE49-F238E27FC236}">
                <a16:creationId xmlns:a16="http://schemas.microsoft.com/office/drawing/2014/main" id="{AC2FA17B-C264-F75A-424D-7537E999CE83}"/>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9EEB4C0D-D212-432E-BDE4-1D4F105834E3}" type="slidenum">
              <a:rPr kumimoji="1" lang="ja-JP" altLang="en-US" sz="12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1"/>
          <p:cNvSpPr>
            <a:spLocks noGrp="1"/>
          </p:cNvSpPr>
          <p:nvPr>
            <p:ph type="title"/>
          </p:nvPr>
        </p:nvSpPr>
        <p:spPr>
          <a:xfrm>
            <a:off x="681039" y="365127"/>
            <a:ext cx="8543925" cy="1325563"/>
          </a:xfrm>
          <a:prstGeom prst="rect">
            <a:avLst/>
          </a:prstGeom>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81039" y="1825625"/>
            <a:ext cx="8543925" cy="4351338"/>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3">
            <a:extLst>
              <a:ext uri="{FF2B5EF4-FFF2-40B4-BE49-F238E27FC236}">
                <a16:creationId xmlns:a16="http://schemas.microsoft.com/office/drawing/2014/main" id="{282DD79D-CDF9-B11F-11E5-B11B8D5B3B9A}"/>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7" name="フッター プレースホルダー 4">
            <a:extLst>
              <a:ext uri="{FF2B5EF4-FFF2-40B4-BE49-F238E27FC236}">
                <a16:creationId xmlns:a16="http://schemas.microsoft.com/office/drawing/2014/main" id="{E652AEC6-ECFA-26D5-F2E1-4E66844D9A5E}"/>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8" name="スライド番号プレースホルダー 5">
            <a:extLst>
              <a:ext uri="{FF2B5EF4-FFF2-40B4-BE49-F238E27FC236}">
                <a16:creationId xmlns:a16="http://schemas.microsoft.com/office/drawing/2014/main" id="{5FE8492C-5EF4-FE98-62BE-C376075A5D1F}"/>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43345455-6D91-46EF-B652-FCDED97CB8D9}" type="slidenum">
              <a:rPr lang="ja-JP" altLang="en-US"/>
              <a:pPr>
                <a:defRPr/>
              </a:pPr>
              <a:t>‹#›</a:t>
            </a:fld>
            <a:endParaRPr lang="ja-JP" altLang="en-US"/>
          </a:p>
        </p:txBody>
      </p:sp>
    </p:spTree>
    <p:extLst>
      <p:ext uri="{BB962C8B-B14F-4D97-AF65-F5344CB8AC3E}">
        <p14:creationId xmlns:p14="http://schemas.microsoft.com/office/powerpoint/2010/main" val="12046302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EC31E7A-EB3D-69A5-165A-C83EFEAE55AD}"/>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20C99805-DB92-40D1-AB90-917A3EDF22A4}" type="slidenum">
              <a:rPr kumimoji="1" lang="ja-JP" altLang="en-US" sz="1292"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92">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5" name="テキスト ボックス 4">
            <a:extLst>
              <a:ext uri="{FF2B5EF4-FFF2-40B4-BE49-F238E27FC236}">
                <a16:creationId xmlns:a16="http://schemas.microsoft.com/office/drawing/2014/main" id="{C812C32F-8E0B-B087-539B-B3CD2187AD51}"/>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E03A47B0-CB55-453F-983A-ED40062F85FA}" type="slidenum">
              <a:rPr kumimoji="1" lang="ja-JP" altLang="en-US" sz="12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縦書きタイトル 1"/>
          <p:cNvSpPr>
            <a:spLocks noGrp="1"/>
          </p:cNvSpPr>
          <p:nvPr>
            <p:ph type="title" orient="vert"/>
          </p:nvPr>
        </p:nvSpPr>
        <p:spPr>
          <a:xfrm>
            <a:off x="7089776" y="365125"/>
            <a:ext cx="2135188" cy="5811838"/>
          </a:xfrm>
          <a:prstGeom prst="rect">
            <a:avLst/>
          </a:prstGeo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81038" y="365125"/>
            <a:ext cx="6256337" cy="5811838"/>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3">
            <a:extLst>
              <a:ext uri="{FF2B5EF4-FFF2-40B4-BE49-F238E27FC236}">
                <a16:creationId xmlns:a16="http://schemas.microsoft.com/office/drawing/2014/main" id="{F33BAE32-EADB-CED1-C5FD-B55C027695C3}"/>
              </a:ext>
            </a:extLst>
          </p:cNvPr>
          <p:cNvSpPr>
            <a:spLocks noGrp="1"/>
          </p:cNvSpPr>
          <p:nvPr>
            <p:ph type="dt" sz="half" idx="10"/>
          </p:nvPr>
        </p:nvSpPr>
        <p:spPr>
          <a:xfrm>
            <a:off x="681038" y="6356350"/>
            <a:ext cx="2228850" cy="365125"/>
          </a:xfrm>
          <a:prstGeom prst="rect">
            <a:avLst/>
          </a:prstGeom>
        </p:spPr>
        <p:txBody>
          <a:bodyPr/>
          <a:lstStyle>
            <a:lvl1pPr>
              <a:defRPr kumimoji="1"/>
            </a:lvl1pPr>
          </a:lstStyle>
          <a:p>
            <a:pPr>
              <a:defRPr/>
            </a:pPr>
            <a:endParaRPr lang="ja-JP" altLang="en-US"/>
          </a:p>
        </p:txBody>
      </p:sp>
      <p:sp>
        <p:nvSpPr>
          <p:cNvPr id="7" name="フッター プレースホルダー 4">
            <a:extLst>
              <a:ext uri="{FF2B5EF4-FFF2-40B4-BE49-F238E27FC236}">
                <a16:creationId xmlns:a16="http://schemas.microsoft.com/office/drawing/2014/main" id="{3BB26A6C-7DE9-001E-F070-519E41B86D53}"/>
              </a:ext>
            </a:extLst>
          </p:cNvPr>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ja-JP" altLang="en-US"/>
          </a:p>
        </p:txBody>
      </p:sp>
      <p:sp>
        <p:nvSpPr>
          <p:cNvPr id="8" name="スライド番号プレースホルダー 5">
            <a:extLst>
              <a:ext uri="{FF2B5EF4-FFF2-40B4-BE49-F238E27FC236}">
                <a16:creationId xmlns:a16="http://schemas.microsoft.com/office/drawing/2014/main" id="{BAE7173E-E7B2-E798-01B7-F4B710663437}"/>
              </a:ext>
            </a:extLst>
          </p:cNvPr>
          <p:cNvSpPr>
            <a:spLocks noGrp="1"/>
          </p:cNvSpPr>
          <p:nvPr>
            <p:ph type="sldNum" sz="quarter" idx="12"/>
          </p:nvPr>
        </p:nvSpPr>
        <p:spPr>
          <a:xfrm>
            <a:off x="6996113" y="6356350"/>
            <a:ext cx="2228850" cy="365125"/>
          </a:xfrm>
          <a:prstGeom prst="rect">
            <a:avLst/>
          </a:prstGeom>
        </p:spPr>
        <p:txBody>
          <a:bodyPr vert="horz" wrap="square" lIns="91440" tIns="45720" rIns="91440" bIns="45720" numCol="1" anchor="t" anchorCtr="0" compatLnSpc="1">
            <a:prstTxWarp prst="textNoShape">
              <a:avLst/>
            </a:prstTxWarp>
          </a:bodyPr>
          <a:lstStyle>
            <a:lvl1pPr>
              <a:defRPr kumimoji="1"/>
            </a:lvl1pPr>
          </a:lstStyle>
          <a:p>
            <a:pPr>
              <a:defRPr/>
            </a:pPr>
            <a:fld id="{1A6EAF06-25EF-41EF-A031-9B23B8333670}" type="slidenum">
              <a:rPr lang="ja-JP" altLang="en-US"/>
              <a:pPr>
                <a:defRPr/>
              </a:pPr>
              <a:t>‹#›</a:t>
            </a:fld>
            <a:endParaRPr lang="ja-JP" altLang="en-US"/>
          </a:p>
        </p:txBody>
      </p:sp>
    </p:spTree>
    <p:extLst>
      <p:ext uri="{BB962C8B-B14F-4D97-AF65-F5344CB8AC3E}">
        <p14:creationId xmlns:p14="http://schemas.microsoft.com/office/powerpoint/2010/main" val="8072627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内容説明用スライド_タイトルのみ">
    <p:spTree>
      <p:nvGrpSpPr>
        <p:cNvPr id="1" name=""/>
        <p:cNvGrpSpPr/>
        <p:nvPr/>
      </p:nvGrpSpPr>
      <p:grpSpPr>
        <a:xfrm>
          <a:off x="0" y="0"/>
          <a:ext cx="0" cy="0"/>
          <a:chOff x="0" y="0"/>
          <a:chExt cx="0" cy="0"/>
        </a:xfrm>
      </p:grpSpPr>
      <p:grpSp>
        <p:nvGrpSpPr>
          <p:cNvPr id="2" name="グループ化 6">
            <a:extLst>
              <a:ext uri="{FF2B5EF4-FFF2-40B4-BE49-F238E27FC236}">
                <a16:creationId xmlns:a16="http://schemas.microsoft.com/office/drawing/2014/main" id="{12E0932C-1365-A555-5333-5215584495ED}"/>
              </a:ext>
            </a:extLst>
          </p:cNvPr>
          <p:cNvGrpSpPr>
            <a:grpSpLocks/>
          </p:cNvGrpSpPr>
          <p:nvPr userDrawn="1"/>
        </p:nvGrpSpPr>
        <p:grpSpPr bwMode="auto">
          <a:xfrm>
            <a:off x="198438" y="115888"/>
            <a:ext cx="9429750" cy="720725"/>
            <a:chOff x="213594" y="302433"/>
            <a:chExt cx="10177559" cy="792964"/>
          </a:xfrm>
        </p:grpSpPr>
        <p:pic>
          <p:nvPicPr>
            <p:cNvPr id="3" name="Picture 11" descr="ç°å¢ç">
              <a:extLst>
                <a:ext uri="{FF2B5EF4-FFF2-40B4-BE49-F238E27FC236}">
                  <a16:creationId xmlns:a16="http://schemas.microsoft.com/office/drawing/2014/main" id="{0AB9F02B-DF96-1C6A-A4F0-8277195E912D}"/>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9811212" y="333796"/>
              <a:ext cx="579941" cy="559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フリーフォーム: 図形 29">
              <a:extLst>
                <a:ext uri="{FF2B5EF4-FFF2-40B4-BE49-F238E27FC236}">
                  <a16:creationId xmlns:a16="http://schemas.microsoft.com/office/drawing/2014/main" id="{6F1F4FFA-CFCD-1E61-84E0-4A02B9A9844F}"/>
                </a:ext>
              </a:extLst>
            </p:cNvPr>
            <p:cNvSpPr/>
            <p:nvPr userDrawn="1"/>
          </p:nvSpPr>
          <p:spPr>
            <a:xfrm flipH="1" flipV="1">
              <a:off x="299264" y="391510"/>
              <a:ext cx="9680675" cy="647995"/>
            </a:xfrm>
            <a:custGeom>
              <a:avLst/>
              <a:gdLst>
                <a:gd name="connsiteX0" fmla="*/ 9613274 w 9680339"/>
                <a:gd name="connsiteY0" fmla="*/ 648000 h 648000"/>
                <a:gd name="connsiteX1" fmla="*/ 648000 w 9680339"/>
                <a:gd name="connsiteY1" fmla="*/ 648000 h 648000"/>
                <a:gd name="connsiteX2" fmla="*/ 0 w 9680339"/>
                <a:gd name="connsiteY2" fmla="*/ 0 h 648000"/>
                <a:gd name="connsiteX3" fmla="*/ 8817361 w 9680339"/>
                <a:gd name="connsiteY3" fmla="*/ 0 h 648000"/>
                <a:gd name="connsiteX4" fmla="*/ 9413208 w 9680339"/>
                <a:gd name="connsiteY4" fmla="*/ 0 h 648000"/>
                <a:gd name="connsiteX5" fmla="*/ 9469437 w 9680339"/>
                <a:gd name="connsiteY5" fmla="*/ 0 h 648000"/>
                <a:gd name="connsiteX6" fmla="*/ 9630899 w 9680339"/>
                <a:gd name="connsiteY6" fmla="*/ 162918 h 648000"/>
                <a:gd name="connsiteX7" fmla="*/ 9680339 w 9680339"/>
                <a:gd name="connsiteY7" fmla="*/ 200542 h 648000"/>
                <a:gd name="connsiteX8" fmla="*/ 9680339 w 9680339"/>
                <a:gd name="connsiteY8" fmla="*/ 598300 h 648000"/>
                <a:gd name="connsiteX9" fmla="*/ 9661565 w 9680339"/>
                <a:gd name="connsiteY9" fmla="*/ 632782 h 648000"/>
                <a:gd name="connsiteX10" fmla="*/ 9613274 w 9680339"/>
                <a:gd name="connsiteY10" fmla="*/ 64800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80339" h="648000">
                  <a:moveTo>
                    <a:pt x="9613274" y="648000"/>
                  </a:moveTo>
                  <a:lnTo>
                    <a:pt x="648000" y="648000"/>
                  </a:lnTo>
                  <a:lnTo>
                    <a:pt x="0" y="0"/>
                  </a:lnTo>
                  <a:lnTo>
                    <a:pt x="8817361" y="0"/>
                  </a:lnTo>
                  <a:lnTo>
                    <a:pt x="9413208" y="0"/>
                  </a:lnTo>
                  <a:lnTo>
                    <a:pt x="9469437" y="0"/>
                  </a:lnTo>
                  <a:lnTo>
                    <a:pt x="9630899" y="162918"/>
                  </a:lnTo>
                  <a:lnTo>
                    <a:pt x="9680339" y="200542"/>
                  </a:lnTo>
                  <a:lnTo>
                    <a:pt x="9680339" y="598300"/>
                  </a:lnTo>
                  <a:lnTo>
                    <a:pt x="9661565" y="632782"/>
                  </a:lnTo>
                  <a:cubicBezTo>
                    <a:pt x="9649206" y="642184"/>
                    <a:pt x="9632133" y="648000"/>
                    <a:pt x="9613274" y="648000"/>
                  </a:cubicBezTo>
                  <a:close/>
                </a:path>
              </a:pathLst>
            </a:custGeom>
            <a:solidFill>
              <a:srgbClr val="009C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1534"/>
            </a:p>
          </p:txBody>
        </p:sp>
        <p:cxnSp>
          <p:nvCxnSpPr>
            <p:cNvPr id="5" name="直線コネクタ 4">
              <a:extLst>
                <a:ext uri="{FF2B5EF4-FFF2-40B4-BE49-F238E27FC236}">
                  <a16:creationId xmlns:a16="http://schemas.microsoft.com/office/drawing/2014/main" id="{8B6DF469-E27D-4E6D-7B83-01DE8074AAE4}"/>
                </a:ext>
              </a:extLst>
            </p:cNvPr>
            <p:cNvCxnSpPr>
              <a:cxnSpLocks/>
            </p:cNvCxnSpPr>
            <p:nvPr userDrawn="1"/>
          </p:nvCxnSpPr>
          <p:spPr>
            <a:xfrm>
              <a:off x="9243179" y="302433"/>
              <a:ext cx="793301" cy="7929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FD405978-8715-4CD8-DD50-7D48F0FDD3FC}"/>
                </a:ext>
              </a:extLst>
            </p:cNvPr>
            <p:cNvCxnSpPr>
              <a:cxnSpLocks/>
            </p:cNvCxnSpPr>
            <p:nvPr userDrawn="1"/>
          </p:nvCxnSpPr>
          <p:spPr>
            <a:xfrm>
              <a:off x="213594" y="735594"/>
              <a:ext cx="359813" cy="3598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片側の 2 つの角を丸めた四角形 23">
            <a:extLst>
              <a:ext uri="{FF2B5EF4-FFF2-40B4-BE49-F238E27FC236}">
                <a16:creationId xmlns:a16="http://schemas.microsoft.com/office/drawing/2014/main" id="{8992CC53-ED47-A478-0936-4942887C997E}"/>
              </a:ext>
            </a:extLst>
          </p:cNvPr>
          <p:cNvSpPr/>
          <p:nvPr userDrawn="1"/>
        </p:nvSpPr>
        <p:spPr>
          <a:xfrm rot="16200000">
            <a:off x="9019381" y="3036094"/>
            <a:ext cx="1584325" cy="211138"/>
          </a:xfrm>
          <a:prstGeom prst="round2SameRect">
            <a:avLst>
              <a:gd name="adj1" fmla="val 43404"/>
              <a:gd name="adj2" fmla="val 0"/>
            </a:avLst>
          </a:prstGeom>
          <a:noFill/>
          <a:ln>
            <a:solidFill>
              <a:srgbClr val="009C89"/>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ja-JP" altLang="en-US" sz="969" b="1">
                <a:solidFill>
                  <a:srgbClr val="009C89"/>
                </a:solidFill>
                <a:latin typeface="メイリオ" panose="020B0604030504040204" pitchFamily="50" charset="-128"/>
                <a:ea typeface="メイリオ" panose="020B0604030504040204" pitchFamily="50" charset="-128"/>
              </a:rPr>
              <a:t>２</a:t>
            </a:r>
            <a:r>
              <a:rPr lang="en-US" altLang="ja-JP" sz="969" b="1">
                <a:solidFill>
                  <a:srgbClr val="009C89"/>
                </a:solidFill>
                <a:latin typeface="メイリオ" panose="020B0604030504040204" pitchFamily="50" charset="-128"/>
                <a:ea typeface="メイリオ" panose="020B0604030504040204" pitchFamily="50" charset="-128"/>
              </a:rPr>
              <a:t>.</a:t>
            </a:r>
            <a:r>
              <a:rPr lang="ja-JP" altLang="en-US" sz="969" b="1">
                <a:solidFill>
                  <a:srgbClr val="009C89"/>
                </a:solidFill>
                <a:latin typeface="メイリオ" panose="020B0604030504040204" pitchFamily="50" charset="-128"/>
                <a:ea typeface="メイリオ" panose="020B0604030504040204" pitchFamily="50" charset="-128"/>
              </a:rPr>
              <a:t>重要自然地域保全</a:t>
            </a:r>
            <a:endParaRPr lang="en-US" altLang="ja-JP" sz="969" b="1">
              <a:solidFill>
                <a:srgbClr val="009C89"/>
              </a:solidFill>
              <a:latin typeface="メイリオ" panose="020B0604030504040204" pitchFamily="50" charset="-128"/>
              <a:ea typeface="メイリオ" panose="020B0604030504040204" pitchFamily="50" charset="-128"/>
            </a:endParaRPr>
          </a:p>
        </p:txBody>
      </p:sp>
      <p:sp>
        <p:nvSpPr>
          <p:cNvPr id="8" name="片側の 2 つの角を丸めた四角形 24">
            <a:extLst>
              <a:ext uri="{FF2B5EF4-FFF2-40B4-BE49-F238E27FC236}">
                <a16:creationId xmlns:a16="http://schemas.microsoft.com/office/drawing/2014/main" id="{06816072-A1E4-658B-43E7-DA1110B94853}"/>
              </a:ext>
            </a:extLst>
          </p:cNvPr>
          <p:cNvSpPr/>
          <p:nvPr userDrawn="1"/>
        </p:nvSpPr>
        <p:spPr>
          <a:xfrm rot="16200000">
            <a:off x="9095582" y="1523206"/>
            <a:ext cx="1441450" cy="211137"/>
          </a:xfrm>
          <a:prstGeom prst="round2SameRect">
            <a:avLst>
              <a:gd name="adj1" fmla="val 43404"/>
              <a:gd name="adj2" fmla="val 0"/>
            </a:avLst>
          </a:prstGeom>
          <a:solidFill>
            <a:srgbClr val="009C89"/>
          </a:solidFill>
          <a:ln>
            <a:solidFill>
              <a:srgbClr val="009C89"/>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ja-JP" altLang="en-US" sz="969" b="1">
                <a:solidFill>
                  <a:schemeClr val="bg1"/>
                </a:solidFill>
                <a:latin typeface="メイリオ" panose="020B0604030504040204" pitchFamily="50" charset="-128"/>
                <a:ea typeface="メイリオ" panose="020B0604030504040204" pitchFamily="50" charset="-128"/>
              </a:rPr>
              <a:t>１</a:t>
            </a:r>
            <a:r>
              <a:rPr lang="en-US" altLang="ja-JP" sz="969" b="1">
                <a:solidFill>
                  <a:schemeClr val="bg1"/>
                </a:solidFill>
                <a:latin typeface="メイリオ" panose="020B0604030504040204" pitchFamily="50" charset="-128"/>
                <a:ea typeface="メイリオ" panose="020B0604030504040204" pitchFamily="50" charset="-128"/>
              </a:rPr>
              <a:t>.</a:t>
            </a:r>
            <a:r>
              <a:rPr lang="ja-JP" altLang="en-US" sz="969" b="1">
                <a:solidFill>
                  <a:schemeClr val="bg1"/>
                </a:solidFill>
                <a:latin typeface="メイリオ" panose="020B0604030504040204" pitchFamily="50" charset="-128"/>
                <a:ea typeface="メイリオ" panose="020B0604030504040204" pitchFamily="50" charset="-128"/>
              </a:rPr>
              <a:t>生物多様性保全</a:t>
            </a:r>
            <a:endParaRPr lang="en-US" altLang="ja-JP" sz="969" b="1">
              <a:solidFill>
                <a:schemeClr val="bg1"/>
              </a:solidFill>
              <a:latin typeface="メイリオ" panose="020B0604030504040204" pitchFamily="50" charset="-128"/>
              <a:ea typeface="メイリオ" panose="020B0604030504040204" pitchFamily="50" charset="-128"/>
            </a:endParaRPr>
          </a:p>
        </p:txBody>
      </p:sp>
      <p:sp>
        <p:nvSpPr>
          <p:cNvPr id="9" name="片側の 2 つの角を丸めた四角形 25">
            <a:extLst>
              <a:ext uri="{FF2B5EF4-FFF2-40B4-BE49-F238E27FC236}">
                <a16:creationId xmlns:a16="http://schemas.microsoft.com/office/drawing/2014/main" id="{2B1D5E7C-EC23-A194-1C43-A9B277A2A2DF}"/>
              </a:ext>
            </a:extLst>
          </p:cNvPr>
          <p:cNvSpPr/>
          <p:nvPr userDrawn="1"/>
        </p:nvSpPr>
        <p:spPr>
          <a:xfrm rot="16200000">
            <a:off x="9020175" y="4619625"/>
            <a:ext cx="1582738" cy="211138"/>
          </a:xfrm>
          <a:prstGeom prst="round2SameRect">
            <a:avLst>
              <a:gd name="adj1" fmla="val 43404"/>
              <a:gd name="adj2" fmla="val 0"/>
            </a:avLst>
          </a:prstGeom>
          <a:noFill/>
          <a:ln>
            <a:solidFill>
              <a:srgbClr val="009C89"/>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altLang="ja-JP" sz="969" b="1">
                <a:solidFill>
                  <a:srgbClr val="009C89"/>
                </a:solidFill>
                <a:latin typeface="メイリオ" panose="020B0604030504040204" pitchFamily="50" charset="-128"/>
                <a:ea typeface="メイリオ" panose="020B0604030504040204" pitchFamily="50" charset="-128"/>
              </a:rPr>
              <a:t>3.</a:t>
            </a:r>
            <a:r>
              <a:rPr lang="ja-JP" altLang="en-US" sz="969" b="1">
                <a:solidFill>
                  <a:srgbClr val="009C89"/>
                </a:solidFill>
                <a:latin typeface="メイリオ" panose="020B0604030504040204" pitchFamily="50" charset="-128"/>
                <a:ea typeface="メイリオ" panose="020B0604030504040204" pitchFamily="50" charset="-128"/>
              </a:rPr>
              <a:t>野生生物保護・管理</a:t>
            </a:r>
            <a:endParaRPr lang="en-US" altLang="ja-JP" sz="969" b="1">
              <a:solidFill>
                <a:srgbClr val="009C89"/>
              </a:solidFill>
              <a:latin typeface="メイリオ" panose="020B0604030504040204" pitchFamily="50" charset="-128"/>
              <a:ea typeface="メイリオ" panose="020B0604030504040204" pitchFamily="50" charset="-128"/>
            </a:endParaRPr>
          </a:p>
        </p:txBody>
      </p:sp>
      <p:sp>
        <p:nvSpPr>
          <p:cNvPr id="10" name="片側の 2 つの角を丸めた四角形 26">
            <a:extLst>
              <a:ext uri="{FF2B5EF4-FFF2-40B4-BE49-F238E27FC236}">
                <a16:creationId xmlns:a16="http://schemas.microsoft.com/office/drawing/2014/main" id="{419AF224-F74C-7C54-C0ED-15E448379EBD}"/>
              </a:ext>
            </a:extLst>
          </p:cNvPr>
          <p:cNvSpPr/>
          <p:nvPr userDrawn="1"/>
        </p:nvSpPr>
        <p:spPr>
          <a:xfrm rot="16200000">
            <a:off x="9198769" y="6023769"/>
            <a:ext cx="1225550" cy="211138"/>
          </a:xfrm>
          <a:prstGeom prst="round2SameRect">
            <a:avLst>
              <a:gd name="adj1" fmla="val 43404"/>
              <a:gd name="adj2" fmla="val 0"/>
            </a:avLst>
          </a:prstGeom>
          <a:noFill/>
          <a:ln>
            <a:solidFill>
              <a:srgbClr val="009C89"/>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altLang="ja-JP" sz="969" b="1">
                <a:solidFill>
                  <a:srgbClr val="009C89"/>
                </a:solidFill>
                <a:latin typeface="メイリオ" panose="020B0604030504040204" pitchFamily="50" charset="-128"/>
                <a:ea typeface="メイリオ" panose="020B0604030504040204" pitchFamily="50" charset="-128"/>
              </a:rPr>
              <a:t>4.</a:t>
            </a:r>
            <a:r>
              <a:rPr lang="ja-JP" altLang="en-US" sz="969" b="1">
                <a:solidFill>
                  <a:srgbClr val="009C89"/>
                </a:solidFill>
                <a:latin typeface="メイリオ" panose="020B0604030504040204" pitchFamily="50" charset="-128"/>
                <a:ea typeface="メイリオ" panose="020B0604030504040204" pitchFamily="50" charset="-128"/>
              </a:rPr>
              <a:t>動物愛護</a:t>
            </a:r>
            <a:endParaRPr lang="en-US" altLang="ja-JP" sz="969" b="1">
              <a:solidFill>
                <a:srgbClr val="009C89"/>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B3AF5E3B-DB0F-A635-2023-884F53328C2D}"/>
              </a:ext>
            </a:extLst>
          </p:cNvPr>
          <p:cNvSpPr txBox="1"/>
          <p:nvPr userDrawn="1"/>
        </p:nvSpPr>
        <p:spPr>
          <a:xfrm>
            <a:off x="9417050" y="6597650"/>
            <a:ext cx="212725" cy="171450"/>
          </a:xfrm>
          <a:prstGeom prst="rect">
            <a:avLst/>
          </a:prstGeom>
          <a:solidFill>
            <a:srgbClr val="009C89"/>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B8885A40-9C28-4219-BC59-3A2953614EA5}" type="slidenum">
              <a:rPr kumimoji="1" lang="ja-JP" altLang="en-US" sz="1292"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92">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12" name="テキスト ボックス 11">
            <a:extLst>
              <a:ext uri="{FF2B5EF4-FFF2-40B4-BE49-F238E27FC236}">
                <a16:creationId xmlns:a16="http://schemas.microsoft.com/office/drawing/2014/main" id="{4669A6B2-D6B5-8B56-22A9-5436CF905907}"/>
              </a:ext>
            </a:extLst>
          </p:cNvPr>
          <p:cNvSpPr txBox="1"/>
          <p:nvPr userDrawn="1"/>
        </p:nvSpPr>
        <p:spPr>
          <a:xfrm>
            <a:off x="9417050" y="6597650"/>
            <a:ext cx="212725" cy="171450"/>
          </a:xfrm>
          <a:prstGeom prst="rect">
            <a:avLst/>
          </a:prstGeom>
          <a:solidFill>
            <a:srgbClr val="009C89"/>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F0D75E13-7DB4-49F4-8E42-B90C920691D9}" type="slidenum">
              <a:rPr kumimoji="1" lang="ja-JP" altLang="en-US" sz="12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00" dirty="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25" name="タイトル 97"/>
          <p:cNvSpPr>
            <a:spLocks noGrp="1"/>
          </p:cNvSpPr>
          <p:nvPr>
            <p:ph type="title"/>
          </p:nvPr>
        </p:nvSpPr>
        <p:spPr>
          <a:xfrm>
            <a:off x="344490" y="196850"/>
            <a:ext cx="8271821" cy="567854"/>
          </a:xfrm>
          <a:prstGeom prst="rect">
            <a:avLst/>
          </a:prstGeom>
        </p:spPr>
        <p:txBody>
          <a:bodyPr lIns="252000" tIns="36000" rIns="0" bIns="0"/>
          <a:lstStyle>
            <a:lvl1pPr>
              <a:defRPr sz="2165" b="1">
                <a:solidFill>
                  <a:schemeClr val="bg1"/>
                </a:solidFill>
                <a:latin typeface="Meiryo UI" panose="020B0604030504040204" pitchFamily="50" charset="-128"/>
                <a:ea typeface="Meiryo UI" panose="020B0604030504040204" pitchFamily="50" charset="-128"/>
              </a:defRPr>
            </a:lvl1pPr>
          </a:lstStyle>
          <a:p>
            <a:r>
              <a:rPr lang="ja-JP" altLang="en-US"/>
              <a:t>マスター タイトルの書式設定</a:t>
            </a:r>
          </a:p>
        </p:txBody>
      </p:sp>
    </p:spTree>
    <p:extLst>
      <p:ext uri="{BB962C8B-B14F-4D97-AF65-F5344CB8AC3E}">
        <p14:creationId xmlns:p14="http://schemas.microsoft.com/office/powerpoint/2010/main" val="2255757359"/>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13" Target="../media/image1.jpeg" Type="http://schemas.openxmlformats.org/officeDocument/2006/relationships/imag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_rels/slideMaster10.xml.rels><?xml version="1.0" encoding="UTF-8" standalone="yes"?><Relationships xmlns="http://schemas.openxmlformats.org/package/2006/relationships"><Relationship Id="rId1" Target="../slideLayouts/slideLayout118.xml" Type="http://schemas.openxmlformats.org/officeDocument/2006/relationships/slideLayout"/><Relationship Id="rId10" Target="../slideLayouts/slideLayout127.xml" Type="http://schemas.openxmlformats.org/officeDocument/2006/relationships/slideLayout"/><Relationship Id="rId11" Target="../slideLayouts/slideLayout128.xml" Type="http://schemas.openxmlformats.org/officeDocument/2006/relationships/slideLayout"/><Relationship Id="rId12" Target="../slideLayouts/slideLayout129.xml" Type="http://schemas.openxmlformats.org/officeDocument/2006/relationships/slideLayout"/><Relationship Id="rId13" Target="../slideLayouts/slideLayout130.xml" Type="http://schemas.openxmlformats.org/officeDocument/2006/relationships/slideLayout"/><Relationship Id="rId14" Target="../theme/theme10.xml" Type="http://schemas.openxmlformats.org/officeDocument/2006/relationships/theme"/><Relationship Id="rId2" Target="../slideLayouts/slideLayout119.xml" Type="http://schemas.openxmlformats.org/officeDocument/2006/relationships/slideLayout"/><Relationship Id="rId3" Target="../slideLayouts/slideLayout120.xml" Type="http://schemas.openxmlformats.org/officeDocument/2006/relationships/slideLayout"/><Relationship Id="rId4" Target="../slideLayouts/slideLayout121.xml" Type="http://schemas.openxmlformats.org/officeDocument/2006/relationships/slideLayout"/><Relationship Id="rId5" Target="../slideLayouts/slideLayout122.xml" Type="http://schemas.openxmlformats.org/officeDocument/2006/relationships/slideLayout"/><Relationship Id="rId6" Target="../slideLayouts/slideLayout123.xml" Type="http://schemas.openxmlformats.org/officeDocument/2006/relationships/slideLayout"/><Relationship Id="rId7" Target="../slideLayouts/slideLayout124.xml" Type="http://schemas.openxmlformats.org/officeDocument/2006/relationships/slideLayout"/><Relationship Id="rId8" Target="../slideLayouts/slideLayout125.xml" Type="http://schemas.openxmlformats.org/officeDocument/2006/relationships/slideLayout"/><Relationship Id="rId9" Target="../slideLayouts/slideLayout126.xml" Type="http://schemas.openxmlformats.org/officeDocument/2006/relationships/slideLayout"/></Relationships>
</file>

<file path=ppt/slideMasters/_rels/slideMaster11.xml.rels><?xml version="1.0" encoding="UTF-8" standalone="yes"?><Relationships xmlns="http://schemas.openxmlformats.org/package/2006/relationships"><Relationship Id="rId1" Target="../slideLayouts/slideLayout131.xml" Type="http://schemas.openxmlformats.org/officeDocument/2006/relationships/slideLayout"/><Relationship Id="rId2" Target="../slideLayouts/slideLayout132.xml" Type="http://schemas.openxmlformats.org/officeDocument/2006/relationships/slideLayout"/><Relationship Id="rId3" Target="../slideLayouts/slideLayout133.xml" Type="http://schemas.openxmlformats.org/officeDocument/2006/relationships/slideLayout"/><Relationship Id="rId4" Target="../slideLayouts/slideLayout134.xml" Type="http://schemas.openxmlformats.org/officeDocument/2006/relationships/slideLayout"/><Relationship Id="rId5" Target="../slideLayouts/slideLayout135.xml" Type="http://schemas.openxmlformats.org/officeDocument/2006/relationships/slideLayout"/><Relationship Id="rId6" Target="../slideLayouts/slideLayout136.xml" Type="http://schemas.openxmlformats.org/officeDocument/2006/relationships/slideLayout"/><Relationship Id="rId7" Target="../slideLayouts/slideLayout137.xml" Type="http://schemas.openxmlformats.org/officeDocument/2006/relationships/slideLayout"/><Relationship Id="rId8" Target="../slideLayouts/slideLayout138.xml" Type="http://schemas.openxmlformats.org/officeDocument/2006/relationships/slideLayout"/><Relationship Id="rId9" Target="../theme/theme11.xml" Type="http://schemas.openxmlformats.org/officeDocument/2006/relationships/theme"/></Relationships>
</file>

<file path=ppt/slideMasters/_rels/slideMaster12.xml.rels><?xml version="1.0" encoding="UTF-8" standalone="yes"?><Relationships xmlns="http://schemas.openxmlformats.org/package/2006/relationships"><Relationship Id="rId1" Target="../slideLayouts/slideLayout139.xml" Type="http://schemas.openxmlformats.org/officeDocument/2006/relationships/slideLayout"/><Relationship Id="rId10" Target="../slideLayouts/slideLayout148.xml" Type="http://schemas.openxmlformats.org/officeDocument/2006/relationships/slideLayout"/><Relationship Id="rId11" Target="../slideLayouts/slideLayout149.xml" Type="http://schemas.openxmlformats.org/officeDocument/2006/relationships/slideLayout"/><Relationship Id="rId12" Target="../theme/theme12.xml" Type="http://schemas.openxmlformats.org/officeDocument/2006/relationships/theme"/><Relationship Id="rId13" Target="../media/image1.jpeg" Type="http://schemas.openxmlformats.org/officeDocument/2006/relationships/image"/><Relationship Id="rId2" Target="../slideLayouts/slideLayout140.xml" Type="http://schemas.openxmlformats.org/officeDocument/2006/relationships/slideLayout"/><Relationship Id="rId3" Target="../slideLayouts/slideLayout141.xml" Type="http://schemas.openxmlformats.org/officeDocument/2006/relationships/slideLayout"/><Relationship Id="rId4" Target="../slideLayouts/slideLayout142.xml" Type="http://schemas.openxmlformats.org/officeDocument/2006/relationships/slideLayout"/><Relationship Id="rId5" Target="../slideLayouts/slideLayout143.xml" Type="http://schemas.openxmlformats.org/officeDocument/2006/relationships/slideLayout"/><Relationship Id="rId6" Target="../slideLayouts/slideLayout144.xml" Type="http://schemas.openxmlformats.org/officeDocument/2006/relationships/slideLayout"/><Relationship Id="rId7" Target="../slideLayouts/slideLayout145.xml" Type="http://schemas.openxmlformats.org/officeDocument/2006/relationships/slideLayout"/><Relationship Id="rId8" Target="../slideLayouts/slideLayout146.xml" Type="http://schemas.openxmlformats.org/officeDocument/2006/relationships/slideLayout"/><Relationship Id="rId9" Target="../slideLayouts/slideLayout147.xml" Type="http://schemas.openxmlformats.org/officeDocument/2006/relationships/slideLayout"/></Relationships>
</file>

<file path=ppt/slideMasters/_rels/slideMaster13.xml.rels><?xml version="1.0" encoding="UTF-8" standalone="yes"?><Relationships xmlns="http://schemas.openxmlformats.org/package/2006/relationships"><Relationship Id="rId1" Target="../slideLayouts/slideLayout150.xml" Type="http://schemas.openxmlformats.org/officeDocument/2006/relationships/slideLayout"/><Relationship Id="rId10" Target="../slideLayouts/slideLayout159.xml" Type="http://schemas.openxmlformats.org/officeDocument/2006/relationships/slideLayout"/><Relationship Id="rId11" Target="../slideLayouts/slideLayout160.xml" Type="http://schemas.openxmlformats.org/officeDocument/2006/relationships/slideLayout"/><Relationship Id="rId12" Target="../slideLayouts/slideLayout161.xml" Type="http://schemas.openxmlformats.org/officeDocument/2006/relationships/slideLayout"/><Relationship Id="rId13" Target="../slideLayouts/slideLayout162.xml" Type="http://schemas.openxmlformats.org/officeDocument/2006/relationships/slideLayout"/><Relationship Id="rId14" Target="../slideLayouts/slideLayout163.xml" Type="http://schemas.openxmlformats.org/officeDocument/2006/relationships/slideLayout"/><Relationship Id="rId15" Target="../slideLayouts/slideLayout164.xml" Type="http://schemas.openxmlformats.org/officeDocument/2006/relationships/slideLayout"/><Relationship Id="rId16" Target="../slideLayouts/slideLayout165.xml" Type="http://schemas.openxmlformats.org/officeDocument/2006/relationships/slideLayout"/><Relationship Id="rId17" Target="../slideLayouts/slideLayout166.xml" Type="http://schemas.openxmlformats.org/officeDocument/2006/relationships/slideLayout"/><Relationship Id="rId18" Target="../slideLayouts/slideLayout167.xml" Type="http://schemas.openxmlformats.org/officeDocument/2006/relationships/slideLayout"/><Relationship Id="rId19" Target="../slideLayouts/slideLayout168.xml" Type="http://schemas.openxmlformats.org/officeDocument/2006/relationships/slideLayout"/><Relationship Id="rId2" Target="../slideLayouts/slideLayout151.xml" Type="http://schemas.openxmlformats.org/officeDocument/2006/relationships/slideLayout"/><Relationship Id="rId20" Target="../slideLayouts/slideLayout169.xml" Type="http://schemas.openxmlformats.org/officeDocument/2006/relationships/slideLayout"/><Relationship Id="rId21" Target="../slideLayouts/slideLayout170.xml" Type="http://schemas.openxmlformats.org/officeDocument/2006/relationships/slideLayout"/><Relationship Id="rId22" Target="../slideLayouts/slideLayout171.xml" Type="http://schemas.openxmlformats.org/officeDocument/2006/relationships/slideLayout"/><Relationship Id="rId23" Target="../slideLayouts/slideLayout172.xml" Type="http://schemas.openxmlformats.org/officeDocument/2006/relationships/slideLayout"/><Relationship Id="rId24" Target="../slideLayouts/slideLayout173.xml" Type="http://schemas.openxmlformats.org/officeDocument/2006/relationships/slideLayout"/><Relationship Id="rId25" Target="../slideLayouts/slideLayout174.xml" Type="http://schemas.openxmlformats.org/officeDocument/2006/relationships/slideLayout"/><Relationship Id="rId26" Target="../theme/theme13.xml" Type="http://schemas.openxmlformats.org/officeDocument/2006/relationships/theme"/><Relationship Id="rId3" Target="../slideLayouts/slideLayout152.xml" Type="http://schemas.openxmlformats.org/officeDocument/2006/relationships/slideLayout"/><Relationship Id="rId4" Target="../slideLayouts/slideLayout153.xml" Type="http://schemas.openxmlformats.org/officeDocument/2006/relationships/slideLayout"/><Relationship Id="rId5" Target="../slideLayouts/slideLayout154.xml" Type="http://schemas.openxmlformats.org/officeDocument/2006/relationships/slideLayout"/><Relationship Id="rId6" Target="../slideLayouts/slideLayout155.xml" Type="http://schemas.openxmlformats.org/officeDocument/2006/relationships/slideLayout"/><Relationship Id="rId7" Target="../slideLayouts/slideLayout156.xml" Type="http://schemas.openxmlformats.org/officeDocument/2006/relationships/slideLayout"/><Relationship Id="rId8" Target="../slideLayouts/slideLayout157.xml" Type="http://schemas.openxmlformats.org/officeDocument/2006/relationships/slideLayout"/><Relationship Id="rId9" Target="../slideLayouts/slideLayout158.xml" Type="http://schemas.openxmlformats.org/officeDocument/2006/relationships/slideLayout"/></Relationships>
</file>

<file path=ppt/slideMasters/_rels/slideMaster2.xml.rels><?xml version="1.0" encoding="UTF-8" standalone="yes"?><Relationships xmlns="http://schemas.openxmlformats.org/package/2006/relationships"><Relationship Id="rId1" Target="../slideLayouts/slideLayout12.xml" Type="http://schemas.openxmlformats.org/officeDocument/2006/relationships/slideLayout"/><Relationship Id="rId10" Target="../slideLayouts/slideLayout21.xml" Type="http://schemas.openxmlformats.org/officeDocument/2006/relationships/slideLayout"/><Relationship Id="rId11" Target="../slideLayouts/slideLayout22.xml" Type="http://schemas.openxmlformats.org/officeDocument/2006/relationships/slideLayout"/><Relationship Id="rId12" Target="../slideLayouts/slideLayout23.xml" Type="http://schemas.openxmlformats.org/officeDocument/2006/relationships/slideLayout"/><Relationship Id="rId13" Target="../theme/theme2.xml" Type="http://schemas.openxmlformats.org/officeDocument/2006/relationships/theme"/><Relationship Id="rId14" Target="../media/image1.jpeg" Type="http://schemas.openxmlformats.org/officeDocument/2006/relationships/image"/><Relationship Id="rId2" Target="../slideLayouts/slideLayout13.xml" Type="http://schemas.openxmlformats.org/officeDocument/2006/relationships/slideLayout"/><Relationship Id="rId3" Target="../slideLayouts/slideLayout14.xml" Type="http://schemas.openxmlformats.org/officeDocument/2006/relationships/slideLayout"/><Relationship Id="rId4" Target="../slideLayouts/slideLayout15.xml" Type="http://schemas.openxmlformats.org/officeDocument/2006/relationships/slideLayout"/><Relationship Id="rId5" Target="../slideLayouts/slideLayout16.xml" Type="http://schemas.openxmlformats.org/officeDocument/2006/relationships/slideLayout"/><Relationship Id="rId6" Target="../slideLayouts/slideLayout17.xml" Type="http://schemas.openxmlformats.org/officeDocument/2006/relationships/slideLayout"/><Relationship Id="rId7" Target="../slideLayouts/slideLayout18.xml" Type="http://schemas.openxmlformats.org/officeDocument/2006/relationships/slideLayout"/><Relationship Id="rId8" Target="../slideLayouts/slideLayout19.xml" Type="http://schemas.openxmlformats.org/officeDocument/2006/relationships/slideLayout"/><Relationship Id="rId9" Target="../slideLayouts/slideLayout20.xml" Type="http://schemas.openxmlformats.org/officeDocument/2006/relationships/slideLayout"/></Relationships>
</file>

<file path=ppt/slideMasters/_rels/slideMaster3.xml.rels><?xml version="1.0" encoding="UTF-8" standalone="yes"?><Relationships xmlns="http://schemas.openxmlformats.org/package/2006/relationships"><Relationship Id="rId1" Target="../slideLayouts/slideLayout24.xml" Type="http://schemas.openxmlformats.org/officeDocument/2006/relationships/slideLayout"/><Relationship Id="rId10" Target="../slideLayouts/slideLayout33.xml" Type="http://schemas.openxmlformats.org/officeDocument/2006/relationships/slideLayout"/><Relationship Id="rId11" Target="../slideLayouts/slideLayout34.xml" Type="http://schemas.openxmlformats.org/officeDocument/2006/relationships/slideLayout"/><Relationship Id="rId12" Target="../slideLayouts/slideLayout35.xml" Type="http://schemas.openxmlformats.org/officeDocument/2006/relationships/slideLayout"/><Relationship Id="rId13" Target="../theme/theme3.xml" Type="http://schemas.openxmlformats.org/officeDocument/2006/relationships/theme"/><Relationship Id="rId14" Target="../media/image1.jpeg" Type="http://schemas.openxmlformats.org/officeDocument/2006/relationships/image"/><Relationship Id="rId2" Target="../slideLayouts/slideLayout25.xml" Type="http://schemas.openxmlformats.org/officeDocument/2006/relationships/slideLayout"/><Relationship Id="rId3" Target="../slideLayouts/slideLayout26.xml" Type="http://schemas.openxmlformats.org/officeDocument/2006/relationships/slideLayout"/><Relationship Id="rId4" Target="../slideLayouts/slideLayout27.xml" Type="http://schemas.openxmlformats.org/officeDocument/2006/relationships/slideLayout"/><Relationship Id="rId5" Target="../slideLayouts/slideLayout28.xml" Type="http://schemas.openxmlformats.org/officeDocument/2006/relationships/slideLayout"/><Relationship Id="rId6" Target="../slideLayouts/slideLayout29.xml" Type="http://schemas.openxmlformats.org/officeDocument/2006/relationships/slideLayout"/><Relationship Id="rId7" Target="../slideLayouts/slideLayout30.xml" Type="http://schemas.openxmlformats.org/officeDocument/2006/relationships/slideLayout"/><Relationship Id="rId8" Target="../slideLayouts/slideLayout31.xml" Type="http://schemas.openxmlformats.org/officeDocument/2006/relationships/slideLayout"/><Relationship Id="rId9" Target="../slideLayouts/slideLayout32.xml" Type="http://schemas.openxmlformats.org/officeDocument/2006/relationships/slideLayout"/></Relationships>
</file>

<file path=ppt/slideMasters/_rels/slideMaster4.xml.rels><?xml version="1.0" encoding="UTF-8" standalone="yes"?><Relationships xmlns="http://schemas.openxmlformats.org/package/2006/relationships"><Relationship Id="rId1" Target="../slideLayouts/slideLayout36.xml" Type="http://schemas.openxmlformats.org/officeDocument/2006/relationships/slideLayout"/><Relationship Id="rId10" Target="../slideLayouts/slideLayout45.xml" Type="http://schemas.openxmlformats.org/officeDocument/2006/relationships/slideLayout"/><Relationship Id="rId11" Target="../slideLayouts/slideLayout46.xml" Type="http://schemas.openxmlformats.org/officeDocument/2006/relationships/slideLayout"/><Relationship Id="rId12" Target="../theme/theme4.xml" Type="http://schemas.openxmlformats.org/officeDocument/2006/relationships/theme"/><Relationship Id="rId2" Target="../slideLayouts/slideLayout37.xml" Type="http://schemas.openxmlformats.org/officeDocument/2006/relationships/slideLayout"/><Relationship Id="rId3" Target="../slideLayouts/slideLayout38.xml" Type="http://schemas.openxmlformats.org/officeDocument/2006/relationships/slideLayout"/><Relationship Id="rId4" Target="../slideLayouts/slideLayout39.xml" Type="http://schemas.openxmlformats.org/officeDocument/2006/relationships/slideLayout"/><Relationship Id="rId5" Target="../slideLayouts/slideLayout40.xml" Type="http://schemas.openxmlformats.org/officeDocument/2006/relationships/slideLayout"/><Relationship Id="rId6" Target="../slideLayouts/slideLayout41.xml" Type="http://schemas.openxmlformats.org/officeDocument/2006/relationships/slideLayout"/><Relationship Id="rId7" Target="../slideLayouts/slideLayout42.xml" Type="http://schemas.openxmlformats.org/officeDocument/2006/relationships/slideLayout"/><Relationship Id="rId8" Target="../slideLayouts/slideLayout43.xml" Type="http://schemas.openxmlformats.org/officeDocument/2006/relationships/slideLayout"/><Relationship Id="rId9" Target="../slideLayouts/slideLayout44.xml" Type="http://schemas.openxmlformats.org/officeDocument/2006/relationships/slideLayout"/></Relationships>
</file>

<file path=ppt/slideMasters/_rels/slideMaster5.xml.rels><?xml version="1.0" encoding="UTF-8" standalone="yes"?><Relationships xmlns="http://schemas.openxmlformats.org/package/2006/relationships"><Relationship Id="rId1" Target="../slideLayouts/slideLayout47.xml" Type="http://schemas.openxmlformats.org/officeDocument/2006/relationships/slideLayout"/><Relationship Id="rId10" Target="../slideLayouts/slideLayout56.xml" Type="http://schemas.openxmlformats.org/officeDocument/2006/relationships/slideLayout"/><Relationship Id="rId11" Target="../slideLayouts/slideLayout57.xml" Type="http://schemas.openxmlformats.org/officeDocument/2006/relationships/slideLayout"/><Relationship Id="rId12" Target="../slideLayouts/slideLayout58.xml" Type="http://schemas.openxmlformats.org/officeDocument/2006/relationships/slideLayout"/><Relationship Id="rId13" Target="../slideLayouts/slideLayout59.xml" Type="http://schemas.openxmlformats.org/officeDocument/2006/relationships/slideLayout"/><Relationship Id="rId14" Target="../slideLayouts/slideLayout60.xml" Type="http://schemas.openxmlformats.org/officeDocument/2006/relationships/slideLayout"/><Relationship Id="rId15" Target="../slideLayouts/slideLayout61.xml" Type="http://schemas.openxmlformats.org/officeDocument/2006/relationships/slideLayout"/><Relationship Id="rId16" Target="../slideLayouts/slideLayout62.xml" Type="http://schemas.openxmlformats.org/officeDocument/2006/relationships/slideLayout"/><Relationship Id="rId17" Target="../slideLayouts/slideLayout63.xml" Type="http://schemas.openxmlformats.org/officeDocument/2006/relationships/slideLayout"/><Relationship Id="rId18" Target="../slideLayouts/slideLayout64.xml" Type="http://schemas.openxmlformats.org/officeDocument/2006/relationships/slideLayout"/><Relationship Id="rId19" Target="../slideLayouts/slideLayout65.xml" Type="http://schemas.openxmlformats.org/officeDocument/2006/relationships/slideLayout"/><Relationship Id="rId2" Target="../slideLayouts/slideLayout48.xml" Type="http://schemas.openxmlformats.org/officeDocument/2006/relationships/slideLayout"/><Relationship Id="rId20" Target="../slideLayouts/slideLayout66.xml" Type="http://schemas.openxmlformats.org/officeDocument/2006/relationships/slideLayout"/><Relationship Id="rId21" Target="../theme/theme5.xml" Type="http://schemas.openxmlformats.org/officeDocument/2006/relationships/theme"/><Relationship Id="rId3" Target="../slideLayouts/slideLayout49.xml" Type="http://schemas.openxmlformats.org/officeDocument/2006/relationships/slideLayout"/><Relationship Id="rId4" Target="../slideLayouts/slideLayout50.xml" Type="http://schemas.openxmlformats.org/officeDocument/2006/relationships/slideLayout"/><Relationship Id="rId5" Target="../slideLayouts/slideLayout51.xml" Type="http://schemas.openxmlformats.org/officeDocument/2006/relationships/slideLayout"/><Relationship Id="rId6" Target="../slideLayouts/slideLayout52.xml" Type="http://schemas.openxmlformats.org/officeDocument/2006/relationships/slideLayout"/><Relationship Id="rId7" Target="../slideLayouts/slideLayout53.xml" Type="http://schemas.openxmlformats.org/officeDocument/2006/relationships/slideLayout"/><Relationship Id="rId8" Target="../slideLayouts/slideLayout54.xml" Type="http://schemas.openxmlformats.org/officeDocument/2006/relationships/slideLayout"/><Relationship Id="rId9" Target="../slideLayouts/slideLayout55.xml" Type="http://schemas.openxmlformats.org/officeDocument/2006/relationships/slideLayout"/></Relationships>
</file>

<file path=ppt/slideMasters/_rels/slideMaster6.xml.rels><?xml version="1.0" encoding="UTF-8" standalone="yes"?><Relationships xmlns="http://schemas.openxmlformats.org/package/2006/relationships"><Relationship Id="rId1" Target="../slideLayouts/slideLayout67.xml" Type="http://schemas.openxmlformats.org/officeDocument/2006/relationships/slideLayout"/><Relationship Id="rId10" Target="../slideLayouts/slideLayout76.xml" Type="http://schemas.openxmlformats.org/officeDocument/2006/relationships/slideLayout"/><Relationship Id="rId11" Target="../slideLayouts/slideLayout77.xml" Type="http://schemas.openxmlformats.org/officeDocument/2006/relationships/slideLayout"/><Relationship Id="rId12" Target="../slideLayouts/slideLayout78.xml" Type="http://schemas.openxmlformats.org/officeDocument/2006/relationships/slideLayout"/><Relationship Id="rId13" Target="../theme/theme6.xml" Type="http://schemas.openxmlformats.org/officeDocument/2006/relationships/theme"/><Relationship Id="rId14" Target="../media/image1.jpeg" Type="http://schemas.openxmlformats.org/officeDocument/2006/relationships/image"/><Relationship Id="rId2" Target="../slideLayouts/slideLayout68.xml" Type="http://schemas.openxmlformats.org/officeDocument/2006/relationships/slideLayout"/><Relationship Id="rId3" Target="../slideLayouts/slideLayout69.xml" Type="http://schemas.openxmlformats.org/officeDocument/2006/relationships/slideLayout"/><Relationship Id="rId4" Target="../slideLayouts/slideLayout70.xml" Type="http://schemas.openxmlformats.org/officeDocument/2006/relationships/slideLayout"/><Relationship Id="rId5" Target="../slideLayouts/slideLayout71.xml" Type="http://schemas.openxmlformats.org/officeDocument/2006/relationships/slideLayout"/><Relationship Id="rId6" Target="../slideLayouts/slideLayout72.xml" Type="http://schemas.openxmlformats.org/officeDocument/2006/relationships/slideLayout"/><Relationship Id="rId7" Target="../slideLayouts/slideLayout73.xml" Type="http://schemas.openxmlformats.org/officeDocument/2006/relationships/slideLayout"/><Relationship Id="rId8" Target="../slideLayouts/slideLayout74.xml" Type="http://schemas.openxmlformats.org/officeDocument/2006/relationships/slideLayout"/><Relationship Id="rId9" Target="../slideLayouts/slideLayout75.xml" Type="http://schemas.openxmlformats.org/officeDocument/2006/relationships/slideLayout"/></Relationships>
</file>

<file path=ppt/slideMasters/_rels/slideMaster7.xml.rels><?xml version="1.0" encoding="UTF-8" standalone="yes"?><Relationships xmlns="http://schemas.openxmlformats.org/package/2006/relationships"><Relationship Id="rId1" Target="../slideLayouts/slideLayout79.xml" Type="http://schemas.openxmlformats.org/officeDocument/2006/relationships/slideLayout"/><Relationship Id="rId10" Target="../theme/theme7.xml" Type="http://schemas.openxmlformats.org/officeDocument/2006/relationships/theme"/><Relationship Id="rId2" Target="../slideLayouts/slideLayout80.xml" Type="http://schemas.openxmlformats.org/officeDocument/2006/relationships/slideLayout"/><Relationship Id="rId3" Target="../slideLayouts/slideLayout81.xml" Type="http://schemas.openxmlformats.org/officeDocument/2006/relationships/slideLayout"/><Relationship Id="rId4" Target="../slideLayouts/slideLayout82.xml" Type="http://schemas.openxmlformats.org/officeDocument/2006/relationships/slideLayout"/><Relationship Id="rId5" Target="../slideLayouts/slideLayout83.xml" Type="http://schemas.openxmlformats.org/officeDocument/2006/relationships/slideLayout"/><Relationship Id="rId6" Target="../slideLayouts/slideLayout84.xml" Type="http://schemas.openxmlformats.org/officeDocument/2006/relationships/slideLayout"/><Relationship Id="rId7" Target="../slideLayouts/slideLayout85.xml" Type="http://schemas.openxmlformats.org/officeDocument/2006/relationships/slideLayout"/><Relationship Id="rId8" Target="../slideLayouts/slideLayout86.xml" Type="http://schemas.openxmlformats.org/officeDocument/2006/relationships/slideLayout"/><Relationship Id="rId9" Target="../slideLayouts/slideLayout87.xml" Type="http://schemas.openxmlformats.org/officeDocument/2006/relationships/slideLayout"/></Relationships>
</file>

<file path=ppt/slideMasters/_rels/slideMaster8.xml.rels><?xml version="1.0" encoding="UTF-8" standalone="yes"?><Relationships xmlns="http://schemas.openxmlformats.org/package/2006/relationships"><Relationship Id="rId1" Target="../slideLayouts/slideLayout88.xml" Type="http://schemas.openxmlformats.org/officeDocument/2006/relationships/slideLayout"/><Relationship Id="rId10" Target="../slideLayouts/slideLayout97.xml" Type="http://schemas.openxmlformats.org/officeDocument/2006/relationships/slideLayout"/><Relationship Id="rId11" Target="../slideLayouts/slideLayout98.xml" Type="http://schemas.openxmlformats.org/officeDocument/2006/relationships/slideLayout"/><Relationship Id="rId12" Target="../slideLayouts/slideLayout99.xml" Type="http://schemas.openxmlformats.org/officeDocument/2006/relationships/slideLayout"/><Relationship Id="rId13" Target="../theme/theme8.xml" Type="http://schemas.openxmlformats.org/officeDocument/2006/relationships/theme"/><Relationship Id="rId14" Target="../media/image1.jpeg" Type="http://schemas.openxmlformats.org/officeDocument/2006/relationships/image"/><Relationship Id="rId2" Target="../slideLayouts/slideLayout89.xml" Type="http://schemas.openxmlformats.org/officeDocument/2006/relationships/slideLayout"/><Relationship Id="rId3" Target="../slideLayouts/slideLayout90.xml" Type="http://schemas.openxmlformats.org/officeDocument/2006/relationships/slideLayout"/><Relationship Id="rId4" Target="../slideLayouts/slideLayout91.xml" Type="http://schemas.openxmlformats.org/officeDocument/2006/relationships/slideLayout"/><Relationship Id="rId5" Target="../slideLayouts/slideLayout92.xml" Type="http://schemas.openxmlformats.org/officeDocument/2006/relationships/slideLayout"/><Relationship Id="rId6" Target="../slideLayouts/slideLayout93.xml" Type="http://schemas.openxmlformats.org/officeDocument/2006/relationships/slideLayout"/><Relationship Id="rId7" Target="../slideLayouts/slideLayout94.xml" Type="http://schemas.openxmlformats.org/officeDocument/2006/relationships/slideLayout"/><Relationship Id="rId8" Target="../slideLayouts/slideLayout95.xml" Type="http://schemas.openxmlformats.org/officeDocument/2006/relationships/slideLayout"/><Relationship Id="rId9" Target="../slideLayouts/slideLayout96.xml" Type="http://schemas.openxmlformats.org/officeDocument/2006/relationships/slideLayout"/></Relationships>
</file>

<file path=ppt/slideMasters/_rels/slideMaster9.xml.rels><?xml version="1.0" encoding="UTF-8" standalone="yes"?><Relationships xmlns="http://schemas.openxmlformats.org/package/2006/relationships"><Relationship Id="rId1" Target="../slideLayouts/slideLayout100.xml" Type="http://schemas.openxmlformats.org/officeDocument/2006/relationships/slideLayout"/><Relationship Id="rId10" Target="../slideLayouts/slideLayout109.xml" Type="http://schemas.openxmlformats.org/officeDocument/2006/relationships/slideLayout"/><Relationship Id="rId11" Target="../slideLayouts/slideLayout110.xml" Type="http://schemas.openxmlformats.org/officeDocument/2006/relationships/slideLayout"/><Relationship Id="rId12" Target="../slideLayouts/slideLayout111.xml" Type="http://schemas.openxmlformats.org/officeDocument/2006/relationships/slideLayout"/><Relationship Id="rId13" Target="../slideLayouts/slideLayout112.xml" Type="http://schemas.openxmlformats.org/officeDocument/2006/relationships/slideLayout"/><Relationship Id="rId14" Target="../slideLayouts/slideLayout113.xml" Type="http://schemas.openxmlformats.org/officeDocument/2006/relationships/slideLayout"/><Relationship Id="rId15" Target="../slideLayouts/slideLayout114.xml" Type="http://schemas.openxmlformats.org/officeDocument/2006/relationships/slideLayout"/><Relationship Id="rId16" Target="../slideLayouts/slideLayout115.xml" Type="http://schemas.openxmlformats.org/officeDocument/2006/relationships/slideLayout"/><Relationship Id="rId17" Target="../slideLayouts/slideLayout116.xml" Type="http://schemas.openxmlformats.org/officeDocument/2006/relationships/slideLayout"/><Relationship Id="rId18" Target="../slideLayouts/slideLayout117.xml" Type="http://schemas.openxmlformats.org/officeDocument/2006/relationships/slideLayout"/><Relationship Id="rId19" Target="../theme/theme9.xml" Type="http://schemas.openxmlformats.org/officeDocument/2006/relationships/theme"/><Relationship Id="rId2" Target="../slideLayouts/slideLayout101.xml" Type="http://schemas.openxmlformats.org/officeDocument/2006/relationships/slideLayout"/><Relationship Id="rId20" Target="../tags/tag2.xml" Type="http://schemas.openxmlformats.org/officeDocument/2006/relationships/tags"/><Relationship Id="rId21" Target="../embeddings/oleObject2.bin" Type="http://schemas.openxmlformats.org/officeDocument/2006/relationships/oleObject"/><Relationship Id="rId22" Target="../media/image21.emf" Type="http://schemas.openxmlformats.org/officeDocument/2006/relationships/image"/><Relationship Id="rId3" Target="../slideLayouts/slideLayout102.xml" Type="http://schemas.openxmlformats.org/officeDocument/2006/relationships/slideLayout"/><Relationship Id="rId4" Target="../slideLayouts/slideLayout103.xml" Type="http://schemas.openxmlformats.org/officeDocument/2006/relationships/slideLayout"/><Relationship Id="rId5" Target="../slideLayouts/slideLayout104.xml" Type="http://schemas.openxmlformats.org/officeDocument/2006/relationships/slideLayout"/><Relationship Id="rId6" Target="../slideLayouts/slideLayout105.xml" Type="http://schemas.openxmlformats.org/officeDocument/2006/relationships/slideLayout"/><Relationship Id="rId7" Target="../slideLayouts/slideLayout106.xml" Type="http://schemas.openxmlformats.org/officeDocument/2006/relationships/slideLayout"/><Relationship Id="rId8" Target="../slideLayouts/slideLayout107.xml" Type="http://schemas.openxmlformats.org/officeDocument/2006/relationships/slideLayout"/><Relationship Id="rId9" Target="../slideLayouts/slideLayout108.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6249A88C-17DD-967C-BC03-9A87C154481E}"/>
              </a:ext>
            </a:extLst>
          </p:cNvPr>
          <p:cNvGrpSpPr>
            <a:grpSpLocks/>
          </p:cNvGrpSpPr>
          <p:nvPr userDrawn="1"/>
        </p:nvGrpSpPr>
        <p:grpSpPr bwMode="auto">
          <a:xfrm>
            <a:off x="198438" y="115889"/>
            <a:ext cx="9429750" cy="720725"/>
            <a:chOff x="213594" y="302433"/>
            <a:chExt cx="10177559" cy="792964"/>
          </a:xfrm>
          <a:solidFill>
            <a:srgbClr val="009C89"/>
          </a:solidFill>
        </p:grpSpPr>
        <p:pic>
          <p:nvPicPr>
            <p:cNvPr id="8" name="Picture 11" descr="ç°å¢ç">
              <a:extLst>
                <a:ext uri="{FF2B5EF4-FFF2-40B4-BE49-F238E27FC236}">
                  <a16:creationId xmlns:a16="http://schemas.microsoft.com/office/drawing/2014/main" id="{ABD34226-1819-2C49-390A-14125F2B8F3A}"/>
                </a:ext>
              </a:extLst>
            </p:cNvPr>
            <p:cNvPicPr>
              <a:picLocks noChangeAspect="1" noChangeArrowheads="1"/>
            </p:cNvPicPr>
            <p:nvPr/>
          </p:nvPicPr>
          <p:blipFill>
            <a:blip r:embed="rId13"/>
            <a:srcRect/>
            <a:stretch>
              <a:fillRect/>
            </a:stretch>
          </p:blipFill>
          <p:spPr bwMode="auto">
            <a:xfrm>
              <a:off x="9811212" y="333796"/>
              <a:ext cx="579941" cy="559908"/>
            </a:xfrm>
            <a:prstGeom prst="rect">
              <a:avLst/>
            </a:prstGeom>
            <a:grpFill/>
            <a:ln>
              <a:noFill/>
            </a:ln>
          </p:spPr>
        </p:pic>
        <p:sp>
          <p:nvSpPr>
            <p:cNvPr id="9" name="フリーフォーム: 図形 29">
              <a:extLst>
                <a:ext uri="{FF2B5EF4-FFF2-40B4-BE49-F238E27FC236}">
                  <a16:creationId xmlns:a16="http://schemas.microsoft.com/office/drawing/2014/main" id="{C205EED4-A4F0-1189-AA88-D4DC2F4E27C8}"/>
                </a:ext>
              </a:extLst>
            </p:cNvPr>
            <p:cNvSpPr/>
            <p:nvPr/>
          </p:nvSpPr>
          <p:spPr>
            <a:xfrm flipH="1" flipV="1">
              <a:off x="298557" y="391510"/>
              <a:ext cx="9680675" cy="647995"/>
            </a:xfrm>
            <a:custGeom>
              <a:avLst/>
              <a:gdLst>
                <a:gd name="connsiteX0" fmla="*/ 9613274 w 9680339"/>
                <a:gd name="connsiteY0" fmla="*/ 648000 h 648000"/>
                <a:gd name="connsiteX1" fmla="*/ 648000 w 9680339"/>
                <a:gd name="connsiteY1" fmla="*/ 648000 h 648000"/>
                <a:gd name="connsiteX2" fmla="*/ 0 w 9680339"/>
                <a:gd name="connsiteY2" fmla="*/ 0 h 648000"/>
                <a:gd name="connsiteX3" fmla="*/ 8817361 w 9680339"/>
                <a:gd name="connsiteY3" fmla="*/ 0 h 648000"/>
                <a:gd name="connsiteX4" fmla="*/ 9413208 w 9680339"/>
                <a:gd name="connsiteY4" fmla="*/ 0 h 648000"/>
                <a:gd name="connsiteX5" fmla="*/ 9469437 w 9680339"/>
                <a:gd name="connsiteY5" fmla="*/ 0 h 648000"/>
                <a:gd name="connsiteX6" fmla="*/ 9630899 w 9680339"/>
                <a:gd name="connsiteY6" fmla="*/ 162918 h 648000"/>
                <a:gd name="connsiteX7" fmla="*/ 9680339 w 9680339"/>
                <a:gd name="connsiteY7" fmla="*/ 200542 h 648000"/>
                <a:gd name="connsiteX8" fmla="*/ 9680339 w 9680339"/>
                <a:gd name="connsiteY8" fmla="*/ 598300 h 648000"/>
                <a:gd name="connsiteX9" fmla="*/ 9661565 w 9680339"/>
                <a:gd name="connsiteY9" fmla="*/ 632782 h 648000"/>
                <a:gd name="connsiteX10" fmla="*/ 9613274 w 9680339"/>
                <a:gd name="connsiteY10" fmla="*/ 64800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80339" h="648000">
                  <a:moveTo>
                    <a:pt x="9613274" y="648000"/>
                  </a:moveTo>
                  <a:lnTo>
                    <a:pt x="648000" y="648000"/>
                  </a:lnTo>
                  <a:lnTo>
                    <a:pt x="0" y="0"/>
                  </a:lnTo>
                  <a:lnTo>
                    <a:pt x="8817361" y="0"/>
                  </a:lnTo>
                  <a:lnTo>
                    <a:pt x="9413208" y="0"/>
                  </a:lnTo>
                  <a:lnTo>
                    <a:pt x="9469437" y="0"/>
                  </a:lnTo>
                  <a:lnTo>
                    <a:pt x="9630899" y="162918"/>
                  </a:lnTo>
                  <a:lnTo>
                    <a:pt x="9680339" y="200542"/>
                  </a:lnTo>
                  <a:lnTo>
                    <a:pt x="9680339" y="598300"/>
                  </a:lnTo>
                  <a:lnTo>
                    <a:pt x="9661565" y="632782"/>
                  </a:lnTo>
                  <a:cubicBezTo>
                    <a:pt x="9649206" y="642184"/>
                    <a:pt x="9632133" y="648000"/>
                    <a:pt x="9613274" y="6480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a:p>
          </p:txBody>
        </p:sp>
        <p:cxnSp>
          <p:nvCxnSpPr>
            <p:cNvPr id="10" name="直線コネクタ 9">
              <a:extLst>
                <a:ext uri="{FF2B5EF4-FFF2-40B4-BE49-F238E27FC236}">
                  <a16:creationId xmlns:a16="http://schemas.microsoft.com/office/drawing/2014/main" id="{4B16DD75-DD8E-235F-F2F3-F621276EBE05}"/>
                </a:ext>
              </a:extLst>
            </p:cNvPr>
            <p:cNvCxnSpPr>
              <a:cxnSpLocks/>
            </p:cNvCxnSpPr>
            <p:nvPr/>
          </p:nvCxnSpPr>
          <p:spPr>
            <a:xfrm>
              <a:off x="9243179" y="302433"/>
              <a:ext cx="793301" cy="792964"/>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AB519C1D-36CC-7BBF-5181-BDB7325FC5E9}"/>
                </a:ext>
              </a:extLst>
            </p:cNvPr>
            <p:cNvCxnSpPr>
              <a:cxnSpLocks/>
            </p:cNvCxnSpPr>
            <p:nvPr/>
          </p:nvCxnSpPr>
          <p:spPr>
            <a:xfrm>
              <a:off x="213594" y="735594"/>
              <a:ext cx="359813" cy="359803"/>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タイトル 97">
            <a:extLst>
              <a:ext uri="{FF2B5EF4-FFF2-40B4-BE49-F238E27FC236}">
                <a16:creationId xmlns:a16="http://schemas.microsoft.com/office/drawing/2014/main" id="{1BEBE5F6-0F67-1003-B18C-5B867C25B1FD}"/>
              </a:ext>
            </a:extLst>
          </p:cNvPr>
          <p:cNvSpPr txBox="1">
            <a:spLocks/>
          </p:cNvSpPr>
          <p:nvPr userDrawn="1"/>
        </p:nvSpPr>
        <p:spPr>
          <a:xfrm>
            <a:off x="425450" y="268290"/>
            <a:ext cx="8272463" cy="568325"/>
          </a:xfrm>
          <a:prstGeom prst="rect">
            <a:avLst/>
          </a:prstGeom>
        </p:spPr>
        <p:txBody>
          <a:bodyPr lIns="252000" tIns="36000" rIns="0" bIns="0"/>
          <a:lstStyle>
            <a:lvl1pPr algn="l" defTabSz="914400" rtl="0" eaLnBrk="1" latinLnBrk="0" hangingPunct="1">
              <a:lnSpc>
                <a:spcPct val="90000"/>
              </a:lnSpc>
              <a:spcBef>
                <a:spcPct val="0"/>
              </a:spcBef>
              <a:buNone/>
              <a:defRPr kumimoji="1" sz="2540" b="1" kern="1200">
                <a:solidFill>
                  <a:schemeClr val="bg1"/>
                </a:solidFill>
                <a:latin typeface="Meiryo UI" panose="020B0604030504040204" pitchFamily="50" charset="-128"/>
                <a:ea typeface="Meiryo UI" panose="020B0604030504040204" pitchFamily="50" charset="-128"/>
                <a:cs typeface="+mj-cs"/>
              </a:defRPr>
            </a:lvl1pPr>
          </a:lstStyle>
          <a:p>
            <a:pPr fontAlgn="auto">
              <a:spcAft>
                <a:spcPts val="0"/>
              </a:spcAft>
              <a:defRPr/>
            </a:pPr>
            <a:endParaRPr lang="ja-JP" altLang="en-US" sz="2540"/>
          </a:p>
        </p:txBody>
      </p:sp>
      <p:sp>
        <p:nvSpPr>
          <p:cNvPr id="13" name="片側の 2 つの角を丸めた四角形 12">
            <a:extLst>
              <a:ext uri="{FF2B5EF4-FFF2-40B4-BE49-F238E27FC236}">
                <a16:creationId xmlns:a16="http://schemas.microsoft.com/office/drawing/2014/main" id="{12B64F03-3694-5E89-BA58-FD7BB2B1702E}"/>
              </a:ext>
            </a:extLst>
          </p:cNvPr>
          <p:cNvSpPr/>
          <p:nvPr userDrawn="1"/>
        </p:nvSpPr>
        <p:spPr>
          <a:xfrm rot="16200000">
            <a:off x="9019382" y="3036095"/>
            <a:ext cx="1584325" cy="211138"/>
          </a:xfrm>
          <a:prstGeom prst="round2SameRect">
            <a:avLst>
              <a:gd name="adj1" fmla="val 43404"/>
              <a:gd name="adj2" fmla="val 0"/>
            </a:avLst>
          </a:prstGeom>
          <a:noFill/>
          <a:ln>
            <a:solidFill>
              <a:srgbClr val="009C89"/>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ja-JP" altLang="en-US" sz="1050" b="1">
                <a:solidFill>
                  <a:schemeClr val="accent4"/>
                </a:solidFill>
                <a:latin typeface="メイリオ" panose="020B0604030504040204" pitchFamily="50" charset="-128"/>
                <a:ea typeface="メイリオ" panose="020B0604030504040204" pitchFamily="50" charset="-128"/>
              </a:rPr>
              <a:t>２</a:t>
            </a:r>
            <a:r>
              <a:rPr lang="en-US" altLang="ja-JP" sz="1050" b="1">
                <a:solidFill>
                  <a:schemeClr val="accent4"/>
                </a:solidFill>
                <a:latin typeface="メイリオ" panose="020B0604030504040204" pitchFamily="50" charset="-128"/>
                <a:ea typeface="メイリオ" panose="020B0604030504040204" pitchFamily="50" charset="-128"/>
              </a:rPr>
              <a:t>.</a:t>
            </a:r>
            <a:r>
              <a:rPr lang="ja-JP" altLang="en-US" sz="1050" b="1">
                <a:solidFill>
                  <a:schemeClr val="accent4"/>
                </a:solidFill>
                <a:latin typeface="メイリオ" panose="020B0604030504040204" pitchFamily="50" charset="-128"/>
                <a:ea typeface="メイリオ" panose="020B0604030504040204" pitchFamily="50" charset="-128"/>
              </a:rPr>
              <a:t>重要自然地域保全</a:t>
            </a:r>
            <a:endParaRPr lang="en-US" altLang="ja-JP" sz="1050" b="1">
              <a:solidFill>
                <a:schemeClr val="accent4"/>
              </a:solidFill>
              <a:latin typeface="メイリオ" panose="020B0604030504040204" pitchFamily="50" charset="-128"/>
              <a:ea typeface="メイリオ" panose="020B0604030504040204" pitchFamily="50" charset="-128"/>
            </a:endParaRPr>
          </a:p>
        </p:txBody>
      </p:sp>
      <p:sp>
        <p:nvSpPr>
          <p:cNvPr id="14" name="片側の 2 つの角を丸めた四角形 13">
            <a:extLst>
              <a:ext uri="{FF2B5EF4-FFF2-40B4-BE49-F238E27FC236}">
                <a16:creationId xmlns:a16="http://schemas.microsoft.com/office/drawing/2014/main" id="{7D149C16-ECA7-362A-9E4B-5541F9FA7779}"/>
              </a:ext>
            </a:extLst>
          </p:cNvPr>
          <p:cNvSpPr/>
          <p:nvPr userDrawn="1"/>
        </p:nvSpPr>
        <p:spPr>
          <a:xfrm rot="16200000">
            <a:off x="9090819" y="1523207"/>
            <a:ext cx="1441450" cy="211138"/>
          </a:xfrm>
          <a:prstGeom prst="round2SameRect">
            <a:avLst>
              <a:gd name="adj1" fmla="val 43404"/>
              <a:gd name="adj2" fmla="val 0"/>
            </a:avLst>
          </a:prstGeom>
          <a:noFill/>
          <a:ln>
            <a:solidFill>
              <a:srgbClr val="009C89"/>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ja-JP" altLang="en-US" sz="1050" b="1">
                <a:solidFill>
                  <a:schemeClr val="accent4"/>
                </a:solidFill>
                <a:latin typeface="メイリオ" panose="020B0604030504040204" pitchFamily="50" charset="-128"/>
                <a:ea typeface="メイリオ" panose="020B0604030504040204" pitchFamily="50" charset="-128"/>
              </a:rPr>
              <a:t>１</a:t>
            </a:r>
            <a:r>
              <a:rPr lang="en-US" altLang="ja-JP" sz="1050" b="1">
                <a:solidFill>
                  <a:schemeClr val="accent4"/>
                </a:solidFill>
                <a:latin typeface="メイリオ" panose="020B0604030504040204" pitchFamily="50" charset="-128"/>
                <a:ea typeface="メイリオ" panose="020B0604030504040204" pitchFamily="50" charset="-128"/>
              </a:rPr>
              <a:t>.</a:t>
            </a:r>
            <a:r>
              <a:rPr lang="ja-JP" altLang="en-US" sz="1050" b="1">
                <a:solidFill>
                  <a:schemeClr val="accent4"/>
                </a:solidFill>
                <a:latin typeface="メイリオ" panose="020B0604030504040204" pitchFamily="50" charset="-128"/>
                <a:ea typeface="メイリオ" panose="020B0604030504040204" pitchFamily="50" charset="-128"/>
              </a:rPr>
              <a:t>生物多様性保全</a:t>
            </a:r>
            <a:endParaRPr lang="en-US" altLang="ja-JP" sz="1050" b="1">
              <a:solidFill>
                <a:schemeClr val="accent4"/>
              </a:solidFill>
              <a:latin typeface="メイリオ" panose="020B0604030504040204" pitchFamily="50" charset="-128"/>
              <a:ea typeface="メイリオ" panose="020B0604030504040204" pitchFamily="50" charset="-128"/>
            </a:endParaRPr>
          </a:p>
        </p:txBody>
      </p:sp>
      <p:sp>
        <p:nvSpPr>
          <p:cNvPr id="15" name="片側の 2 つの角を丸めた四角形 14">
            <a:extLst>
              <a:ext uri="{FF2B5EF4-FFF2-40B4-BE49-F238E27FC236}">
                <a16:creationId xmlns:a16="http://schemas.microsoft.com/office/drawing/2014/main" id="{936D140D-2896-3169-7F6C-B542C6DC0159}"/>
              </a:ext>
            </a:extLst>
          </p:cNvPr>
          <p:cNvSpPr/>
          <p:nvPr userDrawn="1"/>
        </p:nvSpPr>
        <p:spPr>
          <a:xfrm rot="16200000">
            <a:off x="9020175" y="4619626"/>
            <a:ext cx="1582738" cy="211138"/>
          </a:xfrm>
          <a:prstGeom prst="round2SameRect">
            <a:avLst>
              <a:gd name="adj1" fmla="val 43404"/>
              <a:gd name="adj2" fmla="val 0"/>
            </a:avLst>
          </a:prstGeom>
          <a:solidFill>
            <a:srgbClr val="009C89"/>
          </a:solidFill>
          <a:ln>
            <a:solidFill>
              <a:srgbClr val="009C89"/>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altLang="ja-JP" sz="1050" b="1">
                <a:solidFill>
                  <a:schemeClr val="bg1"/>
                </a:solidFill>
                <a:latin typeface="メイリオ" panose="020B0604030504040204" pitchFamily="50" charset="-128"/>
                <a:ea typeface="メイリオ" panose="020B0604030504040204" pitchFamily="50" charset="-128"/>
              </a:rPr>
              <a:t>3.</a:t>
            </a:r>
            <a:r>
              <a:rPr lang="ja-JP" altLang="en-US" sz="1050" b="1">
                <a:solidFill>
                  <a:schemeClr val="bg1"/>
                </a:solidFill>
                <a:latin typeface="メイリオ" panose="020B0604030504040204" pitchFamily="50" charset="-128"/>
                <a:ea typeface="メイリオ" panose="020B0604030504040204" pitchFamily="50" charset="-128"/>
              </a:rPr>
              <a:t>野生生物保護・管理</a:t>
            </a:r>
            <a:endParaRPr lang="en-US" altLang="ja-JP" sz="1050" b="1">
              <a:solidFill>
                <a:schemeClr val="bg1"/>
              </a:solidFill>
              <a:latin typeface="メイリオ" panose="020B0604030504040204" pitchFamily="50" charset="-128"/>
              <a:ea typeface="メイリオ" panose="020B0604030504040204" pitchFamily="50" charset="-128"/>
            </a:endParaRPr>
          </a:p>
        </p:txBody>
      </p:sp>
      <p:sp>
        <p:nvSpPr>
          <p:cNvPr id="16" name="片側の 2 つの角を丸めた四角形 15">
            <a:extLst>
              <a:ext uri="{FF2B5EF4-FFF2-40B4-BE49-F238E27FC236}">
                <a16:creationId xmlns:a16="http://schemas.microsoft.com/office/drawing/2014/main" id="{583671EF-F653-BBC0-4EDE-C7021FEDF111}"/>
              </a:ext>
            </a:extLst>
          </p:cNvPr>
          <p:cNvSpPr/>
          <p:nvPr userDrawn="1"/>
        </p:nvSpPr>
        <p:spPr>
          <a:xfrm rot="16200000">
            <a:off x="9198769" y="6023770"/>
            <a:ext cx="1225550" cy="211138"/>
          </a:xfrm>
          <a:prstGeom prst="round2SameRect">
            <a:avLst>
              <a:gd name="adj1" fmla="val 43404"/>
              <a:gd name="adj2" fmla="val 0"/>
            </a:avLst>
          </a:prstGeom>
          <a:noFill/>
          <a:ln>
            <a:solidFill>
              <a:srgbClr val="009C89"/>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altLang="ja-JP" sz="1050" b="1">
                <a:solidFill>
                  <a:schemeClr val="accent4"/>
                </a:solidFill>
                <a:latin typeface="メイリオ" panose="020B0604030504040204" pitchFamily="50" charset="-128"/>
                <a:ea typeface="メイリオ" panose="020B0604030504040204" pitchFamily="50" charset="-128"/>
              </a:rPr>
              <a:t>4.</a:t>
            </a:r>
            <a:r>
              <a:rPr lang="ja-JP" altLang="en-US" sz="1050" b="1">
                <a:solidFill>
                  <a:schemeClr val="accent4"/>
                </a:solidFill>
                <a:latin typeface="メイリオ" panose="020B0604030504040204" pitchFamily="50" charset="-128"/>
                <a:ea typeface="メイリオ" panose="020B0604030504040204" pitchFamily="50" charset="-128"/>
              </a:rPr>
              <a:t>動物愛護</a:t>
            </a:r>
            <a:endParaRPr lang="en-US" altLang="ja-JP" sz="1050" b="1">
              <a:solidFill>
                <a:schemeClr val="accent4"/>
              </a:solidFill>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BA47FD0D-792A-098D-3A57-91B1A2176545}"/>
              </a:ext>
            </a:extLst>
          </p:cNvPr>
          <p:cNvSpPr txBox="1"/>
          <p:nvPr userDrawn="1"/>
        </p:nvSpPr>
        <p:spPr>
          <a:xfrm>
            <a:off x="9417050" y="6581775"/>
            <a:ext cx="212726" cy="171450"/>
          </a:xfrm>
          <a:prstGeom prst="rect">
            <a:avLst/>
          </a:prstGeom>
          <a:solidFill>
            <a:srgbClr val="009C89"/>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7B1EE3CF-1730-49DC-A50A-48A8A7464C3C}" type="slidenum">
              <a:rPr kumimoji="1" lang="ja-JP" altLang="en-US" sz="14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4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18" name="テキスト ボックス 17">
            <a:extLst>
              <a:ext uri="{FF2B5EF4-FFF2-40B4-BE49-F238E27FC236}">
                <a16:creationId xmlns:a16="http://schemas.microsoft.com/office/drawing/2014/main" id="{A7F01CB7-97A7-6C95-9565-9B0536D5722A}"/>
              </a:ext>
            </a:extLst>
          </p:cNvPr>
          <p:cNvSpPr txBox="1"/>
          <p:nvPr userDrawn="1"/>
        </p:nvSpPr>
        <p:spPr>
          <a:xfrm>
            <a:off x="9417050" y="6581775"/>
            <a:ext cx="212726" cy="171450"/>
          </a:xfrm>
          <a:prstGeom prst="rect">
            <a:avLst/>
          </a:prstGeom>
          <a:solidFill>
            <a:srgbClr val="009C89"/>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C82B9A6A-0B83-488D-89AC-C34246B34E3A}" type="slidenum">
              <a:rPr kumimoji="1" lang="ja-JP" altLang="en-US" sz="13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3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573736" r:id="rId1"/>
    <p:sldLayoutId id="2147573737" r:id="rId2"/>
    <p:sldLayoutId id="2147573738" r:id="rId3"/>
    <p:sldLayoutId id="2147573739" r:id="rId4"/>
    <p:sldLayoutId id="2147573740" r:id="rId5"/>
    <p:sldLayoutId id="2147573741" r:id="rId6"/>
    <p:sldLayoutId id="2147573742" r:id="rId7"/>
    <p:sldLayoutId id="2147573743" r:id="rId8"/>
    <p:sldLayoutId id="2147573744" r:id="rId9"/>
    <p:sldLayoutId id="2147573745" r:id="rId10"/>
    <p:sldLayoutId id="2147573746" r:id="rId11"/>
  </p:sldLayoutIdLst>
  <p:hf hdr="0" ftr="0" dt="0"/>
  <p:txStyles>
    <p:titleStyle>
      <a:lvl1pPr algn="l" rtl="0" eaLnBrk="0" fontAlgn="base" hangingPunct="0">
        <a:lnSpc>
          <a:spcPct val="90000"/>
        </a:lnSpc>
        <a:spcBef>
          <a:spcPct val="0"/>
        </a:spcBef>
        <a:spcAft>
          <a:spcPct val="0"/>
        </a:spcAft>
        <a:defRPr kumimoji="1"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kumimoji="1" sz="4400">
          <a:solidFill>
            <a:schemeClr val="tx1"/>
          </a:solidFill>
          <a:latin typeface="游ゴシック Light" panose="020B0300000000000000" pitchFamily="50" charset="-128"/>
        </a:defRPr>
      </a:lvl2pPr>
      <a:lvl3pPr algn="l" rtl="0" eaLnBrk="0" fontAlgn="base" hangingPunct="0">
        <a:lnSpc>
          <a:spcPct val="90000"/>
        </a:lnSpc>
        <a:spcBef>
          <a:spcPct val="0"/>
        </a:spcBef>
        <a:spcAft>
          <a:spcPct val="0"/>
        </a:spcAft>
        <a:defRPr kumimoji="1" sz="4400">
          <a:solidFill>
            <a:schemeClr val="tx1"/>
          </a:solidFill>
          <a:latin typeface="游ゴシック Light" panose="020B0300000000000000" pitchFamily="50" charset="-128"/>
        </a:defRPr>
      </a:lvl3pPr>
      <a:lvl4pPr algn="l" rtl="0" eaLnBrk="0" fontAlgn="base" hangingPunct="0">
        <a:lnSpc>
          <a:spcPct val="90000"/>
        </a:lnSpc>
        <a:spcBef>
          <a:spcPct val="0"/>
        </a:spcBef>
        <a:spcAft>
          <a:spcPct val="0"/>
        </a:spcAft>
        <a:defRPr kumimoji="1" sz="4400">
          <a:solidFill>
            <a:schemeClr val="tx1"/>
          </a:solidFill>
          <a:latin typeface="游ゴシック Light" panose="020B0300000000000000" pitchFamily="50" charset="-128"/>
        </a:defRPr>
      </a:lvl4pPr>
      <a:lvl5pPr algn="l" rtl="0" eaLnBrk="0" fontAlgn="base" hangingPunct="0">
        <a:lnSpc>
          <a:spcPct val="90000"/>
        </a:lnSpc>
        <a:spcBef>
          <a:spcPct val="0"/>
        </a:spcBef>
        <a:spcAft>
          <a:spcPct val="0"/>
        </a:spcAft>
        <a:defRPr kumimoji="1" sz="4400">
          <a:solidFill>
            <a:schemeClr val="tx1"/>
          </a:solidFill>
          <a:latin typeface="游ゴシック Light" panose="020B0300000000000000" pitchFamily="50" charset="-128"/>
        </a:defRPr>
      </a:lvl5pPr>
      <a:lvl6pPr marL="457200" algn="l" rtl="0" fontAlgn="base">
        <a:lnSpc>
          <a:spcPct val="90000"/>
        </a:lnSpc>
        <a:spcBef>
          <a:spcPct val="0"/>
        </a:spcBef>
        <a:spcAft>
          <a:spcPct val="0"/>
        </a:spcAft>
        <a:defRPr kumimoji="1" sz="4400">
          <a:solidFill>
            <a:schemeClr val="tx1"/>
          </a:solidFill>
          <a:latin typeface="游ゴシック Light" panose="020B0300000000000000" pitchFamily="50" charset="-128"/>
        </a:defRPr>
      </a:lvl6pPr>
      <a:lvl7pPr marL="914400" algn="l" rtl="0" fontAlgn="base">
        <a:lnSpc>
          <a:spcPct val="90000"/>
        </a:lnSpc>
        <a:spcBef>
          <a:spcPct val="0"/>
        </a:spcBef>
        <a:spcAft>
          <a:spcPct val="0"/>
        </a:spcAft>
        <a:defRPr kumimoji="1" sz="4400">
          <a:solidFill>
            <a:schemeClr val="tx1"/>
          </a:solidFill>
          <a:latin typeface="游ゴシック Light" panose="020B0300000000000000" pitchFamily="50" charset="-128"/>
        </a:defRPr>
      </a:lvl7pPr>
      <a:lvl8pPr marL="1371600" algn="l" rtl="0" fontAlgn="base">
        <a:lnSpc>
          <a:spcPct val="90000"/>
        </a:lnSpc>
        <a:spcBef>
          <a:spcPct val="0"/>
        </a:spcBef>
        <a:spcAft>
          <a:spcPct val="0"/>
        </a:spcAft>
        <a:defRPr kumimoji="1" sz="4400">
          <a:solidFill>
            <a:schemeClr val="tx1"/>
          </a:solidFill>
          <a:latin typeface="游ゴシック Light" panose="020B0300000000000000" pitchFamily="50" charset="-128"/>
        </a:defRPr>
      </a:lvl8pPr>
      <a:lvl9pPr marL="1828800" algn="l" rtl="0" fontAlgn="base">
        <a:lnSpc>
          <a:spcPct val="90000"/>
        </a:lnSpc>
        <a:spcBef>
          <a:spcPct val="0"/>
        </a:spcBef>
        <a:spcAft>
          <a:spcPct val="0"/>
        </a:spcAft>
        <a:defRPr kumimoji="1" sz="4400">
          <a:solidFill>
            <a:schemeClr val="tx1"/>
          </a:solidFill>
          <a:latin typeface="游ゴシック Light" panose="020B0300000000000000" pitchFamily="50" charset="-128"/>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umimoji="1"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umimoji="1"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umimoji="1"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3A91721A-3382-431C-8B68-27C1CFB9E62E}"/>
              </a:ext>
            </a:extLst>
          </p:cNvPr>
          <p:cNvGrpSpPr/>
          <p:nvPr userDrawn="1"/>
        </p:nvGrpSpPr>
        <p:grpSpPr>
          <a:xfrm>
            <a:off x="149883" y="945837"/>
            <a:ext cx="9606235" cy="5749427"/>
            <a:chOff x="177800" y="1042608"/>
            <a:chExt cx="10368269" cy="6337679"/>
          </a:xfrm>
        </p:grpSpPr>
        <p:grpSp>
          <p:nvGrpSpPr>
            <p:cNvPr id="3" name="グループ化 2">
              <a:extLst>
                <a:ext uri="{FF2B5EF4-FFF2-40B4-BE49-F238E27FC236}">
                  <a16:creationId xmlns:a16="http://schemas.microsoft.com/office/drawing/2014/main" id="{4BFD48F3-14B9-49AE-A1D1-DE5151258DCE}"/>
                </a:ext>
              </a:extLst>
            </p:cNvPr>
            <p:cNvGrpSpPr/>
            <p:nvPr userDrawn="1"/>
          </p:nvGrpSpPr>
          <p:grpSpPr>
            <a:xfrm>
              <a:off x="178075" y="1044950"/>
              <a:ext cx="10367994" cy="6335337"/>
              <a:chOff x="178074" y="1044950"/>
              <a:chExt cx="10656433" cy="6335337"/>
            </a:xfrm>
          </p:grpSpPr>
          <p:sp>
            <p:nvSpPr>
              <p:cNvPr id="78" name="Line 4">
                <a:extLst>
                  <a:ext uri="{FF2B5EF4-FFF2-40B4-BE49-F238E27FC236}">
                    <a16:creationId xmlns:a16="http://schemas.microsoft.com/office/drawing/2014/main" id="{D826A6A1-E7E4-43E8-8468-E8C860C51E10}"/>
                  </a:ext>
                </a:extLst>
              </p:cNvPr>
              <p:cNvSpPr>
                <a:spLocks noChangeShapeType="1"/>
              </p:cNvSpPr>
              <p:nvPr userDrawn="1"/>
            </p:nvSpPr>
            <p:spPr bwMode="auto">
              <a:xfrm>
                <a:off x="178074" y="7092256"/>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9" name="Line 4">
                <a:extLst>
                  <a:ext uri="{FF2B5EF4-FFF2-40B4-BE49-F238E27FC236}">
                    <a16:creationId xmlns:a16="http://schemas.microsoft.com/office/drawing/2014/main" id="{57F0DA1D-52D9-4F60-AFF6-8877566167A1}"/>
                  </a:ext>
                </a:extLst>
              </p:cNvPr>
              <p:cNvSpPr>
                <a:spLocks noChangeShapeType="1"/>
              </p:cNvSpPr>
              <p:nvPr userDrawn="1"/>
            </p:nvSpPr>
            <p:spPr bwMode="auto">
              <a:xfrm>
                <a:off x="178074" y="7236256"/>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0" name="Line 4">
                <a:extLst>
                  <a:ext uri="{FF2B5EF4-FFF2-40B4-BE49-F238E27FC236}">
                    <a16:creationId xmlns:a16="http://schemas.microsoft.com/office/drawing/2014/main" id="{9E980EDF-B6AB-4B0C-A980-495536119834}"/>
                  </a:ext>
                </a:extLst>
              </p:cNvPr>
              <p:cNvSpPr>
                <a:spLocks noChangeShapeType="1"/>
              </p:cNvSpPr>
              <p:nvPr userDrawn="1"/>
            </p:nvSpPr>
            <p:spPr bwMode="auto">
              <a:xfrm>
                <a:off x="178074" y="66615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1" name="Line 5">
                <a:extLst>
                  <a:ext uri="{FF2B5EF4-FFF2-40B4-BE49-F238E27FC236}">
                    <a16:creationId xmlns:a16="http://schemas.microsoft.com/office/drawing/2014/main" id="{36E35AEA-8BC5-4852-9481-7958B3061CC9}"/>
                  </a:ext>
                </a:extLst>
              </p:cNvPr>
              <p:cNvSpPr>
                <a:spLocks noChangeShapeType="1"/>
              </p:cNvSpPr>
              <p:nvPr userDrawn="1"/>
            </p:nvSpPr>
            <p:spPr bwMode="auto">
              <a:xfrm>
                <a:off x="178074" y="65170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 name="Line 6">
                <a:extLst>
                  <a:ext uri="{FF2B5EF4-FFF2-40B4-BE49-F238E27FC236}">
                    <a16:creationId xmlns:a16="http://schemas.microsoft.com/office/drawing/2014/main" id="{89C1479F-6CF5-403F-951E-D6CB9755730F}"/>
                  </a:ext>
                </a:extLst>
              </p:cNvPr>
              <p:cNvSpPr>
                <a:spLocks noChangeShapeType="1"/>
              </p:cNvSpPr>
              <p:nvPr userDrawn="1"/>
            </p:nvSpPr>
            <p:spPr bwMode="auto">
              <a:xfrm>
                <a:off x="178074" y="63726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 name="Line 7">
                <a:extLst>
                  <a:ext uri="{FF2B5EF4-FFF2-40B4-BE49-F238E27FC236}">
                    <a16:creationId xmlns:a16="http://schemas.microsoft.com/office/drawing/2014/main" id="{7E684421-FA46-4F76-8DF3-44167123B394}"/>
                  </a:ext>
                </a:extLst>
              </p:cNvPr>
              <p:cNvSpPr>
                <a:spLocks noChangeShapeType="1"/>
              </p:cNvSpPr>
              <p:nvPr userDrawn="1"/>
            </p:nvSpPr>
            <p:spPr bwMode="auto">
              <a:xfrm>
                <a:off x="178074" y="62281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4" name="Line 8">
                <a:extLst>
                  <a:ext uri="{FF2B5EF4-FFF2-40B4-BE49-F238E27FC236}">
                    <a16:creationId xmlns:a16="http://schemas.microsoft.com/office/drawing/2014/main" id="{6ECE2685-095C-45C9-838A-65818D759485}"/>
                  </a:ext>
                </a:extLst>
              </p:cNvPr>
              <p:cNvSpPr>
                <a:spLocks noChangeShapeType="1"/>
              </p:cNvSpPr>
              <p:nvPr userDrawn="1"/>
            </p:nvSpPr>
            <p:spPr bwMode="auto">
              <a:xfrm>
                <a:off x="178074" y="60852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5" name="Line 9">
                <a:extLst>
                  <a:ext uri="{FF2B5EF4-FFF2-40B4-BE49-F238E27FC236}">
                    <a16:creationId xmlns:a16="http://schemas.microsoft.com/office/drawing/2014/main" id="{600ED12E-8037-4439-94BD-A834CF658819}"/>
                  </a:ext>
                </a:extLst>
              </p:cNvPr>
              <p:cNvSpPr>
                <a:spLocks noChangeShapeType="1"/>
              </p:cNvSpPr>
              <p:nvPr userDrawn="1"/>
            </p:nvSpPr>
            <p:spPr bwMode="auto">
              <a:xfrm>
                <a:off x="178074" y="59408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 name="Line 10">
                <a:extLst>
                  <a:ext uri="{FF2B5EF4-FFF2-40B4-BE49-F238E27FC236}">
                    <a16:creationId xmlns:a16="http://schemas.microsoft.com/office/drawing/2014/main" id="{C50928EE-EDF1-4552-888F-3CCE27F96CEE}"/>
                  </a:ext>
                </a:extLst>
              </p:cNvPr>
              <p:cNvSpPr>
                <a:spLocks noChangeShapeType="1"/>
              </p:cNvSpPr>
              <p:nvPr userDrawn="1"/>
            </p:nvSpPr>
            <p:spPr bwMode="auto">
              <a:xfrm>
                <a:off x="178074" y="57963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 name="Line 11">
                <a:extLst>
                  <a:ext uri="{FF2B5EF4-FFF2-40B4-BE49-F238E27FC236}">
                    <a16:creationId xmlns:a16="http://schemas.microsoft.com/office/drawing/2014/main" id="{75B9DE1C-6ADC-4B10-B04B-57C8C991F37E}"/>
                  </a:ext>
                </a:extLst>
              </p:cNvPr>
              <p:cNvSpPr>
                <a:spLocks noChangeShapeType="1"/>
              </p:cNvSpPr>
              <p:nvPr userDrawn="1"/>
            </p:nvSpPr>
            <p:spPr bwMode="auto">
              <a:xfrm>
                <a:off x="178074" y="56534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 name="Line 12">
                <a:extLst>
                  <a:ext uri="{FF2B5EF4-FFF2-40B4-BE49-F238E27FC236}">
                    <a16:creationId xmlns:a16="http://schemas.microsoft.com/office/drawing/2014/main" id="{A23F7616-6766-47AB-B3EF-0B5FD415EF09}"/>
                  </a:ext>
                </a:extLst>
              </p:cNvPr>
              <p:cNvSpPr>
                <a:spLocks noChangeShapeType="1"/>
              </p:cNvSpPr>
              <p:nvPr userDrawn="1"/>
            </p:nvSpPr>
            <p:spPr bwMode="auto">
              <a:xfrm>
                <a:off x="178074" y="55090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9" name="Line 13">
                <a:extLst>
                  <a:ext uri="{FF2B5EF4-FFF2-40B4-BE49-F238E27FC236}">
                    <a16:creationId xmlns:a16="http://schemas.microsoft.com/office/drawing/2014/main" id="{021D185C-1AAE-429B-8621-1099C040362C}"/>
                  </a:ext>
                </a:extLst>
              </p:cNvPr>
              <p:cNvSpPr>
                <a:spLocks noChangeShapeType="1"/>
              </p:cNvSpPr>
              <p:nvPr userDrawn="1"/>
            </p:nvSpPr>
            <p:spPr bwMode="auto">
              <a:xfrm>
                <a:off x="178074" y="53645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0" name="Line 14">
                <a:extLst>
                  <a:ext uri="{FF2B5EF4-FFF2-40B4-BE49-F238E27FC236}">
                    <a16:creationId xmlns:a16="http://schemas.microsoft.com/office/drawing/2014/main" id="{09703D58-1DDF-4B6E-BE8C-D9DB7B26F446}"/>
                  </a:ext>
                </a:extLst>
              </p:cNvPr>
              <p:cNvSpPr>
                <a:spLocks noChangeShapeType="1"/>
              </p:cNvSpPr>
              <p:nvPr userDrawn="1"/>
            </p:nvSpPr>
            <p:spPr bwMode="auto">
              <a:xfrm>
                <a:off x="178074" y="52200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 name="Line 15">
                <a:extLst>
                  <a:ext uri="{FF2B5EF4-FFF2-40B4-BE49-F238E27FC236}">
                    <a16:creationId xmlns:a16="http://schemas.microsoft.com/office/drawing/2014/main" id="{0A99046C-7D76-490A-88DE-41D62CAAB2D3}"/>
                  </a:ext>
                </a:extLst>
              </p:cNvPr>
              <p:cNvSpPr>
                <a:spLocks noChangeShapeType="1"/>
              </p:cNvSpPr>
              <p:nvPr userDrawn="1"/>
            </p:nvSpPr>
            <p:spPr bwMode="auto">
              <a:xfrm>
                <a:off x="178074" y="50772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 name="Line 16">
                <a:extLst>
                  <a:ext uri="{FF2B5EF4-FFF2-40B4-BE49-F238E27FC236}">
                    <a16:creationId xmlns:a16="http://schemas.microsoft.com/office/drawing/2014/main" id="{59BBACC5-635F-4604-B162-146A153A24BB}"/>
                  </a:ext>
                </a:extLst>
              </p:cNvPr>
              <p:cNvSpPr>
                <a:spLocks noChangeShapeType="1"/>
              </p:cNvSpPr>
              <p:nvPr userDrawn="1"/>
            </p:nvSpPr>
            <p:spPr bwMode="auto">
              <a:xfrm>
                <a:off x="178074" y="49327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3" name="Line 17">
                <a:extLst>
                  <a:ext uri="{FF2B5EF4-FFF2-40B4-BE49-F238E27FC236}">
                    <a16:creationId xmlns:a16="http://schemas.microsoft.com/office/drawing/2014/main" id="{9FB4A3F6-32A1-4976-8A08-D1DAD172D3A1}"/>
                  </a:ext>
                </a:extLst>
              </p:cNvPr>
              <p:cNvSpPr>
                <a:spLocks noChangeShapeType="1"/>
              </p:cNvSpPr>
              <p:nvPr userDrawn="1"/>
            </p:nvSpPr>
            <p:spPr bwMode="auto">
              <a:xfrm>
                <a:off x="178074" y="47882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 name="Line 18">
                <a:extLst>
                  <a:ext uri="{FF2B5EF4-FFF2-40B4-BE49-F238E27FC236}">
                    <a16:creationId xmlns:a16="http://schemas.microsoft.com/office/drawing/2014/main" id="{908F9892-CF7B-484A-A087-A99993AE4574}"/>
                  </a:ext>
                </a:extLst>
              </p:cNvPr>
              <p:cNvSpPr>
                <a:spLocks noChangeShapeType="1"/>
              </p:cNvSpPr>
              <p:nvPr userDrawn="1"/>
            </p:nvSpPr>
            <p:spPr bwMode="auto">
              <a:xfrm>
                <a:off x="178074" y="46438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5" name="Line 19">
                <a:extLst>
                  <a:ext uri="{FF2B5EF4-FFF2-40B4-BE49-F238E27FC236}">
                    <a16:creationId xmlns:a16="http://schemas.microsoft.com/office/drawing/2014/main" id="{8870D894-1D46-4193-A356-3B3B47BC911F}"/>
                  </a:ext>
                </a:extLst>
              </p:cNvPr>
              <p:cNvSpPr>
                <a:spLocks noChangeShapeType="1"/>
              </p:cNvSpPr>
              <p:nvPr userDrawn="1"/>
            </p:nvSpPr>
            <p:spPr bwMode="auto">
              <a:xfrm>
                <a:off x="178074" y="45009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6" name="Line 20">
                <a:extLst>
                  <a:ext uri="{FF2B5EF4-FFF2-40B4-BE49-F238E27FC236}">
                    <a16:creationId xmlns:a16="http://schemas.microsoft.com/office/drawing/2014/main" id="{E62FE32C-C1AA-4D40-946C-A2C857DF1D2C}"/>
                  </a:ext>
                </a:extLst>
              </p:cNvPr>
              <p:cNvSpPr>
                <a:spLocks noChangeShapeType="1"/>
              </p:cNvSpPr>
              <p:nvPr userDrawn="1"/>
            </p:nvSpPr>
            <p:spPr bwMode="auto">
              <a:xfrm>
                <a:off x="178074" y="43564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7" name="Line 21">
                <a:extLst>
                  <a:ext uri="{FF2B5EF4-FFF2-40B4-BE49-F238E27FC236}">
                    <a16:creationId xmlns:a16="http://schemas.microsoft.com/office/drawing/2014/main" id="{A41DF6BE-EF66-4E04-9235-822F95384006}"/>
                  </a:ext>
                </a:extLst>
              </p:cNvPr>
              <p:cNvSpPr>
                <a:spLocks noChangeShapeType="1"/>
              </p:cNvSpPr>
              <p:nvPr userDrawn="1"/>
            </p:nvSpPr>
            <p:spPr bwMode="auto">
              <a:xfrm>
                <a:off x="178074" y="42120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 name="Line 22">
                <a:extLst>
                  <a:ext uri="{FF2B5EF4-FFF2-40B4-BE49-F238E27FC236}">
                    <a16:creationId xmlns:a16="http://schemas.microsoft.com/office/drawing/2014/main" id="{04515879-DFE5-4F8A-B76C-705440CA75BA}"/>
                  </a:ext>
                </a:extLst>
              </p:cNvPr>
              <p:cNvSpPr>
                <a:spLocks noChangeShapeType="1"/>
              </p:cNvSpPr>
              <p:nvPr userDrawn="1"/>
            </p:nvSpPr>
            <p:spPr bwMode="auto">
              <a:xfrm>
                <a:off x="178074" y="39246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9" name="Line 23">
                <a:extLst>
                  <a:ext uri="{FF2B5EF4-FFF2-40B4-BE49-F238E27FC236}">
                    <a16:creationId xmlns:a16="http://schemas.microsoft.com/office/drawing/2014/main" id="{0952AF1D-8248-4B31-B111-ACD4257CBB02}"/>
                  </a:ext>
                </a:extLst>
              </p:cNvPr>
              <p:cNvSpPr>
                <a:spLocks noChangeShapeType="1"/>
              </p:cNvSpPr>
              <p:nvPr userDrawn="1"/>
            </p:nvSpPr>
            <p:spPr bwMode="auto">
              <a:xfrm>
                <a:off x="178074" y="37802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0" name="Line 24">
                <a:extLst>
                  <a:ext uri="{FF2B5EF4-FFF2-40B4-BE49-F238E27FC236}">
                    <a16:creationId xmlns:a16="http://schemas.microsoft.com/office/drawing/2014/main" id="{5DF19807-4FC9-4DCA-8DBB-DA4B436820F2}"/>
                  </a:ext>
                </a:extLst>
              </p:cNvPr>
              <p:cNvSpPr>
                <a:spLocks noChangeShapeType="1"/>
              </p:cNvSpPr>
              <p:nvPr userDrawn="1"/>
            </p:nvSpPr>
            <p:spPr bwMode="auto">
              <a:xfrm>
                <a:off x="178074" y="36357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1" name="Line 25">
                <a:extLst>
                  <a:ext uri="{FF2B5EF4-FFF2-40B4-BE49-F238E27FC236}">
                    <a16:creationId xmlns:a16="http://schemas.microsoft.com/office/drawing/2014/main" id="{3B491BFB-F3D6-4AE7-A3AB-529175A1FC52}"/>
                  </a:ext>
                </a:extLst>
              </p:cNvPr>
              <p:cNvSpPr>
                <a:spLocks noChangeShapeType="1"/>
              </p:cNvSpPr>
              <p:nvPr userDrawn="1"/>
            </p:nvSpPr>
            <p:spPr bwMode="auto">
              <a:xfrm>
                <a:off x="178074" y="34928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2" name="Line 26">
                <a:extLst>
                  <a:ext uri="{FF2B5EF4-FFF2-40B4-BE49-F238E27FC236}">
                    <a16:creationId xmlns:a16="http://schemas.microsoft.com/office/drawing/2014/main" id="{F13ED150-3A1D-42A7-9E86-E99A6B5238F8}"/>
                  </a:ext>
                </a:extLst>
              </p:cNvPr>
              <p:cNvSpPr>
                <a:spLocks noChangeShapeType="1"/>
              </p:cNvSpPr>
              <p:nvPr userDrawn="1"/>
            </p:nvSpPr>
            <p:spPr bwMode="auto">
              <a:xfrm>
                <a:off x="178074" y="33484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3" name="Line 27">
                <a:extLst>
                  <a:ext uri="{FF2B5EF4-FFF2-40B4-BE49-F238E27FC236}">
                    <a16:creationId xmlns:a16="http://schemas.microsoft.com/office/drawing/2014/main" id="{EC8E0ABF-A65A-4B61-8B39-1DB126D7CE48}"/>
                  </a:ext>
                </a:extLst>
              </p:cNvPr>
              <p:cNvSpPr>
                <a:spLocks noChangeShapeType="1"/>
              </p:cNvSpPr>
              <p:nvPr userDrawn="1"/>
            </p:nvSpPr>
            <p:spPr bwMode="auto">
              <a:xfrm>
                <a:off x="178074" y="32039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4" name="Line 28">
                <a:extLst>
                  <a:ext uri="{FF2B5EF4-FFF2-40B4-BE49-F238E27FC236}">
                    <a16:creationId xmlns:a16="http://schemas.microsoft.com/office/drawing/2014/main" id="{5B0E93A0-803C-43D4-922B-174A4DD30EAF}"/>
                  </a:ext>
                </a:extLst>
              </p:cNvPr>
              <p:cNvSpPr>
                <a:spLocks noChangeShapeType="1"/>
              </p:cNvSpPr>
              <p:nvPr userDrawn="1"/>
            </p:nvSpPr>
            <p:spPr bwMode="auto">
              <a:xfrm>
                <a:off x="178074" y="30610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5" name="Line 29">
                <a:extLst>
                  <a:ext uri="{FF2B5EF4-FFF2-40B4-BE49-F238E27FC236}">
                    <a16:creationId xmlns:a16="http://schemas.microsoft.com/office/drawing/2014/main" id="{D3F014D9-1393-4D00-9A6D-9E0E19D15C5C}"/>
                  </a:ext>
                </a:extLst>
              </p:cNvPr>
              <p:cNvSpPr>
                <a:spLocks noChangeShapeType="1"/>
              </p:cNvSpPr>
              <p:nvPr userDrawn="1"/>
            </p:nvSpPr>
            <p:spPr bwMode="auto">
              <a:xfrm>
                <a:off x="178074" y="29166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6" name="Line 30">
                <a:extLst>
                  <a:ext uri="{FF2B5EF4-FFF2-40B4-BE49-F238E27FC236}">
                    <a16:creationId xmlns:a16="http://schemas.microsoft.com/office/drawing/2014/main" id="{414030D1-E2E5-4E55-8024-2D453BC4802C}"/>
                  </a:ext>
                </a:extLst>
              </p:cNvPr>
              <p:cNvSpPr>
                <a:spLocks noChangeShapeType="1"/>
              </p:cNvSpPr>
              <p:nvPr userDrawn="1"/>
            </p:nvSpPr>
            <p:spPr bwMode="auto">
              <a:xfrm>
                <a:off x="178074" y="27721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7" name="Line 31">
                <a:extLst>
                  <a:ext uri="{FF2B5EF4-FFF2-40B4-BE49-F238E27FC236}">
                    <a16:creationId xmlns:a16="http://schemas.microsoft.com/office/drawing/2014/main" id="{FDB3FA4B-DE95-483C-A755-22E878FB2E2B}"/>
                  </a:ext>
                </a:extLst>
              </p:cNvPr>
              <p:cNvSpPr>
                <a:spLocks noChangeShapeType="1"/>
              </p:cNvSpPr>
              <p:nvPr userDrawn="1"/>
            </p:nvSpPr>
            <p:spPr bwMode="auto">
              <a:xfrm>
                <a:off x="178074" y="26276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8" name="Line 32">
                <a:extLst>
                  <a:ext uri="{FF2B5EF4-FFF2-40B4-BE49-F238E27FC236}">
                    <a16:creationId xmlns:a16="http://schemas.microsoft.com/office/drawing/2014/main" id="{35206945-08AE-4534-AE16-F2B17244D230}"/>
                  </a:ext>
                </a:extLst>
              </p:cNvPr>
              <p:cNvSpPr>
                <a:spLocks noChangeShapeType="1"/>
              </p:cNvSpPr>
              <p:nvPr userDrawn="1"/>
            </p:nvSpPr>
            <p:spPr bwMode="auto">
              <a:xfrm>
                <a:off x="178074" y="24848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9" name="Line 33">
                <a:extLst>
                  <a:ext uri="{FF2B5EF4-FFF2-40B4-BE49-F238E27FC236}">
                    <a16:creationId xmlns:a16="http://schemas.microsoft.com/office/drawing/2014/main" id="{27C86116-2335-4015-8AAC-D3331F924635}"/>
                  </a:ext>
                </a:extLst>
              </p:cNvPr>
              <p:cNvSpPr>
                <a:spLocks noChangeShapeType="1"/>
              </p:cNvSpPr>
              <p:nvPr userDrawn="1"/>
            </p:nvSpPr>
            <p:spPr bwMode="auto">
              <a:xfrm>
                <a:off x="178074" y="23403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0" name="Line 34">
                <a:extLst>
                  <a:ext uri="{FF2B5EF4-FFF2-40B4-BE49-F238E27FC236}">
                    <a16:creationId xmlns:a16="http://schemas.microsoft.com/office/drawing/2014/main" id="{3BF6F914-6E1F-4EB0-8F80-051002B517C6}"/>
                  </a:ext>
                </a:extLst>
              </p:cNvPr>
              <p:cNvSpPr>
                <a:spLocks noChangeShapeType="1"/>
              </p:cNvSpPr>
              <p:nvPr userDrawn="1"/>
            </p:nvSpPr>
            <p:spPr bwMode="auto">
              <a:xfrm>
                <a:off x="178074" y="21958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1" name="Line 35">
                <a:extLst>
                  <a:ext uri="{FF2B5EF4-FFF2-40B4-BE49-F238E27FC236}">
                    <a16:creationId xmlns:a16="http://schemas.microsoft.com/office/drawing/2014/main" id="{04D2FA21-70F9-4DA5-A0FC-C0E92E3FE52E}"/>
                  </a:ext>
                </a:extLst>
              </p:cNvPr>
              <p:cNvSpPr>
                <a:spLocks noChangeShapeType="1"/>
              </p:cNvSpPr>
              <p:nvPr userDrawn="1"/>
            </p:nvSpPr>
            <p:spPr bwMode="auto">
              <a:xfrm>
                <a:off x="178074" y="20514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 name="Line 36">
                <a:extLst>
                  <a:ext uri="{FF2B5EF4-FFF2-40B4-BE49-F238E27FC236}">
                    <a16:creationId xmlns:a16="http://schemas.microsoft.com/office/drawing/2014/main" id="{F58D4FB5-90F3-4530-8AF9-1A1ED0B03627}"/>
                  </a:ext>
                </a:extLst>
              </p:cNvPr>
              <p:cNvSpPr>
                <a:spLocks noChangeShapeType="1"/>
              </p:cNvSpPr>
              <p:nvPr userDrawn="1"/>
            </p:nvSpPr>
            <p:spPr bwMode="auto">
              <a:xfrm>
                <a:off x="178074" y="19085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 name="Line 37">
                <a:extLst>
                  <a:ext uri="{FF2B5EF4-FFF2-40B4-BE49-F238E27FC236}">
                    <a16:creationId xmlns:a16="http://schemas.microsoft.com/office/drawing/2014/main" id="{46EF435C-533B-4F36-A45C-DED4C9DA1769}"/>
                  </a:ext>
                </a:extLst>
              </p:cNvPr>
              <p:cNvSpPr>
                <a:spLocks noChangeShapeType="1"/>
              </p:cNvSpPr>
              <p:nvPr userDrawn="1"/>
            </p:nvSpPr>
            <p:spPr bwMode="auto">
              <a:xfrm>
                <a:off x="178074" y="17640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4" name="Line 38">
                <a:extLst>
                  <a:ext uri="{FF2B5EF4-FFF2-40B4-BE49-F238E27FC236}">
                    <a16:creationId xmlns:a16="http://schemas.microsoft.com/office/drawing/2014/main" id="{7260D7FA-0243-4149-92F2-9A2E3D3D639A}"/>
                  </a:ext>
                </a:extLst>
              </p:cNvPr>
              <p:cNvSpPr>
                <a:spLocks noChangeShapeType="1"/>
              </p:cNvSpPr>
              <p:nvPr userDrawn="1"/>
            </p:nvSpPr>
            <p:spPr bwMode="auto">
              <a:xfrm>
                <a:off x="178074" y="16196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5" name="Line 39">
                <a:extLst>
                  <a:ext uri="{FF2B5EF4-FFF2-40B4-BE49-F238E27FC236}">
                    <a16:creationId xmlns:a16="http://schemas.microsoft.com/office/drawing/2014/main" id="{E17B36A0-958F-443F-9FD7-D5530C92BC70}"/>
                  </a:ext>
                </a:extLst>
              </p:cNvPr>
              <p:cNvSpPr>
                <a:spLocks noChangeShapeType="1"/>
              </p:cNvSpPr>
              <p:nvPr userDrawn="1"/>
            </p:nvSpPr>
            <p:spPr bwMode="auto">
              <a:xfrm>
                <a:off x="178074" y="14767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6" name="Line 102">
                <a:extLst>
                  <a:ext uri="{FF2B5EF4-FFF2-40B4-BE49-F238E27FC236}">
                    <a16:creationId xmlns:a16="http://schemas.microsoft.com/office/drawing/2014/main" id="{351063C8-67B1-4656-BE04-74F237AAE0DC}"/>
                  </a:ext>
                </a:extLst>
              </p:cNvPr>
              <p:cNvSpPr>
                <a:spLocks noChangeShapeType="1"/>
              </p:cNvSpPr>
              <p:nvPr userDrawn="1"/>
            </p:nvSpPr>
            <p:spPr bwMode="auto">
              <a:xfrm>
                <a:off x="178074" y="4069139"/>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7" name="Line 4">
                <a:extLst>
                  <a:ext uri="{FF2B5EF4-FFF2-40B4-BE49-F238E27FC236}">
                    <a16:creationId xmlns:a16="http://schemas.microsoft.com/office/drawing/2014/main" id="{A46FAAE6-29DC-4506-AD6F-E0CFB6E0E485}"/>
                  </a:ext>
                </a:extLst>
              </p:cNvPr>
              <p:cNvSpPr>
                <a:spLocks noChangeShapeType="1"/>
              </p:cNvSpPr>
              <p:nvPr userDrawn="1"/>
            </p:nvSpPr>
            <p:spPr bwMode="auto">
              <a:xfrm>
                <a:off x="178074" y="6804864"/>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8" name="Line 4">
                <a:extLst>
                  <a:ext uri="{FF2B5EF4-FFF2-40B4-BE49-F238E27FC236}">
                    <a16:creationId xmlns:a16="http://schemas.microsoft.com/office/drawing/2014/main" id="{BDB1BE34-748E-475F-92C8-62D418402AEE}"/>
                  </a:ext>
                </a:extLst>
              </p:cNvPr>
              <p:cNvSpPr>
                <a:spLocks noChangeShapeType="1"/>
              </p:cNvSpPr>
              <p:nvPr userDrawn="1"/>
            </p:nvSpPr>
            <p:spPr bwMode="auto">
              <a:xfrm>
                <a:off x="178074" y="6948864"/>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9" name="Line 39">
                <a:extLst>
                  <a:ext uri="{FF2B5EF4-FFF2-40B4-BE49-F238E27FC236}">
                    <a16:creationId xmlns:a16="http://schemas.microsoft.com/office/drawing/2014/main" id="{B8FC7F79-F5A5-4158-8740-748E3241FF8F}"/>
                  </a:ext>
                </a:extLst>
              </p:cNvPr>
              <p:cNvSpPr>
                <a:spLocks noChangeShapeType="1"/>
              </p:cNvSpPr>
              <p:nvPr userDrawn="1"/>
            </p:nvSpPr>
            <p:spPr bwMode="auto">
              <a:xfrm>
                <a:off x="178074" y="1332288"/>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 name="Line 4">
                <a:extLst>
                  <a:ext uri="{FF2B5EF4-FFF2-40B4-BE49-F238E27FC236}">
                    <a16:creationId xmlns:a16="http://schemas.microsoft.com/office/drawing/2014/main" id="{04F44B2B-BA78-4509-9C32-74EDCFF90D98}"/>
                  </a:ext>
                </a:extLst>
              </p:cNvPr>
              <p:cNvSpPr>
                <a:spLocks noChangeShapeType="1"/>
              </p:cNvSpPr>
              <p:nvPr userDrawn="1"/>
            </p:nvSpPr>
            <p:spPr bwMode="auto">
              <a:xfrm>
                <a:off x="178074" y="738028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1" name="Line 34">
                <a:extLst>
                  <a:ext uri="{FF2B5EF4-FFF2-40B4-BE49-F238E27FC236}">
                    <a16:creationId xmlns:a16="http://schemas.microsoft.com/office/drawing/2014/main" id="{5E5B63E7-A874-41DF-80CD-384ECF0D0ECD}"/>
                  </a:ext>
                </a:extLst>
              </p:cNvPr>
              <p:cNvSpPr>
                <a:spLocks noChangeShapeType="1"/>
              </p:cNvSpPr>
              <p:nvPr userDrawn="1"/>
            </p:nvSpPr>
            <p:spPr bwMode="auto">
              <a:xfrm>
                <a:off x="178074" y="1332288"/>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2" name="Line 35">
                <a:extLst>
                  <a:ext uri="{FF2B5EF4-FFF2-40B4-BE49-F238E27FC236}">
                    <a16:creationId xmlns:a16="http://schemas.microsoft.com/office/drawing/2014/main" id="{09956D0B-D2BD-494C-9E10-AC5791E6B997}"/>
                  </a:ext>
                </a:extLst>
              </p:cNvPr>
              <p:cNvSpPr>
                <a:spLocks noChangeShapeType="1"/>
              </p:cNvSpPr>
              <p:nvPr userDrawn="1"/>
            </p:nvSpPr>
            <p:spPr bwMode="auto">
              <a:xfrm>
                <a:off x="178074" y="118782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 name="Line 36">
                <a:extLst>
                  <a:ext uri="{FF2B5EF4-FFF2-40B4-BE49-F238E27FC236}">
                    <a16:creationId xmlns:a16="http://schemas.microsoft.com/office/drawing/2014/main" id="{FDCF63A4-9AE6-42F3-B831-26054F80B908}"/>
                  </a:ext>
                </a:extLst>
              </p:cNvPr>
              <p:cNvSpPr>
                <a:spLocks noChangeShapeType="1"/>
              </p:cNvSpPr>
              <p:nvPr userDrawn="1"/>
            </p:nvSpPr>
            <p:spPr bwMode="auto">
              <a:xfrm>
                <a:off x="178074" y="104495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 name="グループ化 3">
              <a:extLst>
                <a:ext uri="{FF2B5EF4-FFF2-40B4-BE49-F238E27FC236}">
                  <a16:creationId xmlns:a16="http://schemas.microsoft.com/office/drawing/2014/main" id="{7563BD28-1209-42D1-9D77-592742544D69}"/>
                </a:ext>
              </a:extLst>
            </p:cNvPr>
            <p:cNvGrpSpPr/>
            <p:nvPr userDrawn="1"/>
          </p:nvGrpSpPr>
          <p:grpSpPr>
            <a:xfrm>
              <a:off x="177800" y="1042608"/>
              <a:ext cx="10368268" cy="6337679"/>
              <a:chOff x="177800" y="613150"/>
              <a:chExt cx="10368268" cy="6767138"/>
            </a:xfrm>
          </p:grpSpPr>
          <p:sp>
            <p:nvSpPr>
              <p:cNvPr id="5" name="Line 41">
                <a:extLst>
                  <a:ext uri="{FF2B5EF4-FFF2-40B4-BE49-F238E27FC236}">
                    <a16:creationId xmlns:a16="http://schemas.microsoft.com/office/drawing/2014/main" id="{B3C22C89-D315-4DE2-A2CE-1772E3524552}"/>
                  </a:ext>
                </a:extLst>
              </p:cNvPr>
              <p:cNvSpPr>
                <a:spLocks noChangeShapeType="1"/>
              </p:cNvSpPr>
              <p:nvPr userDrawn="1"/>
            </p:nvSpPr>
            <p:spPr bwMode="auto">
              <a:xfrm>
                <a:off x="132972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 name="Line 42">
                <a:extLst>
                  <a:ext uri="{FF2B5EF4-FFF2-40B4-BE49-F238E27FC236}">
                    <a16:creationId xmlns:a16="http://schemas.microsoft.com/office/drawing/2014/main" id="{B6B37B61-127F-43BC-8980-FDDC4E2D4884}"/>
                  </a:ext>
                </a:extLst>
              </p:cNvPr>
              <p:cNvSpPr>
                <a:spLocks noChangeShapeType="1"/>
              </p:cNvSpPr>
              <p:nvPr userDrawn="1"/>
            </p:nvSpPr>
            <p:spPr bwMode="auto">
              <a:xfrm>
                <a:off x="147371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 name="Line 43">
                <a:extLst>
                  <a:ext uri="{FF2B5EF4-FFF2-40B4-BE49-F238E27FC236}">
                    <a16:creationId xmlns:a16="http://schemas.microsoft.com/office/drawing/2014/main" id="{814E20DB-764C-424E-81E2-70243941EA7A}"/>
                  </a:ext>
                </a:extLst>
              </p:cNvPr>
              <p:cNvSpPr>
                <a:spLocks noChangeShapeType="1"/>
              </p:cNvSpPr>
              <p:nvPr userDrawn="1"/>
            </p:nvSpPr>
            <p:spPr bwMode="auto">
              <a:xfrm>
                <a:off x="161771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 name="Line 44">
                <a:extLst>
                  <a:ext uri="{FF2B5EF4-FFF2-40B4-BE49-F238E27FC236}">
                    <a16:creationId xmlns:a16="http://schemas.microsoft.com/office/drawing/2014/main" id="{FCABC8BD-5A98-49C6-B473-81F079E35153}"/>
                  </a:ext>
                </a:extLst>
              </p:cNvPr>
              <p:cNvSpPr>
                <a:spLocks noChangeShapeType="1"/>
              </p:cNvSpPr>
              <p:nvPr userDrawn="1"/>
            </p:nvSpPr>
            <p:spPr bwMode="auto">
              <a:xfrm>
                <a:off x="176170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 name="Line 45">
                <a:extLst>
                  <a:ext uri="{FF2B5EF4-FFF2-40B4-BE49-F238E27FC236}">
                    <a16:creationId xmlns:a16="http://schemas.microsoft.com/office/drawing/2014/main" id="{1A60A482-CAE7-4B32-B147-65B54D505B66}"/>
                  </a:ext>
                </a:extLst>
              </p:cNvPr>
              <p:cNvSpPr>
                <a:spLocks noChangeShapeType="1"/>
              </p:cNvSpPr>
              <p:nvPr userDrawn="1"/>
            </p:nvSpPr>
            <p:spPr bwMode="auto">
              <a:xfrm>
                <a:off x="190569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 name="Line 46">
                <a:extLst>
                  <a:ext uri="{FF2B5EF4-FFF2-40B4-BE49-F238E27FC236}">
                    <a16:creationId xmlns:a16="http://schemas.microsoft.com/office/drawing/2014/main" id="{EFDE9D29-C267-4456-BF4C-3E31CC996007}"/>
                  </a:ext>
                </a:extLst>
              </p:cNvPr>
              <p:cNvSpPr>
                <a:spLocks noChangeShapeType="1"/>
              </p:cNvSpPr>
              <p:nvPr userDrawn="1"/>
            </p:nvSpPr>
            <p:spPr bwMode="auto">
              <a:xfrm>
                <a:off x="204968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 name="Line 47">
                <a:extLst>
                  <a:ext uri="{FF2B5EF4-FFF2-40B4-BE49-F238E27FC236}">
                    <a16:creationId xmlns:a16="http://schemas.microsoft.com/office/drawing/2014/main" id="{491A06B6-733C-4C7D-A019-438D4782E29D}"/>
                  </a:ext>
                </a:extLst>
              </p:cNvPr>
              <p:cNvSpPr>
                <a:spLocks noChangeShapeType="1"/>
              </p:cNvSpPr>
              <p:nvPr userDrawn="1"/>
            </p:nvSpPr>
            <p:spPr bwMode="auto">
              <a:xfrm>
                <a:off x="219367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 name="Line 48">
                <a:extLst>
                  <a:ext uri="{FF2B5EF4-FFF2-40B4-BE49-F238E27FC236}">
                    <a16:creationId xmlns:a16="http://schemas.microsoft.com/office/drawing/2014/main" id="{1A2FF589-8AE7-4B04-A3CF-707EC50F0E4D}"/>
                  </a:ext>
                </a:extLst>
              </p:cNvPr>
              <p:cNvSpPr>
                <a:spLocks noChangeShapeType="1"/>
              </p:cNvSpPr>
              <p:nvPr userDrawn="1"/>
            </p:nvSpPr>
            <p:spPr bwMode="auto">
              <a:xfrm>
                <a:off x="233766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 name="Line 49">
                <a:extLst>
                  <a:ext uri="{FF2B5EF4-FFF2-40B4-BE49-F238E27FC236}">
                    <a16:creationId xmlns:a16="http://schemas.microsoft.com/office/drawing/2014/main" id="{220BD835-09F7-42BC-8A59-760F67C3BA30}"/>
                  </a:ext>
                </a:extLst>
              </p:cNvPr>
              <p:cNvSpPr>
                <a:spLocks noChangeShapeType="1"/>
              </p:cNvSpPr>
              <p:nvPr userDrawn="1"/>
            </p:nvSpPr>
            <p:spPr bwMode="auto">
              <a:xfrm>
                <a:off x="248165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 name="Line 50">
                <a:extLst>
                  <a:ext uri="{FF2B5EF4-FFF2-40B4-BE49-F238E27FC236}">
                    <a16:creationId xmlns:a16="http://schemas.microsoft.com/office/drawing/2014/main" id="{80C9531A-D351-4FB0-810D-0B60B9AE5DA3}"/>
                  </a:ext>
                </a:extLst>
              </p:cNvPr>
              <p:cNvSpPr>
                <a:spLocks noChangeShapeType="1"/>
              </p:cNvSpPr>
              <p:nvPr userDrawn="1"/>
            </p:nvSpPr>
            <p:spPr bwMode="auto">
              <a:xfrm>
                <a:off x="262564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 name="Line 51">
                <a:extLst>
                  <a:ext uri="{FF2B5EF4-FFF2-40B4-BE49-F238E27FC236}">
                    <a16:creationId xmlns:a16="http://schemas.microsoft.com/office/drawing/2014/main" id="{B8E8462B-F715-42E6-9C65-36FFE4337D4E}"/>
                  </a:ext>
                </a:extLst>
              </p:cNvPr>
              <p:cNvSpPr>
                <a:spLocks noChangeShapeType="1"/>
              </p:cNvSpPr>
              <p:nvPr userDrawn="1"/>
            </p:nvSpPr>
            <p:spPr bwMode="auto">
              <a:xfrm>
                <a:off x="276963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 name="Line 52">
                <a:extLst>
                  <a:ext uri="{FF2B5EF4-FFF2-40B4-BE49-F238E27FC236}">
                    <a16:creationId xmlns:a16="http://schemas.microsoft.com/office/drawing/2014/main" id="{D8F1D8BF-9549-4DB4-8539-54E7306FE4B2}"/>
                  </a:ext>
                </a:extLst>
              </p:cNvPr>
              <p:cNvSpPr>
                <a:spLocks noChangeShapeType="1"/>
              </p:cNvSpPr>
              <p:nvPr userDrawn="1"/>
            </p:nvSpPr>
            <p:spPr bwMode="auto">
              <a:xfrm>
                <a:off x="291362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 name="Line 53">
                <a:extLst>
                  <a:ext uri="{FF2B5EF4-FFF2-40B4-BE49-F238E27FC236}">
                    <a16:creationId xmlns:a16="http://schemas.microsoft.com/office/drawing/2014/main" id="{21A8334C-E16F-4C67-A640-48814127DE18}"/>
                  </a:ext>
                </a:extLst>
              </p:cNvPr>
              <p:cNvSpPr>
                <a:spLocks noChangeShapeType="1"/>
              </p:cNvSpPr>
              <p:nvPr userDrawn="1"/>
            </p:nvSpPr>
            <p:spPr bwMode="auto">
              <a:xfrm>
                <a:off x="305762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 name="Line 54">
                <a:extLst>
                  <a:ext uri="{FF2B5EF4-FFF2-40B4-BE49-F238E27FC236}">
                    <a16:creationId xmlns:a16="http://schemas.microsoft.com/office/drawing/2014/main" id="{87645081-3E3E-46BC-930C-6315E36C5EB3}"/>
                  </a:ext>
                </a:extLst>
              </p:cNvPr>
              <p:cNvSpPr>
                <a:spLocks noChangeShapeType="1"/>
              </p:cNvSpPr>
              <p:nvPr userDrawn="1"/>
            </p:nvSpPr>
            <p:spPr bwMode="auto">
              <a:xfrm>
                <a:off x="320161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 name="Line 55">
                <a:extLst>
                  <a:ext uri="{FF2B5EF4-FFF2-40B4-BE49-F238E27FC236}">
                    <a16:creationId xmlns:a16="http://schemas.microsoft.com/office/drawing/2014/main" id="{A4BEC564-851D-4F58-80F1-6A0185EDAFE7}"/>
                  </a:ext>
                </a:extLst>
              </p:cNvPr>
              <p:cNvSpPr>
                <a:spLocks noChangeShapeType="1"/>
              </p:cNvSpPr>
              <p:nvPr userDrawn="1"/>
            </p:nvSpPr>
            <p:spPr bwMode="auto">
              <a:xfrm>
                <a:off x="334560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 name="Line 56">
                <a:extLst>
                  <a:ext uri="{FF2B5EF4-FFF2-40B4-BE49-F238E27FC236}">
                    <a16:creationId xmlns:a16="http://schemas.microsoft.com/office/drawing/2014/main" id="{432A9BBC-9761-4CF7-8E8B-58C807DB482F}"/>
                  </a:ext>
                </a:extLst>
              </p:cNvPr>
              <p:cNvSpPr>
                <a:spLocks noChangeShapeType="1"/>
              </p:cNvSpPr>
              <p:nvPr userDrawn="1"/>
            </p:nvSpPr>
            <p:spPr bwMode="auto">
              <a:xfrm>
                <a:off x="348959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 name="Line 57">
                <a:extLst>
                  <a:ext uri="{FF2B5EF4-FFF2-40B4-BE49-F238E27FC236}">
                    <a16:creationId xmlns:a16="http://schemas.microsoft.com/office/drawing/2014/main" id="{20A6B1C2-9D27-470D-A085-87FA71EAB4A1}"/>
                  </a:ext>
                </a:extLst>
              </p:cNvPr>
              <p:cNvSpPr>
                <a:spLocks noChangeShapeType="1"/>
              </p:cNvSpPr>
              <p:nvPr userDrawn="1"/>
            </p:nvSpPr>
            <p:spPr bwMode="auto">
              <a:xfrm>
                <a:off x="363358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 name="Line 58">
                <a:extLst>
                  <a:ext uri="{FF2B5EF4-FFF2-40B4-BE49-F238E27FC236}">
                    <a16:creationId xmlns:a16="http://schemas.microsoft.com/office/drawing/2014/main" id="{F23207BF-AF0B-4F40-8B7A-C3F38848C909}"/>
                  </a:ext>
                </a:extLst>
              </p:cNvPr>
              <p:cNvSpPr>
                <a:spLocks noChangeShapeType="1"/>
              </p:cNvSpPr>
              <p:nvPr userDrawn="1"/>
            </p:nvSpPr>
            <p:spPr bwMode="auto">
              <a:xfrm>
                <a:off x="377757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 name="Line 59">
                <a:extLst>
                  <a:ext uri="{FF2B5EF4-FFF2-40B4-BE49-F238E27FC236}">
                    <a16:creationId xmlns:a16="http://schemas.microsoft.com/office/drawing/2014/main" id="{26C53B7A-6B78-45F3-81B8-0C4A985F930E}"/>
                  </a:ext>
                </a:extLst>
              </p:cNvPr>
              <p:cNvSpPr>
                <a:spLocks noChangeShapeType="1"/>
              </p:cNvSpPr>
              <p:nvPr userDrawn="1"/>
            </p:nvSpPr>
            <p:spPr bwMode="auto">
              <a:xfrm>
                <a:off x="392156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 name="Line 60">
                <a:extLst>
                  <a:ext uri="{FF2B5EF4-FFF2-40B4-BE49-F238E27FC236}">
                    <a16:creationId xmlns:a16="http://schemas.microsoft.com/office/drawing/2014/main" id="{EFE47F1C-76D7-41CA-9659-2A5E4423D6B4}"/>
                  </a:ext>
                </a:extLst>
              </p:cNvPr>
              <p:cNvSpPr>
                <a:spLocks noChangeShapeType="1"/>
              </p:cNvSpPr>
              <p:nvPr userDrawn="1"/>
            </p:nvSpPr>
            <p:spPr bwMode="auto">
              <a:xfrm>
                <a:off x="406555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 name="Line 61">
                <a:extLst>
                  <a:ext uri="{FF2B5EF4-FFF2-40B4-BE49-F238E27FC236}">
                    <a16:creationId xmlns:a16="http://schemas.microsoft.com/office/drawing/2014/main" id="{64457307-026F-493B-ABF6-07B942375561}"/>
                  </a:ext>
                </a:extLst>
              </p:cNvPr>
              <p:cNvSpPr>
                <a:spLocks noChangeShapeType="1"/>
              </p:cNvSpPr>
              <p:nvPr userDrawn="1"/>
            </p:nvSpPr>
            <p:spPr bwMode="auto">
              <a:xfrm>
                <a:off x="420954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 name="Line 62">
                <a:extLst>
                  <a:ext uri="{FF2B5EF4-FFF2-40B4-BE49-F238E27FC236}">
                    <a16:creationId xmlns:a16="http://schemas.microsoft.com/office/drawing/2014/main" id="{030B4BD7-7599-44B1-8074-D5431EC3F5EB}"/>
                  </a:ext>
                </a:extLst>
              </p:cNvPr>
              <p:cNvSpPr>
                <a:spLocks noChangeShapeType="1"/>
              </p:cNvSpPr>
              <p:nvPr userDrawn="1"/>
            </p:nvSpPr>
            <p:spPr bwMode="auto">
              <a:xfrm>
                <a:off x="435353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 name="Line 63">
                <a:extLst>
                  <a:ext uri="{FF2B5EF4-FFF2-40B4-BE49-F238E27FC236}">
                    <a16:creationId xmlns:a16="http://schemas.microsoft.com/office/drawing/2014/main" id="{4595D81E-7D18-4885-B662-9E134883C21E}"/>
                  </a:ext>
                </a:extLst>
              </p:cNvPr>
              <p:cNvSpPr>
                <a:spLocks noChangeShapeType="1"/>
              </p:cNvSpPr>
              <p:nvPr userDrawn="1"/>
            </p:nvSpPr>
            <p:spPr bwMode="auto">
              <a:xfrm>
                <a:off x="449753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 name="Line 64">
                <a:extLst>
                  <a:ext uri="{FF2B5EF4-FFF2-40B4-BE49-F238E27FC236}">
                    <a16:creationId xmlns:a16="http://schemas.microsoft.com/office/drawing/2014/main" id="{9D7EEAE3-EB7B-4CAB-8D29-74B01BF77DA7}"/>
                  </a:ext>
                </a:extLst>
              </p:cNvPr>
              <p:cNvSpPr>
                <a:spLocks noChangeShapeType="1"/>
              </p:cNvSpPr>
              <p:nvPr userDrawn="1"/>
            </p:nvSpPr>
            <p:spPr bwMode="auto">
              <a:xfrm>
                <a:off x="464152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 name="Line 65">
                <a:extLst>
                  <a:ext uri="{FF2B5EF4-FFF2-40B4-BE49-F238E27FC236}">
                    <a16:creationId xmlns:a16="http://schemas.microsoft.com/office/drawing/2014/main" id="{0F246FB1-7AE4-4FC2-ADF0-AEC7C07561B7}"/>
                  </a:ext>
                </a:extLst>
              </p:cNvPr>
              <p:cNvSpPr>
                <a:spLocks noChangeShapeType="1"/>
              </p:cNvSpPr>
              <p:nvPr userDrawn="1"/>
            </p:nvSpPr>
            <p:spPr bwMode="auto">
              <a:xfrm>
                <a:off x="478551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 name="Line 66">
                <a:extLst>
                  <a:ext uri="{FF2B5EF4-FFF2-40B4-BE49-F238E27FC236}">
                    <a16:creationId xmlns:a16="http://schemas.microsoft.com/office/drawing/2014/main" id="{F57F2CE7-B513-47B5-9D3D-A274C47CC757}"/>
                  </a:ext>
                </a:extLst>
              </p:cNvPr>
              <p:cNvSpPr>
                <a:spLocks noChangeShapeType="1"/>
              </p:cNvSpPr>
              <p:nvPr userDrawn="1"/>
            </p:nvSpPr>
            <p:spPr bwMode="auto">
              <a:xfrm>
                <a:off x="492950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 name="Line 67">
                <a:extLst>
                  <a:ext uri="{FF2B5EF4-FFF2-40B4-BE49-F238E27FC236}">
                    <a16:creationId xmlns:a16="http://schemas.microsoft.com/office/drawing/2014/main" id="{9040D867-6020-46C6-8856-42B9EE18A29D}"/>
                  </a:ext>
                </a:extLst>
              </p:cNvPr>
              <p:cNvSpPr>
                <a:spLocks noChangeShapeType="1"/>
              </p:cNvSpPr>
              <p:nvPr userDrawn="1"/>
            </p:nvSpPr>
            <p:spPr bwMode="auto">
              <a:xfrm>
                <a:off x="507349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 name="Line 68">
                <a:extLst>
                  <a:ext uri="{FF2B5EF4-FFF2-40B4-BE49-F238E27FC236}">
                    <a16:creationId xmlns:a16="http://schemas.microsoft.com/office/drawing/2014/main" id="{F353CD92-5CA1-4C0F-8661-E074AB491295}"/>
                  </a:ext>
                </a:extLst>
              </p:cNvPr>
              <p:cNvSpPr>
                <a:spLocks noChangeShapeType="1"/>
              </p:cNvSpPr>
              <p:nvPr userDrawn="1"/>
            </p:nvSpPr>
            <p:spPr bwMode="auto">
              <a:xfrm>
                <a:off x="521748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 name="Line 69">
                <a:extLst>
                  <a:ext uri="{FF2B5EF4-FFF2-40B4-BE49-F238E27FC236}">
                    <a16:creationId xmlns:a16="http://schemas.microsoft.com/office/drawing/2014/main" id="{0D038A48-2468-4083-ABDA-2013B92143E0}"/>
                  </a:ext>
                </a:extLst>
              </p:cNvPr>
              <p:cNvSpPr>
                <a:spLocks noChangeShapeType="1"/>
              </p:cNvSpPr>
              <p:nvPr userDrawn="1"/>
            </p:nvSpPr>
            <p:spPr bwMode="auto">
              <a:xfrm>
                <a:off x="536147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4" name="Line 70">
                <a:extLst>
                  <a:ext uri="{FF2B5EF4-FFF2-40B4-BE49-F238E27FC236}">
                    <a16:creationId xmlns:a16="http://schemas.microsoft.com/office/drawing/2014/main" id="{BAF64418-9CE6-467B-8BF0-9E2B368CB22E}"/>
                  </a:ext>
                </a:extLst>
              </p:cNvPr>
              <p:cNvSpPr>
                <a:spLocks noChangeShapeType="1"/>
              </p:cNvSpPr>
              <p:nvPr userDrawn="1"/>
            </p:nvSpPr>
            <p:spPr bwMode="auto">
              <a:xfrm>
                <a:off x="564945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 name="Line 71">
                <a:extLst>
                  <a:ext uri="{FF2B5EF4-FFF2-40B4-BE49-F238E27FC236}">
                    <a16:creationId xmlns:a16="http://schemas.microsoft.com/office/drawing/2014/main" id="{B08E98E2-2275-4757-AF6A-CEA7367028EB}"/>
                  </a:ext>
                </a:extLst>
              </p:cNvPr>
              <p:cNvSpPr>
                <a:spLocks noChangeShapeType="1"/>
              </p:cNvSpPr>
              <p:nvPr userDrawn="1"/>
            </p:nvSpPr>
            <p:spPr bwMode="auto">
              <a:xfrm>
                <a:off x="579344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 name="Line 72">
                <a:extLst>
                  <a:ext uri="{FF2B5EF4-FFF2-40B4-BE49-F238E27FC236}">
                    <a16:creationId xmlns:a16="http://schemas.microsoft.com/office/drawing/2014/main" id="{BAF0F2BB-8D3E-4967-B761-CA8A2E97D03B}"/>
                  </a:ext>
                </a:extLst>
              </p:cNvPr>
              <p:cNvSpPr>
                <a:spLocks noChangeShapeType="1"/>
              </p:cNvSpPr>
              <p:nvPr userDrawn="1"/>
            </p:nvSpPr>
            <p:spPr bwMode="auto">
              <a:xfrm>
                <a:off x="593744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 name="Line 73">
                <a:extLst>
                  <a:ext uri="{FF2B5EF4-FFF2-40B4-BE49-F238E27FC236}">
                    <a16:creationId xmlns:a16="http://schemas.microsoft.com/office/drawing/2014/main" id="{723DDDCA-6CF4-4716-9D83-57D409851449}"/>
                  </a:ext>
                </a:extLst>
              </p:cNvPr>
              <p:cNvSpPr>
                <a:spLocks noChangeShapeType="1"/>
              </p:cNvSpPr>
              <p:nvPr userDrawn="1"/>
            </p:nvSpPr>
            <p:spPr bwMode="auto">
              <a:xfrm>
                <a:off x="608143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 name="Line 74">
                <a:extLst>
                  <a:ext uri="{FF2B5EF4-FFF2-40B4-BE49-F238E27FC236}">
                    <a16:creationId xmlns:a16="http://schemas.microsoft.com/office/drawing/2014/main" id="{AAEFDC64-D696-421A-A86D-9EB4A4E11CA5}"/>
                  </a:ext>
                </a:extLst>
              </p:cNvPr>
              <p:cNvSpPr>
                <a:spLocks noChangeShapeType="1"/>
              </p:cNvSpPr>
              <p:nvPr userDrawn="1"/>
            </p:nvSpPr>
            <p:spPr bwMode="auto">
              <a:xfrm>
                <a:off x="622542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 name="Line 75">
                <a:extLst>
                  <a:ext uri="{FF2B5EF4-FFF2-40B4-BE49-F238E27FC236}">
                    <a16:creationId xmlns:a16="http://schemas.microsoft.com/office/drawing/2014/main" id="{18106B5D-9A4D-4E6A-B509-CCFE36E6471B}"/>
                  </a:ext>
                </a:extLst>
              </p:cNvPr>
              <p:cNvSpPr>
                <a:spLocks noChangeShapeType="1"/>
              </p:cNvSpPr>
              <p:nvPr userDrawn="1"/>
            </p:nvSpPr>
            <p:spPr bwMode="auto">
              <a:xfrm>
                <a:off x="636941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 name="Line 76">
                <a:extLst>
                  <a:ext uri="{FF2B5EF4-FFF2-40B4-BE49-F238E27FC236}">
                    <a16:creationId xmlns:a16="http://schemas.microsoft.com/office/drawing/2014/main" id="{BAFB4B40-3FCF-47E4-9472-C68AA657A83A}"/>
                  </a:ext>
                </a:extLst>
              </p:cNvPr>
              <p:cNvSpPr>
                <a:spLocks noChangeShapeType="1"/>
              </p:cNvSpPr>
              <p:nvPr userDrawn="1"/>
            </p:nvSpPr>
            <p:spPr bwMode="auto">
              <a:xfrm>
                <a:off x="651340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 name="Line 77">
                <a:extLst>
                  <a:ext uri="{FF2B5EF4-FFF2-40B4-BE49-F238E27FC236}">
                    <a16:creationId xmlns:a16="http://schemas.microsoft.com/office/drawing/2014/main" id="{91AC1E62-A671-457A-B999-A9AD01C32097}"/>
                  </a:ext>
                </a:extLst>
              </p:cNvPr>
              <p:cNvSpPr>
                <a:spLocks noChangeShapeType="1"/>
              </p:cNvSpPr>
              <p:nvPr userDrawn="1"/>
            </p:nvSpPr>
            <p:spPr bwMode="auto">
              <a:xfrm>
                <a:off x="665739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 name="Line 78">
                <a:extLst>
                  <a:ext uri="{FF2B5EF4-FFF2-40B4-BE49-F238E27FC236}">
                    <a16:creationId xmlns:a16="http://schemas.microsoft.com/office/drawing/2014/main" id="{EEE965B0-C6E6-4518-86CD-63D4B7EBA880}"/>
                  </a:ext>
                </a:extLst>
              </p:cNvPr>
              <p:cNvSpPr>
                <a:spLocks noChangeShapeType="1"/>
              </p:cNvSpPr>
              <p:nvPr userDrawn="1"/>
            </p:nvSpPr>
            <p:spPr bwMode="auto">
              <a:xfrm>
                <a:off x="680138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 name="Line 79">
                <a:extLst>
                  <a:ext uri="{FF2B5EF4-FFF2-40B4-BE49-F238E27FC236}">
                    <a16:creationId xmlns:a16="http://schemas.microsoft.com/office/drawing/2014/main" id="{24997377-0B31-44D1-B937-DB15718E3166}"/>
                  </a:ext>
                </a:extLst>
              </p:cNvPr>
              <p:cNvSpPr>
                <a:spLocks noChangeShapeType="1"/>
              </p:cNvSpPr>
              <p:nvPr userDrawn="1"/>
            </p:nvSpPr>
            <p:spPr bwMode="auto">
              <a:xfrm>
                <a:off x="694537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 name="Line 80">
                <a:extLst>
                  <a:ext uri="{FF2B5EF4-FFF2-40B4-BE49-F238E27FC236}">
                    <a16:creationId xmlns:a16="http://schemas.microsoft.com/office/drawing/2014/main" id="{D9108AD2-FE21-4DFA-98C7-9987526429BF}"/>
                  </a:ext>
                </a:extLst>
              </p:cNvPr>
              <p:cNvSpPr>
                <a:spLocks noChangeShapeType="1"/>
              </p:cNvSpPr>
              <p:nvPr userDrawn="1"/>
            </p:nvSpPr>
            <p:spPr bwMode="auto">
              <a:xfrm>
                <a:off x="708936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5" name="Line 81">
                <a:extLst>
                  <a:ext uri="{FF2B5EF4-FFF2-40B4-BE49-F238E27FC236}">
                    <a16:creationId xmlns:a16="http://schemas.microsoft.com/office/drawing/2014/main" id="{1CA5C353-7840-45EE-863A-10C278F5A325}"/>
                  </a:ext>
                </a:extLst>
              </p:cNvPr>
              <p:cNvSpPr>
                <a:spLocks noChangeShapeType="1"/>
              </p:cNvSpPr>
              <p:nvPr userDrawn="1"/>
            </p:nvSpPr>
            <p:spPr bwMode="auto">
              <a:xfrm>
                <a:off x="723335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 name="Line 82">
                <a:extLst>
                  <a:ext uri="{FF2B5EF4-FFF2-40B4-BE49-F238E27FC236}">
                    <a16:creationId xmlns:a16="http://schemas.microsoft.com/office/drawing/2014/main" id="{26AFC1F5-9DCD-49DE-9CC8-D9D4F6233EF8}"/>
                  </a:ext>
                </a:extLst>
              </p:cNvPr>
              <p:cNvSpPr>
                <a:spLocks noChangeShapeType="1"/>
              </p:cNvSpPr>
              <p:nvPr userDrawn="1"/>
            </p:nvSpPr>
            <p:spPr bwMode="auto">
              <a:xfrm>
                <a:off x="737735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 name="Line 83">
                <a:extLst>
                  <a:ext uri="{FF2B5EF4-FFF2-40B4-BE49-F238E27FC236}">
                    <a16:creationId xmlns:a16="http://schemas.microsoft.com/office/drawing/2014/main" id="{14B32CED-A602-42D5-A3B1-8FF2269F4501}"/>
                  </a:ext>
                </a:extLst>
              </p:cNvPr>
              <p:cNvSpPr>
                <a:spLocks noChangeShapeType="1"/>
              </p:cNvSpPr>
              <p:nvPr userDrawn="1"/>
            </p:nvSpPr>
            <p:spPr bwMode="auto">
              <a:xfrm>
                <a:off x="752134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 name="Line 84">
                <a:extLst>
                  <a:ext uri="{FF2B5EF4-FFF2-40B4-BE49-F238E27FC236}">
                    <a16:creationId xmlns:a16="http://schemas.microsoft.com/office/drawing/2014/main" id="{8898D64B-560A-4FE6-A65E-5FDEE2787597}"/>
                  </a:ext>
                </a:extLst>
              </p:cNvPr>
              <p:cNvSpPr>
                <a:spLocks noChangeShapeType="1"/>
              </p:cNvSpPr>
              <p:nvPr userDrawn="1"/>
            </p:nvSpPr>
            <p:spPr bwMode="auto">
              <a:xfrm>
                <a:off x="766533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9" name="Line 85">
                <a:extLst>
                  <a:ext uri="{FF2B5EF4-FFF2-40B4-BE49-F238E27FC236}">
                    <a16:creationId xmlns:a16="http://schemas.microsoft.com/office/drawing/2014/main" id="{DE3EB8DA-494D-48D7-9D5A-041A02840615}"/>
                  </a:ext>
                </a:extLst>
              </p:cNvPr>
              <p:cNvSpPr>
                <a:spLocks noChangeShapeType="1"/>
              </p:cNvSpPr>
              <p:nvPr userDrawn="1"/>
            </p:nvSpPr>
            <p:spPr bwMode="auto">
              <a:xfrm>
                <a:off x="780932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 name="Line 86">
                <a:extLst>
                  <a:ext uri="{FF2B5EF4-FFF2-40B4-BE49-F238E27FC236}">
                    <a16:creationId xmlns:a16="http://schemas.microsoft.com/office/drawing/2014/main" id="{090115F5-7C62-42C7-915F-569C75B502BF}"/>
                  </a:ext>
                </a:extLst>
              </p:cNvPr>
              <p:cNvSpPr>
                <a:spLocks noChangeShapeType="1"/>
              </p:cNvSpPr>
              <p:nvPr userDrawn="1"/>
            </p:nvSpPr>
            <p:spPr bwMode="auto">
              <a:xfrm>
                <a:off x="795331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 name="Line 87">
                <a:extLst>
                  <a:ext uri="{FF2B5EF4-FFF2-40B4-BE49-F238E27FC236}">
                    <a16:creationId xmlns:a16="http://schemas.microsoft.com/office/drawing/2014/main" id="{07150042-95BE-4CDF-8FFB-4CB35B404708}"/>
                  </a:ext>
                </a:extLst>
              </p:cNvPr>
              <p:cNvSpPr>
                <a:spLocks noChangeShapeType="1"/>
              </p:cNvSpPr>
              <p:nvPr userDrawn="1"/>
            </p:nvSpPr>
            <p:spPr bwMode="auto">
              <a:xfrm>
                <a:off x="809730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 name="Line 88">
                <a:extLst>
                  <a:ext uri="{FF2B5EF4-FFF2-40B4-BE49-F238E27FC236}">
                    <a16:creationId xmlns:a16="http://schemas.microsoft.com/office/drawing/2014/main" id="{4D5B66A5-264B-4795-ADBD-502ED4E9C0E0}"/>
                  </a:ext>
                </a:extLst>
              </p:cNvPr>
              <p:cNvSpPr>
                <a:spLocks noChangeShapeType="1"/>
              </p:cNvSpPr>
              <p:nvPr userDrawn="1"/>
            </p:nvSpPr>
            <p:spPr bwMode="auto">
              <a:xfrm>
                <a:off x="824129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3" name="Line 89">
                <a:extLst>
                  <a:ext uri="{FF2B5EF4-FFF2-40B4-BE49-F238E27FC236}">
                    <a16:creationId xmlns:a16="http://schemas.microsoft.com/office/drawing/2014/main" id="{24BF882A-B84D-4511-B50C-111B07E51870}"/>
                  </a:ext>
                </a:extLst>
              </p:cNvPr>
              <p:cNvSpPr>
                <a:spLocks noChangeShapeType="1"/>
              </p:cNvSpPr>
              <p:nvPr userDrawn="1"/>
            </p:nvSpPr>
            <p:spPr bwMode="auto">
              <a:xfrm>
                <a:off x="838528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 name="Line 90">
                <a:extLst>
                  <a:ext uri="{FF2B5EF4-FFF2-40B4-BE49-F238E27FC236}">
                    <a16:creationId xmlns:a16="http://schemas.microsoft.com/office/drawing/2014/main" id="{E5B34C9D-6C85-473E-B998-6581E2216D0E}"/>
                  </a:ext>
                </a:extLst>
              </p:cNvPr>
              <p:cNvSpPr>
                <a:spLocks noChangeShapeType="1"/>
              </p:cNvSpPr>
              <p:nvPr userDrawn="1"/>
            </p:nvSpPr>
            <p:spPr bwMode="auto">
              <a:xfrm>
                <a:off x="852927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 name="Line 91">
                <a:extLst>
                  <a:ext uri="{FF2B5EF4-FFF2-40B4-BE49-F238E27FC236}">
                    <a16:creationId xmlns:a16="http://schemas.microsoft.com/office/drawing/2014/main" id="{44595B99-1CD9-464F-88A0-268D2EA0DDAF}"/>
                  </a:ext>
                </a:extLst>
              </p:cNvPr>
              <p:cNvSpPr>
                <a:spLocks noChangeShapeType="1"/>
              </p:cNvSpPr>
              <p:nvPr userDrawn="1"/>
            </p:nvSpPr>
            <p:spPr bwMode="auto">
              <a:xfrm>
                <a:off x="867326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 name="Line 92">
                <a:extLst>
                  <a:ext uri="{FF2B5EF4-FFF2-40B4-BE49-F238E27FC236}">
                    <a16:creationId xmlns:a16="http://schemas.microsoft.com/office/drawing/2014/main" id="{EF9327C4-BC85-4DF3-9D0C-DF77C23C79C2}"/>
                  </a:ext>
                </a:extLst>
              </p:cNvPr>
              <p:cNvSpPr>
                <a:spLocks noChangeShapeType="1"/>
              </p:cNvSpPr>
              <p:nvPr userDrawn="1"/>
            </p:nvSpPr>
            <p:spPr bwMode="auto">
              <a:xfrm>
                <a:off x="881726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 name="Line 93">
                <a:extLst>
                  <a:ext uri="{FF2B5EF4-FFF2-40B4-BE49-F238E27FC236}">
                    <a16:creationId xmlns:a16="http://schemas.microsoft.com/office/drawing/2014/main" id="{C52B8491-D39D-4464-9861-2C3197ED8FB1}"/>
                  </a:ext>
                </a:extLst>
              </p:cNvPr>
              <p:cNvSpPr>
                <a:spLocks noChangeShapeType="1"/>
              </p:cNvSpPr>
              <p:nvPr userDrawn="1"/>
            </p:nvSpPr>
            <p:spPr bwMode="auto">
              <a:xfrm>
                <a:off x="896125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 name="Line 94">
                <a:extLst>
                  <a:ext uri="{FF2B5EF4-FFF2-40B4-BE49-F238E27FC236}">
                    <a16:creationId xmlns:a16="http://schemas.microsoft.com/office/drawing/2014/main" id="{F3C1B3B6-065E-4FA1-924E-4932FA75F3EC}"/>
                  </a:ext>
                </a:extLst>
              </p:cNvPr>
              <p:cNvSpPr>
                <a:spLocks noChangeShapeType="1"/>
              </p:cNvSpPr>
              <p:nvPr userDrawn="1"/>
            </p:nvSpPr>
            <p:spPr bwMode="auto">
              <a:xfrm>
                <a:off x="910524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 name="Line 95">
                <a:extLst>
                  <a:ext uri="{FF2B5EF4-FFF2-40B4-BE49-F238E27FC236}">
                    <a16:creationId xmlns:a16="http://schemas.microsoft.com/office/drawing/2014/main" id="{30A7F764-5474-4681-ADEE-195CCB1CDA90}"/>
                  </a:ext>
                </a:extLst>
              </p:cNvPr>
              <p:cNvSpPr>
                <a:spLocks noChangeShapeType="1"/>
              </p:cNvSpPr>
              <p:nvPr userDrawn="1"/>
            </p:nvSpPr>
            <p:spPr bwMode="auto">
              <a:xfrm>
                <a:off x="924923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 name="Line 96">
                <a:extLst>
                  <a:ext uri="{FF2B5EF4-FFF2-40B4-BE49-F238E27FC236}">
                    <a16:creationId xmlns:a16="http://schemas.microsoft.com/office/drawing/2014/main" id="{3B41F62B-F78D-4258-B192-ED82846047B7}"/>
                  </a:ext>
                </a:extLst>
              </p:cNvPr>
              <p:cNvSpPr>
                <a:spLocks noChangeShapeType="1"/>
              </p:cNvSpPr>
              <p:nvPr userDrawn="1"/>
            </p:nvSpPr>
            <p:spPr bwMode="auto">
              <a:xfrm>
                <a:off x="939322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 name="Line 97">
                <a:extLst>
                  <a:ext uri="{FF2B5EF4-FFF2-40B4-BE49-F238E27FC236}">
                    <a16:creationId xmlns:a16="http://schemas.microsoft.com/office/drawing/2014/main" id="{2DC9E165-C10D-4D83-9EF1-A5082CA9ACAE}"/>
                  </a:ext>
                </a:extLst>
              </p:cNvPr>
              <p:cNvSpPr>
                <a:spLocks noChangeShapeType="1"/>
              </p:cNvSpPr>
              <p:nvPr userDrawn="1"/>
            </p:nvSpPr>
            <p:spPr bwMode="auto">
              <a:xfrm>
                <a:off x="953721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62" name="Line 98">
                <a:extLst>
                  <a:ext uri="{FF2B5EF4-FFF2-40B4-BE49-F238E27FC236}">
                    <a16:creationId xmlns:a16="http://schemas.microsoft.com/office/drawing/2014/main" id="{4C420AD3-BC41-430F-A995-2E86A183D761}"/>
                  </a:ext>
                </a:extLst>
              </p:cNvPr>
              <p:cNvSpPr>
                <a:spLocks noChangeShapeType="1"/>
              </p:cNvSpPr>
              <p:nvPr userDrawn="1"/>
            </p:nvSpPr>
            <p:spPr bwMode="auto">
              <a:xfrm>
                <a:off x="968120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 name="Line 99">
                <a:extLst>
                  <a:ext uri="{FF2B5EF4-FFF2-40B4-BE49-F238E27FC236}">
                    <a16:creationId xmlns:a16="http://schemas.microsoft.com/office/drawing/2014/main" id="{7D129CCC-152F-4AB2-AE1B-A27D9C38917B}"/>
                  </a:ext>
                </a:extLst>
              </p:cNvPr>
              <p:cNvSpPr>
                <a:spLocks noChangeShapeType="1"/>
              </p:cNvSpPr>
              <p:nvPr userDrawn="1"/>
            </p:nvSpPr>
            <p:spPr bwMode="auto">
              <a:xfrm>
                <a:off x="118573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 name="Line 100">
                <a:extLst>
                  <a:ext uri="{FF2B5EF4-FFF2-40B4-BE49-F238E27FC236}">
                    <a16:creationId xmlns:a16="http://schemas.microsoft.com/office/drawing/2014/main" id="{6BA0EE88-775D-4DED-AAA9-0F84326588B0}"/>
                  </a:ext>
                </a:extLst>
              </p:cNvPr>
              <p:cNvSpPr>
                <a:spLocks noChangeShapeType="1"/>
              </p:cNvSpPr>
              <p:nvPr userDrawn="1"/>
            </p:nvSpPr>
            <p:spPr bwMode="auto">
              <a:xfrm>
                <a:off x="982519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5" name="Line 103">
                <a:extLst>
                  <a:ext uri="{FF2B5EF4-FFF2-40B4-BE49-F238E27FC236}">
                    <a16:creationId xmlns:a16="http://schemas.microsoft.com/office/drawing/2014/main" id="{1B7CC1FA-EF48-429B-800A-C666B45F97D7}"/>
                  </a:ext>
                </a:extLst>
              </p:cNvPr>
              <p:cNvSpPr>
                <a:spLocks noChangeShapeType="1"/>
              </p:cNvSpPr>
              <p:nvPr userDrawn="1"/>
            </p:nvSpPr>
            <p:spPr bwMode="auto">
              <a:xfrm>
                <a:off x="5505467" y="613151"/>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 name="Line 99">
                <a:extLst>
                  <a:ext uri="{FF2B5EF4-FFF2-40B4-BE49-F238E27FC236}">
                    <a16:creationId xmlns:a16="http://schemas.microsoft.com/office/drawing/2014/main" id="{C39D7A7B-875D-43E7-AA15-D0D41D5A20AC}"/>
                  </a:ext>
                </a:extLst>
              </p:cNvPr>
              <p:cNvSpPr>
                <a:spLocks noChangeShapeType="1"/>
              </p:cNvSpPr>
              <p:nvPr userDrawn="1"/>
            </p:nvSpPr>
            <p:spPr bwMode="auto">
              <a:xfrm>
                <a:off x="104174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7" name="Line 99">
                <a:extLst>
                  <a:ext uri="{FF2B5EF4-FFF2-40B4-BE49-F238E27FC236}">
                    <a16:creationId xmlns:a16="http://schemas.microsoft.com/office/drawing/2014/main" id="{4A221A8F-AA8C-429F-99F2-D9ACCFDE2C97}"/>
                  </a:ext>
                </a:extLst>
              </p:cNvPr>
              <p:cNvSpPr>
                <a:spLocks noChangeShapeType="1"/>
              </p:cNvSpPr>
              <p:nvPr userDrawn="1"/>
            </p:nvSpPr>
            <p:spPr bwMode="auto">
              <a:xfrm>
                <a:off x="89775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8" name="Line 100">
                <a:extLst>
                  <a:ext uri="{FF2B5EF4-FFF2-40B4-BE49-F238E27FC236}">
                    <a16:creationId xmlns:a16="http://schemas.microsoft.com/office/drawing/2014/main" id="{1B79F200-A8BA-489D-9E77-C350590CE1E3}"/>
                  </a:ext>
                </a:extLst>
              </p:cNvPr>
              <p:cNvSpPr>
                <a:spLocks noChangeShapeType="1"/>
              </p:cNvSpPr>
              <p:nvPr userDrawn="1"/>
            </p:nvSpPr>
            <p:spPr bwMode="auto">
              <a:xfrm>
                <a:off x="996919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9" name="Line 99">
                <a:extLst>
                  <a:ext uri="{FF2B5EF4-FFF2-40B4-BE49-F238E27FC236}">
                    <a16:creationId xmlns:a16="http://schemas.microsoft.com/office/drawing/2014/main" id="{9A9BC62E-DEA8-496F-9E8B-1B999891A049}"/>
                  </a:ext>
                </a:extLst>
              </p:cNvPr>
              <p:cNvSpPr>
                <a:spLocks noChangeShapeType="1"/>
              </p:cNvSpPr>
              <p:nvPr userDrawn="1"/>
            </p:nvSpPr>
            <p:spPr bwMode="auto">
              <a:xfrm>
                <a:off x="32179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0" name="Line 99">
                <a:extLst>
                  <a:ext uri="{FF2B5EF4-FFF2-40B4-BE49-F238E27FC236}">
                    <a16:creationId xmlns:a16="http://schemas.microsoft.com/office/drawing/2014/main" id="{BC335BF3-4274-4A7A-B852-B31B51C45ABF}"/>
                  </a:ext>
                </a:extLst>
              </p:cNvPr>
              <p:cNvSpPr>
                <a:spLocks noChangeShapeType="1"/>
              </p:cNvSpPr>
              <p:nvPr userDrawn="1"/>
            </p:nvSpPr>
            <p:spPr bwMode="auto">
              <a:xfrm>
                <a:off x="17780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 name="Line 99">
                <a:extLst>
                  <a:ext uri="{FF2B5EF4-FFF2-40B4-BE49-F238E27FC236}">
                    <a16:creationId xmlns:a16="http://schemas.microsoft.com/office/drawing/2014/main" id="{940DEF4C-4D14-40D8-A28C-36C47C1FFE43}"/>
                  </a:ext>
                </a:extLst>
              </p:cNvPr>
              <p:cNvSpPr>
                <a:spLocks noChangeShapeType="1"/>
              </p:cNvSpPr>
              <p:nvPr userDrawn="1"/>
            </p:nvSpPr>
            <p:spPr bwMode="auto">
              <a:xfrm>
                <a:off x="60977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 name="Line 99">
                <a:extLst>
                  <a:ext uri="{FF2B5EF4-FFF2-40B4-BE49-F238E27FC236}">
                    <a16:creationId xmlns:a16="http://schemas.microsoft.com/office/drawing/2014/main" id="{71D8B819-6FF4-4244-975C-DF2F219F8F3F}"/>
                  </a:ext>
                </a:extLst>
              </p:cNvPr>
              <p:cNvSpPr>
                <a:spLocks noChangeShapeType="1"/>
              </p:cNvSpPr>
              <p:nvPr userDrawn="1"/>
            </p:nvSpPr>
            <p:spPr bwMode="auto">
              <a:xfrm>
                <a:off x="46578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 name="Line 99">
                <a:extLst>
                  <a:ext uri="{FF2B5EF4-FFF2-40B4-BE49-F238E27FC236}">
                    <a16:creationId xmlns:a16="http://schemas.microsoft.com/office/drawing/2014/main" id="{29ADFD8F-4616-40E9-BE5A-9A5DDF4C845E}"/>
                  </a:ext>
                </a:extLst>
              </p:cNvPr>
              <p:cNvSpPr>
                <a:spLocks noChangeShapeType="1"/>
              </p:cNvSpPr>
              <p:nvPr userDrawn="1"/>
            </p:nvSpPr>
            <p:spPr bwMode="auto">
              <a:xfrm>
                <a:off x="75376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4" name="Line 100">
                <a:extLst>
                  <a:ext uri="{FF2B5EF4-FFF2-40B4-BE49-F238E27FC236}">
                    <a16:creationId xmlns:a16="http://schemas.microsoft.com/office/drawing/2014/main" id="{C8F65069-8B3E-410E-BFB0-329AB5A58C49}"/>
                  </a:ext>
                </a:extLst>
              </p:cNvPr>
              <p:cNvSpPr>
                <a:spLocks noChangeShapeType="1"/>
              </p:cNvSpPr>
              <p:nvPr userDrawn="1"/>
            </p:nvSpPr>
            <p:spPr bwMode="auto">
              <a:xfrm>
                <a:off x="1011363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5" name="Line 100">
                <a:extLst>
                  <a:ext uri="{FF2B5EF4-FFF2-40B4-BE49-F238E27FC236}">
                    <a16:creationId xmlns:a16="http://schemas.microsoft.com/office/drawing/2014/main" id="{3957CFDD-1A24-41AD-AC46-02B96736D4F9}"/>
                  </a:ext>
                </a:extLst>
              </p:cNvPr>
              <p:cNvSpPr>
                <a:spLocks noChangeShapeType="1"/>
              </p:cNvSpPr>
              <p:nvPr userDrawn="1"/>
            </p:nvSpPr>
            <p:spPr bwMode="auto">
              <a:xfrm>
                <a:off x="1025807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6" name="Line 100">
                <a:extLst>
                  <a:ext uri="{FF2B5EF4-FFF2-40B4-BE49-F238E27FC236}">
                    <a16:creationId xmlns:a16="http://schemas.microsoft.com/office/drawing/2014/main" id="{A64D2D0B-0CD8-4B73-9AA1-49902EB1BFD3}"/>
                  </a:ext>
                </a:extLst>
              </p:cNvPr>
              <p:cNvSpPr>
                <a:spLocks noChangeShapeType="1"/>
              </p:cNvSpPr>
              <p:nvPr userDrawn="1"/>
            </p:nvSpPr>
            <p:spPr bwMode="auto">
              <a:xfrm>
                <a:off x="1040206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7" name="Line 100">
                <a:extLst>
                  <a:ext uri="{FF2B5EF4-FFF2-40B4-BE49-F238E27FC236}">
                    <a16:creationId xmlns:a16="http://schemas.microsoft.com/office/drawing/2014/main" id="{6AB7AC07-4830-4DE3-B49F-37FAA2CE1C05}"/>
                  </a:ext>
                </a:extLst>
              </p:cNvPr>
              <p:cNvSpPr>
                <a:spLocks noChangeShapeType="1"/>
              </p:cNvSpPr>
              <p:nvPr userDrawn="1"/>
            </p:nvSpPr>
            <p:spPr bwMode="auto">
              <a:xfrm>
                <a:off x="1054606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spTree>
    <p:extLst>
      <p:ext uri="{BB962C8B-B14F-4D97-AF65-F5344CB8AC3E}">
        <p14:creationId xmlns:p14="http://schemas.microsoft.com/office/powerpoint/2010/main" val="4274936459"/>
      </p:ext>
    </p:extLst>
  </p:cSld>
  <p:clrMap bg1="lt1" tx1="dk1" bg2="lt2" tx2="dk2" accent1="accent1" accent2="accent2" accent3="accent3" accent4="accent4" accent5="accent5" accent6="accent6" hlink="hlink" folHlink="folHlink"/>
  <p:sldLayoutIdLst>
    <p:sldLayoutId id="2147573915" r:id="rId1"/>
    <p:sldLayoutId id="2147573916" r:id="rId2"/>
    <p:sldLayoutId id="2147573917" r:id="rId3"/>
    <p:sldLayoutId id="2147573918" r:id="rId4"/>
    <p:sldLayoutId id="2147573919" r:id="rId5"/>
    <p:sldLayoutId id="2147573920" r:id="rId6"/>
    <p:sldLayoutId id="2147573921" r:id="rId7"/>
    <p:sldLayoutId id="2147573922" r:id="rId8"/>
    <p:sldLayoutId id="2147573923" r:id="rId9"/>
    <p:sldLayoutId id="2147573924" r:id="rId10"/>
    <p:sldLayoutId id="2147573925" r:id="rId11"/>
    <p:sldLayoutId id="2147573978" r:id="rId12"/>
    <p:sldLayoutId id="2147573979" r:id="rId13"/>
  </p:sldLayoutIdLst>
  <p:hf hdr="0" ftr="0" dt="0"/>
  <p:txStyles>
    <p:titleStyle>
      <a:lvl1pPr algn="ctr" defTabSz="914406"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0" indent="0" algn="ctr" defTabSz="914406" rtl="0" eaLnBrk="1" latinLnBrk="0" hangingPunct="1">
        <a:lnSpc>
          <a:spcPct val="90000"/>
        </a:lnSpc>
        <a:spcBef>
          <a:spcPts val="1000"/>
        </a:spcBef>
        <a:buFontTx/>
        <a:buNone/>
        <a:defRPr kumimoji="1" sz="2800" kern="1200">
          <a:solidFill>
            <a:schemeClr val="tx1"/>
          </a:solidFill>
          <a:latin typeface="+mn-lt"/>
          <a:ea typeface="+mn-ea"/>
          <a:cs typeface="+mn-cs"/>
        </a:defRPr>
      </a:lvl1pPr>
      <a:lvl2pPr marL="0" indent="0" algn="l" defTabSz="914406" rtl="0" eaLnBrk="1" latinLnBrk="0" hangingPunct="1">
        <a:lnSpc>
          <a:spcPct val="90000"/>
        </a:lnSpc>
        <a:spcBef>
          <a:spcPts val="500"/>
        </a:spcBef>
        <a:buFontTx/>
        <a:buNone/>
        <a:defRPr kumimoji="1" sz="2400" kern="1200">
          <a:solidFill>
            <a:schemeClr val="tx1"/>
          </a:solidFill>
          <a:latin typeface="+mn-lt"/>
          <a:ea typeface="+mn-ea"/>
          <a:cs typeface="+mn-cs"/>
        </a:defRPr>
      </a:lvl2pPr>
      <a:lvl3pPr marL="0" indent="0" algn="l" defTabSz="914406" rtl="0" eaLnBrk="1" latinLnBrk="0" hangingPunct="1">
        <a:lnSpc>
          <a:spcPct val="90000"/>
        </a:lnSpc>
        <a:spcBef>
          <a:spcPts val="500"/>
        </a:spcBef>
        <a:buFontTx/>
        <a:buNone/>
        <a:defRPr kumimoji="1" sz="2000" kern="1200">
          <a:solidFill>
            <a:schemeClr val="tx1"/>
          </a:solidFill>
          <a:latin typeface="+mn-lt"/>
          <a:ea typeface="+mn-ea"/>
          <a:cs typeface="+mn-cs"/>
        </a:defRPr>
      </a:lvl3pPr>
      <a:lvl4pPr marL="0" indent="0" algn="l" defTabSz="914406" rtl="0" eaLnBrk="1" latinLnBrk="0" hangingPunct="1">
        <a:lnSpc>
          <a:spcPct val="90000"/>
        </a:lnSpc>
        <a:spcBef>
          <a:spcPts val="500"/>
        </a:spcBef>
        <a:buFontTx/>
        <a:buNone/>
        <a:defRPr kumimoji="1" sz="1800" kern="1200">
          <a:solidFill>
            <a:schemeClr val="tx1"/>
          </a:solidFill>
          <a:latin typeface="+mn-lt"/>
          <a:ea typeface="+mn-ea"/>
          <a:cs typeface="+mn-cs"/>
        </a:defRPr>
      </a:lvl4pPr>
      <a:lvl5pPr marL="0" indent="0" algn="l" defTabSz="914406" rtl="0" eaLnBrk="1" latinLnBrk="0" hangingPunct="1">
        <a:lnSpc>
          <a:spcPct val="90000"/>
        </a:lnSpc>
        <a:spcBef>
          <a:spcPts val="500"/>
        </a:spcBef>
        <a:buFontTx/>
        <a:buNone/>
        <a:defRPr kumimoji="1" sz="1800"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6" rtl="0" eaLnBrk="1" latinLnBrk="0" hangingPunct="1">
        <a:defRPr kumimoji="1" sz="1800" kern="1200">
          <a:solidFill>
            <a:schemeClr val="tx1"/>
          </a:solidFill>
          <a:latin typeface="+mn-lt"/>
          <a:ea typeface="+mn-ea"/>
          <a:cs typeface="+mn-cs"/>
        </a:defRPr>
      </a:lvl1pPr>
      <a:lvl2pPr marL="457203" algn="l" defTabSz="914406" rtl="0" eaLnBrk="1" latinLnBrk="0" hangingPunct="1">
        <a:defRPr kumimoji="1" sz="1800" kern="1200">
          <a:solidFill>
            <a:schemeClr val="tx1"/>
          </a:solidFill>
          <a:latin typeface="+mn-lt"/>
          <a:ea typeface="+mn-ea"/>
          <a:cs typeface="+mn-cs"/>
        </a:defRPr>
      </a:lvl2pPr>
      <a:lvl3pPr marL="914406" algn="l" defTabSz="914406" rtl="0" eaLnBrk="1" latinLnBrk="0" hangingPunct="1">
        <a:defRPr kumimoji="1" sz="1800" kern="1200">
          <a:solidFill>
            <a:schemeClr val="tx1"/>
          </a:solidFill>
          <a:latin typeface="+mn-lt"/>
          <a:ea typeface="+mn-ea"/>
          <a:cs typeface="+mn-cs"/>
        </a:defRPr>
      </a:lvl3pPr>
      <a:lvl4pPr marL="1371609" algn="l" defTabSz="914406" rtl="0" eaLnBrk="1" latinLnBrk="0" hangingPunct="1">
        <a:defRPr kumimoji="1" sz="1800" kern="1200">
          <a:solidFill>
            <a:schemeClr val="tx1"/>
          </a:solidFill>
          <a:latin typeface="+mn-lt"/>
          <a:ea typeface="+mn-ea"/>
          <a:cs typeface="+mn-cs"/>
        </a:defRPr>
      </a:lvl4pPr>
      <a:lvl5pPr marL="1828812" algn="l" defTabSz="914406" rtl="0" eaLnBrk="1" latinLnBrk="0" hangingPunct="1">
        <a:defRPr kumimoji="1" sz="1800" kern="1200">
          <a:solidFill>
            <a:schemeClr val="tx1"/>
          </a:solidFill>
          <a:latin typeface="+mn-lt"/>
          <a:ea typeface="+mn-ea"/>
          <a:cs typeface="+mn-cs"/>
        </a:defRPr>
      </a:lvl5pPr>
      <a:lvl6pPr marL="2286015" algn="l" defTabSz="914406" rtl="0" eaLnBrk="1" latinLnBrk="0" hangingPunct="1">
        <a:defRPr kumimoji="1" sz="1800" kern="1200">
          <a:solidFill>
            <a:schemeClr val="tx1"/>
          </a:solidFill>
          <a:latin typeface="+mn-lt"/>
          <a:ea typeface="+mn-ea"/>
          <a:cs typeface="+mn-cs"/>
        </a:defRPr>
      </a:lvl6pPr>
      <a:lvl7pPr marL="2743218" algn="l" defTabSz="914406" rtl="0" eaLnBrk="1" latinLnBrk="0" hangingPunct="1">
        <a:defRPr kumimoji="1" sz="1800" kern="1200">
          <a:solidFill>
            <a:schemeClr val="tx1"/>
          </a:solidFill>
          <a:latin typeface="+mn-lt"/>
          <a:ea typeface="+mn-ea"/>
          <a:cs typeface="+mn-cs"/>
        </a:defRPr>
      </a:lvl7pPr>
      <a:lvl8pPr marL="3200421" algn="l" defTabSz="914406" rtl="0" eaLnBrk="1" latinLnBrk="0" hangingPunct="1">
        <a:defRPr kumimoji="1" sz="1800" kern="1200">
          <a:solidFill>
            <a:schemeClr val="tx1"/>
          </a:solidFill>
          <a:latin typeface="+mn-lt"/>
          <a:ea typeface="+mn-ea"/>
          <a:cs typeface="+mn-cs"/>
        </a:defRPr>
      </a:lvl8pPr>
      <a:lvl9pPr marL="3657624" algn="l" defTabSz="914406"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67">
          <p15:clr>
            <a:srgbClr val="F26B43"/>
          </p15:clr>
        </p15:guide>
        <p15:guide id="2" orient="horz" pos="2381">
          <p15:clr>
            <a:srgbClr val="F26B43"/>
          </p15:clr>
        </p15:guide>
        <p15:guide id="3" orient="horz" pos="22">
          <p15:clr>
            <a:srgbClr val="F26B43"/>
          </p15:clr>
        </p15:guide>
        <p15:guide id="4" orient="horz" pos="4649">
          <p15:clr>
            <a:srgbClr val="F26B43"/>
          </p15:clr>
        </p15:guide>
        <p15:guide id="5" pos="6633">
          <p15:clr>
            <a:srgbClr val="F26B43"/>
          </p15:clr>
        </p15:guide>
        <p15:guide id="6" pos="102">
          <p15:clr>
            <a:srgbClr val="F26B43"/>
          </p15:clr>
        </p15:guide>
        <p15:guide id="7" orient="horz" pos="703">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3A91721A-3382-431C-8B68-27C1CFB9E62E}"/>
              </a:ext>
            </a:extLst>
          </p:cNvPr>
          <p:cNvGrpSpPr/>
          <p:nvPr userDrawn="1"/>
        </p:nvGrpSpPr>
        <p:grpSpPr>
          <a:xfrm>
            <a:off x="149883" y="945839"/>
            <a:ext cx="9606235" cy="5749427"/>
            <a:chOff x="177800" y="1042608"/>
            <a:chExt cx="10368269" cy="6337679"/>
          </a:xfrm>
        </p:grpSpPr>
        <p:grpSp>
          <p:nvGrpSpPr>
            <p:cNvPr id="3" name="グループ化 2">
              <a:extLst>
                <a:ext uri="{FF2B5EF4-FFF2-40B4-BE49-F238E27FC236}">
                  <a16:creationId xmlns:a16="http://schemas.microsoft.com/office/drawing/2014/main" id="{4BFD48F3-14B9-49AE-A1D1-DE5151258DCE}"/>
                </a:ext>
              </a:extLst>
            </p:cNvPr>
            <p:cNvGrpSpPr/>
            <p:nvPr userDrawn="1"/>
          </p:nvGrpSpPr>
          <p:grpSpPr>
            <a:xfrm>
              <a:off x="178075" y="1044950"/>
              <a:ext cx="10367994" cy="6335337"/>
              <a:chOff x="178074" y="1044950"/>
              <a:chExt cx="10656433" cy="6335337"/>
            </a:xfrm>
          </p:grpSpPr>
          <p:sp>
            <p:nvSpPr>
              <p:cNvPr id="78" name="Line 4">
                <a:extLst>
                  <a:ext uri="{FF2B5EF4-FFF2-40B4-BE49-F238E27FC236}">
                    <a16:creationId xmlns:a16="http://schemas.microsoft.com/office/drawing/2014/main" id="{D826A6A1-E7E4-43E8-8468-E8C860C51E10}"/>
                  </a:ext>
                </a:extLst>
              </p:cNvPr>
              <p:cNvSpPr>
                <a:spLocks noChangeShapeType="1"/>
              </p:cNvSpPr>
              <p:nvPr userDrawn="1"/>
            </p:nvSpPr>
            <p:spPr bwMode="auto">
              <a:xfrm>
                <a:off x="178074" y="7092256"/>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79" name="Line 4">
                <a:extLst>
                  <a:ext uri="{FF2B5EF4-FFF2-40B4-BE49-F238E27FC236}">
                    <a16:creationId xmlns:a16="http://schemas.microsoft.com/office/drawing/2014/main" id="{57F0DA1D-52D9-4F60-AFF6-8877566167A1}"/>
                  </a:ext>
                </a:extLst>
              </p:cNvPr>
              <p:cNvSpPr>
                <a:spLocks noChangeShapeType="1"/>
              </p:cNvSpPr>
              <p:nvPr userDrawn="1"/>
            </p:nvSpPr>
            <p:spPr bwMode="auto">
              <a:xfrm>
                <a:off x="178074" y="7236256"/>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80" name="Line 4">
                <a:extLst>
                  <a:ext uri="{FF2B5EF4-FFF2-40B4-BE49-F238E27FC236}">
                    <a16:creationId xmlns:a16="http://schemas.microsoft.com/office/drawing/2014/main" id="{9E980EDF-B6AB-4B0C-A980-495536119834}"/>
                  </a:ext>
                </a:extLst>
              </p:cNvPr>
              <p:cNvSpPr>
                <a:spLocks noChangeShapeType="1"/>
              </p:cNvSpPr>
              <p:nvPr userDrawn="1"/>
            </p:nvSpPr>
            <p:spPr bwMode="auto">
              <a:xfrm>
                <a:off x="178074" y="66615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81" name="Line 5">
                <a:extLst>
                  <a:ext uri="{FF2B5EF4-FFF2-40B4-BE49-F238E27FC236}">
                    <a16:creationId xmlns:a16="http://schemas.microsoft.com/office/drawing/2014/main" id="{36E35AEA-8BC5-4852-9481-7958B3061CC9}"/>
                  </a:ext>
                </a:extLst>
              </p:cNvPr>
              <p:cNvSpPr>
                <a:spLocks noChangeShapeType="1"/>
              </p:cNvSpPr>
              <p:nvPr userDrawn="1"/>
            </p:nvSpPr>
            <p:spPr bwMode="auto">
              <a:xfrm>
                <a:off x="178074" y="65170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82" name="Line 6">
                <a:extLst>
                  <a:ext uri="{FF2B5EF4-FFF2-40B4-BE49-F238E27FC236}">
                    <a16:creationId xmlns:a16="http://schemas.microsoft.com/office/drawing/2014/main" id="{89C1479F-6CF5-403F-951E-D6CB9755730F}"/>
                  </a:ext>
                </a:extLst>
              </p:cNvPr>
              <p:cNvSpPr>
                <a:spLocks noChangeShapeType="1"/>
              </p:cNvSpPr>
              <p:nvPr userDrawn="1"/>
            </p:nvSpPr>
            <p:spPr bwMode="auto">
              <a:xfrm>
                <a:off x="178074" y="63726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83" name="Line 7">
                <a:extLst>
                  <a:ext uri="{FF2B5EF4-FFF2-40B4-BE49-F238E27FC236}">
                    <a16:creationId xmlns:a16="http://schemas.microsoft.com/office/drawing/2014/main" id="{7E684421-FA46-4F76-8DF3-44167123B394}"/>
                  </a:ext>
                </a:extLst>
              </p:cNvPr>
              <p:cNvSpPr>
                <a:spLocks noChangeShapeType="1"/>
              </p:cNvSpPr>
              <p:nvPr userDrawn="1"/>
            </p:nvSpPr>
            <p:spPr bwMode="auto">
              <a:xfrm>
                <a:off x="178074" y="62281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84" name="Line 8">
                <a:extLst>
                  <a:ext uri="{FF2B5EF4-FFF2-40B4-BE49-F238E27FC236}">
                    <a16:creationId xmlns:a16="http://schemas.microsoft.com/office/drawing/2014/main" id="{6ECE2685-095C-45C9-838A-65818D759485}"/>
                  </a:ext>
                </a:extLst>
              </p:cNvPr>
              <p:cNvSpPr>
                <a:spLocks noChangeShapeType="1"/>
              </p:cNvSpPr>
              <p:nvPr userDrawn="1"/>
            </p:nvSpPr>
            <p:spPr bwMode="auto">
              <a:xfrm>
                <a:off x="178074" y="60852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85" name="Line 9">
                <a:extLst>
                  <a:ext uri="{FF2B5EF4-FFF2-40B4-BE49-F238E27FC236}">
                    <a16:creationId xmlns:a16="http://schemas.microsoft.com/office/drawing/2014/main" id="{600ED12E-8037-4439-94BD-A834CF658819}"/>
                  </a:ext>
                </a:extLst>
              </p:cNvPr>
              <p:cNvSpPr>
                <a:spLocks noChangeShapeType="1"/>
              </p:cNvSpPr>
              <p:nvPr userDrawn="1"/>
            </p:nvSpPr>
            <p:spPr bwMode="auto">
              <a:xfrm>
                <a:off x="178074" y="59408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86" name="Line 10">
                <a:extLst>
                  <a:ext uri="{FF2B5EF4-FFF2-40B4-BE49-F238E27FC236}">
                    <a16:creationId xmlns:a16="http://schemas.microsoft.com/office/drawing/2014/main" id="{C50928EE-EDF1-4552-888F-3CCE27F96CEE}"/>
                  </a:ext>
                </a:extLst>
              </p:cNvPr>
              <p:cNvSpPr>
                <a:spLocks noChangeShapeType="1"/>
              </p:cNvSpPr>
              <p:nvPr userDrawn="1"/>
            </p:nvSpPr>
            <p:spPr bwMode="auto">
              <a:xfrm>
                <a:off x="178074" y="57963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87" name="Line 11">
                <a:extLst>
                  <a:ext uri="{FF2B5EF4-FFF2-40B4-BE49-F238E27FC236}">
                    <a16:creationId xmlns:a16="http://schemas.microsoft.com/office/drawing/2014/main" id="{75B9DE1C-6ADC-4B10-B04B-57C8C991F37E}"/>
                  </a:ext>
                </a:extLst>
              </p:cNvPr>
              <p:cNvSpPr>
                <a:spLocks noChangeShapeType="1"/>
              </p:cNvSpPr>
              <p:nvPr userDrawn="1"/>
            </p:nvSpPr>
            <p:spPr bwMode="auto">
              <a:xfrm>
                <a:off x="178074" y="56534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88" name="Line 12">
                <a:extLst>
                  <a:ext uri="{FF2B5EF4-FFF2-40B4-BE49-F238E27FC236}">
                    <a16:creationId xmlns:a16="http://schemas.microsoft.com/office/drawing/2014/main" id="{A23F7616-6766-47AB-B3EF-0B5FD415EF09}"/>
                  </a:ext>
                </a:extLst>
              </p:cNvPr>
              <p:cNvSpPr>
                <a:spLocks noChangeShapeType="1"/>
              </p:cNvSpPr>
              <p:nvPr userDrawn="1"/>
            </p:nvSpPr>
            <p:spPr bwMode="auto">
              <a:xfrm>
                <a:off x="178074" y="55090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89" name="Line 13">
                <a:extLst>
                  <a:ext uri="{FF2B5EF4-FFF2-40B4-BE49-F238E27FC236}">
                    <a16:creationId xmlns:a16="http://schemas.microsoft.com/office/drawing/2014/main" id="{021D185C-1AAE-429B-8621-1099C040362C}"/>
                  </a:ext>
                </a:extLst>
              </p:cNvPr>
              <p:cNvSpPr>
                <a:spLocks noChangeShapeType="1"/>
              </p:cNvSpPr>
              <p:nvPr userDrawn="1"/>
            </p:nvSpPr>
            <p:spPr bwMode="auto">
              <a:xfrm>
                <a:off x="178074" y="53645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90" name="Line 14">
                <a:extLst>
                  <a:ext uri="{FF2B5EF4-FFF2-40B4-BE49-F238E27FC236}">
                    <a16:creationId xmlns:a16="http://schemas.microsoft.com/office/drawing/2014/main" id="{09703D58-1DDF-4B6E-BE8C-D9DB7B26F446}"/>
                  </a:ext>
                </a:extLst>
              </p:cNvPr>
              <p:cNvSpPr>
                <a:spLocks noChangeShapeType="1"/>
              </p:cNvSpPr>
              <p:nvPr userDrawn="1"/>
            </p:nvSpPr>
            <p:spPr bwMode="auto">
              <a:xfrm>
                <a:off x="178074" y="52200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91" name="Line 15">
                <a:extLst>
                  <a:ext uri="{FF2B5EF4-FFF2-40B4-BE49-F238E27FC236}">
                    <a16:creationId xmlns:a16="http://schemas.microsoft.com/office/drawing/2014/main" id="{0A99046C-7D76-490A-88DE-41D62CAAB2D3}"/>
                  </a:ext>
                </a:extLst>
              </p:cNvPr>
              <p:cNvSpPr>
                <a:spLocks noChangeShapeType="1"/>
              </p:cNvSpPr>
              <p:nvPr userDrawn="1"/>
            </p:nvSpPr>
            <p:spPr bwMode="auto">
              <a:xfrm>
                <a:off x="178074" y="50772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92" name="Line 16">
                <a:extLst>
                  <a:ext uri="{FF2B5EF4-FFF2-40B4-BE49-F238E27FC236}">
                    <a16:creationId xmlns:a16="http://schemas.microsoft.com/office/drawing/2014/main" id="{59BBACC5-635F-4604-B162-146A153A24BB}"/>
                  </a:ext>
                </a:extLst>
              </p:cNvPr>
              <p:cNvSpPr>
                <a:spLocks noChangeShapeType="1"/>
              </p:cNvSpPr>
              <p:nvPr userDrawn="1"/>
            </p:nvSpPr>
            <p:spPr bwMode="auto">
              <a:xfrm>
                <a:off x="178074" y="49327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93" name="Line 17">
                <a:extLst>
                  <a:ext uri="{FF2B5EF4-FFF2-40B4-BE49-F238E27FC236}">
                    <a16:creationId xmlns:a16="http://schemas.microsoft.com/office/drawing/2014/main" id="{9FB4A3F6-32A1-4976-8A08-D1DAD172D3A1}"/>
                  </a:ext>
                </a:extLst>
              </p:cNvPr>
              <p:cNvSpPr>
                <a:spLocks noChangeShapeType="1"/>
              </p:cNvSpPr>
              <p:nvPr userDrawn="1"/>
            </p:nvSpPr>
            <p:spPr bwMode="auto">
              <a:xfrm>
                <a:off x="178074" y="47882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94" name="Line 18">
                <a:extLst>
                  <a:ext uri="{FF2B5EF4-FFF2-40B4-BE49-F238E27FC236}">
                    <a16:creationId xmlns:a16="http://schemas.microsoft.com/office/drawing/2014/main" id="{908F9892-CF7B-484A-A087-A99993AE4574}"/>
                  </a:ext>
                </a:extLst>
              </p:cNvPr>
              <p:cNvSpPr>
                <a:spLocks noChangeShapeType="1"/>
              </p:cNvSpPr>
              <p:nvPr userDrawn="1"/>
            </p:nvSpPr>
            <p:spPr bwMode="auto">
              <a:xfrm>
                <a:off x="178074" y="46438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95" name="Line 19">
                <a:extLst>
                  <a:ext uri="{FF2B5EF4-FFF2-40B4-BE49-F238E27FC236}">
                    <a16:creationId xmlns:a16="http://schemas.microsoft.com/office/drawing/2014/main" id="{8870D894-1D46-4193-A356-3B3B47BC911F}"/>
                  </a:ext>
                </a:extLst>
              </p:cNvPr>
              <p:cNvSpPr>
                <a:spLocks noChangeShapeType="1"/>
              </p:cNvSpPr>
              <p:nvPr userDrawn="1"/>
            </p:nvSpPr>
            <p:spPr bwMode="auto">
              <a:xfrm>
                <a:off x="178074" y="45009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96" name="Line 20">
                <a:extLst>
                  <a:ext uri="{FF2B5EF4-FFF2-40B4-BE49-F238E27FC236}">
                    <a16:creationId xmlns:a16="http://schemas.microsoft.com/office/drawing/2014/main" id="{E62FE32C-C1AA-4D40-946C-A2C857DF1D2C}"/>
                  </a:ext>
                </a:extLst>
              </p:cNvPr>
              <p:cNvSpPr>
                <a:spLocks noChangeShapeType="1"/>
              </p:cNvSpPr>
              <p:nvPr userDrawn="1"/>
            </p:nvSpPr>
            <p:spPr bwMode="auto">
              <a:xfrm>
                <a:off x="178074" y="43564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97" name="Line 21">
                <a:extLst>
                  <a:ext uri="{FF2B5EF4-FFF2-40B4-BE49-F238E27FC236}">
                    <a16:creationId xmlns:a16="http://schemas.microsoft.com/office/drawing/2014/main" id="{A41DF6BE-EF66-4E04-9235-822F95384006}"/>
                  </a:ext>
                </a:extLst>
              </p:cNvPr>
              <p:cNvSpPr>
                <a:spLocks noChangeShapeType="1"/>
              </p:cNvSpPr>
              <p:nvPr userDrawn="1"/>
            </p:nvSpPr>
            <p:spPr bwMode="auto">
              <a:xfrm>
                <a:off x="178074" y="42120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98" name="Line 22">
                <a:extLst>
                  <a:ext uri="{FF2B5EF4-FFF2-40B4-BE49-F238E27FC236}">
                    <a16:creationId xmlns:a16="http://schemas.microsoft.com/office/drawing/2014/main" id="{04515879-DFE5-4F8A-B76C-705440CA75BA}"/>
                  </a:ext>
                </a:extLst>
              </p:cNvPr>
              <p:cNvSpPr>
                <a:spLocks noChangeShapeType="1"/>
              </p:cNvSpPr>
              <p:nvPr userDrawn="1"/>
            </p:nvSpPr>
            <p:spPr bwMode="auto">
              <a:xfrm>
                <a:off x="178074" y="39246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99" name="Line 23">
                <a:extLst>
                  <a:ext uri="{FF2B5EF4-FFF2-40B4-BE49-F238E27FC236}">
                    <a16:creationId xmlns:a16="http://schemas.microsoft.com/office/drawing/2014/main" id="{0952AF1D-8248-4B31-B111-ACD4257CBB02}"/>
                  </a:ext>
                </a:extLst>
              </p:cNvPr>
              <p:cNvSpPr>
                <a:spLocks noChangeShapeType="1"/>
              </p:cNvSpPr>
              <p:nvPr userDrawn="1"/>
            </p:nvSpPr>
            <p:spPr bwMode="auto">
              <a:xfrm>
                <a:off x="178074" y="37802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100" name="Line 24">
                <a:extLst>
                  <a:ext uri="{FF2B5EF4-FFF2-40B4-BE49-F238E27FC236}">
                    <a16:creationId xmlns:a16="http://schemas.microsoft.com/office/drawing/2014/main" id="{5DF19807-4FC9-4DCA-8DBB-DA4B436820F2}"/>
                  </a:ext>
                </a:extLst>
              </p:cNvPr>
              <p:cNvSpPr>
                <a:spLocks noChangeShapeType="1"/>
              </p:cNvSpPr>
              <p:nvPr userDrawn="1"/>
            </p:nvSpPr>
            <p:spPr bwMode="auto">
              <a:xfrm>
                <a:off x="178074" y="36357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101" name="Line 25">
                <a:extLst>
                  <a:ext uri="{FF2B5EF4-FFF2-40B4-BE49-F238E27FC236}">
                    <a16:creationId xmlns:a16="http://schemas.microsoft.com/office/drawing/2014/main" id="{3B491BFB-F3D6-4AE7-A3AB-529175A1FC52}"/>
                  </a:ext>
                </a:extLst>
              </p:cNvPr>
              <p:cNvSpPr>
                <a:spLocks noChangeShapeType="1"/>
              </p:cNvSpPr>
              <p:nvPr userDrawn="1"/>
            </p:nvSpPr>
            <p:spPr bwMode="auto">
              <a:xfrm>
                <a:off x="178074" y="34928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102" name="Line 26">
                <a:extLst>
                  <a:ext uri="{FF2B5EF4-FFF2-40B4-BE49-F238E27FC236}">
                    <a16:creationId xmlns:a16="http://schemas.microsoft.com/office/drawing/2014/main" id="{F13ED150-3A1D-42A7-9E86-E99A6B5238F8}"/>
                  </a:ext>
                </a:extLst>
              </p:cNvPr>
              <p:cNvSpPr>
                <a:spLocks noChangeShapeType="1"/>
              </p:cNvSpPr>
              <p:nvPr userDrawn="1"/>
            </p:nvSpPr>
            <p:spPr bwMode="auto">
              <a:xfrm>
                <a:off x="178074" y="33484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103" name="Line 27">
                <a:extLst>
                  <a:ext uri="{FF2B5EF4-FFF2-40B4-BE49-F238E27FC236}">
                    <a16:creationId xmlns:a16="http://schemas.microsoft.com/office/drawing/2014/main" id="{EC8E0ABF-A65A-4B61-8B39-1DB126D7CE48}"/>
                  </a:ext>
                </a:extLst>
              </p:cNvPr>
              <p:cNvSpPr>
                <a:spLocks noChangeShapeType="1"/>
              </p:cNvSpPr>
              <p:nvPr userDrawn="1"/>
            </p:nvSpPr>
            <p:spPr bwMode="auto">
              <a:xfrm>
                <a:off x="178074" y="32039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104" name="Line 28">
                <a:extLst>
                  <a:ext uri="{FF2B5EF4-FFF2-40B4-BE49-F238E27FC236}">
                    <a16:creationId xmlns:a16="http://schemas.microsoft.com/office/drawing/2014/main" id="{5B0E93A0-803C-43D4-922B-174A4DD30EAF}"/>
                  </a:ext>
                </a:extLst>
              </p:cNvPr>
              <p:cNvSpPr>
                <a:spLocks noChangeShapeType="1"/>
              </p:cNvSpPr>
              <p:nvPr userDrawn="1"/>
            </p:nvSpPr>
            <p:spPr bwMode="auto">
              <a:xfrm>
                <a:off x="178074" y="30610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105" name="Line 29">
                <a:extLst>
                  <a:ext uri="{FF2B5EF4-FFF2-40B4-BE49-F238E27FC236}">
                    <a16:creationId xmlns:a16="http://schemas.microsoft.com/office/drawing/2014/main" id="{D3F014D9-1393-4D00-9A6D-9E0E19D15C5C}"/>
                  </a:ext>
                </a:extLst>
              </p:cNvPr>
              <p:cNvSpPr>
                <a:spLocks noChangeShapeType="1"/>
              </p:cNvSpPr>
              <p:nvPr userDrawn="1"/>
            </p:nvSpPr>
            <p:spPr bwMode="auto">
              <a:xfrm>
                <a:off x="178074" y="29166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106" name="Line 30">
                <a:extLst>
                  <a:ext uri="{FF2B5EF4-FFF2-40B4-BE49-F238E27FC236}">
                    <a16:creationId xmlns:a16="http://schemas.microsoft.com/office/drawing/2014/main" id="{414030D1-E2E5-4E55-8024-2D453BC4802C}"/>
                  </a:ext>
                </a:extLst>
              </p:cNvPr>
              <p:cNvSpPr>
                <a:spLocks noChangeShapeType="1"/>
              </p:cNvSpPr>
              <p:nvPr userDrawn="1"/>
            </p:nvSpPr>
            <p:spPr bwMode="auto">
              <a:xfrm>
                <a:off x="178074" y="27721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107" name="Line 31">
                <a:extLst>
                  <a:ext uri="{FF2B5EF4-FFF2-40B4-BE49-F238E27FC236}">
                    <a16:creationId xmlns:a16="http://schemas.microsoft.com/office/drawing/2014/main" id="{FDB3FA4B-DE95-483C-A755-22E878FB2E2B}"/>
                  </a:ext>
                </a:extLst>
              </p:cNvPr>
              <p:cNvSpPr>
                <a:spLocks noChangeShapeType="1"/>
              </p:cNvSpPr>
              <p:nvPr userDrawn="1"/>
            </p:nvSpPr>
            <p:spPr bwMode="auto">
              <a:xfrm>
                <a:off x="178074" y="26276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108" name="Line 32">
                <a:extLst>
                  <a:ext uri="{FF2B5EF4-FFF2-40B4-BE49-F238E27FC236}">
                    <a16:creationId xmlns:a16="http://schemas.microsoft.com/office/drawing/2014/main" id="{35206945-08AE-4534-AE16-F2B17244D230}"/>
                  </a:ext>
                </a:extLst>
              </p:cNvPr>
              <p:cNvSpPr>
                <a:spLocks noChangeShapeType="1"/>
              </p:cNvSpPr>
              <p:nvPr userDrawn="1"/>
            </p:nvSpPr>
            <p:spPr bwMode="auto">
              <a:xfrm>
                <a:off x="178074" y="24848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109" name="Line 33">
                <a:extLst>
                  <a:ext uri="{FF2B5EF4-FFF2-40B4-BE49-F238E27FC236}">
                    <a16:creationId xmlns:a16="http://schemas.microsoft.com/office/drawing/2014/main" id="{27C86116-2335-4015-8AAC-D3331F924635}"/>
                  </a:ext>
                </a:extLst>
              </p:cNvPr>
              <p:cNvSpPr>
                <a:spLocks noChangeShapeType="1"/>
              </p:cNvSpPr>
              <p:nvPr userDrawn="1"/>
            </p:nvSpPr>
            <p:spPr bwMode="auto">
              <a:xfrm>
                <a:off x="178074" y="23403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110" name="Line 34">
                <a:extLst>
                  <a:ext uri="{FF2B5EF4-FFF2-40B4-BE49-F238E27FC236}">
                    <a16:creationId xmlns:a16="http://schemas.microsoft.com/office/drawing/2014/main" id="{3BF6F914-6E1F-4EB0-8F80-051002B517C6}"/>
                  </a:ext>
                </a:extLst>
              </p:cNvPr>
              <p:cNvSpPr>
                <a:spLocks noChangeShapeType="1"/>
              </p:cNvSpPr>
              <p:nvPr userDrawn="1"/>
            </p:nvSpPr>
            <p:spPr bwMode="auto">
              <a:xfrm>
                <a:off x="178074" y="21958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111" name="Line 35">
                <a:extLst>
                  <a:ext uri="{FF2B5EF4-FFF2-40B4-BE49-F238E27FC236}">
                    <a16:creationId xmlns:a16="http://schemas.microsoft.com/office/drawing/2014/main" id="{04D2FA21-70F9-4DA5-A0FC-C0E92E3FE52E}"/>
                  </a:ext>
                </a:extLst>
              </p:cNvPr>
              <p:cNvSpPr>
                <a:spLocks noChangeShapeType="1"/>
              </p:cNvSpPr>
              <p:nvPr userDrawn="1"/>
            </p:nvSpPr>
            <p:spPr bwMode="auto">
              <a:xfrm>
                <a:off x="178074" y="20514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112" name="Line 36">
                <a:extLst>
                  <a:ext uri="{FF2B5EF4-FFF2-40B4-BE49-F238E27FC236}">
                    <a16:creationId xmlns:a16="http://schemas.microsoft.com/office/drawing/2014/main" id="{F58D4FB5-90F3-4530-8AF9-1A1ED0B03627}"/>
                  </a:ext>
                </a:extLst>
              </p:cNvPr>
              <p:cNvSpPr>
                <a:spLocks noChangeShapeType="1"/>
              </p:cNvSpPr>
              <p:nvPr userDrawn="1"/>
            </p:nvSpPr>
            <p:spPr bwMode="auto">
              <a:xfrm>
                <a:off x="178074" y="19085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113" name="Line 37">
                <a:extLst>
                  <a:ext uri="{FF2B5EF4-FFF2-40B4-BE49-F238E27FC236}">
                    <a16:creationId xmlns:a16="http://schemas.microsoft.com/office/drawing/2014/main" id="{46EF435C-533B-4F36-A45C-DED4C9DA1769}"/>
                  </a:ext>
                </a:extLst>
              </p:cNvPr>
              <p:cNvSpPr>
                <a:spLocks noChangeShapeType="1"/>
              </p:cNvSpPr>
              <p:nvPr userDrawn="1"/>
            </p:nvSpPr>
            <p:spPr bwMode="auto">
              <a:xfrm>
                <a:off x="178074" y="17640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114" name="Line 38">
                <a:extLst>
                  <a:ext uri="{FF2B5EF4-FFF2-40B4-BE49-F238E27FC236}">
                    <a16:creationId xmlns:a16="http://schemas.microsoft.com/office/drawing/2014/main" id="{7260D7FA-0243-4149-92F2-9A2E3D3D639A}"/>
                  </a:ext>
                </a:extLst>
              </p:cNvPr>
              <p:cNvSpPr>
                <a:spLocks noChangeShapeType="1"/>
              </p:cNvSpPr>
              <p:nvPr userDrawn="1"/>
            </p:nvSpPr>
            <p:spPr bwMode="auto">
              <a:xfrm>
                <a:off x="178074" y="16196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115" name="Line 39">
                <a:extLst>
                  <a:ext uri="{FF2B5EF4-FFF2-40B4-BE49-F238E27FC236}">
                    <a16:creationId xmlns:a16="http://schemas.microsoft.com/office/drawing/2014/main" id="{E17B36A0-958F-443F-9FD7-D5530C92BC70}"/>
                  </a:ext>
                </a:extLst>
              </p:cNvPr>
              <p:cNvSpPr>
                <a:spLocks noChangeShapeType="1"/>
              </p:cNvSpPr>
              <p:nvPr userDrawn="1"/>
            </p:nvSpPr>
            <p:spPr bwMode="auto">
              <a:xfrm>
                <a:off x="178074" y="14767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116" name="Line 102">
                <a:extLst>
                  <a:ext uri="{FF2B5EF4-FFF2-40B4-BE49-F238E27FC236}">
                    <a16:creationId xmlns:a16="http://schemas.microsoft.com/office/drawing/2014/main" id="{351063C8-67B1-4656-BE04-74F237AAE0DC}"/>
                  </a:ext>
                </a:extLst>
              </p:cNvPr>
              <p:cNvSpPr>
                <a:spLocks noChangeShapeType="1"/>
              </p:cNvSpPr>
              <p:nvPr userDrawn="1"/>
            </p:nvSpPr>
            <p:spPr bwMode="auto">
              <a:xfrm>
                <a:off x="178074" y="4069139"/>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117" name="Line 4">
                <a:extLst>
                  <a:ext uri="{FF2B5EF4-FFF2-40B4-BE49-F238E27FC236}">
                    <a16:creationId xmlns:a16="http://schemas.microsoft.com/office/drawing/2014/main" id="{A46FAAE6-29DC-4506-AD6F-E0CFB6E0E485}"/>
                  </a:ext>
                </a:extLst>
              </p:cNvPr>
              <p:cNvSpPr>
                <a:spLocks noChangeShapeType="1"/>
              </p:cNvSpPr>
              <p:nvPr userDrawn="1"/>
            </p:nvSpPr>
            <p:spPr bwMode="auto">
              <a:xfrm>
                <a:off x="178074" y="6804864"/>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118" name="Line 4">
                <a:extLst>
                  <a:ext uri="{FF2B5EF4-FFF2-40B4-BE49-F238E27FC236}">
                    <a16:creationId xmlns:a16="http://schemas.microsoft.com/office/drawing/2014/main" id="{BDB1BE34-748E-475F-92C8-62D418402AEE}"/>
                  </a:ext>
                </a:extLst>
              </p:cNvPr>
              <p:cNvSpPr>
                <a:spLocks noChangeShapeType="1"/>
              </p:cNvSpPr>
              <p:nvPr userDrawn="1"/>
            </p:nvSpPr>
            <p:spPr bwMode="auto">
              <a:xfrm>
                <a:off x="178074" y="6948864"/>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119" name="Line 39">
                <a:extLst>
                  <a:ext uri="{FF2B5EF4-FFF2-40B4-BE49-F238E27FC236}">
                    <a16:creationId xmlns:a16="http://schemas.microsoft.com/office/drawing/2014/main" id="{B8FC7F79-F5A5-4158-8740-748E3241FF8F}"/>
                  </a:ext>
                </a:extLst>
              </p:cNvPr>
              <p:cNvSpPr>
                <a:spLocks noChangeShapeType="1"/>
              </p:cNvSpPr>
              <p:nvPr userDrawn="1"/>
            </p:nvSpPr>
            <p:spPr bwMode="auto">
              <a:xfrm>
                <a:off x="178074" y="1332288"/>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120" name="Line 4">
                <a:extLst>
                  <a:ext uri="{FF2B5EF4-FFF2-40B4-BE49-F238E27FC236}">
                    <a16:creationId xmlns:a16="http://schemas.microsoft.com/office/drawing/2014/main" id="{04F44B2B-BA78-4509-9C32-74EDCFF90D98}"/>
                  </a:ext>
                </a:extLst>
              </p:cNvPr>
              <p:cNvSpPr>
                <a:spLocks noChangeShapeType="1"/>
              </p:cNvSpPr>
              <p:nvPr userDrawn="1"/>
            </p:nvSpPr>
            <p:spPr bwMode="auto">
              <a:xfrm>
                <a:off x="178074" y="738028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121" name="Line 34">
                <a:extLst>
                  <a:ext uri="{FF2B5EF4-FFF2-40B4-BE49-F238E27FC236}">
                    <a16:creationId xmlns:a16="http://schemas.microsoft.com/office/drawing/2014/main" id="{5E5B63E7-A874-41DF-80CD-384ECF0D0ECD}"/>
                  </a:ext>
                </a:extLst>
              </p:cNvPr>
              <p:cNvSpPr>
                <a:spLocks noChangeShapeType="1"/>
              </p:cNvSpPr>
              <p:nvPr userDrawn="1"/>
            </p:nvSpPr>
            <p:spPr bwMode="auto">
              <a:xfrm>
                <a:off x="178074" y="1332288"/>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122" name="Line 35">
                <a:extLst>
                  <a:ext uri="{FF2B5EF4-FFF2-40B4-BE49-F238E27FC236}">
                    <a16:creationId xmlns:a16="http://schemas.microsoft.com/office/drawing/2014/main" id="{09956D0B-D2BD-494C-9E10-AC5791E6B997}"/>
                  </a:ext>
                </a:extLst>
              </p:cNvPr>
              <p:cNvSpPr>
                <a:spLocks noChangeShapeType="1"/>
              </p:cNvSpPr>
              <p:nvPr userDrawn="1"/>
            </p:nvSpPr>
            <p:spPr bwMode="auto">
              <a:xfrm>
                <a:off x="178074" y="118782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123" name="Line 36">
                <a:extLst>
                  <a:ext uri="{FF2B5EF4-FFF2-40B4-BE49-F238E27FC236}">
                    <a16:creationId xmlns:a16="http://schemas.microsoft.com/office/drawing/2014/main" id="{FDCF63A4-9AE6-42F3-B831-26054F80B908}"/>
                  </a:ext>
                </a:extLst>
              </p:cNvPr>
              <p:cNvSpPr>
                <a:spLocks noChangeShapeType="1"/>
              </p:cNvSpPr>
              <p:nvPr userDrawn="1"/>
            </p:nvSpPr>
            <p:spPr bwMode="auto">
              <a:xfrm>
                <a:off x="178074" y="104495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grpSp>
        <p:grpSp>
          <p:nvGrpSpPr>
            <p:cNvPr id="4" name="グループ化 3">
              <a:extLst>
                <a:ext uri="{FF2B5EF4-FFF2-40B4-BE49-F238E27FC236}">
                  <a16:creationId xmlns:a16="http://schemas.microsoft.com/office/drawing/2014/main" id="{7563BD28-1209-42D1-9D77-592742544D69}"/>
                </a:ext>
              </a:extLst>
            </p:cNvPr>
            <p:cNvGrpSpPr/>
            <p:nvPr userDrawn="1"/>
          </p:nvGrpSpPr>
          <p:grpSpPr>
            <a:xfrm>
              <a:off x="177800" y="1042608"/>
              <a:ext cx="10368268" cy="6337679"/>
              <a:chOff x="177800" y="613150"/>
              <a:chExt cx="10368268" cy="6767138"/>
            </a:xfrm>
          </p:grpSpPr>
          <p:sp>
            <p:nvSpPr>
              <p:cNvPr id="5" name="Line 41">
                <a:extLst>
                  <a:ext uri="{FF2B5EF4-FFF2-40B4-BE49-F238E27FC236}">
                    <a16:creationId xmlns:a16="http://schemas.microsoft.com/office/drawing/2014/main" id="{B3C22C89-D315-4DE2-A2CE-1772E3524552}"/>
                  </a:ext>
                </a:extLst>
              </p:cNvPr>
              <p:cNvSpPr>
                <a:spLocks noChangeShapeType="1"/>
              </p:cNvSpPr>
              <p:nvPr userDrawn="1"/>
            </p:nvSpPr>
            <p:spPr bwMode="auto">
              <a:xfrm>
                <a:off x="132972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6" name="Line 42">
                <a:extLst>
                  <a:ext uri="{FF2B5EF4-FFF2-40B4-BE49-F238E27FC236}">
                    <a16:creationId xmlns:a16="http://schemas.microsoft.com/office/drawing/2014/main" id="{B6B37B61-127F-43BC-8980-FDDC4E2D4884}"/>
                  </a:ext>
                </a:extLst>
              </p:cNvPr>
              <p:cNvSpPr>
                <a:spLocks noChangeShapeType="1"/>
              </p:cNvSpPr>
              <p:nvPr userDrawn="1"/>
            </p:nvSpPr>
            <p:spPr bwMode="auto">
              <a:xfrm>
                <a:off x="147371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7" name="Line 43">
                <a:extLst>
                  <a:ext uri="{FF2B5EF4-FFF2-40B4-BE49-F238E27FC236}">
                    <a16:creationId xmlns:a16="http://schemas.microsoft.com/office/drawing/2014/main" id="{814E20DB-764C-424E-81E2-70243941EA7A}"/>
                  </a:ext>
                </a:extLst>
              </p:cNvPr>
              <p:cNvSpPr>
                <a:spLocks noChangeShapeType="1"/>
              </p:cNvSpPr>
              <p:nvPr userDrawn="1"/>
            </p:nvSpPr>
            <p:spPr bwMode="auto">
              <a:xfrm>
                <a:off x="161771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8" name="Line 44">
                <a:extLst>
                  <a:ext uri="{FF2B5EF4-FFF2-40B4-BE49-F238E27FC236}">
                    <a16:creationId xmlns:a16="http://schemas.microsoft.com/office/drawing/2014/main" id="{FCABC8BD-5A98-49C6-B473-81F079E35153}"/>
                  </a:ext>
                </a:extLst>
              </p:cNvPr>
              <p:cNvSpPr>
                <a:spLocks noChangeShapeType="1"/>
              </p:cNvSpPr>
              <p:nvPr userDrawn="1"/>
            </p:nvSpPr>
            <p:spPr bwMode="auto">
              <a:xfrm>
                <a:off x="176170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9" name="Line 45">
                <a:extLst>
                  <a:ext uri="{FF2B5EF4-FFF2-40B4-BE49-F238E27FC236}">
                    <a16:creationId xmlns:a16="http://schemas.microsoft.com/office/drawing/2014/main" id="{1A60A482-CAE7-4B32-B147-65B54D505B66}"/>
                  </a:ext>
                </a:extLst>
              </p:cNvPr>
              <p:cNvSpPr>
                <a:spLocks noChangeShapeType="1"/>
              </p:cNvSpPr>
              <p:nvPr userDrawn="1"/>
            </p:nvSpPr>
            <p:spPr bwMode="auto">
              <a:xfrm>
                <a:off x="190569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10" name="Line 46">
                <a:extLst>
                  <a:ext uri="{FF2B5EF4-FFF2-40B4-BE49-F238E27FC236}">
                    <a16:creationId xmlns:a16="http://schemas.microsoft.com/office/drawing/2014/main" id="{EFDE9D29-C267-4456-BF4C-3E31CC996007}"/>
                  </a:ext>
                </a:extLst>
              </p:cNvPr>
              <p:cNvSpPr>
                <a:spLocks noChangeShapeType="1"/>
              </p:cNvSpPr>
              <p:nvPr userDrawn="1"/>
            </p:nvSpPr>
            <p:spPr bwMode="auto">
              <a:xfrm>
                <a:off x="204968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11" name="Line 47">
                <a:extLst>
                  <a:ext uri="{FF2B5EF4-FFF2-40B4-BE49-F238E27FC236}">
                    <a16:creationId xmlns:a16="http://schemas.microsoft.com/office/drawing/2014/main" id="{491A06B6-733C-4C7D-A019-438D4782E29D}"/>
                  </a:ext>
                </a:extLst>
              </p:cNvPr>
              <p:cNvSpPr>
                <a:spLocks noChangeShapeType="1"/>
              </p:cNvSpPr>
              <p:nvPr userDrawn="1"/>
            </p:nvSpPr>
            <p:spPr bwMode="auto">
              <a:xfrm>
                <a:off x="219367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12" name="Line 48">
                <a:extLst>
                  <a:ext uri="{FF2B5EF4-FFF2-40B4-BE49-F238E27FC236}">
                    <a16:creationId xmlns:a16="http://schemas.microsoft.com/office/drawing/2014/main" id="{1A2FF589-8AE7-4B04-A3CF-707EC50F0E4D}"/>
                  </a:ext>
                </a:extLst>
              </p:cNvPr>
              <p:cNvSpPr>
                <a:spLocks noChangeShapeType="1"/>
              </p:cNvSpPr>
              <p:nvPr userDrawn="1"/>
            </p:nvSpPr>
            <p:spPr bwMode="auto">
              <a:xfrm>
                <a:off x="233766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13" name="Line 49">
                <a:extLst>
                  <a:ext uri="{FF2B5EF4-FFF2-40B4-BE49-F238E27FC236}">
                    <a16:creationId xmlns:a16="http://schemas.microsoft.com/office/drawing/2014/main" id="{220BD835-09F7-42BC-8A59-760F67C3BA30}"/>
                  </a:ext>
                </a:extLst>
              </p:cNvPr>
              <p:cNvSpPr>
                <a:spLocks noChangeShapeType="1"/>
              </p:cNvSpPr>
              <p:nvPr userDrawn="1"/>
            </p:nvSpPr>
            <p:spPr bwMode="auto">
              <a:xfrm>
                <a:off x="248165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14" name="Line 50">
                <a:extLst>
                  <a:ext uri="{FF2B5EF4-FFF2-40B4-BE49-F238E27FC236}">
                    <a16:creationId xmlns:a16="http://schemas.microsoft.com/office/drawing/2014/main" id="{80C9531A-D351-4FB0-810D-0B60B9AE5DA3}"/>
                  </a:ext>
                </a:extLst>
              </p:cNvPr>
              <p:cNvSpPr>
                <a:spLocks noChangeShapeType="1"/>
              </p:cNvSpPr>
              <p:nvPr userDrawn="1"/>
            </p:nvSpPr>
            <p:spPr bwMode="auto">
              <a:xfrm>
                <a:off x="262564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15" name="Line 51">
                <a:extLst>
                  <a:ext uri="{FF2B5EF4-FFF2-40B4-BE49-F238E27FC236}">
                    <a16:creationId xmlns:a16="http://schemas.microsoft.com/office/drawing/2014/main" id="{B8E8462B-F715-42E6-9C65-36FFE4337D4E}"/>
                  </a:ext>
                </a:extLst>
              </p:cNvPr>
              <p:cNvSpPr>
                <a:spLocks noChangeShapeType="1"/>
              </p:cNvSpPr>
              <p:nvPr userDrawn="1"/>
            </p:nvSpPr>
            <p:spPr bwMode="auto">
              <a:xfrm>
                <a:off x="276963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16" name="Line 52">
                <a:extLst>
                  <a:ext uri="{FF2B5EF4-FFF2-40B4-BE49-F238E27FC236}">
                    <a16:creationId xmlns:a16="http://schemas.microsoft.com/office/drawing/2014/main" id="{D8F1D8BF-9549-4DB4-8539-54E7306FE4B2}"/>
                  </a:ext>
                </a:extLst>
              </p:cNvPr>
              <p:cNvSpPr>
                <a:spLocks noChangeShapeType="1"/>
              </p:cNvSpPr>
              <p:nvPr userDrawn="1"/>
            </p:nvSpPr>
            <p:spPr bwMode="auto">
              <a:xfrm>
                <a:off x="291362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17" name="Line 53">
                <a:extLst>
                  <a:ext uri="{FF2B5EF4-FFF2-40B4-BE49-F238E27FC236}">
                    <a16:creationId xmlns:a16="http://schemas.microsoft.com/office/drawing/2014/main" id="{21A8334C-E16F-4C67-A640-48814127DE18}"/>
                  </a:ext>
                </a:extLst>
              </p:cNvPr>
              <p:cNvSpPr>
                <a:spLocks noChangeShapeType="1"/>
              </p:cNvSpPr>
              <p:nvPr userDrawn="1"/>
            </p:nvSpPr>
            <p:spPr bwMode="auto">
              <a:xfrm>
                <a:off x="305762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18" name="Line 54">
                <a:extLst>
                  <a:ext uri="{FF2B5EF4-FFF2-40B4-BE49-F238E27FC236}">
                    <a16:creationId xmlns:a16="http://schemas.microsoft.com/office/drawing/2014/main" id="{87645081-3E3E-46BC-930C-6315E36C5EB3}"/>
                  </a:ext>
                </a:extLst>
              </p:cNvPr>
              <p:cNvSpPr>
                <a:spLocks noChangeShapeType="1"/>
              </p:cNvSpPr>
              <p:nvPr userDrawn="1"/>
            </p:nvSpPr>
            <p:spPr bwMode="auto">
              <a:xfrm>
                <a:off x="320161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19" name="Line 55">
                <a:extLst>
                  <a:ext uri="{FF2B5EF4-FFF2-40B4-BE49-F238E27FC236}">
                    <a16:creationId xmlns:a16="http://schemas.microsoft.com/office/drawing/2014/main" id="{A4BEC564-851D-4F58-80F1-6A0185EDAFE7}"/>
                  </a:ext>
                </a:extLst>
              </p:cNvPr>
              <p:cNvSpPr>
                <a:spLocks noChangeShapeType="1"/>
              </p:cNvSpPr>
              <p:nvPr userDrawn="1"/>
            </p:nvSpPr>
            <p:spPr bwMode="auto">
              <a:xfrm>
                <a:off x="334560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20" name="Line 56">
                <a:extLst>
                  <a:ext uri="{FF2B5EF4-FFF2-40B4-BE49-F238E27FC236}">
                    <a16:creationId xmlns:a16="http://schemas.microsoft.com/office/drawing/2014/main" id="{432A9BBC-9761-4CF7-8E8B-58C807DB482F}"/>
                  </a:ext>
                </a:extLst>
              </p:cNvPr>
              <p:cNvSpPr>
                <a:spLocks noChangeShapeType="1"/>
              </p:cNvSpPr>
              <p:nvPr userDrawn="1"/>
            </p:nvSpPr>
            <p:spPr bwMode="auto">
              <a:xfrm>
                <a:off x="348959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21" name="Line 57">
                <a:extLst>
                  <a:ext uri="{FF2B5EF4-FFF2-40B4-BE49-F238E27FC236}">
                    <a16:creationId xmlns:a16="http://schemas.microsoft.com/office/drawing/2014/main" id="{20A6B1C2-9D27-470D-A085-87FA71EAB4A1}"/>
                  </a:ext>
                </a:extLst>
              </p:cNvPr>
              <p:cNvSpPr>
                <a:spLocks noChangeShapeType="1"/>
              </p:cNvSpPr>
              <p:nvPr userDrawn="1"/>
            </p:nvSpPr>
            <p:spPr bwMode="auto">
              <a:xfrm>
                <a:off x="363358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22" name="Line 58">
                <a:extLst>
                  <a:ext uri="{FF2B5EF4-FFF2-40B4-BE49-F238E27FC236}">
                    <a16:creationId xmlns:a16="http://schemas.microsoft.com/office/drawing/2014/main" id="{F23207BF-AF0B-4F40-8B7A-C3F38848C909}"/>
                  </a:ext>
                </a:extLst>
              </p:cNvPr>
              <p:cNvSpPr>
                <a:spLocks noChangeShapeType="1"/>
              </p:cNvSpPr>
              <p:nvPr userDrawn="1"/>
            </p:nvSpPr>
            <p:spPr bwMode="auto">
              <a:xfrm>
                <a:off x="377757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23" name="Line 59">
                <a:extLst>
                  <a:ext uri="{FF2B5EF4-FFF2-40B4-BE49-F238E27FC236}">
                    <a16:creationId xmlns:a16="http://schemas.microsoft.com/office/drawing/2014/main" id="{26C53B7A-6B78-45F3-81B8-0C4A985F930E}"/>
                  </a:ext>
                </a:extLst>
              </p:cNvPr>
              <p:cNvSpPr>
                <a:spLocks noChangeShapeType="1"/>
              </p:cNvSpPr>
              <p:nvPr userDrawn="1"/>
            </p:nvSpPr>
            <p:spPr bwMode="auto">
              <a:xfrm>
                <a:off x="392156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24" name="Line 60">
                <a:extLst>
                  <a:ext uri="{FF2B5EF4-FFF2-40B4-BE49-F238E27FC236}">
                    <a16:creationId xmlns:a16="http://schemas.microsoft.com/office/drawing/2014/main" id="{EFE47F1C-76D7-41CA-9659-2A5E4423D6B4}"/>
                  </a:ext>
                </a:extLst>
              </p:cNvPr>
              <p:cNvSpPr>
                <a:spLocks noChangeShapeType="1"/>
              </p:cNvSpPr>
              <p:nvPr userDrawn="1"/>
            </p:nvSpPr>
            <p:spPr bwMode="auto">
              <a:xfrm>
                <a:off x="406555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25" name="Line 61">
                <a:extLst>
                  <a:ext uri="{FF2B5EF4-FFF2-40B4-BE49-F238E27FC236}">
                    <a16:creationId xmlns:a16="http://schemas.microsoft.com/office/drawing/2014/main" id="{64457307-026F-493B-ABF6-07B942375561}"/>
                  </a:ext>
                </a:extLst>
              </p:cNvPr>
              <p:cNvSpPr>
                <a:spLocks noChangeShapeType="1"/>
              </p:cNvSpPr>
              <p:nvPr userDrawn="1"/>
            </p:nvSpPr>
            <p:spPr bwMode="auto">
              <a:xfrm>
                <a:off x="420954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26" name="Line 62">
                <a:extLst>
                  <a:ext uri="{FF2B5EF4-FFF2-40B4-BE49-F238E27FC236}">
                    <a16:creationId xmlns:a16="http://schemas.microsoft.com/office/drawing/2014/main" id="{030B4BD7-7599-44B1-8074-D5431EC3F5EB}"/>
                  </a:ext>
                </a:extLst>
              </p:cNvPr>
              <p:cNvSpPr>
                <a:spLocks noChangeShapeType="1"/>
              </p:cNvSpPr>
              <p:nvPr userDrawn="1"/>
            </p:nvSpPr>
            <p:spPr bwMode="auto">
              <a:xfrm>
                <a:off x="435353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27" name="Line 63">
                <a:extLst>
                  <a:ext uri="{FF2B5EF4-FFF2-40B4-BE49-F238E27FC236}">
                    <a16:creationId xmlns:a16="http://schemas.microsoft.com/office/drawing/2014/main" id="{4595D81E-7D18-4885-B662-9E134883C21E}"/>
                  </a:ext>
                </a:extLst>
              </p:cNvPr>
              <p:cNvSpPr>
                <a:spLocks noChangeShapeType="1"/>
              </p:cNvSpPr>
              <p:nvPr userDrawn="1"/>
            </p:nvSpPr>
            <p:spPr bwMode="auto">
              <a:xfrm>
                <a:off x="449753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28" name="Line 64">
                <a:extLst>
                  <a:ext uri="{FF2B5EF4-FFF2-40B4-BE49-F238E27FC236}">
                    <a16:creationId xmlns:a16="http://schemas.microsoft.com/office/drawing/2014/main" id="{9D7EEAE3-EB7B-4CAB-8D29-74B01BF77DA7}"/>
                  </a:ext>
                </a:extLst>
              </p:cNvPr>
              <p:cNvSpPr>
                <a:spLocks noChangeShapeType="1"/>
              </p:cNvSpPr>
              <p:nvPr userDrawn="1"/>
            </p:nvSpPr>
            <p:spPr bwMode="auto">
              <a:xfrm>
                <a:off x="464152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29" name="Line 65">
                <a:extLst>
                  <a:ext uri="{FF2B5EF4-FFF2-40B4-BE49-F238E27FC236}">
                    <a16:creationId xmlns:a16="http://schemas.microsoft.com/office/drawing/2014/main" id="{0F246FB1-7AE4-4FC2-ADF0-AEC7C07561B7}"/>
                  </a:ext>
                </a:extLst>
              </p:cNvPr>
              <p:cNvSpPr>
                <a:spLocks noChangeShapeType="1"/>
              </p:cNvSpPr>
              <p:nvPr userDrawn="1"/>
            </p:nvSpPr>
            <p:spPr bwMode="auto">
              <a:xfrm>
                <a:off x="478551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30" name="Line 66">
                <a:extLst>
                  <a:ext uri="{FF2B5EF4-FFF2-40B4-BE49-F238E27FC236}">
                    <a16:creationId xmlns:a16="http://schemas.microsoft.com/office/drawing/2014/main" id="{F57F2CE7-B513-47B5-9D3D-A274C47CC757}"/>
                  </a:ext>
                </a:extLst>
              </p:cNvPr>
              <p:cNvSpPr>
                <a:spLocks noChangeShapeType="1"/>
              </p:cNvSpPr>
              <p:nvPr userDrawn="1"/>
            </p:nvSpPr>
            <p:spPr bwMode="auto">
              <a:xfrm>
                <a:off x="492950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31" name="Line 67">
                <a:extLst>
                  <a:ext uri="{FF2B5EF4-FFF2-40B4-BE49-F238E27FC236}">
                    <a16:creationId xmlns:a16="http://schemas.microsoft.com/office/drawing/2014/main" id="{9040D867-6020-46C6-8856-42B9EE18A29D}"/>
                  </a:ext>
                </a:extLst>
              </p:cNvPr>
              <p:cNvSpPr>
                <a:spLocks noChangeShapeType="1"/>
              </p:cNvSpPr>
              <p:nvPr userDrawn="1"/>
            </p:nvSpPr>
            <p:spPr bwMode="auto">
              <a:xfrm>
                <a:off x="507349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32" name="Line 68">
                <a:extLst>
                  <a:ext uri="{FF2B5EF4-FFF2-40B4-BE49-F238E27FC236}">
                    <a16:creationId xmlns:a16="http://schemas.microsoft.com/office/drawing/2014/main" id="{F353CD92-5CA1-4C0F-8661-E074AB491295}"/>
                  </a:ext>
                </a:extLst>
              </p:cNvPr>
              <p:cNvSpPr>
                <a:spLocks noChangeShapeType="1"/>
              </p:cNvSpPr>
              <p:nvPr userDrawn="1"/>
            </p:nvSpPr>
            <p:spPr bwMode="auto">
              <a:xfrm>
                <a:off x="521748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33" name="Line 69">
                <a:extLst>
                  <a:ext uri="{FF2B5EF4-FFF2-40B4-BE49-F238E27FC236}">
                    <a16:creationId xmlns:a16="http://schemas.microsoft.com/office/drawing/2014/main" id="{0D038A48-2468-4083-ABDA-2013B92143E0}"/>
                  </a:ext>
                </a:extLst>
              </p:cNvPr>
              <p:cNvSpPr>
                <a:spLocks noChangeShapeType="1"/>
              </p:cNvSpPr>
              <p:nvPr userDrawn="1"/>
            </p:nvSpPr>
            <p:spPr bwMode="auto">
              <a:xfrm>
                <a:off x="536147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34" name="Line 70">
                <a:extLst>
                  <a:ext uri="{FF2B5EF4-FFF2-40B4-BE49-F238E27FC236}">
                    <a16:creationId xmlns:a16="http://schemas.microsoft.com/office/drawing/2014/main" id="{BAF64418-9CE6-467B-8BF0-9E2B368CB22E}"/>
                  </a:ext>
                </a:extLst>
              </p:cNvPr>
              <p:cNvSpPr>
                <a:spLocks noChangeShapeType="1"/>
              </p:cNvSpPr>
              <p:nvPr userDrawn="1"/>
            </p:nvSpPr>
            <p:spPr bwMode="auto">
              <a:xfrm>
                <a:off x="564945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35" name="Line 71">
                <a:extLst>
                  <a:ext uri="{FF2B5EF4-FFF2-40B4-BE49-F238E27FC236}">
                    <a16:creationId xmlns:a16="http://schemas.microsoft.com/office/drawing/2014/main" id="{B08E98E2-2275-4757-AF6A-CEA7367028EB}"/>
                  </a:ext>
                </a:extLst>
              </p:cNvPr>
              <p:cNvSpPr>
                <a:spLocks noChangeShapeType="1"/>
              </p:cNvSpPr>
              <p:nvPr userDrawn="1"/>
            </p:nvSpPr>
            <p:spPr bwMode="auto">
              <a:xfrm>
                <a:off x="579344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36" name="Line 72">
                <a:extLst>
                  <a:ext uri="{FF2B5EF4-FFF2-40B4-BE49-F238E27FC236}">
                    <a16:creationId xmlns:a16="http://schemas.microsoft.com/office/drawing/2014/main" id="{BAF0F2BB-8D3E-4967-B761-CA8A2E97D03B}"/>
                  </a:ext>
                </a:extLst>
              </p:cNvPr>
              <p:cNvSpPr>
                <a:spLocks noChangeShapeType="1"/>
              </p:cNvSpPr>
              <p:nvPr userDrawn="1"/>
            </p:nvSpPr>
            <p:spPr bwMode="auto">
              <a:xfrm>
                <a:off x="593744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37" name="Line 73">
                <a:extLst>
                  <a:ext uri="{FF2B5EF4-FFF2-40B4-BE49-F238E27FC236}">
                    <a16:creationId xmlns:a16="http://schemas.microsoft.com/office/drawing/2014/main" id="{723DDDCA-6CF4-4716-9D83-57D409851449}"/>
                  </a:ext>
                </a:extLst>
              </p:cNvPr>
              <p:cNvSpPr>
                <a:spLocks noChangeShapeType="1"/>
              </p:cNvSpPr>
              <p:nvPr userDrawn="1"/>
            </p:nvSpPr>
            <p:spPr bwMode="auto">
              <a:xfrm>
                <a:off x="608143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38" name="Line 74">
                <a:extLst>
                  <a:ext uri="{FF2B5EF4-FFF2-40B4-BE49-F238E27FC236}">
                    <a16:creationId xmlns:a16="http://schemas.microsoft.com/office/drawing/2014/main" id="{AAEFDC64-D696-421A-A86D-9EB4A4E11CA5}"/>
                  </a:ext>
                </a:extLst>
              </p:cNvPr>
              <p:cNvSpPr>
                <a:spLocks noChangeShapeType="1"/>
              </p:cNvSpPr>
              <p:nvPr userDrawn="1"/>
            </p:nvSpPr>
            <p:spPr bwMode="auto">
              <a:xfrm>
                <a:off x="622542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39" name="Line 75">
                <a:extLst>
                  <a:ext uri="{FF2B5EF4-FFF2-40B4-BE49-F238E27FC236}">
                    <a16:creationId xmlns:a16="http://schemas.microsoft.com/office/drawing/2014/main" id="{18106B5D-9A4D-4E6A-B509-CCFE36E6471B}"/>
                  </a:ext>
                </a:extLst>
              </p:cNvPr>
              <p:cNvSpPr>
                <a:spLocks noChangeShapeType="1"/>
              </p:cNvSpPr>
              <p:nvPr userDrawn="1"/>
            </p:nvSpPr>
            <p:spPr bwMode="auto">
              <a:xfrm>
                <a:off x="636941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40" name="Line 76">
                <a:extLst>
                  <a:ext uri="{FF2B5EF4-FFF2-40B4-BE49-F238E27FC236}">
                    <a16:creationId xmlns:a16="http://schemas.microsoft.com/office/drawing/2014/main" id="{BAFB4B40-3FCF-47E4-9472-C68AA657A83A}"/>
                  </a:ext>
                </a:extLst>
              </p:cNvPr>
              <p:cNvSpPr>
                <a:spLocks noChangeShapeType="1"/>
              </p:cNvSpPr>
              <p:nvPr userDrawn="1"/>
            </p:nvSpPr>
            <p:spPr bwMode="auto">
              <a:xfrm>
                <a:off x="651340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41" name="Line 77">
                <a:extLst>
                  <a:ext uri="{FF2B5EF4-FFF2-40B4-BE49-F238E27FC236}">
                    <a16:creationId xmlns:a16="http://schemas.microsoft.com/office/drawing/2014/main" id="{91AC1E62-A671-457A-B999-A9AD01C32097}"/>
                  </a:ext>
                </a:extLst>
              </p:cNvPr>
              <p:cNvSpPr>
                <a:spLocks noChangeShapeType="1"/>
              </p:cNvSpPr>
              <p:nvPr userDrawn="1"/>
            </p:nvSpPr>
            <p:spPr bwMode="auto">
              <a:xfrm>
                <a:off x="665739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42" name="Line 78">
                <a:extLst>
                  <a:ext uri="{FF2B5EF4-FFF2-40B4-BE49-F238E27FC236}">
                    <a16:creationId xmlns:a16="http://schemas.microsoft.com/office/drawing/2014/main" id="{EEE965B0-C6E6-4518-86CD-63D4B7EBA880}"/>
                  </a:ext>
                </a:extLst>
              </p:cNvPr>
              <p:cNvSpPr>
                <a:spLocks noChangeShapeType="1"/>
              </p:cNvSpPr>
              <p:nvPr userDrawn="1"/>
            </p:nvSpPr>
            <p:spPr bwMode="auto">
              <a:xfrm>
                <a:off x="680138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43" name="Line 79">
                <a:extLst>
                  <a:ext uri="{FF2B5EF4-FFF2-40B4-BE49-F238E27FC236}">
                    <a16:creationId xmlns:a16="http://schemas.microsoft.com/office/drawing/2014/main" id="{24997377-0B31-44D1-B937-DB15718E3166}"/>
                  </a:ext>
                </a:extLst>
              </p:cNvPr>
              <p:cNvSpPr>
                <a:spLocks noChangeShapeType="1"/>
              </p:cNvSpPr>
              <p:nvPr userDrawn="1"/>
            </p:nvSpPr>
            <p:spPr bwMode="auto">
              <a:xfrm>
                <a:off x="694537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44" name="Line 80">
                <a:extLst>
                  <a:ext uri="{FF2B5EF4-FFF2-40B4-BE49-F238E27FC236}">
                    <a16:creationId xmlns:a16="http://schemas.microsoft.com/office/drawing/2014/main" id="{D9108AD2-FE21-4DFA-98C7-9987526429BF}"/>
                  </a:ext>
                </a:extLst>
              </p:cNvPr>
              <p:cNvSpPr>
                <a:spLocks noChangeShapeType="1"/>
              </p:cNvSpPr>
              <p:nvPr userDrawn="1"/>
            </p:nvSpPr>
            <p:spPr bwMode="auto">
              <a:xfrm>
                <a:off x="708936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45" name="Line 81">
                <a:extLst>
                  <a:ext uri="{FF2B5EF4-FFF2-40B4-BE49-F238E27FC236}">
                    <a16:creationId xmlns:a16="http://schemas.microsoft.com/office/drawing/2014/main" id="{1CA5C353-7840-45EE-863A-10C278F5A325}"/>
                  </a:ext>
                </a:extLst>
              </p:cNvPr>
              <p:cNvSpPr>
                <a:spLocks noChangeShapeType="1"/>
              </p:cNvSpPr>
              <p:nvPr userDrawn="1"/>
            </p:nvSpPr>
            <p:spPr bwMode="auto">
              <a:xfrm>
                <a:off x="723335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46" name="Line 82">
                <a:extLst>
                  <a:ext uri="{FF2B5EF4-FFF2-40B4-BE49-F238E27FC236}">
                    <a16:creationId xmlns:a16="http://schemas.microsoft.com/office/drawing/2014/main" id="{26AFC1F5-9DCD-49DE-9CC8-D9D4F6233EF8}"/>
                  </a:ext>
                </a:extLst>
              </p:cNvPr>
              <p:cNvSpPr>
                <a:spLocks noChangeShapeType="1"/>
              </p:cNvSpPr>
              <p:nvPr userDrawn="1"/>
            </p:nvSpPr>
            <p:spPr bwMode="auto">
              <a:xfrm>
                <a:off x="737735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47" name="Line 83">
                <a:extLst>
                  <a:ext uri="{FF2B5EF4-FFF2-40B4-BE49-F238E27FC236}">
                    <a16:creationId xmlns:a16="http://schemas.microsoft.com/office/drawing/2014/main" id="{14B32CED-A602-42D5-A3B1-8FF2269F4501}"/>
                  </a:ext>
                </a:extLst>
              </p:cNvPr>
              <p:cNvSpPr>
                <a:spLocks noChangeShapeType="1"/>
              </p:cNvSpPr>
              <p:nvPr userDrawn="1"/>
            </p:nvSpPr>
            <p:spPr bwMode="auto">
              <a:xfrm>
                <a:off x="752134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48" name="Line 84">
                <a:extLst>
                  <a:ext uri="{FF2B5EF4-FFF2-40B4-BE49-F238E27FC236}">
                    <a16:creationId xmlns:a16="http://schemas.microsoft.com/office/drawing/2014/main" id="{8898D64B-560A-4FE6-A65E-5FDEE2787597}"/>
                  </a:ext>
                </a:extLst>
              </p:cNvPr>
              <p:cNvSpPr>
                <a:spLocks noChangeShapeType="1"/>
              </p:cNvSpPr>
              <p:nvPr userDrawn="1"/>
            </p:nvSpPr>
            <p:spPr bwMode="auto">
              <a:xfrm>
                <a:off x="766533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49" name="Line 85">
                <a:extLst>
                  <a:ext uri="{FF2B5EF4-FFF2-40B4-BE49-F238E27FC236}">
                    <a16:creationId xmlns:a16="http://schemas.microsoft.com/office/drawing/2014/main" id="{DE3EB8DA-494D-48D7-9D5A-041A02840615}"/>
                  </a:ext>
                </a:extLst>
              </p:cNvPr>
              <p:cNvSpPr>
                <a:spLocks noChangeShapeType="1"/>
              </p:cNvSpPr>
              <p:nvPr userDrawn="1"/>
            </p:nvSpPr>
            <p:spPr bwMode="auto">
              <a:xfrm>
                <a:off x="780932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50" name="Line 86">
                <a:extLst>
                  <a:ext uri="{FF2B5EF4-FFF2-40B4-BE49-F238E27FC236}">
                    <a16:creationId xmlns:a16="http://schemas.microsoft.com/office/drawing/2014/main" id="{090115F5-7C62-42C7-915F-569C75B502BF}"/>
                  </a:ext>
                </a:extLst>
              </p:cNvPr>
              <p:cNvSpPr>
                <a:spLocks noChangeShapeType="1"/>
              </p:cNvSpPr>
              <p:nvPr userDrawn="1"/>
            </p:nvSpPr>
            <p:spPr bwMode="auto">
              <a:xfrm>
                <a:off x="795331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51" name="Line 87">
                <a:extLst>
                  <a:ext uri="{FF2B5EF4-FFF2-40B4-BE49-F238E27FC236}">
                    <a16:creationId xmlns:a16="http://schemas.microsoft.com/office/drawing/2014/main" id="{07150042-95BE-4CDF-8FFB-4CB35B404708}"/>
                  </a:ext>
                </a:extLst>
              </p:cNvPr>
              <p:cNvSpPr>
                <a:spLocks noChangeShapeType="1"/>
              </p:cNvSpPr>
              <p:nvPr userDrawn="1"/>
            </p:nvSpPr>
            <p:spPr bwMode="auto">
              <a:xfrm>
                <a:off x="809730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52" name="Line 88">
                <a:extLst>
                  <a:ext uri="{FF2B5EF4-FFF2-40B4-BE49-F238E27FC236}">
                    <a16:creationId xmlns:a16="http://schemas.microsoft.com/office/drawing/2014/main" id="{4D5B66A5-264B-4795-ADBD-502ED4E9C0E0}"/>
                  </a:ext>
                </a:extLst>
              </p:cNvPr>
              <p:cNvSpPr>
                <a:spLocks noChangeShapeType="1"/>
              </p:cNvSpPr>
              <p:nvPr userDrawn="1"/>
            </p:nvSpPr>
            <p:spPr bwMode="auto">
              <a:xfrm>
                <a:off x="824129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53" name="Line 89">
                <a:extLst>
                  <a:ext uri="{FF2B5EF4-FFF2-40B4-BE49-F238E27FC236}">
                    <a16:creationId xmlns:a16="http://schemas.microsoft.com/office/drawing/2014/main" id="{24BF882A-B84D-4511-B50C-111B07E51870}"/>
                  </a:ext>
                </a:extLst>
              </p:cNvPr>
              <p:cNvSpPr>
                <a:spLocks noChangeShapeType="1"/>
              </p:cNvSpPr>
              <p:nvPr userDrawn="1"/>
            </p:nvSpPr>
            <p:spPr bwMode="auto">
              <a:xfrm>
                <a:off x="838528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54" name="Line 90">
                <a:extLst>
                  <a:ext uri="{FF2B5EF4-FFF2-40B4-BE49-F238E27FC236}">
                    <a16:creationId xmlns:a16="http://schemas.microsoft.com/office/drawing/2014/main" id="{E5B34C9D-6C85-473E-B998-6581E2216D0E}"/>
                  </a:ext>
                </a:extLst>
              </p:cNvPr>
              <p:cNvSpPr>
                <a:spLocks noChangeShapeType="1"/>
              </p:cNvSpPr>
              <p:nvPr userDrawn="1"/>
            </p:nvSpPr>
            <p:spPr bwMode="auto">
              <a:xfrm>
                <a:off x="852927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55" name="Line 91">
                <a:extLst>
                  <a:ext uri="{FF2B5EF4-FFF2-40B4-BE49-F238E27FC236}">
                    <a16:creationId xmlns:a16="http://schemas.microsoft.com/office/drawing/2014/main" id="{44595B99-1CD9-464F-88A0-268D2EA0DDAF}"/>
                  </a:ext>
                </a:extLst>
              </p:cNvPr>
              <p:cNvSpPr>
                <a:spLocks noChangeShapeType="1"/>
              </p:cNvSpPr>
              <p:nvPr userDrawn="1"/>
            </p:nvSpPr>
            <p:spPr bwMode="auto">
              <a:xfrm>
                <a:off x="867326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56" name="Line 92">
                <a:extLst>
                  <a:ext uri="{FF2B5EF4-FFF2-40B4-BE49-F238E27FC236}">
                    <a16:creationId xmlns:a16="http://schemas.microsoft.com/office/drawing/2014/main" id="{EF9327C4-BC85-4DF3-9D0C-DF77C23C79C2}"/>
                  </a:ext>
                </a:extLst>
              </p:cNvPr>
              <p:cNvSpPr>
                <a:spLocks noChangeShapeType="1"/>
              </p:cNvSpPr>
              <p:nvPr userDrawn="1"/>
            </p:nvSpPr>
            <p:spPr bwMode="auto">
              <a:xfrm>
                <a:off x="881726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57" name="Line 93">
                <a:extLst>
                  <a:ext uri="{FF2B5EF4-FFF2-40B4-BE49-F238E27FC236}">
                    <a16:creationId xmlns:a16="http://schemas.microsoft.com/office/drawing/2014/main" id="{C52B8491-D39D-4464-9861-2C3197ED8FB1}"/>
                  </a:ext>
                </a:extLst>
              </p:cNvPr>
              <p:cNvSpPr>
                <a:spLocks noChangeShapeType="1"/>
              </p:cNvSpPr>
              <p:nvPr userDrawn="1"/>
            </p:nvSpPr>
            <p:spPr bwMode="auto">
              <a:xfrm>
                <a:off x="896125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58" name="Line 94">
                <a:extLst>
                  <a:ext uri="{FF2B5EF4-FFF2-40B4-BE49-F238E27FC236}">
                    <a16:creationId xmlns:a16="http://schemas.microsoft.com/office/drawing/2014/main" id="{F3C1B3B6-065E-4FA1-924E-4932FA75F3EC}"/>
                  </a:ext>
                </a:extLst>
              </p:cNvPr>
              <p:cNvSpPr>
                <a:spLocks noChangeShapeType="1"/>
              </p:cNvSpPr>
              <p:nvPr userDrawn="1"/>
            </p:nvSpPr>
            <p:spPr bwMode="auto">
              <a:xfrm>
                <a:off x="910524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59" name="Line 95">
                <a:extLst>
                  <a:ext uri="{FF2B5EF4-FFF2-40B4-BE49-F238E27FC236}">
                    <a16:creationId xmlns:a16="http://schemas.microsoft.com/office/drawing/2014/main" id="{30A7F764-5474-4681-ADEE-195CCB1CDA90}"/>
                  </a:ext>
                </a:extLst>
              </p:cNvPr>
              <p:cNvSpPr>
                <a:spLocks noChangeShapeType="1"/>
              </p:cNvSpPr>
              <p:nvPr userDrawn="1"/>
            </p:nvSpPr>
            <p:spPr bwMode="auto">
              <a:xfrm>
                <a:off x="924923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60" name="Line 96">
                <a:extLst>
                  <a:ext uri="{FF2B5EF4-FFF2-40B4-BE49-F238E27FC236}">
                    <a16:creationId xmlns:a16="http://schemas.microsoft.com/office/drawing/2014/main" id="{3B41F62B-F78D-4258-B192-ED82846047B7}"/>
                  </a:ext>
                </a:extLst>
              </p:cNvPr>
              <p:cNvSpPr>
                <a:spLocks noChangeShapeType="1"/>
              </p:cNvSpPr>
              <p:nvPr userDrawn="1"/>
            </p:nvSpPr>
            <p:spPr bwMode="auto">
              <a:xfrm>
                <a:off x="939322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61" name="Line 97">
                <a:extLst>
                  <a:ext uri="{FF2B5EF4-FFF2-40B4-BE49-F238E27FC236}">
                    <a16:creationId xmlns:a16="http://schemas.microsoft.com/office/drawing/2014/main" id="{2DC9E165-C10D-4D83-9EF1-A5082CA9ACAE}"/>
                  </a:ext>
                </a:extLst>
              </p:cNvPr>
              <p:cNvSpPr>
                <a:spLocks noChangeShapeType="1"/>
              </p:cNvSpPr>
              <p:nvPr userDrawn="1"/>
            </p:nvSpPr>
            <p:spPr bwMode="auto">
              <a:xfrm>
                <a:off x="953721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dirty="0"/>
              </a:p>
            </p:txBody>
          </p:sp>
          <p:sp>
            <p:nvSpPr>
              <p:cNvPr id="62" name="Line 98">
                <a:extLst>
                  <a:ext uri="{FF2B5EF4-FFF2-40B4-BE49-F238E27FC236}">
                    <a16:creationId xmlns:a16="http://schemas.microsoft.com/office/drawing/2014/main" id="{4C420AD3-BC41-430F-A995-2E86A183D761}"/>
                  </a:ext>
                </a:extLst>
              </p:cNvPr>
              <p:cNvSpPr>
                <a:spLocks noChangeShapeType="1"/>
              </p:cNvSpPr>
              <p:nvPr userDrawn="1"/>
            </p:nvSpPr>
            <p:spPr bwMode="auto">
              <a:xfrm>
                <a:off x="968120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63" name="Line 99">
                <a:extLst>
                  <a:ext uri="{FF2B5EF4-FFF2-40B4-BE49-F238E27FC236}">
                    <a16:creationId xmlns:a16="http://schemas.microsoft.com/office/drawing/2014/main" id="{7D129CCC-152F-4AB2-AE1B-A27D9C38917B}"/>
                  </a:ext>
                </a:extLst>
              </p:cNvPr>
              <p:cNvSpPr>
                <a:spLocks noChangeShapeType="1"/>
              </p:cNvSpPr>
              <p:nvPr userDrawn="1"/>
            </p:nvSpPr>
            <p:spPr bwMode="auto">
              <a:xfrm>
                <a:off x="118573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64" name="Line 100">
                <a:extLst>
                  <a:ext uri="{FF2B5EF4-FFF2-40B4-BE49-F238E27FC236}">
                    <a16:creationId xmlns:a16="http://schemas.microsoft.com/office/drawing/2014/main" id="{6BA0EE88-775D-4DED-AAA9-0F84326588B0}"/>
                  </a:ext>
                </a:extLst>
              </p:cNvPr>
              <p:cNvSpPr>
                <a:spLocks noChangeShapeType="1"/>
              </p:cNvSpPr>
              <p:nvPr userDrawn="1"/>
            </p:nvSpPr>
            <p:spPr bwMode="auto">
              <a:xfrm>
                <a:off x="982519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65" name="Line 103">
                <a:extLst>
                  <a:ext uri="{FF2B5EF4-FFF2-40B4-BE49-F238E27FC236}">
                    <a16:creationId xmlns:a16="http://schemas.microsoft.com/office/drawing/2014/main" id="{1B7CC1FA-EF48-429B-800A-C666B45F97D7}"/>
                  </a:ext>
                </a:extLst>
              </p:cNvPr>
              <p:cNvSpPr>
                <a:spLocks noChangeShapeType="1"/>
              </p:cNvSpPr>
              <p:nvPr userDrawn="1"/>
            </p:nvSpPr>
            <p:spPr bwMode="auto">
              <a:xfrm>
                <a:off x="5505467" y="613151"/>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66" name="Line 99">
                <a:extLst>
                  <a:ext uri="{FF2B5EF4-FFF2-40B4-BE49-F238E27FC236}">
                    <a16:creationId xmlns:a16="http://schemas.microsoft.com/office/drawing/2014/main" id="{C39D7A7B-875D-43E7-AA15-D0D41D5A20AC}"/>
                  </a:ext>
                </a:extLst>
              </p:cNvPr>
              <p:cNvSpPr>
                <a:spLocks noChangeShapeType="1"/>
              </p:cNvSpPr>
              <p:nvPr userDrawn="1"/>
            </p:nvSpPr>
            <p:spPr bwMode="auto">
              <a:xfrm>
                <a:off x="104174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67" name="Line 99">
                <a:extLst>
                  <a:ext uri="{FF2B5EF4-FFF2-40B4-BE49-F238E27FC236}">
                    <a16:creationId xmlns:a16="http://schemas.microsoft.com/office/drawing/2014/main" id="{4A221A8F-AA8C-429F-99F2-D9ACCFDE2C97}"/>
                  </a:ext>
                </a:extLst>
              </p:cNvPr>
              <p:cNvSpPr>
                <a:spLocks noChangeShapeType="1"/>
              </p:cNvSpPr>
              <p:nvPr userDrawn="1"/>
            </p:nvSpPr>
            <p:spPr bwMode="auto">
              <a:xfrm>
                <a:off x="89775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68" name="Line 100">
                <a:extLst>
                  <a:ext uri="{FF2B5EF4-FFF2-40B4-BE49-F238E27FC236}">
                    <a16:creationId xmlns:a16="http://schemas.microsoft.com/office/drawing/2014/main" id="{1B79F200-A8BA-489D-9E77-C350590CE1E3}"/>
                  </a:ext>
                </a:extLst>
              </p:cNvPr>
              <p:cNvSpPr>
                <a:spLocks noChangeShapeType="1"/>
              </p:cNvSpPr>
              <p:nvPr userDrawn="1"/>
            </p:nvSpPr>
            <p:spPr bwMode="auto">
              <a:xfrm>
                <a:off x="996919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69" name="Line 99">
                <a:extLst>
                  <a:ext uri="{FF2B5EF4-FFF2-40B4-BE49-F238E27FC236}">
                    <a16:creationId xmlns:a16="http://schemas.microsoft.com/office/drawing/2014/main" id="{9A9BC62E-DEA8-496F-9E8B-1B999891A049}"/>
                  </a:ext>
                </a:extLst>
              </p:cNvPr>
              <p:cNvSpPr>
                <a:spLocks noChangeShapeType="1"/>
              </p:cNvSpPr>
              <p:nvPr userDrawn="1"/>
            </p:nvSpPr>
            <p:spPr bwMode="auto">
              <a:xfrm>
                <a:off x="32179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70" name="Line 99">
                <a:extLst>
                  <a:ext uri="{FF2B5EF4-FFF2-40B4-BE49-F238E27FC236}">
                    <a16:creationId xmlns:a16="http://schemas.microsoft.com/office/drawing/2014/main" id="{BC335BF3-4274-4A7A-B852-B31B51C45ABF}"/>
                  </a:ext>
                </a:extLst>
              </p:cNvPr>
              <p:cNvSpPr>
                <a:spLocks noChangeShapeType="1"/>
              </p:cNvSpPr>
              <p:nvPr userDrawn="1"/>
            </p:nvSpPr>
            <p:spPr bwMode="auto">
              <a:xfrm>
                <a:off x="17780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71" name="Line 99">
                <a:extLst>
                  <a:ext uri="{FF2B5EF4-FFF2-40B4-BE49-F238E27FC236}">
                    <a16:creationId xmlns:a16="http://schemas.microsoft.com/office/drawing/2014/main" id="{940DEF4C-4D14-40D8-A28C-36C47C1FFE43}"/>
                  </a:ext>
                </a:extLst>
              </p:cNvPr>
              <p:cNvSpPr>
                <a:spLocks noChangeShapeType="1"/>
              </p:cNvSpPr>
              <p:nvPr userDrawn="1"/>
            </p:nvSpPr>
            <p:spPr bwMode="auto">
              <a:xfrm>
                <a:off x="60977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72" name="Line 99">
                <a:extLst>
                  <a:ext uri="{FF2B5EF4-FFF2-40B4-BE49-F238E27FC236}">
                    <a16:creationId xmlns:a16="http://schemas.microsoft.com/office/drawing/2014/main" id="{71D8B819-6FF4-4244-975C-DF2F219F8F3F}"/>
                  </a:ext>
                </a:extLst>
              </p:cNvPr>
              <p:cNvSpPr>
                <a:spLocks noChangeShapeType="1"/>
              </p:cNvSpPr>
              <p:nvPr userDrawn="1"/>
            </p:nvSpPr>
            <p:spPr bwMode="auto">
              <a:xfrm>
                <a:off x="46578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73" name="Line 99">
                <a:extLst>
                  <a:ext uri="{FF2B5EF4-FFF2-40B4-BE49-F238E27FC236}">
                    <a16:creationId xmlns:a16="http://schemas.microsoft.com/office/drawing/2014/main" id="{29ADFD8F-4616-40E9-BE5A-9A5DDF4C845E}"/>
                  </a:ext>
                </a:extLst>
              </p:cNvPr>
              <p:cNvSpPr>
                <a:spLocks noChangeShapeType="1"/>
              </p:cNvSpPr>
              <p:nvPr userDrawn="1"/>
            </p:nvSpPr>
            <p:spPr bwMode="auto">
              <a:xfrm>
                <a:off x="75376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74" name="Line 100">
                <a:extLst>
                  <a:ext uri="{FF2B5EF4-FFF2-40B4-BE49-F238E27FC236}">
                    <a16:creationId xmlns:a16="http://schemas.microsoft.com/office/drawing/2014/main" id="{C8F65069-8B3E-410E-BFB0-329AB5A58C49}"/>
                  </a:ext>
                </a:extLst>
              </p:cNvPr>
              <p:cNvSpPr>
                <a:spLocks noChangeShapeType="1"/>
              </p:cNvSpPr>
              <p:nvPr userDrawn="1"/>
            </p:nvSpPr>
            <p:spPr bwMode="auto">
              <a:xfrm>
                <a:off x="1011363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75" name="Line 100">
                <a:extLst>
                  <a:ext uri="{FF2B5EF4-FFF2-40B4-BE49-F238E27FC236}">
                    <a16:creationId xmlns:a16="http://schemas.microsoft.com/office/drawing/2014/main" id="{3957CFDD-1A24-41AD-AC46-02B96736D4F9}"/>
                  </a:ext>
                </a:extLst>
              </p:cNvPr>
              <p:cNvSpPr>
                <a:spLocks noChangeShapeType="1"/>
              </p:cNvSpPr>
              <p:nvPr userDrawn="1"/>
            </p:nvSpPr>
            <p:spPr bwMode="auto">
              <a:xfrm>
                <a:off x="1025807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76" name="Line 100">
                <a:extLst>
                  <a:ext uri="{FF2B5EF4-FFF2-40B4-BE49-F238E27FC236}">
                    <a16:creationId xmlns:a16="http://schemas.microsoft.com/office/drawing/2014/main" id="{A64D2D0B-0CD8-4B73-9AA1-49902EB1BFD3}"/>
                  </a:ext>
                </a:extLst>
              </p:cNvPr>
              <p:cNvSpPr>
                <a:spLocks noChangeShapeType="1"/>
              </p:cNvSpPr>
              <p:nvPr userDrawn="1"/>
            </p:nvSpPr>
            <p:spPr bwMode="auto">
              <a:xfrm>
                <a:off x="1040206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sp>
            <p:nvSpPr>
              <p:cNvPr id="77" name="Line 100">
                <a:extLst>
                  <a:ext uri="{FF2B5EF4-FFF2-40B4-BE49-F238E27FC236}">
                    <a16:creationId xmlns:a16="http://schemas.microsoft.com/office/drawing/2014/main" id="{6AB7AC07-4830-4DE3-B49F-37FAA2CE1C05}"/>
                  </a:ext>
                </a:extLst>
              </p:cNvPr>
              <p:cNvSpPr>
                <a:spLocks noChangeShapeType="1"/>
              </p:cNvSpPr>
              <p:nvPr userDrawn="1"/>
            </p:nvSpPr>
            <p:spPr bwMode="auto">
              <a:xfrm>
                <a:off x="1054606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50"/>
              </a:p>
            </p:txBody>
          </p:sp>
        </p:grpSp>
      </p:grpSp>
    </p:spTree>
    <p:extLst>
      <p:ext uri="{BB962C8B-B14F-4D97-AF65-F5344CB8AC3E}">
        <p14:creationId xmlns:p14="http://schemas.microsoft.com/office/powerpoint/2010/main" val="845458594"/>
      </p:ext>
    </p:extLst>
  </p:cSld>
  <p:clrMap bg1="lt1" tx1="dk1" bg2="lt2" tx2="dk2" accent1="accent1" accent2="accent2" accent3="accent3" accent4="accent4" accent5="accent5" accent6="accent6" hlink="hlink" folHlink="folHlink"/>
  <p:sldLayoutIdLst>
    <p:sldLayoutId id="2147573927" r:id="rId1"/>
    <p:sldLayoutId id="2147573928" r:id="rId2"/>
    <p:sldLayoutId id="2147573929" r:id="rId3"/>
    <p:sldLayoutId id="2147573930" r:id="rId4"/>
    <p:sldLayoutId id="2147573931" r:id="rId5"/>
    <p:sldLayoutId id="2147573932" r:id="rId6"/>
    <p:sldLayoutId id="2147573933" r:id="rId7"/>
    <p:sldLayoutId id="2147573934" r:id="rId8"/>
  </p:sldLayoutIdLst>
  <p:hf hdr="0" ftr="0" dt="0"/>
  <p:txStyles>
    <p:titleStyle>
      <a:lvl1pPr algn="ctr" defTabSz="700369" rtl="0" eaLnBrk="1" latinLnBrk="0" hangingPunct="1">
        <a:lnSpc>
          <a:spcPct val="90000"/>
        </a:lnSpc>
        <a:spcBef>
          <a:spcPct val="0"/>
        </a:spcBef>
        <a:buNone/>
        <a:defRPr kumimoji="1" sz="3370" kern="1200">
          <a:solidFill>
            <a:schemeClr val="tx1"/>
          </a:solidFill>
          <a:latin typeface="+mj-lt"/>
          <a:ea typeface="+mj-ea"/>
          <a:cs typeface="+mj-cs"/>
        </a:defRPr>
      </a:lvl1pPr>
    </p:titleStyle>
    <p:bodyStyle>
      <a:lvl1pPr marL="0" indent="0" algn="ctr" defTabSz="700369" rtl="0" eaLnBrk="1" latinLnBrk="0" hangingPunct="1">
        <a:lnSpc>
          <a:spcPct val="90000"/>
        </a:lnSpc>
        <a:spcBef>
          <a:spcPts val="765"/>
        </a:spcBef>
        <a:buFontTx/>
        <a:buNone/>
        <a:defRPr kumimoji="1" sz="2144" kern="1200">
          <a:solidFill>
            <a:schemeClr val="tx1"/>
          </a:solidFill>
          <a:latin typeface="+mn-lt"/>
          <a:ea typeface="+mn-ea"/>
          <a:cs typeface="+mn-cs"/>
        </a:defRPr>
      </a:lvl1pPr>
      <a:lvl2pPr marL="0" indent="0" algn="l" defTabSz="700369" rtl="0" eaLnBrk="1" latinLnBrk="0" hangingPunct="1">
        <a:lnSpc>
          <a:spcPct val="90000"/>
        </a:lnSpc>
        <a:spcBef>
          <a:spcPts val="383"/>
        </a:spcBef>
        <a:buFontTx/>
        <a:buNone/>
        <a:defRPr kumimoji="1" sz="1839" kern="1200">
          <a:solidFill>
            <a:schemeClr val="tx1"/>
          </a:solidFill>
          <a:latin typeface="+mn-lt"/>
          <a:ea typeface="+mn-ea"/>
          <a:cs typeface="+mn-cs"/>
        </a:defRPr>
      </a:lvl2pPr>
      <a:lvl3pPr marL="0" indent="0" algn="l" defTabSz="700369" rtl="0" eaLnBrk="1" latinLnBrk="0" hangingPunct="1">
        <a:lnSpc>
          <a:spcPct val="90000"/>
        </a:lnSpc>
        <a:spcBef>
          <a:spcPts val="383"/>
        </a:spcBef>
        <a:buFontTx/>
        <a:buNone/>
        <a:defRPr kumimoji="1" sz="1532" kern="1200">
          <a:solidFill>
            <a:schemeClr val="tx1"/>
          </a:solidFill>
          <a:latin typeface="+mn-lt"/>
          <a:ea typeface="+mn-ea"/>
          <a:cs typeface="+mn-cs"/>
        </a:defRPr>
      </a:lvl3pPr>
      <a:lvl4pPr marL="0" indent="0" algn="l" defTabSz="700369" rtl="0" eaLnBrk="1" latinLnBrk="0" hangingPunct="1">
        <a:lnSpc>
          <a:spcPct val="90000"/>
        </a:lnSpc>
        <a:spcBef>
          <a:spcPts val="383"/>
        </a:spcBef>
        <a:buFontTx/>
        <a:buNone/>
        <a:defRPr kumimoji="1" sz="1379" kern="1200">
          <a:solidFill>
            <a:schemeClr val="tx1"/>
          </a:solidFill>
          <a:latin typeface="+mn-lt"/>
          <a:ea typeface="+mn-ea"/>
          <a:cs typeface="+mn-cs"/>
        </a:defRPr>
      </a:lvl4pPr>
      <a:lvl5pPr marL="0" indent="0" algn="l" defTabSz="700369" rtl="0" eaLnBrk="1" latinLnBrk="0" hangingPunct="1">
        <a:lnSpc>
          <a:spcPct val="90000"/>
        </a:lnSpc>
        <a:spcBef>
          <a:spcPts val="383"/>
        </a:spcBef>
        <a:buFontTx/>
        <a:buNone/>
        <a:defRPr kumimoji="1" sz="1379" kern="1200">
          <a:solidFill>
            <a:schemeClr val="tx1"/>
          </a:solidFill>
          <a:latin typeface="+mn-lt"/>
          <a:ea typeface="+mn-ea"/>
          <a:cs typeface="+mn-cs"/>
        </a:defRPr>
      </a:lvl5pPr>
      <a:lvl6pPr marL="1926016" indent="-175092" algn="l" defTabSz="700369" rtl="0" eaLnBrk="1" latinLnBrk="0" hangingPunct="1">
        <a:lnSpc>
          <a:spcPct val="90000"/>
        </a:lnSpc>
        <a:spcBef>
          <a:spcPts val="383"/>
        </a:spcBef>
        <a:buFont typeface="Arial" panose="020B0604020202020204" pitchFamily="34" charset="0"/>
        <a:buChar char="•"/>
        <a:defRPr kumimoji="1" sz="1379" kern="1200">
          <a:solidFill>
            <a:schemeClr val="tx1"/>
          </a:solidFill>
          <a:latin typeface="+mn-lt"/>
          <a:ea typeface="+mn-ea"/>
          <a:cs typeface="+mn-cs"/>
        </a:defRPr>
      </a:lvl6pPr>
      <a:lvl7pPr marL="2276200" indent="-175092" algn="l" defTabSz="700369" rtl="0" eaLnBrk="1" latinLnBrk="0" hangingPunct="1">
        <a:lnSpc>
          <a:spcPct val="90000"/>
        </a:lnSpc>
        <a:spcBef>
          <a:spcPts val="383"/>
        </a:spcBef>
        <a:buFont typeface="Arial" panose="020B0604020202020204" pitchFamily="34" charset="0"/>
        <a:buChar char="•"/>
        <a:defRPr kumimoji="1" sz="1379" kern="1200">
          <a:solidFill>
            <a:schemeClr val="tx1"/>
          </a:solidFill>
          <a:latin typeface="+mn-lt"/>
          <a:ea typeface="+mn-ea"/>
          <a:cs typeface="+mn-cs"/>
        </a:defRPr>
      </a:lvl7pPr>
      <a:lvl8pPr marL="2626385" indent="-175092" algn="l" defTabSz="700369" rtl="0" eaLnBrk="1" latinLnBrk="0" hangingPunct="1">
        <a:lnSpc>
          <a:spcPct val="90000"/>
        </a:lnSpc>
        <a:spcBef>
          <a:spcPts val="383"/>
        </a:spcBef>
        <a:buFont typeface="Arial" panose="020B0604020202020204" pitchFamily="34" charset="0"/>
        <a:buChar char="•"/>
        <a:defRPr kumimoji="1" sz="1379" kern="1200">
          <a:solidFill>
            <a:schemeClr val="tx1"/>
          </a:solidFill>
          <a:latin typeface="+mn-lt"/>
          <a:ea typeface="+mn-ea"/>
          <a:cs typeface="+mn-cs"/>
        </a:defRPr>
      </a:lvl8pPr>
      <a:lvl9pPr marL="2976569" indent="-175092" algn="l" defTabSz="700369" rtl="0" eaLnBrk="1" latinLnBrk="0" hangingPunct="1">
        <a:lnSpc>
          <a:spcPct val="90000"/>
        </a:lnSpc>
        <a:spcBef>
          <a:spcPts val="383"/>
        </a:spcBef>
        <a:buFont typeface="Arial" panose="020B0604020202020204" pitchFamily="34" charset="0"/>
        <a:buChar char="•"/>
        <a:defRPr kumimoji="1" sz="1379" kern="1200">
          <a:solidFill>
            <a:schemeClr val="tx1"/>
          </a:solidFill>
          <a:latin typeface="+mn-lt"/>
          <a:ea typeface="+mn-ea"/>
          <a:cs typeface="+mn-cs"/>
        </a:defRPr>
      </a:lvl9pPr>
    </p:bodyStyle>
    <p:otherStyle>
      <a:defPPr>
        <a:defRPr lang="ja-JP"/>
      </a:defPPr>
      <a:lvl1pPr marL="0" algn="l" defTabSz="700369" rtl="0" eaLnBrk="1" latinLnBrk="0" hangingPunct="1">
        <a:defRPr kumimoji="1" sz="1379" kern="1200">
          <a:solidFill>
            <a:schemeClr val="tx1"/>
          </a:solidFill>
          <a:latin typeface="+mn-lt"/>
          <a:ea typeface="+mn-ea"/>
          <a:cs typeface="+mn-cs"/>
        </a:defRPr>
      </a:lvl1pPr>
      <a:lvl2pPr marL="350185" algn="l" defTabSz="700369" rtl="0" eaLnBrk="1" latinLnBrk="0" hangingPunct="1">
        <a:defRPr kumimoji="1" sz="1379" kern="1200">
          <a:solidFill>
            <a:schemeClr val="tx1"/>
          </a:solidFill>
          <a:latin typeface="+mn-lt"/>
          <a:ea typeface="+mn-ea"/>
          <a:cs typeface="+mn-cs"/>
        </a:defRPr>
      </a:lvl2pPr>
      <a:lvl3pPr marL="700369" algn="l" defTabSz="700369" rtl="0" eaLnBrk="1" latinLnBrk="0" hangingPunct="1">
        <a:defRPr kumimoji="1" sz="1379" kern="1200">
          <a:solidFill>
            <a:schemeClr val="tx1"/>
          </a:solidFill>
          <a:latin typeface="+mn-lt"/>
          <a:ea typeface="+mn-ea"/>
          <a:cs typeface="+mn-cs"/>
        </a:defRPr>
      </a:lvl3pPr>
      <a:lvl4pPr marL="1050554" algn="l" defTabSz="700369" rtl="0" eaLnBrk="1" latinLnBrk="0" hangingPunct="1">
        <a:defRPr kumimoji="1" sz="1379" kern="1200">
          <a:solidFill>
            <a:schemeClr val="tx1"/>
          </a:solidFill>
          <a:latin typeface="+mn-lt"/>
          <a:ea typeface="+mn-ea"/>
          <a:cs typeface="+mn-cs"/>
        </a:defRPr>
      </a:lvl4pPr>
      <a:lvl5pPr marL="1400739" algn="l" defTabSz="700369" rtl="0" eaLnBrk="1" latinLnBrk="0" hangingPunct="1">
        <a:defRPr kumimoji="1" sz="1379" kern="1200">
          <a:solidFill>
            <a:schemeClr val="tx1"/>
          </a:solidFill>
          <a:latin typeface="+mn-lt"/>
          <a:ea typeface="+mn-ea"/>
          <a:cs typeface="+mn-cs"/>
        </a:defRPr>
      </a:lvl5pPr>
      <a:lvl6pPr marL="1750924" algn="l" defTabSz="700369" rtl="0" eaLnBrk="1" latinLnBrk="0" hangingPunct="1">
        <a:defRPr kumimoji="1" sz="1379" kern="1200">
          <a:solidFill>
            <a:schemeClr val="tx1"/>
          </a:solidFill>
          <a:latin typeface="+mn-lt"/>
          <a:ea typeface="+mn-ea"/>
          <a:cs typeface="+mn-cs"/>
        </a:defRPr>
      </a:lvl6pPr>
      <a:lvl7pPr marL="2101108" algn="l" defTabSz="700369" rtl="0" eaLnBrk="1" latinLnBrk="0" hangingPunct="1">
        <a:defRPr kumimoji="1" sz="1379" kern="1200">
          <a:solidFill>
            <a:schemeClr val="tx1"/>
          </a:solidFill>
          <a:latin typeface="+mn-lt"/>
          <a:ea typeface="+mn-ea"/>
          <a:cs typeface="+mn-cs"/>
        </a:defRPr>
      </a:lvl7pPr>
      <a:lvl8pPr marL="2451292" algn="l" defTabSz="700369" rtl="0" eaLnBrk="1" latinLnBrk="0" hangingPunct="1">
        <a:defRPr kumimoji="1" sz="1379" kern="1200">
          <a:solidFill>
            <a:schemeClr val="tx1"/>
          </a:solidFill>
          <a:latin typeface="+mn-lt"/>
          <a:ea typeface="+mn-ea"/>
          <a:cs typeface="+mn-cs"/>
        </a:defRPr>
      </a:lvl8pPr>
      <a:lvl9pPr marL="2801476" algn="l" defTabSz="700369" rtl="0" eaLnBrk="1" latinLnBrk="0" hangingPunct="1">
        <a:defRPr kumimoji="1" sz="137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67">
          <p15:clr>
            <a:srgbClr val="F26B43"/>
          </p15:clr>
        </p15:guide>
        <p15:guide id="2" orient="horz" pos="2381">
          <p15:clr>
            <a:srgbClr val="F26B43"/>
          </p15:clr>
        </p15:guide>
        <p15:guide id="3" orient="horz" pos="22">
          <p15:clr>
            <a:srgbClr val="F26B43"/>
          </p15:clr>
        </p15:guide>
        <p15:guide id="4" orient="horz" pos="4649">
          <p15:clr>
            <a:srgbClr val="F26B43"/>
          </p15:clr>
        </p15:guide>
        <p15:guide id="5" pos="6633">
          <p15:clr>
            <a:srgbClr val="F26B43"/>
          </p15:clr>
        </p15:guide>
        <p15:guide id="6" pos="102">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85AC5BBA-2633-25B9-A336-EBB4E159089F}"/>
              </a:ext>
            </a:extLst>
          </p:cNvPr>
          <p:cNvGrpSpPr>
            <a:grpSpLocks/>
          </p:cNvGrpSpPr>
          <p:nvPr userDrawn="1"/>
        </p:nvGrpSpPr>
        <p:grpSpPr bwMode="auto">
          <a:xfrm>
            <a:off x="198438" y="115889"/>
            <a:ext cx="9429750" cy="720725"/>
            <a:chOff x="213594" y="302433"/>
            <a:chExt cx="10177559" cy="792964"/>
          </a:xfrm>
          <a:solidFill>
            <a:srgbClr val="009C89"/>
          </a:solidFill>
        </p:grpSpPr>
        <p:pic>
          <p:nvPicPr>
            <p:cNvPr id="8" name="Picture 11" descr="ç°å¢ç">
              <a:extLst>
                <a:ext uri="{FF2B5EF4-FFF2-40B4-BE49-F238E27FC236}">
                  <a16:creationId xmlns:a16="http://schemas.microsoft.com/office/drawing/2014/main" id="{5A3CF35D-A5E0-2E34-A7E8-5DCED0FB8BCC}"/>
                </a:ext>
              </a:extLst>
            </p:cNvPr>
            <p:cNvPicPr>
              <a:picLocks noChangeAspect="1" noChangeArrowheads="1"/>
            </p:cNvPicPr>
            <p:nvPr/>
          </p:nvPicPr>
          <p:blipFill>
            <a:blip r:embed="rId13"/>
            <a:srcRect/>
            <a:stretch>
              <a:fillRect/>
            </a:stretch>
          </p:blipFill>
          <p:spPr bwMode="auto">
            <a:xfrm>
              <a:off x="9811212" y="333796"/>
              <a:ext cx="579941" cy="559908"/>
            </a:xfrm>
            <a:prstGeom prst="rect">
              <a:avLst/>
            </a:prstGeom>
            <a:grpFill/>
            <a:ln>
              <a:noFill/>
            </a:ln>
          </p:spPr>
        </p:pic>
        <p:sp>
          <p:nvSpPr>
            <p:cNvPr id="9" name="フリーフォーム: 図形 29">
              <a:extLst>
                <a:ext uri="{FF2B5EF4-FFF2-40B4-BE49-F238E27FC236}">
                  <a16:creationId xmlns:a16="http://schemas.microsoft.com/office/drawing/2014/main" id="{ED3D9DAD-027D-887E-22A5-5506E669C38B}"/>
                </a:ext>
              </a:extLst>
            </p:cNvPr>
            <p:cNvSpPr/>
            <p:nvPr/>
          </p:nvSpPr>
          <p:spPr>
            <a:xfrm flipH="1" flipV="1">
              <a:off x="298557" y="391510"/>
              <a:ext cx="9680675" cy="647995"/>
            </a:xfrm>
            <a:custGeom>
              <a:avLst/>
              <a:gdLst>
                <a:gd name="connsiteX0" fmla="*/ 9613274 w 9680339"/>
                <a:gd name="connsiteY0" fmla="*/ 648000 h 648000"/>
                <a:gd name="connsiteX1" fmla="*/ 648000 w 9680339"/>
                <a:gd name="connsiteY1" fmla="*/ 648000 h 648000"/>
                <a:gd name="connsiteX2" fmla="*/ 0 w 9680339"/>
                <a:gd name="connsiteY2" fmla="*/ 0 h 648000"/>
                <a:gd name="connsiteX3" fmla="*/ 8817361 w 9680339"/>
                <a:gd name="connsiteY3" fmla="*/ 0 h 648000"/>
                <a:gd name="connsiteX4" fmla="*/ 9413208 w 9680339"/>
                <a:gd name="connsiteY4" fmla="*/ 0 h 648000"/>
                <a:gd name="connsiteX5" fmla="*/ 9469437 w 9680339"/>
                <a:gd name="connsiteY5" fmla="*/ 0 h 648000"/>
                <a:gd name="connsiteX6" fmla="*/ 9630899 w 9680339"/>
                <a:gd name="connsiteY6" fmla="*/ 162918 h 648000"/>
                <a:gd name="connsiteX7" fmla="*/ 9680339 w 9680339"/>
                <a:gd name="connsiteY7" fmla="*/ 200542 h 648000"/>
                <a:gd name="connsiteX8" fmla="*/ 9680339 w 9680339"/>
                <a:gd name="connsiteY8" fmla="*/ 598300 h 648000"/>
                <a:gd name="connsiteX9" fmla="*/ 9661565 w 9680339"/>
                <a:gd name="connsiteY9" fmla="*/ 632782 h 648000"/>
                <a:gd name="connsiteX10" fmla="*/ 9613274 w 9680339"/>
                <a:gd name="connsiteY10" fmla="*/ 64800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80339" h="648000">
                  <a:moveTo>
                    <a:pt x="9613274" y="648000"/>
                  </a:moveTo>
                  <a:lnTo>
                    <a:pt x="648000" y="648000"/>
                  </a:lnTo>
                  <a:lnTo>
                    <a:pt x="0" y="0"/>
                  </a:lnTo>
                  <a:lnTo>
                    <a:pt x="8817361" y="0"/>
                  </a:lnTo>
                  <a:lnTo>
                    <a:pt x="9413208" y="0"/>
                  </a:lnTo>
                  <a:lnTo>
                    <a:pt x="9469437" y="0"/>
                  </a:lnTo>
                  <a:lnTo>
                    <a:pt x="9630899" y="162918"/>
                  </a:lnTo>
                  <a:lnTo>
                    <a:pt x="9680339" y="200542"/>
                  </a:lnTo>
                  <a:lnTo>
                    <a:pt x="9680339" y="598300"/>
                  </a:lnTo>
                  <a:lnTo>
                    <a:pt x="9661565" y="632782"/>
                  </a:lnTo>
                  <a:cubicBezTo>
                    <a:pt x="9649206" y="642184"/>
                    <a:pt x="9632133" y="648000"/>
                    <a:pt x="9613274" y="6480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a:solidFill>
                  <a:srgbClr val="009C89"/>
                </a:solidFill>
              </a:endParaRPr>
            </a:p>
          </p:txBody>
        </p:sp>
        <p:cxnSp>
          <p:nvCxnSpPr>
            <p:cNvPr id="10" name="直線コネクタ 9">
              <a:extLst>
                <a:ext uri="{FF2B5EF4-FFF2-40B4-BE49-F238E27FC236}">
                  <a16:creationId xmlns:a16="http://schemas.microsoft.com/office/drawing/2014/main" id="{A422FAEB-8F18-79FE-15E3-CCAF5CCE9572}"/>
                </a:ext>
              </a:extLst>
            </p:cNvPr>
            <p:cNvCxnSpPr>
              <a:cxnSpLocks/>
            </p:cNvCxnSpPr>
            <p:nvPr/>
          </p:nvCxnSpPr>
          <p:spPr>
            <a:xfrm>
              <a:off x="9243179" y="302433"/>
              <a:ext cx="793301" cy="792964"/>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3F50B7BD-8BDC-309A-FBA4-C69B3A7273B6}"/>
                </a:ext>
              </a:extLst>
            </p:cNvPr>
            <p:cNvCxnSpPr>
              <a:cxnSpLocks/>
            </p:cNvCxnSpPr>
            <p:nvPr/>
          </p:nvCxnSpPr>
          <p:spPr>
            <a:xfrm>
              <a:off x="213594" y="735594"/>
              <a:ext cx="359813" cy="359803"/>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タイトル 97">
            <a:extLst>
              <a:ext uri="{FF2B5EF4-FFF2-40B4-BE49-F238E27FC236}">
                <a16:creationId xmlns:a16="http://schemas.microsoft.com/office/drawing/2014/main" id="{38013FEA-9646-3668-5792-F3D91072090B}"/>
              </a:ext>
            </a:extLst>
          </p:cNvPr>
          <p:cNvSpPr txBox="1">
            <a:spLocks/>
          </p:cNvSpPr>
          <p:nvPr userDrawn="1"/>
        </p:nvSpPr>
        <p:spPr>
          <a:xfrm>
            <a:off x="425450" y="268292"/>
            <a:ext cx="8272463" cy="568325"/>
          </a:xfrm>
          <a:prstGeom prst="rect">
            <a:avLst/>
          </a:prstGeom>
        </p:spPr>
        <p:txBody>
          <a:bodyPr lIns="232615" tIns="33231" rIns="0" bIns="0"/>
          <a:lstStyle>
            <a:lvl1pPr algn="l" defTabSz="914400" rtl="0" eaLnBrk="1" latinLnBrk="0" hangingPunct="1">
              <a:lnSpc>
                <a:spcPct val="90000"/>
              </a:lnSpc>
              <a:spcBef>
                <a:spcPct val="0"/>
              </a:spcBef>
              <a:buNone/>
              <a:defRPr kumimoji="1" sz="2540" b="1" kern="1200">
                <a:solidFill>
                  <a:schemeClr val="bg1"/>
                </a:solidFill>
                <a:latin typeface="Meiryo UI" panose="020B0604030504040204" pitchFamily="50" charset="-128"/>
                <a:ea typeface="Meiryo UI" panose="020B0604030504040204" pitchFamily="50" charset="-128"/>
                <a:cs typeface="+mj-cs"/>
              </a:defRPr>
            </a:lvl1pPr>
          </a:lstStyle>
          <a:p>
            <a:pPr fontAlgn="auto">
              <a:spcAft>
                <a:spcPts val="0"/>
              </a:spcAft>
              <a:defRPr/>
            </a:pPr>
            <a:endParaRPr lang="ja-JP" altLang="en-US" sz="2345"/>
          </a:p>
        </p:txBody>
      </p:sp>
      <p:sp>
        <p:nvSpPr>
          <p:cNvPr id="17" name="テキスト ボックス 16">
            <a:extLst>
              <a:ext uri="{FF2B5EF4-FFF2-40B4-BE49-F238E27FC236}">
                <a16:creationId xmlns:a16="http://schemas.microsoft.com/office/drawing/2014/main" id="{E64FC7AF-DCF0-C24F-ED16-3BF9B7472133}"/>
              </a:ext>
            </a:extLst>
          </p:cNvPr>
          <p:cNvSpPr txBox="1"/>
          <p:nvPr userDrawn="1"/>
        </p:nvSpPr>
        <p:spPr>
          <a:xfrm>
            <a:off x="9417050" y="6581775"/>
            <a:ext cx="212726"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5FA0FB34-E411-4648-85C0-3A1AD400B704}" type="slidenum">
              <a:rPr kumimoji="1" lang="ja-JP" altLang="en-US" sz="1292"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92">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18" name="テキスト ボックス 17">
            <a:extLst>
              <a:ext uri="{FF2B5EF4-FFF2-40B4-BE49-F238E27FC236}">
                <a16:creationId xmlns:a16="http://schemas.microsoft.com/office/drawing/2014/main" id="{8A569FDB-FC59-66E1-98E9-37690929D36A}"/>
              </a:ext>
            </a:extLst>
          </p:cNvPr>
          <p:cNvSpPr txBox="1"/>
          <p:nvPr userDrawn="1"/>
        </p:nvSpPr>
        <p:spPr>
          <a:xfrm>
            <a:off x="9417050" y="6581775"/>
            <a:ext cx="212726" cy="171450"/>
          </a:xfrm>
          <a:prstGeom prst="rect">
            <a:avLst/>
          </a:prstGeom>
          <a:solidFill>
            <a:srgbClr val="009C89"/>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D8921F99-F423-419B-B70F-BF22D1653E1E}" type="slidenum">
              <a:rPr kumimoji="1" lang="ja-JP" altLang="en-US" sz="12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363140429"/>
      </p:ext>
    </p:extLst>
  </p:cSld>
  <p:clrMap bg1="lt1" tx1="dk1" bg2="lt2" tx2="dk2" accent1="accent1" accent2="accent2" accent3="accent3" accent4="accent4" accent5="accent5" accent6="accent6" hlink="hlink" folHlink="folHlink"/>
  <p:sldLayoutIdLst>
    <p:sldLayoutId id="2147573937" r:id="rId1"/>
    <p:sldLayoutId id="2147573938" r:id="rId2"/>
    <p:sldLayoutId id="2147573939" r:id="rId3"/>
    <p:sldLayoutId id="2147573940" r:id="rId4"/>
    <p:sldLayoutId id="2147573941" r:id="rId5"/>
    <p:sldLayoutId id="2147573942" r:id="rId6"/>
    <p:sldLayoutId id="2147573943" r:id="rId7"/>
    <p:sldLayoutId id="2147573944" r:id="rId8"/>
    <p:sldLayoutId id="2147573945" r:id="rId9"/>
    <p:sldLayoutId id="2147573946" r:id="rId10"/>
    <p:sldLayoutId id="2147573947" r:id="rId11"/>
  </p:sldLayoutIdLst>
  <p:hf hdr="0" ftr="0" dt="0"/>
  <p:txStyles>
    <p:titleStyle>
      <a:lvl1pPr algn="l" rtl="0" eaLnBrk="0" fontAlgn="base" hangingPunct="0">
        <a:lnSpc>
          <a:spcPct val="90000"/>
        </a:lnSpc>
        <a:spcBef>
          <a:spcPct val="0"/>
        </a:spcBef>
        <a:spcAft>
          <a:spcPct val="0"/>
        </a:spcAft>
        <a:defRPr kumimoji="1" sz="4062" kern="1200">
          <a:solidFill>
            <a:schemeClr val="tx1"/>
          </a:solidFill>
          <a:latin typeface="+mj-lt"/>
          <a:ea typeface="+mj-ea"/>
          <a:cs typeface="+mj-cs"/>
        </a:defRPr>
      </a:lvl1pPr>
      <a:lvl2pPr algn="l" rtl="0" eaLnBrk="0" fontAlgn="base" hangingPunct="0">
        <a:lnSpc>
          <a:spcPct val="90000"/>
        </a:lnSpc>
        <a:spcBef>
          <a:spcPct val="0"/>
        </a:spcBef>
        <a:spcAft>
          <a:spcPct val="0"/>
        </a:spcAft>
        <a:defRPr kumimoji="1" sz="4062">
          <a:solidFill>
            <a:schemeClr val="tx1"/>
          </a:solidFill>
          <a:latin typeface="游ゴシック Light" panose="020B0300000000000000" pitchFamily="50" charset="-128"/>
        </a:defRPr>
      </a:lvl2pPr>
      <a:lvl3pPr algn="l" rtl="0" eaLnBrk="0" fontAlgn="base" hangingPunct="0">
        <a:lnSpc>
          <a:spcPct val="90000"/>
        </a:lnSpc>
        <a:spcBef>
          <a:spcPct val="0"/>
        </a:spcBef>
        <a:spcAft>
          <a:spcPct val="0"/>
        </a:spcAft>
        <a:defRPr kumimoji="1" sz="4062">
          <a:solidFill>
            <a:schemeClr val="tx1"/>
          </a:solidFill>
          <a:latin typeface="游ゴシック Light" panose="020B0300000000000000" pitchFamily="50" charset="-128"/>
        </a:defRPr>
      </a:lvl3pPr>
      <a:lvl4pPr algn="l" rtl="0" eaLnBrk="0" fontAlgn="base" hangingPunct="0">
        <a:lnSpc>
          <a:spcPct val="90000"/>
        </a:lnSpc>
        <a:spcBef>
          <a:spcPct val="0"/>
        </a:spcBef>
        <a:spcAft>
          <a:spcPct val="0"/>
        </a:spcAft>
        <a:defRPr kumimoji="1" sz="4062">
          <a:solidFill>
            <a:schemeClr val="tx1"/>
          </a:solidFill>
          <a:latin typeface="游ゴシック Light" panose="020B0300000000000000" pitchFamily="50" charset="-128"/>
        </a:defRPr>
      </a:lvl4pPr>
      <a:lvl5pPr algn="l" rtl="0" eaLnBrk="0" fontAlgn="base" hangingPunct="0">
        <a:lnSpc>
          <a:spcPct val="90000"/>
        </a:lnSpc>
        <a:spcBef>
          <a:spcPct val="0"/>
        </a:spcBef>
        <a:spcAft>
          <a:spcPct val="0"/>
        </a:spcAft>
        <a:defRPr kumimoji="1" sz="4062">
          <a:solidFill>
            <a:schemeClr val="tx1"/>
          </a:solidFill>
          <a:latin typeface="游ゴシック Light" panose="020B0300000000000000" pitchFamily="50" charset="-128"/>
        </a:defRPr>
      </a:lvl5pPr>
      <a:lvl6pPr marL="422041" algn="l" rtl="0" fontAlgn="base">
        <a:lnSpc>
          <a:spcPct val="90000"/>
        </a:lnSpc>
        <a:spcBef>
          <a:spcPct val="0"/>
        </a:spcBef>
        <a:spcAft>
          <a:spcPct val="0"/>
        </a:spcAft>
        <a:defRPr kumimoji="1" sz="4062">
          <a:solidFill>
            <a:schemeClr val="tx1"/>
          </a:solidFill>
          <a:latin typeface="游ゴシック Light" panose="020B0300000000000000" pitchFamily="50" charset="-128"/>
        </a:defRPr>
      </a:lvl6pPr>
      <a:lvl7pPr marL="844083" algn="l" rtl="0" fontAlgn="base">
        <a:lnSpc>
          <a:spcPct val="90000"/>
        </a:lnSpc>
        <a:spcBef>
          <a:spcPct val="0"/>
        </a:spcBef>
        <a:spcAft>
          <a:spcPct val="0"/>
        </a:spcAft>
        <a:defRPr kumimoji="1" sz="4062">
          <a:solidFill>
            <a:schemeClr val="tx1"/>
          </a:solidFill>
          <a:latin typeface="游ゴシック Light" panose="020B0300000000000000" pitchFamily="50" charset="-128"/>
        </a:defRPr>
      </a:lvl7pPr>
      <a:lvl8pPr marL="1266124" algn="l" rtl="0" fontAlgn="base">
        <a:lnSpc>
          <a:spcPct val="90000"/>
        </a:lnSpc>
        <a:spcBef>
          <a:spcPct val="0"/>
        </a:spcBef>
        <a:spcAft>
          <a:spcPct val="0"/>
        </a:spcAft>
        <a:defRPr kumimoji="1" sz="4062">
          <a:solidFill>
            <a:schemeClr val="tx1"/>
          </a:solidFill>
          <a:latin typeface="游ゴシック Light" panose="020B0300000000000000" pitchFamily="50" charset="-128"/>
        </a:defRPr>
      </a:lvl8pPr>
      <a:lvl9pPr marL="1688165" algn="l" rtl="0" fontAlgn="base">
        <a:lnSpc>
          <a:spcPct val="90000"/>
        </a:lnSpc>
        <a:spcBef>
          <a:spcPct val="0"/>
        </a:spcBef>
        <a:spcAft>
          <a:spcPct val="0"/>
        </a:spcAft>
        <a:defRPr kumimoji="1" sz="4062">
          <a:solidFill>
            <a:schemeClr val="tx1"/>
          </a:solidFill>
          <a:latin typeface="游ゴシック Light" panose="020B0300000000000000" pitchFamily="50" charset="-128"/>
        </a:defRPr>
      </a:lvl9pPr>
    </p:titleStyle>
    <p:bodyStyle>
      <a:lvl1pPr marL="211021" indent="-211021" algn="l" rtl="0" eaLnBrk="0" fontAlgn="base" hangingPunct="0">
        <a:lnSpc>
          <a:spcPct val="90000"/>
        </a:lnSpc>
        <a:spcBef>
          <a:spcPts val="923"/>
        </a:spcBef>
        <a:spcAft>
          <a:spcPct val="0"/>
        </a:spcAft>
        <a:buFont typeface="Arial" panose="020B0604020202020204" pitchFamily="34" charset="0"/>
        <a:buChar char="•"/>
        <a:defRPr kumimoji="1" sz="2585" kern="1200">
          <a:solidFill>
            <a:schemeClr val="tx1"/>
          </a:solidFill>
          <a:latin typeface="+mn-lt"/>
          <a:ea typeface="+mn-ea"/>
          <a:cs typeface="+mn-cs"/>
        </a:defRPr>
      </a:lvl1pPr>
      <a:lvl2pPr marL="633062" indent="-211021" algn="l" rtl="0" eaLnBrk="0" fontAlgn="base" hangingPunct="0">
        <a:lnSpc>
          <a:spcPct val="90000"/>
        </a:lnSpc>
        <a:spcBef>
          <a:spcPts val="462"/>
        </a:spcBef>
        <a:spcAft>
          <a:spcPct val="0"/>
        </a:spcAft>
        <a:buFont typeface="Arial" panose="020B0604020202020204" pitchFamily="34" charset="0"/>
        <a:buChar char="•"/>
        <a:defRPr kumimoji="1" sz="2215" kern="1200">
          <a:solidFill>
            <a:schemeClr val="tx1"/>
          </a:solidFill>
          <a:latin typeface="+mn-lt"/>
          <a:ea typeface="+mn-ea"/>
          <a:cs typeface="+mn-cs"/>
        </a:defRPr>
      </a:lvl2pPr>
      <a:lvl3pPr marL="1055103" indent="-211021" algn="l" rtl="0" eaLnBrk="0" fontAlgn="base" hangingPunct="0">
        <a:lnSpc>
          <a:spcPct val="90000"/>
        </a:lnSpc>
        <a:spcBef>
          <a:spcPts val="462"/>
        </a:spcBef>
        <a:spcAft>
          <a:spcPct val="0"/>
        </a:spcAft>
        <a:buFont typeface="Arial" panose="020B0604020202020204" pitchFamily="34" charset="0"/>
        <a:buChar char="•"/>
        <a:defRPr kumimoji="1" sz="1846" kern="1200">
          <a:solidFill>
            <a:schemeClr val="tx1"/>
          </a:solidFill>
          <a:latin typeface="+mn-lt"/>
          <a:ea typeface="+mn-ea"/>
          <a:cs typeface="+mn-cs"/>
        </a:defRPr>
      </a:lvl3pPr>
      <a:lvl4pPr marL="1477145" indent="-211021" algn="l" rtl="0" eaLnBrk="0" fontAlgn="base" hangingPunct="0">
        <a:lnSpc>
          <a:spcPct val="90000"/>
        </a:lnSpc>
        <a:spcBef>
          <a:spcPts val="462"/>
        </a:spcBef>
        <a:spcAft>
          <a:spcPct val="0"/>
        </a:spcAft>
        <a:buFont typeface="Arial" panose="020B0604020202020204" pitchFamily="34" charset="0"/>
        <a:buChar char="•"/>
        <a:defRPr kumimoji="1" kern="1200">
          <a:solidFill>
            <a:schemeClr val="tx1"/>
          </a:solidFill>
          <a:latin typeface="+mn-lt"/>
          <a:ea typeface="+mn-ea"/>
          <a:cs typeface="+mn-cs"/>
        </a:defRPr>
      </a:lvl4pPr>
      <a:lvl5pPr marL="1899186" indent="-211021" algn="l" rtl="0" eaLnBrk="0" fontAlgn="base" hangingPunct="0">
        <a:lnSpc>
          <a:spcPct val="90000"/>
        </a:lnSpc>
        <a:spcBef>
          <a:spcPts val="462"/>
        </a:spcBef>
        <a:spcAft>
          <a:spcPct val="0"/>
        </a:spcAft>
        <a:buFont typeface="Arial" panose="020B0604020202020204" pitchFamily="34" charset="0"/>
        <a:buChar char="•"/>
        <a:defRPr kumimoji="1"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6A2A7F16-63EA-4E36-9EE4-9D1D02FCD68F}"/>
              </a:ext>
            </a:extLst>
          </p:cNvPr>
          <p:cNvGrpSpPr/>
          <p:nvPr userDrawn="1"/>
        </p:nvGrpSpPr>
        <p:grpSpPr>
          <a:xfrm>
            <a:off x="283296" y="1148622"/>
            <a:ext cx="9339408" cy="5486636"/>
            <a:chOff x="450207" y="1266143"/>
            <a:chExt cx="10080275" cy="6048000"/>
          </a:xfrm>
        </p:grpSpPr>
        <p:grpSp>
          <p:nvGrpSpPr>
            <p:cNvPr id="7" name="グループ化 6">
              <a:extLst>
                <a:ext uri="{FF2B5EF4-FFF2-40B4-BE49-F238E27FC236}">
                  <a16:creationId xmlns:a16="http://schemas.microsoft.com/office/drawing/2014/main" id="{88016599-015B-4F80-B5B4-F9E9362EAFA0}"/>
                </a:ext>
              </a:extLst>
            </p:cNvPr>
            <p:cNvGrpSpPr/>
            <p:nvPr userDrawn="1"/>
          </p:nvGrpSpPr>
          <p:grpSpPr>
            <a:xfrm>
              <a:off x="450207" y="1266143"/>
              <a:ext cx="10080275" cy="6048000"/>
              <a:chOff x="450207" y="1266143"/>
              <a:chExt cx="10080275" cy="5904000"/>
            </a:xfrm>
          </p:grpSpPr>
          <p:sp>
            <p:nvSpPr>
              <p:cNvPr id="229" name="Line 41">
                <a:extLst>
                  <a:ext uri="{FF2B5EF4-FFF2-40B4-BE49-F238E27FC236}">
                    <a16:creationId xmlns:a16="http://schemas.microsoft.com/office/drawing/2014/main" id="{B813B794-8B19-4E71-8AD0-A4C71EF7C384}"/>
                  </a:ext>
                </a:extLst>
              </p:cNvPr>
              <p:cNvSpPr>
                <a:spLocks noChangeShapeType="1"/>
              </p:cNvSpPr>
              <p:nvPr userDrawn="1"/>
            </p:nvSpPr>
            <p:spPr bwMode="auto">
              <a:xfrm>
                <a:off x="1602135"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30" name="Line 42">
                <a:extLst>
                  <a:ext uri="{FF2B5EF4-FFF2-40B4-BE49-F238E27FC236}">
                    <a16:creationId xmlns:a16="http://schemas.microsoft.com/office/drawing/2014/main" id="{E4499451-2889-48A9-A1E6-FE9DA5954FEA}"/>
                  </a:ext>
                </a:extLst>
              </p:cNvPr>
              <p:cNvSpPr>
                <a:spLocks noChangeShapeType="1"/>
              </p:cNvSpPr>
              <p:nvPr userDrawn="1"/>
            </p:nvSpPr>
            <p:spPr bwMode="auto">
              <a:xfrm>
                <a:off x="1746126"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31" name="Line 43">
                <a:extLst>
                  <a:ext uri="{FF2B5EF4-FFF2-40B4-BE49-F238E27FC236}">
                    <a16:creationId xmlns:a16="http://schemas.microsoft.com/office/drawing/2014/main" id="{E294B6A0-6D1C-4597-A945-76AB193D3C47}"/>
                  </a:ext>
                </a:extLst>
              </p:cNvPr>
              <p:cNvSpPr>
                <a:spLocks noChangeShapeType="1"/>
              </p:cNvSpPr>
              <p:nvPr userDrawn="1"/>
            </p:nvSpPr>
            <p:spPr bwMode="auto">
              <a:xfrm>
                <a:off x="1890117"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32" name="Line 44">
                <a:extLst>
                  <a:ext uri="{FF2B5EF4-FFF2-40B4-BE49-F238E27FC236}">
                    <a16:creationId xmlns:a16="http://schemas.microsoft.com/office/drawing/2014/main" id="{579E11FC-C5AB-4E51-AF8E-A8694F192513}"/>
                  </a:ext>
                </a:extLst>
              </p:cNvPr>
              <p:cNvSpPr>
                <a:spLocks noChangeShapeType="1"/>
              </p:cNvSpPr>
              <p:nvPr userDrawn="1"/>
            </p:nvSpPr>
            <p:spPr bwMode="auto">
              <a:xfrm>
                <a:off x="2034108"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33" name="Line 45">
                <a:extLst>
                  <a:ext uri="{FF2B5EF4-FFF2-40B4-BE49-F238E27FC236}">
                    <a16:creationId xmlns:a16="http://schemas.microsoft.com/office/drawing/2014/main" id="{89AE8D2B-4E5C-43F3-8BB6-086547F54A15}"/>
                  </a:ext>
                </a:extLst>
              </p:cNvPr>
              <p:cNvSpPr>
                <a:spLocks noChangeShapeType="1"/>
              </p:cNvSpPr>
              <p:nvPr userDrawn="1"/>
            </p:nvSpPr>
            <p:spPr bwMode="auto">
              <a:xfrm>
                <a:off x="2178099"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34" name="Line 46">
                <a:extLst>
                  <a:ext uri="{FF2B5EF4-FFF2-40B4-BE49-F238E27FC236}">
                    <a16:creationId xmlns:a16="http://schemas.microsoft.com/office/drawing/2014/main" id="{2AD46782-B19A-4CB5-BEF1-65DA07182652}"/>
                  </a:ext>
                </a:extLst>
              </p:cNvPr>
              <p:cNvSpPr>
                <a:spLocks noChangeShapeType="1"/>
              </p:cNvSpPr>
              <p:nvPr userDrawn="1"/>
            </p:nvSpPr>
            <p:spPr bwMode="auto">
              <a:xfrm>
                <a:off x="2322090"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35" name="Line 47">
                <a:extLst>
                  <a:ext uri="{FF2B5EF4-FFF2-40B4-BE49-F238E27FC236}">
                    <a16:creationId xmlns:a16="http://schemas.microsoft.com/office/drawing/2014/main" id="{61B22FA8-1D1B-4C21-B4C7-AF01C60715D3}"/>
                  </a:ext>
                </a:extLst>
              </p:cNvPr>
              <p:cNvSpPr>
                <a:spLocks noChangeShapeType="1"/>
              </p:cNvSpPr>
              <p:nvPr userDrawn="1"/>
            </p:nvSpPr>
            <p:spPr bwMode="auto">
              <a:xfrm>
                <a:off x="2466081"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36" name="Line 48">
                <a:extLst>
                  <a:ext uri="{FF2B5EF4-FFF2-40B4-BE49-F238E27FC236}">
                    <a16:creationId xmlns:a16="http://schemas.microsoft.com/office/drawing/2014/main" id="{E16ACD03-592C-4A43-807A-06DAE1B5E1F5}"/>
                  </a:ext>
                </a:extLst>
              </p:cNvPr>
              <p:cNvSpPr>
                <a:spLocks noChangeShapeType="1"/>
              </p:cNvSpPr>
              <p:nvPr userDrawn="1"/>
            </p:nvSpPr>
            <p:spPr bwMode="auto">
              <a:xfrm>
                <a:off x="2610072"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37" name="Line 49">
                <a:extLst>
                  <a:ext uri="{FF2B5EF4-FFF2-40B4-BE49-F238E27FC236}">
                    <a16:creationId xmlns:a16="http://schemas.microsoft.com/office/drawing/2014/main" id="{1660372C-3A4B-4A89-B606-6077EB9F7A8D}"/>
                  </a:ext>
                </a:extLst>
              </p:cNvPr>
              <p:cNvSpPr>
                <a:spLocks noChangeShapeType="1"/>
              </p:cNvSpPr>
              <p:nvPr userDrawn="1"/>
            </p:nvSpPr>
            <p:spPr bwMode="auto">
              <a:xfrm>
                <a:off x="2754063"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38" name="Line 50">
                <a:extLst>
                  <a:ext uri="{FF2B5EF4-FFF2-40B4-BE49-F238E27FC236}">
                    <a16:creationId xmlns:a16="http://schemas.microsoft.com/office/drawing/2014/main" id="{1BE35503-E024-4E30-AA3D-2BFE158CD957}"/>
                  </a:ext>
                </a:extLst>
              </p:cNvPr>
              <p:cNvSpPr>
                <a:spLocks noChangeShapeType="1"/>
              </p:cNvSpPr>
              <p:nvPr userDrawn="1"/>
            </p:nvSpPr>
            <p:spPr bwMode="auto">
              <a:xfrm>
                <a:off x="2898054"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39" name="Line 51">
                <a:extLst>
                  <a:ext uri="{FF2B5EF4-FFF2-40B4-BE49-F238E27FC236}">
                    <a16:creationId xmlns:a16="http://schemas.microsoft.com/office/drawing/2014/main" id="{891F0A11-53BB-404B-AD4F-D7380DD123C6}"/>
                  </a:ext>
                </a:extLst>
              </p:cNvPr>
              <p:cNvSpPr>
                <a:spLocks noChangeShapeType="1"/>
              </p:cNvSpPr>
              <p:nvPr userDrawn="1"/>
            </p:nvSpPr>
            <p:spPr bwMode="auto">
              <a:xfrm>
                <a:off x="3042045"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40" name="Line 52">
                <a:extLst>
                  <a:ext uri="{FF2B5EF4-FFF2-40B4-BE49-F238E27FC236}">
                    <a16:creationId xmlns:a16="http://schemas.microsoft.com/office/drawing/2014/main" id="{363BAFE0-011A-4E50-A64C-9BFEF298E5B1}"/>
                  </a:ext>
                </a:extLst>
              </p:cNvPr>
              <p:cNvSpPr>
                <a:spLocks noChangeShapeType="1"/>
              </p:cNvSpPr>
              <p:nvPr userDrawn="1"/>
            </p:nvSpPr>
            <p:spPr bwMode="auto">
              <a:xfrm>
                <a:off x="3186036"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41" name="Line 53">
                <a:extLst>
                  <a:ext uri="{FF2B5EF4-FFF2-40B4-BE49-F238E27FC236}">
                    <a16:creationId xmlns:a16="http://schemas.microsoft.com/office/drawing/2014/main" id="{175300C9-693A-47E6-B394-5EEDEFCAF8D7}"/>
                  </a:ext>
                </a:extLst>
              </p:cNvPr>
              <p:cNvSpPr>
                <a:spLocks noChangeShapeType="1"/>
              </p:cNvSpPr>
              <p:nvPr userDrawn="1"/>
            </p:nvSpPr>
            <p:spPr bwMode="auto">
              <a:xfrm>
                <a:off x="3330027"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42" name="Line 54">
                <a:extLst>
                  <a:ext uri="{FF2B5EF4-FFF2-40B4-BE49-F238E27FC236}">
                    <a16:creationId xmlns:a16="http://schemas.microsoft.com/office/drawing/2014/main" id="{02776534-4EA2-4EDB-A2EF-1CBF020DB355}"/>
                  </a:ext>
                </a:extLst>
              </p:cNvPr>
              <p:cNvSpPr>
                <a:spLocks noChangeShapeType="1"/>
              </p:cNvSpPr>
              <p:nvPr userDrawn="1"/>
            </p:nvSpPr>
            <p:spPr bwMode="auto">
              <a:xfrm>
                <a:off x="3474018"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43" name="Line 55">
                <a:extLst>
                  <a:ext uri="{FF2B5EF4-FFF2-40B4-BE49-F238E27FC236}">
                    <a16:creationId xmlns:a16="http://schemas.microsoft.com/office/drawing/2014/main" id="{F0A04E8A-4070-47CB-A7B6-87CB77302C51}"/>
                  </a:ext>
                </a:extLst>
              </p:cNvPr>
              <p:cNvSpPr>
                <a:spLocks noChangeShapeType="1"/>
              </p:cNvSpPr>
              <p:nvPr userDrawn="1"/>
            </p:nvSpPr>
            <p:spPr bwMode="auto">
              <a:xfrm>
                <a:off x="3618009"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44" name="Line 56">
                <a:extLst>
                  <a:ext uri="{FF2B5EF4-FFF2-40B4-BE49-F238E27FC236}">
                    <a16:creationId xmlns:a16="http://schemas.microsoft.com/office/drawing/2014/main" id="{71F1E0CA-98D5-41E8-8187-60C43A247919}"/>
                  </a:ext>
                </a:extLst>
              </p:cNvPr>
              <p:cNvSpPr>
                <a:spLocks noChangeShapeType="1"/>
              </p:cNvSpPr>
              <p:nvPr userDrawn="1"/>
            </p:nvSpPr>
            <p:spPr bwMode="auto">
              <a:xfrm>
                <a:off x="3762000"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45" name="Line 57">
                <a:extLst>
                  <a:ext uri="{FF2B5EF4-FFF2-40B4-BE49-F238E27FC236}">
                    <a16:creationId xmlns:a16="http://schemas.microsoft.com/office/drawing/2014/main" id="{C886B503-45D8-40FB-9FEF-6A2B2BF41FF6}"/>
                  </a:ext>
                </a:extLst>
              </p:cNvPr>
              <p:cNvSpPr>
                <a:spLocks noChangeShapeType="1"/>
              </p:cNvSpPr>
              <p:nvPr userDrawn="1"/>
            </p:nvSpPr>
            <p:spPr bwMode="auto">
              <a:xfrm>
                <a:off x="3905991"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46" name="Line 58">
                <a:extLst>
                  <a:ext uri="{FF2B5EF4-FFF2-40B4-BE49-F238E27FC236}">
                    <a16:creationId xmlns:a16="http://schemas.microsoft.com/office/drawing/2014/main" id="{DA6A002E-2565-4B00-B8B7-4EAAFC469019}"/>
                  </a:ext>
                </a:extLst>
              </p:cNvPr>
              <p:cNvSpPr>
                <a:spLocks noChangeShapeType="1"/>
              </p:cNvSpPr>
              <p:nvPr userDrawn="1"/>
            </p:nvSpPr>
            <p:spPr bwMode="auto">
              <a:xfrm>
                <a:off x="4049982"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47" name="Line 59">
                <a:extLst>
                  <a:ext uri="{FF2B5EF4-FFF2-40B4-BE49-F238E27FC236}">
                    <a16:creationId xmlns:a16="http://schemas.microsoft.com/office/drawing/2014/main" id="{9CE74601-BEDC-4352-93C8-DD70C4B7B2A6}"/>
                  </a:ext>
                </a:extLst>
              </p:cNvPr>
              <p:cNvSpPr>
                <a:spLocks noChangeShapeType="1"/>
              </p:cNvSpPr>
              <p:nvPr userDrawn="1"/>
            </p:nvSpPr>
            <p:spPr bwMode="auto">
              <a:xfrm>
                <a:off x="4193973"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48" name="Line 60">
                <a:extLst>
                  <a:ext uri="{FF2B5EF4-FFF2-40B4-BE49-F238E27FC236}">
                    <a16:creationId xmlns:a16="http://schemas.microsoft.com/office/drawing/2014/main" id="{969613DB-87D1-462A-936E-70CE157F7167}"/>
                  </a:ext>
                </a:extLst>
              </p:cNvPr>
              <p:cNvSpPr>
                <a:spLocks noChangeShapeType="1"/>
              </p:cNvSpPr>
              <p:nvPr userDrawn="1"/>
            </p:nvSpPr>
            <p:spPr bwMode="auto">
              <a:xfrm>
                <a:off x="4337964"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49" name="Line 61">
                <a:extLst>
                  <a:ext uri="{FF2B5EF4-FFF2-40B4-BE49-F238E27FC236}">
                    <a16:creationId xmlns:a16="http://schemas.microsoft.com/office/drawing/2014/main" id="{2367DC33-930F-4B68-A6A0-882BD6EEFADF}"/>
                  </a:ext>
                </a:extLst>
              </p:cNvPr>
              <p:cNvSpPr>
                <a:spLocks noChangeShapeType="1"/>
              </p:cNvSpPr>
              <p:nvPr userDrawn="1"/>
            </p:nvSpPr>
            <p:spPr bwMode="auto">
              <a:xfrm>
                <a:off x="4481955"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50" name="Line 62">
                <a:extLst>
                  <a:ext uri="{FF2B5EF4-FFF2-40B4-BE49-F238E27FC236}">
                    <a16:creationId xmlns:a16="http://schemas.microsoft.com/office/drawing/2014/main" id="{4591CD4D-DF5C-420C-B0D5-C1E37BA94744}"/>
                  </a:ext>
                </a:extLst>
              </p:cNvPr>
              <p:cNvSpPr>
                <a:spLocks noChangeShapeType="1"/>
              </p:cNvSpPr>
              <p:nvPr userDrawn="1"/>
            </p:nvSpPr>
            <p:spPr bwMode="auto">
              <a:xfrm>
                <a:off x="4625946"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51" name="Line 63">
                <a:extLst>
                  <a:ext uri="{FF2B5EF4-FFF2-40B4-BE49-F238E27FC236}">
                    <a16:creationId xmlns:a16="http://schemas.microsoft.com/office/drawing/2014/main" id="{9F47C4E3-DA86-45FD-B898-A0F9EC174D3E}"/>
                  </a:ext>
                </a:extLst>
              </p:cNvPr>
              <p:cNvSpPr>
                <a:spLocks noChangeShapeType="1"/>
              </p:cNvSpPr>
              <p:nvPr userDrawn="1"/>
            </p:nvSpPr>
            <p:spPr bwMode="auto">
              <a:xfrm>
                <a:off x="4769937"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52" name="Line 64">
                <a:extLst>
                  <a:ext uri="{FF2B5EF4-FFF2-40B4-BE49-F238E27FC236}">
                    <a16:creationId xmlns:a16="http://schemas.microsoft.com/office/drawing/2014/main" id="{C6161ABB-F20A-4558-AC16-FD59266AAD62}"/>
                  </a:ext>
                </a:extLst>
              </p:cNvPr>
              <p:cNvSpPr>
                <a:spLocks noChangeShapeType="1"/>
              </p:cNvSpPr>
              <p:nvPr userDrawn="1"/>
            </p:nvSpPr>
            <p:spPr bwMode="auto">
              <a:xfrm>
                <a:off x="4913928"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53" name="Line 65">
                <a:extLst>
                  <a:ext uri="{FF2B5EF4-FFF2-40B4-BE49-F238E27FC236}">
                    <a16:creationId xmlns:a16="http://schemas.microsoft.com/office/drawing/2014/main" id="{1D67868D-749B-4465-A63F-1486C3407ABE}"/>
                  </a:ext>
                </a:extLst>
              </p:cNvPr>
              <p:cNvSpPr>
                <a:spLocks noChangeShapeType="1"/>
              </p:cNvSpPr>
              <p:nvPr userDrawn="1"/>
            </p:nvSpPr>
            <p:spPr bwMode="auto">
              <a:xfrm>
                <a:off x="5057919"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54" name="Line 66">
                <a:extLst>
                  <a:ext uri="{FF2B5EF4-FFF2-40B4-BE49-F238E27FC236}">
                    <a16:creationId xmlns:a16="http://schemas.microsoft.com/office/drawing/2014/main" id="{CC921885-C1C6-4954-A6EB-9093652CB594}"/>
                  </a:ext>
                </a:extLst>
              </p:cNvPr>
              <p:cNvSpPr>
                <a:spLocks noChangeShapeType="1"/>
              </p:cNvSpPr>
              <p:nvPr userDrawn="1"/>
            </p:nvSpPr>
            <p:spPr bwMode="auto">
              <a:xfrm>
                <a:off x="5201910"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55" name="Line 67">
                <a:extLst>
                  <a:ext uri="{FF2B5EF4-FFF2-40B4-BE49-F238E27FC236}">
                    <a16:creationId xmlns:a16="http://schemas.microsoft.com/office/drawing/2014/main" id="{B9113E4A-043F-4E15-A44F-4973B012D182}"/>
                  </a:ext>
                </a:extLst>
              </p:cNvPr>
              <p:cNvSpPr>
                <a:spLocks noChangeShapeType="1"/>
              </p:cNvSpPr>
              <p:nvPr userDrawn="1"/>
            </p:nvSpPr>
            <p:spPr bwMode="auto">
              <a:xfrm>
                <a:off x="5345901"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56" name="Line 68">
                <a:extLst>
                  <a:ext uri="{FF2B5EF4-FFF2-40B4-BE49-F238E27FC236}">
                    <a16:creationId xmlns:a16="http://schemas.microsoft.com/office/drawing/2014/main" id="{670ECD5C-B237-4D06-9F4D-B5C534264A27}"/>
                  </a:ext>
                </a:extLst>
              </p:cNvPr>
              <p:cNvSpPr>
                <a:spLocks noChangeShapeType="1"/>
              </p:cNvSpPr>
              <p:nvPr userDrawn="1"/>
            </p:nvSpPr>
            <p:spPr bwMode="auto">
              <a:xfrm>
                <a:off x="5489892"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57" name="Line 69">
                <a:extLst>
                  <a:ext uri="{FF2B5EF4-FFF2-40B4-BE49-F238E27FC236}">
                    <a16:creationId xmlns:a16="http://schemas.microsoft.com/office/drawing/2014/main" id="{BF147DC1-6C10-46F3-BB8F-2C371E6BFF6F}"/>
                  </a:ext>
                </a:extLst>
              </p:cNvPr>
              <p:cNvSpPr>
                <a:spLocks noChangeShapeType="1"/>
              </p:cNvSpPr>
              <p:nvPr userDrawn="1"/>
            </p:nvSpPr>
            <p:spPr bwMode="auto">
              <a:xfrm>
                <a:off x="5633883"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58" name="Line 70">
                <a:extLst>
                  <a:ext uri="{FF2B5EF4-FFF2-40B4-BE49-F238E27FC236}">
                    <a16:creationId xmlns:a16="http://schemas.microsoft.com/office/drawing/2014/main" id="{212631D2-7C04-430E-A5ED-9280AFF97E03}"/>
                  </a:ext>
                </a:extLst>
              </p:cNvPr>
              <p:cNvSpPr>
                <a:spLocks noChangeShapeType="1"/>
              </p:cNvSpPr>
              <p:nvPr userDrawn="1"/>
            </p:nvSpPr>
            <p:spPr bwMode="auto">
              <a:xfrm>
                <a:off x="5921865"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59" name="Line 71">
                <a:extLst>
                  <a:ext uri="{FF2B5EF4-FFF2-40B4-BE49-F238E27FC236}">
                    <a16:creationId xmlns:a16="http://schemas.microsoft.com/office/drawing/2014/main" id="{2E02C889-7DF1-4828-AD77-929A96910AB8}"/>
                  </a:ext>
                </a:extLst>
              </p:cNvPr>
              <p:cNvSpPr>
                <a:spLocks noChangeShapeType="1"/>
              </p:cNvSpPr>
              <p:nvPr userDrawn="1"/>
            </p:nvSpPr>
            <p:spPr bwMode="auto">
              <a:xfrm>
                <a:off x="6065856"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60" name="Line 72">
                <a:extLst>
                  <a:ext uri="{FF2B5EF4-FFF2-40B4-BE49-F238E27FC236}">
                    <a16:creationId xmlns:a16="http://schemas.microsoft.com/office/drawing/2014/main" id="{236C7EF8-F84F-4F88-8EC3-CD722D02B9BB}"/>
                  </a:ext>
                </a:extLst>
              </p:cNvPr>
              <p:cNvSpPr>
                <a:spLocks noChangeShapeType="1"/>
              </p:cNvSpPr>
              <p:nvPr userDrawn="1"/>
            </p:nvSpPr>
            <p:spPr bwMode="auto">
              <a:xfrm>
                <a:off x="6209847"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61" name="Line 73">
                <a:extLst>
                  <a:ext uri="{FF2B5EF4-FFF2-40B4-BE49-F238E27FC236}">
                    <a16:creationId xmlns:a16="http://schemas.microsoft.com/office/drawing/2014/main" id="{BB0E4E88-6DF8-48A2-9344-A94F9D2A684D}"/>
                  </a:ext>
                </a:extLst>
              </p:cNvPr>
              <p:cNvSpPr>
                <a:spLocks noChangeShapeType="1"/>
              </p:cNvSpPr>
              <p:nvPr userDrawn="1"/>
            </p:nvSpPr>
            <p:spPr bwMode="auto">
              <a:xfrm>
                <a:off x="6353838"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62" name="Line 74">
                <a:extLst>
                  <a:ext uri="{FF2B5EF4-FFF2-40B4-BE49-F238E27FC236}">
                    <a16:creationId xmlns:a16="http://schemas.microsoft.com/office/drawing/2014/main" id="{4CAA7118-2F15-40FB-BB8F-1B3015E91916}"/>
                  </a:ext>
                </a:extLst>
              </p:cNvPr>
              <p:cNvSpPr>
                <a:spLocks noChangeShapeType="1"/>
              </p:cNvSpPr>
              <p:nvPr userDrawn="1"/>
            </p:nvSpPr>
            <p:spPr bwMode="auto">
              <a:xfrm>
                <a:off x="6497829"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63" name="Line 75">
                <a:extLst>
                  <a:ext uri="{FF2B5EF4-FFF2-40B4-BE49-F238E27FC236}">
                    <a16:creationId xmlns:a16="http://schemas.microsoft.com/office/drawing/2014/main" id="{3089F4BD-28DF-42EA-8AA5-24F8C5447DAD}"/>
                  </a:ext>
                </a:extLst>
              </p:cNvPr>
              <p:cNvSpPr>
                <a:spLocks noChangeShapeType="1"/>
              </p:cNvSpPr>
              <p:nvPr userDrawn="1"/>
            </p:nvSpPr>
            <p:spPr bwMode="auto">
              <a:xfrm>
                <a:off x="6641820"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64" name="Line 76">
                <a:extLst>
                  <a:ext uri="{FF2B5EF4-FFF2-40B4-BE49-F238E27FC236}">
                    <a16:creationId xmlns:a16="http://schemas.microsoft.com/office/drawing/2014/main" id="{6C9E9BE6-A0B1-4A25-BF97-9A19916F4245}"/>
                  </a:ext>
                </a:extLst>
              </p:cNvPr>
              <p:cNvSpPr>
                <a:spLocks noChangeShapeType="1"/>
              </p:cNvSpPr>
              <p:nvPr userDrawn="1"/>
            </p:nvSpPr>
            <p:spPr bwMode="auto">
              <a:xfrm>
                <a:off x="6785811"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65" name="Line 77">
                <a:extLst>
                  <a:ext uri="{FF2B5EF4-FFF2-40B4-BE49-F238E27FC236}">
                    <a16:creationId xmlns:a16="http://schemas.microsoft.com/office/drawing/2014/main" id="{120331D6-4468-4E55-877F-9CE7A024160F}"/>
                  </a:ext>
                </a:extLst>
              </p:cNvPr>
              <p:cNvSpPr>
                <a:spLocks noChangeShapeType="1"/>
              </p:cNvSpPr>
              <p:nvPr userDrawn="1"/>
            </p:nvSpPr>
            <p:spPr bwMode="auto">
              <a:xfrm>
                <a:off x="6929802"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66" name="Line 78">
                <a:extLst>
                  <a:ext uri="{FF2B5EF4-FFF2-40B4-BE49-F238E27FC236}">
                    <a16:creationId xmlns:a16="http://schemas.microsoft.com/office/drawing/2014/main" id="{DEAE689D-A545-4780-BB1A-87741E6E8B03}"/>
                  </a:ext>
                </a:extLst>
              </p:cNvPr>
              <p:cNvSpPr>
                <a:spLocks noChangeShapeType="1"/>
              </p:cNvSpPr>
              <p:nvPr userDrawn="1"/>
            </p:nvSpPr>
            <p:spPr bwMode="auto">
              <a:xfrm>
                <a:off x="7073793"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67" name="Line 79">
                <a:extLst>
                  <a:ext uri="{FF2B5EF4-FFF2-40B4-BE49-F238E27FC236}">
                    <a16:creationId xmlns:a16="http://schemas.microsoft.com/office/drawing/2014/main" id="{BA26C8F6-9128-456F-88FF-D0E582DCB511}"/>
                  </a:ext>
                </a:extLst>
              </p:cNvPr>
              <p:cNvSpPr>
                <a:spLocks noChangeShapeType="1"/>
              </p:cNvSpPr>
              <p:nvPr userDrawn="1"/>
            </p:nvSpPr>
            <p:spPr bwMode="auto">
              <a:xfrm>
                <a:off x="7217784"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68" name="Line 80">
                <a:extLst>
                  <a:ext uri="{FF2B5EF4-FFF2-40B4-BE49-F238E27FC236}">
                    <a16:creationId xmlns:a16="http://schemas.microsoft.com/office/drawing/2014/main" id="{9ADBAC7F-382F-4539-B182-D9F376A762DA}"/>
                  </a:ext>
                </a:extLst>
              </p:cNvPr>
              <p:cNvSpPr>
                <a:spLocks noChangeShapeType="1"/>
              </p:cNvSpPr>
              <p:nvPr userDrawn="1"/>
            </p:nvSpPr>
            <p:spPr bwMode="auto">
              <a:xfrm>
                <a:off x="7361775"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69" name="Line 81">
                <a:extLst>
                  <a:ext uri="{FF2B5EF4-FFF2-40B4-BE49-F238E27FC236}">
                    <a16:creationId xmlns:a16="http://schemas.microsoft.com/office/drawing/2014/main" id="{F74CF1E0-42B4-49F3-A040-881B61957DBE}"/>
                  </a:ext>
                </a:extLst>
              </p:cNvPr>
              <p:cNvSpPr>
                <a:spLocks noChangeShapeType="1"/>
              </p:cNvSpPr>
              <p:nvPr userDrawn="1"/>
            </p:nvSpPr>
            <p:spPr bwMode="auto">
              <a:xfrm>
                <a:off x="7505766"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70" name="Line 82">
                <a:extLst>
                  <a:ext uri="{FF2B5EF4-FFF2-40B4-BE49-F238E27FC236}">
                    <a16:creationId xmlns:a16="http://schemas.microsoft.com/office/drawing/2014/main" id="{F92CF38E-E014-40A7-BA32-ADD8A8DDC366}"/>
                  </a:ext>
                </a:extLst>
              </p:cNvPr>
              <p:cNvSpPr>
                <a:spLocks noChangeShapeType="1"/>
              </p:cNvSpPr>
              <p:nvPr userDrawn="1"/>
            </p:nvSpPr>
            <p:spPr bwMode="auto">
              <a:xfrm>
                <a:off x="7649757"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71" name="Line 83">
                <a:extLst>
                  <a:ext uri="{FF2B5EF4-FFF2-40B4-BE49-F238E27FC236}">
                    <a16:creationId xmlns:a16="http://schemas.microsoft.com/office/drawing/2014/main" id="{C0F97338-72E4-4CA8-B0EC-CCB79146B2B3}"/>
                  </a:ext>
                </a:extLst>
              </p:cNvPr>
              <p:cNvSpPr>
                <a:spLocks noChangeShapeType="1"/>
              </p:cNvSpPr>
              <p:nvPr userDrawn="1"/>
            </p:nvSpPr>
            <p:spPr bwMode="auto">
              <a:xfrm>
                <a:off x="7793748"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72" name="Line 84">
                <a:extLst>
                  <a:ext uri="{FF2B5EF4-FFF2-40B4-BE49-F238E27FC236}">
                    <a16:creationId xmlns:a16="http://schemas.microsoft.com/office/drawing/2014/main" id="{72EA7E3A-A860-4BBA-B95A-5BA0143FCD2E}"/>
                  </a:ext>
                </a:extLst>
              </p:cNvPr>
              <p:cNvSpPr>
                <a:spLocks noChangeShapeType="1"/>
              </p:cNvSpPr>
              <p:nvPr userDrawn="1"/>
            </p:nvSpPr>
            <p:spPr bwMode="auto">
              <a:xfrm>
                <a:off x="7937739"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73" name="Line 85">
                <a:extLst>
                  <a:ext uri="{FF2B5EF4-FFF2-40B4-BE49-F238E27FC236}">
                    <a16:creationId xmlns:a16="http://schemas.microsoft.com/office/drawing/2014/main" id="{2B3B6E98-97A9-44D8-8171-F9663AF9990C}"/>
                  </a:ext>
                </a:extLst>
              </p:cNvPr>
              <p:cNvSpPr>
                <a:spLocks noChangeShapeType="1"/>
              </p:cNvSpPr>
              <p:nvPr userDrawn="1"/>
            </p:nvSpPr>
            <p:spPr bwMode="auto">
              <a:xfrm>
                <a:off x="8081730"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74" name="Line 86">
                <a:extLst>
                  <a:ext uri="{FF2B5EF4-FFF2-40B4-BE49-F238E27FC236}">
                    <a16:creationId xmlns:a16="http://schemas.microsoft.com/office/drawing/2014/main" id="{EE687D04-A2F1-4AE4-AF02-FFF7AB4B5855}"/>
                  </a:ext>
                </a:extLst>
              </p:cNvPr>
              <p:cNvSpPr>
                <a:spLocks noChangeShapeType="1"/>
              </p:cNvSpPr>
              <p:nvPr userDrawn="1"/>
            </p:nvSpPr>
            <p:spPr bwMode="auto">
              <a:xfrm>
                <a:off x="8225721"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75" name="Line 87">
                <a:extLst>
                  <a:ext uri="{FF2B5EF4-FFF2-40B4-BE49-F238E27FC236}">
                    <a16:creationId xmlns:a16="http://schemas.microsoft.com/office/drawing/2014/main" id="{4F4989A1-2481-47F4-A745-A291F8584F4A}"/>
                  </a:ext>
                </a:extLst>
              </p:cNvPr>
              <p:cNvSpPr>
                <a:spLocks noChangeShapeType="1"/>
              </p:cNvSpPr>
              <p:nvPr userDrawn="1"/>
            </p:nvSpPr>
            <p:spPr bwMode="auto">
              <a:xfrm>
                <a:off x="8369712"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76" name="Line 88">
                <a:extLst>
                  <a:ext uri="{FF2B5EF4-FFF2-40B4-BE49-F238E27FC236}">
                    <a16:creationId xmlns:a16="http://schemas.microsoft.com/office/drawing/2014/main" id="{7BD7EFF4-15CB-4DE7-A05C-233334F91C84}"/>
                  </a:ext>
                </a:extLst>
              </p:cNvPr>
              <p:cNvSpPr>
                <a:spLocks noChangeShapeType="1"/>
              </p:cNvSpPr>
              <p:nvPr userDrawn="1"/>
            </p:nvSpPr>
            <p:spPr bwMode="auto">
              <a:xfrm>
                <a:off x="8513703"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77" name="Line 89">
                <a:extLst>
                  <a:ext uri="{FF2B5EF4-FFF2-40B4-BE49-F238E27FC236}">
                    <a16:creationId xmlns:a16="http://schemas.microsoft.com/office/drawing/2014/main" id="{DD356E9D-87FC-44E6-8808-42927D21306A}"/>
                  </a:ext>
                </a:extLst>
              </p:cNvPr>
              <p:cNvSpPr>
                <a:spLocks noChangeShapeType="1"/>
              </p:cNvSpPr>
              <p:nvPr userDrawn="1"/>
            </p:nvSpPr>
            <p:spPr bwMode="auto">
              <a:xfrm>
                <a:off x="8657694"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78" name="Line 90">
                <a:extLst>
                  <a:ext uri="{FF2B5EF4-FFF2-40B4-BE49-F238E27FC236}">
                    <a16:creationId xmlns:a16="http://schemas.microsoft.com/office/drawing/2014/main" id="{63D2EE87-F461-4CDA-96EB-DD071B8A909C}"/>
                  </a:ext>
                </a:extLst>
              </p:cNvPr>
              <p:cNvSpPr>
                <a:spLocks noChangeShapeType="1"/>
              </p:cNvSpPr>
              <p:nvPr userDrawn="1"/>
            </p:nvSpPr>
            <p:spPr bwMode="auto">
              <a:xfrm>
                <a:off x="8801685"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79" name="Line 91">
                <a:extLst>
                  <a:ext uri="{FF2B5EF4-FFF2-40B4-BE49-F238E27FC236}">
                    <a16:creationId xmlns:a16="http://schemas.microsoft.com/office/drawing/2014/main" id="{C0B801D1-07AA-4950-BE03-47950B176699}"/>
                  </a:ext>
                </a:extLst>
              </p:cNvPr>
              <p:cNvSpPr>
                <a:spLocks noChangeShapeType="1"/>
              </p:cNvSpPr>
              <p:nvPr userDrawn="1"/>
            </p:nvSpPr>
            <p:spPr bwMode="auto">
              <a:xfrm>
                <a:off x="8945676"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80" name="Line 92">
                <a:extLst>
                  <a:ext uri="{FF2B5EF4-FFF2-40B4-BE49-F238E27FC236}">
                    <a16:creationId xmlns:a16="http://schemas.microsoft.com/office/drawing/2014/main" id="{7D2F46D5-683A-4FDE-B60C-D507A26FDFF9}"/>
                  </a:ext>
                </a:extLst>
              </p:cNvPr>
              <p:cNvSpPr>
                <a:spLocks noChangeShapeType="1"/>
              </p:cNvSpPr>
              <p:nvPr userDrawn="1"/>
            </p:nvSpPr>
            <p:spPr bwMode="auto">
              <a:xfrm>
                <a:off x="9089667"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81" name="Line 93">
                <a:extLst>
                  <a:ext uri="{FF2B5EF4-FFF2-40B4-BE49-F238E27FC236}">
                    <a16:creationId xmlns:a16="http://schemas.microsoft.com/office/drawing/2014/main" id="{3D9ED844-E83D-485A-80E2-3C204A748551}"/>
                  </a:ext>
                </a:extLst>
              </p:cNvPr>
              <p:cNvSpPr>
                <a:spLocks noChangeShapeType="1"/>
              </p:cNvSpPr>
              <p:nvPr userDrawn="1"/>
            </p:nvSpPr>
            <p:spPr bwMode="auto">
              <a:xfrm>
                <a:off x="9233658"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82" name="Line 94">
                <a:extLst>
                  <a:ext uri="{FF2B5EF4-FFF2-40B4-BE49-F238E27FC236}">
                    <a16:creationId xmlns:a16="http://schemas.microsoft.com/office/drawing/2014/main" id="{C5B0820D-7E29-4A19-8B74-C0C2F85C7AAA}"/>
                  </a:ext>
                </a:extLst>
              </p:cNvPr>
              <p:cNvSpPr>
                <a:spLocks noChangeShapeType="1"/>
              </p:cNvSpPr>
              <p:nvPr userDrawn="1"/>
            </p:nvSpPr>
            <p:spPr bwMode="auto">
              <a:xfrm>
                <a:off x="9377649"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83" name="Line 95">
                <a:extLst>
                  <a:ext uri="{FF2B5EF4-FFF2-40B4-BE49-F238E27FC236}">
                    <a16:creationId xmlns:a16="http://schemas.microsoft.com/office/drawing/2014/main" id="{D073B4B5-8B15-42BA-BF41-4CD3493D4F05}"/>
                  </a:ext>
                </a:extLst>
              </p:cNvPr>
              <p:cNvSpPr>
                <a:spLocks noChangeShapeType="1"/>
              </p:cNvSpPr>
              <p:nvPr userDrawn="1"/>
            </p:nvSpPr>
            <p:spPr bwMode="auto">
              <a:xfrm>
                <a:off x="9521640"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84" name="Line 96">
                <a:extLst>
                  <a:ext uri="{FF2B5EF4-FFF2-40B4-BE49-F238E27FC236}">
                    <a16:creationId xmlns:a16="http://schemas.microsoft.com/office/drawing/2014/main" id="{FB793A48-A1A3-4A4A-AF19-B3952853C555}"/>
                  </a:ext>
                </a:extLst>
              </p:cNvPr>
              <p:cNvSpPr>
                <a:spLocks noChangeShapeType="1"/>
              </p:cNvSpPr>
              <p:nvPr userDrawn="1"/>
            </p:nvSpPr>
            <p:spPr bwMode="auto">
              <a:xfrm>
                <a:off x="9665631"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85" name="Line 97">
                <a:extLst>
                  <a:ext uri="{FF2B5EF4-FFF2-40B4-BE49-F238E27FC236}">
                    <a16:creationId xmlns:a16="http://schemas.microsoft.com/office/drawing/2014/main" id="{B54C232B-D6E9-45C2-B74F-C039BCCBB515}"/>
                  </a:ext>
                </a:extLst>
              </p:cNvPr>
              <p:cNvSpPr>
                <a:spLocks noChangeShapeType="1"/>
              </p:cNvSpPr>
              <p:nvPr userDrawn="1"/>
            </p:nvSpPr>
            <p:spPr bwMode="auto">
              <a:xfrm>
                <a:off x="9809622"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86" name="Line 98">
                <a:extLst>
                  <a:ext uri="{FF2B5EF4-FFF2-40B4-BE49-F238E27FC236}">
                    <a16:creationId xmlns:a16="http://schemas.microsoft.com/office/drawing/2014/main" id="{02F1D6E3-A727-485C-97A7-0A4D07646D2B}"/>
                  </a:ext>
                </a:extLst>
              </p:cNvPr>
              <p:cNvSpPr>
                <a:spLocks noChangeShapeType="1"/>
              </p:cNvSpPr>
              <p:nvPr userDrawn="1"/>
            </p:nvSpPr>
            <p:spPr bwMode="auto">
              <a:xfrm>
                <a:off x="9953613"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87" name="Line 99">
                <a:extLst>
                  <a:ext uri="{FF2B5EF4-FFF2-40B4-BE49-F238E27FC236}">
                    <a16:creationId xmlns:a16="http://schemas.microsoft.com/office/drawing/2014/main" id="{F4031A21-B710-4CFF-A4ED-DD1CFB0184AE}"/>
                  </a:ext>
                </a:extLst>
              </p:cNvPr>
              <p:cNvSpPr>
                <a:spLocks noChangeShapeType="1"/>
              </p:cNvSpPr>
              <p:nvPr userDrawn="1"/>
            </p:nvSpPr>
            <p:spPr bwMode="auto">
              <a:xfrm>
                <a:off x="1458144"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88" name="Line 100">
                <a:extLst>
                  <a:ext uri="{FF2B5EF4-FFF2-40B4-BE49-F238E27FC236}">
                    <a16:creationId xmlns:a16="http://schemas.microsoft.com/office/drawing/2014/main" id="{EC31537F-428D-43A3-B154-40778561BFB2}"/>
                  </a:ext>
                </a:extLst>
              </p:cNvPr>
              <p:cNvSpPr>
                <a:spLocks noChangeShapeType="1"/>
              </p:cNvSpPr>
              <p:nvPr userDrawn="1"/>
            </p:nvSpPr>
            <p:spPr bwMode="auto">
              <a:xfrm>
                <a:off x="10097604"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89" name="Line 103">
                <a:extLst>
                  <a:ext uri="{FF2B5EF4-FFF2-40B4-BE49-F238E27FC236}">
                    <a16:creationId xmlns:a16="http://schemas.microsoft.com/office/drawing/2014/main" id="{03AF1922-8C19-4C2B-A75C-FBDF041215C5}"/>
                  </a:ext>
                </a:extLst>
              </p:cNvPr>
              <p:cNvSpPr>
                <a:spLocks noChangeShapeType="1"/>
              </p:cNvSpPr>
              <p:nvPr userDrawn="1"/>
            </p:nvSpPr>
            <p:spPr bwMode="auto">
              <a:xfrm>
                <a:off x="5777874" y="1266144"/>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91" name="Line 99">
                <a:extLst>
                  <a:ext uri="{FF2B5EF4-FFF2-40B4-BE49-F238E27FC236}">
                    <a16:creationId xmlns:a16="http://schemas.microsoft.com/office/drawing/2014/main" id="{9E65657D-4235-4748-9913-7F7175549388}"/>
                  </a:ext>
                </a:extLst>
              </p:cNvPr>
              <p:cNvSpPr>
                <a:spLocks noChangeShapeType="1"/>
              </p:cNvSpPr>
              <p:nvPr userDrawn="1"/>
            </p:nvSpPr>
            <p:spPr bwMode="auto">
              <a:xfrm>
                <a:off x="1314153"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92" name="Line 99">
                <a:extLst>
                  <a:ext uri="{FF2B5EF4-FFF2-40B4-BE49-F238E27FC236}">
                    <a16:creationId xmlns:a16="http://schemas.microsoft.com/office/drawing/2014/main" id="{A500CD90-3538-4FD9-9507-8C799046E7FE}"/>
                  </a:ext>
                </a:extLst>
              </p:cNvPr>
              <p:cNvSpPr>
                <a:spLocks noChangeShapeType="1"/>
              </p:cNvSpPr>
              <p:nvPr userDrawn="1"/>
            </p:nvSpPr>
            <p:spPr bwMode="auto">
              <a:xfrm>
                <a:off x="1170162"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93" name="Line 100">
                <a:extLst>
                  <a:ext uri="{FF2B5EF4-FFF2-40B4-BE49-F238E27FC236}">
                    <a16:creationId xmlns:a16="http://schemas.microsoft.com/office/drawing/2014/main" id="{E89541B3-962E-45B5-A122-E883EBD2F347}"/>
                  </a:ext>
                </a:extLst>
              </p:cNvPr>
              <p:cNvSpPr>
                <a:spLocks noChangeShapeType="1"/>
              </p:cNvSpPr>
              <p:nvPr userDrawn="1"/>
            </p:nvSpPr>
            <p:spPr bwMode="auto">
              <a:xfrm>
                <a:off x="10241606"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508" name="Line 99">
                <a:extLst>
                  <a:ext uri="{FF2B5EF4-FFF2-40B4-BE49-F238E27FC236}">
                    <a16:creationId xmlns:a16="http://schemas.microsoft.com/office/drawing/2014/main" id="{A500CD90-3538-4FD9-9507-8C799046E7FE}"/>
                  </a:ext>
                </a:extLst>
              </p:cNvPr>
              <p:cNvSpPr>
                <a:spLocks noChangeShapeType="1"/>
              </p:cNvSpPr>
              <p:nvPr userDrawn="1"/>
            </p:nvSpPr>
            <p:spPr bwMode="auto">
              <a:xfrm>
                <a:off x="594198"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552" name="Line 99">
                <a:extLst>
                  <a:ext uri="{FF2B5EF4-FFF2-40B4-BE49-F238E27FC236}">
                    <a16:creationId xmlns:a16="http://schemas.microsoft.com/office/drawing/2014/main" id="{A500CD90-3538-4FD9-9507-8C799046E7FE}"/>
                  </a:ext>
                </a:extLst>
              </p:cNvPr>
              <p:cNvSpPr>
                <a:spLocks noChangeShapeType="1"/>
              </p:cNvSpPr>
              <p:nvPr userDrawn="1"/>
            </p:nvSpPr>
            <p:spPr bwMode="auto">
              <a:xfrm>
                <a:off x="450207"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557" name="Line 99">
                <a:extLst>
                  <a:ext uri="{FF2B5EF4-FFF2-40B4-BE49-F238E27FC236}">
                    <a16:creationId xmlns:a16="http://schemas.microsoft.com/office/drawing/2014/main" id="{9E65657D-4235-4748-9913-7F7175549388}"/>
                  </a:ext>
                </a:extLst>
              </p:cNvPr>
              <p:cNvSpPr>
                <a:spLocks noChangeShapeType="1"/>
              </p:cNvSpPr>
              <p:nvPr userDrawn="1"/>
            </p:nvSpPr>
            <p:spPr bwMode="auto">
              <a:xfrm>
                <a:off x="882180"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558" name="Line 99">
                <a:extLst>
                  <a:ext uri="{FF2B5EF4-FFF2-40B4-BE49-F238E27FC236}">
                    <a16:creationId xmlns:a16="http://schemas.microsoft.com/office/drawing/2014/main" id="{A500CD90-3538-4FD9-9507-8C799046E7FE}"/>
                  </a:ext>
                </a:extLst>
              </p:cNvPr>
              <p:cNvSpPr>
                <a:spLocks noChangeShapeType="1"/>
              </p:cNvSpPr>
              <p:nvPr userDrawn="1"/>
            </p:nvSpPr>
            <p:spPr bwMode="auto">
              <a:xfrm>
                <a:off x="738189"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559" name="Line 99">
                <a:extLst>
                  <a:ext uri="{FF2B5EF4-FFF2-40B4-BE49-F238E27FC236}">
                    <a16:creationId xmlns:a16="http://schemas.microsoft.com/office/drawing/2014/main" id="{A500CD90-3538-4FD9-9507-8C799046E7FE}"/>
                  </a:ext>
                </a:extLst>
              </p:cNvPr>
              <p:cNvSpPr>
                <a:spLocks noChangeShapeType="1"/>
              </p:cNvSpPr>
              <p:nvPr userDrawn="1"/>
            </p:nvSpPr>
            <p:spPr bwMode="auto">
              <a:xfrm>
                <a:off x="1026171"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363" name="Line 100">
                <a:extLst>
                  <a:ext uri="{FF2B5EF4-FFF2-40B4-BE49-F238E27FC236}">
                    <a16:creationId xmlns:a16="http://schemas.microsoft.com/office/drawing/2014/main" id="{14F91DEB-3F57-4125-96FB-37D695A4F11C}"/>
                  </a:ext>
                </a:extLst>
              </p:cNvPr>
              <p:cNvSpPr>
                <a:spLocks noChangeShapeType="1"/>
              </p:cNvSpPr>
              <p:nvPr userDrawn="1"/>
            </p:nvSpPr>
            <p:spPr bwMode="auto">
              <a:xfrm>
                <a:off x="10386044"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364" name="Line 100">
                <a:extLst>
                  <a:ext uri="{FF2B5EF4-FFF2-40B4-BE49-F238E27FC236}">
                    <a16:creationId xmlns:a16="http://schemas.microsoft.com/office/drawing/2014/main" id="{BF522149-567E-46D1-88EE-4FCFE8D6B323}"/>
                  </a:ext>
                </a:extLst>
              </p:cNvPr>
              <p:cNvSpPr>
                <a:spLocks noChangeShapeType="1"/>
              </p:cNvSpPr>
              <p:nvPr userDrawn="1"/>
            </p:nvSpPr>
            <p:spPr bwMode="auto">
              <a:xfrm>
                <a:off x="10530482"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grpSp>
        <p:grpSp>
          <p:nvGrpSpPr>
            <p:cNvPr id="2" name="グループ化 1">
              <a:extLst>
                <a:ext uri="{FF2B5EF4-FFF2-40B4-BE49-F238E27FC236}">
                  <a16:creationId xmlns:a16="http://schemas.microsoft.com/office/drawing/2014/main" id="{9A58206C-521C-4AC6-B753-B37DE5166089}"/>
                </a:ext>
              </a:extLst>
            </p:cNvPr>
            <p:cNvGrpSpPr/>
            <p:nvPr userDrawn="1"/>
          </p:nvGrpSpPr>
          <p:grpSpPr>
            <a:xfrm>
              <a:off x="450482" y="1266143"/>
              <a:ext cx="10080000" cy="6047999"/>
              <a:chOff x="450482" y="1266143"/>
              <a:chExt cx="10080000" cy="6047999"/>
            </a:xfrm>
          </p:grpSpPr>
          <p:sp>
            <p:nvSpPr>
              <p:cNvPr id="549" name="Line 4">
                <a:extLst>
                  <a:ext uri="{FF2B5EF4-FFF2-40B4-BE49-F238E27FC236}">
                    <a16:creationId xmlns:a16="http://schemas.microsoft.com/office/drawing/2014/main" id="{402903CB-B507-4066-9134-C1D5CFC21091}"/>
                  </a:ext>
                </a:extLst>
              </p:cNvPr>
              <p:cNvSpPr>
                <a:spLocks noChangeShapeType="1"/>
              </p:cNvSpPr>
              <p:nvPr userDrawn="1"/>
            </p:nvSpPr>
            <p:spPr bwMode="auto">
              <a:xfrm>
                <a:off x="450482" y="7026111"/>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550" name="Line 4">
                <a:extLst>
                  <a:ext uri="{FF2B5EF4-FFF2-40B4-BE49-F238E27FC236}">
                    <a16:creationId xmlns:a16="http://schemas.microsoft.com/office/drawing/2014/main" id="{1D7F0395-EBA2-44A0-824B-34FA283DDE7B}"/>
                  </a:ext>
                </a:extLst>
              </p:cNvPr>
              <p:cNvSpPr>
                <a:spLocks noChangeShapeType="1"/>
              </p:cNvSpPr>
              <p:nvPr userDrawn="1"/>
            </p:nvSpPr>
            <p:spPr bwMode="auto">
              <a:xfrm>
                <a:off x="450482" y="7170111"/>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95" name="Line 4">
                <a:extLst>
                  <a:ext uri="{FF2B5EF4-FFF2-40B4-BE49-F238E27FC236}">
                    <a16:creationId xmlns:a16="http://schemas.microsoft.com/office/drawing/2014/main" id="{ED3E67C9-27BC-4272-B00C-CA29AD6FEF9E}"/>
                  </a:ext>
                </a:extLst>
              </p:cNvPr>
              <p:cNvSpPr>
                <a:spLocks noChangeShapeType="1"/>
              </p:cNvSpPr>
              <p:nvPr userDrawn="1"/>
            </p:nvSpPr>
            <p:spPr bwMode="auto">
              <a:xfrm>
                <a:off x="450482" y="6595382"/>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96" name="Line 5">
                <a:extLst>
                  <a:ext uri="{FF2B5EF4-FFF2-40B4-BE49-F238E27FC236}">
                    <a16:creationId xmlns:a16="http://schemas.microsoft.com/office/drawing/2014/main" id="{6745349F-81B3-4223-A6AE-EFB20C4D4610}"/>
                  </a:ext>
                </a:extLst>
              </p:cNvPr>
              <p:cNvSpPr>
                <a:spLocks noChangeShapeType="1"/>
              </p:cNvSpPr>
              <p:nvPr userDrawn="1"/>
            </p:nvSpPr>
            <p:spPr bwMode="auto">
              <a:xfrm>
                <a:off x="450482" y="6450920"/>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97" name="Line 6">
                <a:extLst>
                  <a:ext uri="{FF2B5EF4-FFF2-40B4-BE49-F238E27FC236}">
                    <a16:creationId xmlns:a16="http://schemas.microsoft.com/office/drawing/2014/main" id="{01A4BD4C-0996-4DFE-87FD-2E6A3228566A}"/>
                  </a:ext>
                </a:extLst>
              </p:cNvPr>
              <p:cNvSpPr>
                <a:spLocks noChangeShapeType="1"/>
              </p:cNvSpPr>
              <p:nvPr userDrawn="1"/>
            </p:nvSpPr>
            <p:spPr bwMode="auto">
              <a:xfrm>
                <a:off x="450482" y="6306457"/>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98" name="Line 7">
                <a:extLst>
                  <a:ext uri="{FF2B5EF4-FFF2-40B4-BE49-F238E27FC236}">
                    <a16:creationId xmlns:a16="http://schemas.microsoft.com/office/drawing/2014/main" id="{17D6288E-5768-48AA-A479-590937F03C82}"/>
                  </a:ext>
                </a:extLst>
              </p:cNvPr>
              <p:cNvSpPr>
                <a:spLocks noChangeShapeType="1"/>
              </p:cNvSpPr>
              <p:nvPr userDrawn="1"/>
            </p:nvSpPr>
            <p:spPr bwMode="auto">
              <a:xfrm>
                <a:off x="450482" y="6161995"/>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299" name="Line 8">
                <a:extLst>
                  <a:ext uri="{FF2B5EF4-FFF2-40B4-BE49-F238E27FC236}">
                    <a16:creationId xmlns:a16="http://schemas.microsoft.com/office/drawing/2014/main" id="{970293D2-7B56-4A6B-8017-88B47F507A02}"/>
                  </a:ext>
                </a:extLst>
              </p:cNvPr>
              <p:cNvSpPr>
                <a:spLocks noChangeShapeType="1"/>
              </p:cNvSpPr>
              <p:nvPr userDrawn="1"/>
            </p:nvSpPr>
            <p:spPr bwMode="auto">
              <a:xfrm>
                <a:off x="450482" y="6019120"/>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300" name="Line 9">
                <a:extLst>
                  <a:ext uri="{FF2B5EF4-FFF2-40B4-BE49-F238E27FC236}">
                    <a16:creationId xmlns:a16="http://schemas.microsoft.com/office/drawing/2014/main" id="{3AA1EA8A-C1C1-4493-8473-EE34B6B9FB11}"/>
                  </a:ext>
                </a:extLst>
              </p:cNvPr>
              <p:cNvSpPr>
                <a:spLocks noChangeShapeType="1"/>
              </p:cNvSpPr>
              <p:nvPr userDrawn="1"/>
            </p:nvSpPr>
            <p:spPr bwMode="auto">
              <a:xfrm>
                <a:off x="450482" y="5874657"/>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301" name="Line 10">
                <a:extLst>
                  <a:ext uri="{FF2B5EF4-FFF2-40B4-BE49-F238E27FC236}">
                    <a16:creationId xmlns:a16="http://schemas.microsoft.com/office/drawing/2014/main" id="{AB0502EE-3088-4764-B89F-089E0AB0935C}"/>
                  </a:ext>
                </a:extLst>
              </p:cNvPr>
              <p:cNvSpPr>
                <a:spLocks noChangeShapeType="1"/>
              </p:cNvSpPr>
              <p:nvPr userDrawn="1"/>
            </p:nvSpPr>
            <p:spPr bwMode="auto">
              <a:xfrm>
                <a:off x="450482" y="5730195"/>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302" name="Line 11">
                <a:extLst>
                  <a:ext uri="{FF2B5EF4-FFF2-40B4-BE49-F238E27FC236}">
                    <a16:creationId xmlns:a16="http://schemas.microsoft.com/office/drawing/2014/main" id="{DB75B4C0-2A98-4F8F-8FE3-AE72A07BA0CF}"/>
                  </a:ext>
                </a:extLst>
              </p:cNvPr>
              <p:cNvSpPr>
                <a:spLocks noChangeShapeType="1"/>
              </p:cNvSpPr>
              <p:nvPr userDrawn="1"/>
            </p:nvSpPr>
            <p:spPr bwMode="auto">
              <a:xfrm>
                <a:off x="450482" y="5587320"/>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303" name="Line 12">
                <a:extLst>
                  <a:ext uri="{FF2B5EF4-FFF2-40B4-BE49-F238E27FC236}">
                    <a16:creationId xmlns:a16="http://schemas.microsoft.com/office/drawing/2014/main" id="{FD0BDE55-1681-4ADE-833B-2DDACA57573B}"/>
                  </a:ext>
                </a:extLst>
              </p:cNvPr>
              <p:cNvSpPr>
                <a:spLocks noChangeShapeType="1"/>
              </p:cNvSpPr>
              <p:nvPr userDrawn="1"/>
            </p:nvSpPr>
            <p:spPr bwMode="auto">
              <a:xfrm>
                <a:off x="450482" y="5442857"/>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304" name="Line 13">
                <a:extLst>
                  <a:ext uri="{FF2B5EF4-FFF2-40B4-BE49-F238E27FC236}">
                    <a16:creationId xmlns:a16="http://schemas.microsoft.com/office/drawing/2014/main" id="{CBDC9C49-34BE-4869-91C9-710B3DC780C5}"/>
                  </a:ext>
                </a:extLst>
              </p:cNvPr>
              <p:cNvSpPr>
                <a:spLocks noChangeShapeType="1"/>
              </p:cNvSpPr>
              <p:nvPr userDrawn="1"/>
            </p:nvSpPr>
            <p:spPr bwMode="auto">
              <a:xfrm>
                <a:off x="450482" y="5298395"/>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305" name="Line 14">
                <a:extLst>
                  <a:ext uri="{FF2B5EF4-FFF2-40B4-BE49-F238E27FC236}">
                    <a16:creationId xmlns:a16="http://schemas.microsoft.com/office/drawing/2014/main" id="{E13EA2CB-3144-4836-AE76-8DE8E10DF27C}"/>
                  </a:ext>
                </a:extLst>
              </p:cNvPr>
              <p:cNvSpPr>
                <a:spLocks noChangeShapeType="1"/>
              </p:cNvSpPr>
              <p:nvPr userDrawn="1"/>
            </p:nvSpPr>
            <p:spPr bwMode="auto">
              <a:xfrm>
                <a:off x="450482" y="5153932"/>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306" name="Line 15">
                <a:extLst>
                  <a:ext uri="{FF2B5EF4-FFF2-40B4-BE49-F238E27FC236}">
                    <a16:creationId xmlns:a16="http://schemas.microsoft.com/office/drawing/2014/main" id="{1194D918-3269-4A4B-9FAA-443F31789117}"/>
                  </a:ext>
                </a:extLst>
              </p:cNvPr>
              <p:cNvSpPr>
                <a:spLocks noChangeShapeType="1"/>
              </p:cNvSpPr>
              <p:nvPr userDrawn="1"/>
            </p:nvSpPr>
            <p:spPr bwMode="auto">
              <a:xfrm>
                <a:off x="450482" y="5011057"/>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307" name="Line 16">
                <a:extLst>
                  <a:ext uri="{FF2B5EF4-FFF2-40B4-BE49-F238E27FC236}">
                    <a16:creationId xmlns:a16="http://schemas.microsoft.com/office/drawing/2014/main" id="{E38AEF2F-D3A2-47E3-AC05-ADF42C95E8ED}"/>
                  </a:ext>
                </a:extLst>
              </p:cNvPr>
              <p:cNvSpPr>
                <a:spLocks noChangeShapeType="1"/>
              </p:cNvSpPr>
              <p:nvPr userDrawn="1"/>
            </p:nvSpPr>
            <p:spPr bwMode="auto">
              <a:xfrm>
                <a:off x="450482" y="4866595"/>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308" name="Line 17">
                <a:extLst>
                  <a:ext uri="{FF2B5EF4-FFF2-40B4-BE49-F238E27FC236}">
                    <a16:creationId xmlns:a16="http://schemas.microsoft.com/office/drawing/2014/main" id="{FC0F6E07-A752-469E-9B82-6C57FA3BB4C4}"/>
                  </a:ext>
                </a:extLst>
              </p:cNvPr>
              <p:cNvSpPr>
                <a:spLocks noChangeShapeType="1"/>
              </p:cNvSpPr>
              <p:nvPr userDrawn="1"/>
            </p:nvSpPr>
            <p:spPr bwMode="auto">
              <a:xfrm>
                <a:off x="450482" y="4722132"/>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309" name="Line 18">
                <a:extLst>
                  <a:ext uri="{FF2B5EF4-FFF2-40B4-BE49-F238E27FC236}">
                    <a16:creationId xmlns:a16="http://schemas.microsoft.com/office/drawing/2014/main" id="{4E757295-36F2-4E7C-B511-0F1135BF25E4}"/>
                  </a:ext>
                </a:extLst>
              </p:cNvPr>
              <p:cNvSpPr>
                <a:spLocks noChangeShapeType="1"/>
              </p:cNvSpPr>
              <p:nvPr userDrawn="1"/>
            </p:nvSpPr>
            <p:spPr bwMode="auto">
              <a:xfrm>
                <a:off x="450482" y="4577670"/>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310" name="Line 19">
                <a:extLst>
                  <a:ext uri="{FF2B5EF4-FFF2-40B4-BE49-F238E27FC236}">
                    <a16:creationId xmlns:a16="http://schemas.microsoft.com/office/drawing/2014/main" id="{577EC59E-4974-411E-AC78-5BFB5159494D}"/>
                  </a:ext>
                </a:extLst>
              </p:cNvPr>
              <p:cNvSpPr>
                <a:spLocks noChangeShapeType="1"/>
              </p:cNvSpPr>
              <p:nvPr userDrawn="1"/>
            </p:nvSpPr>
            <p:spPr bwMode="auto">
              <a:xfrm>
                <a:off x="450482" y="4434795"/>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311" name="Line 20">
                <a:extLst>
                  <a:ext uri="{FF2B5EF4-FFF2-40B4-BE49-F238E27FC236}">
                    <a16:creationId xmlns:a16="http://schemas.microsoft.com/office/drawing/2014/main" id="{1C440A29-704B-44A2-BA4B-77428C02D119}"/>
                  </a:ext>
                </a:extLst>
              </p:cNvPr>
              <p:cNvSpPr>
                <a:spLocks noChangeShapeType="1"/>
              </p:cNvSpPr>
              <p:nvPr userDrawn="1"/>
            </p:nvSpPr>
            <p:spPr bwMode="auto">
              <a:xfrm>
                <a:off x="450482" y="4290332"/>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312" name="Line 21">
                <a:extLst>
                  <a:ext uri="{FF2B5EF4-FFF2-40B4-BE49-F238E27FC236}">
                    <a16:creationId xmlns:a16="http://schemas.microsoft.com/office/drawing/2014/main" id="{7EA55C92-4E41-45E9-8C22-06F6AAA6E1C5}"/>
                  </a:ext>
                </a:extLst>
              </p:cNvPr>
              <p:cNvSpPr>
                <a:spLocks noChangeShapeType="1"/>
              </p:cNvSpPr>
              <p:nvPr userDrawn="1"/>
            </p:nvSpPr>
            <p:spPr bwMode="auto">
              <a:xfrm>
                <a:off x="450482" y="4145870"/>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313" name="Line 22">
                <a:extLst>
                  <a:ext uri="{FF2B5EF4-FFF2-40B4-BE49-F238E27FC236}">
                    <a16:creationId xmlns:a16="http://schemas.microsoft.com/office/drawing/2014/main" id="{10CE2B4B-011D-407D-B6EF-4F10E4D44CE4}"/>
                  </a:ext>
                </a:extLst>
              </p:cNvPr>
              <p:cNvSpPr>
                <a:spLocks noChangeShapeType="1"/>
              </p:cNvSpPr>
              <p:nvPr userDrawn="1"/>
            </p:nvSpPr>
            <p:spPr bwMode="auto">
              <a:xfrm>
                <a:off x="450482" y="3858532"/>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314" name="Line 23">
                <a:extLst>
                  <a:ext uri="{FF2B5EF4-FFF2-40B4-BE49-F238E27FC236}">
                    <a16:creationId xmlns:a16="http://schemas.microsoft.com/office/drawing/2014/main" id="{2D303A5A-109A-40F8-8085-F9E7F8B197F6}"/>
                  </a:ext>
                </a:extLst>
              </p:cNvPr>
              <p:cNvSpPr>
                <a:spLocks noChangeShapeType="1"/>
              </p:cNvSpPr>
              <p:nvPr userDrawn="1"/>
            </p:nvSpPr>
            <p:spPr bwMode="auto">
              <a:xfrm>
                <a:off x="450482" y="3714070"/>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315" name="Line 24">
                <a:extLst>
                  <a:ext uri="{FF2B5EF4-FFF2-40B4-BE49-F238E27FC236}">
                    <a16:creationId xmlns:a16="http://schemas.microsoft.com/office/drawing/2014/main" id="{AD12492D-2AA5-4D37-B469-FA29361D27CB}"/>
                  </a:ext>
                </a:extLst>
              </p:cNvPr>
              <p:cNvSpPr>
                <a:spLocks noChangeShapeType="1"/>
              </p:cNvSpPr>
              <p:nvPr userDrawn="1"/>
            </p:nvSpPr>
            <p:spPr bwMode="auto">
              <a:xfrm>
                <a:off x="450482" y="3569607"/>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316" name="Line 25">
                <a:extLst>
                  <a:ext uri="{FF2B5EF4-FFF2-40B4-BE49-F238E27FC236}">
                    <a16:creationId xmlns:a16="http://schemas.microsoft.com/office/drawing/2014/main" id="{3971B98E-6F40-4037-AFA6-16DEFA2429D2}"/>
                  </a:ext>
                </a:extLst>
              </p:cNvPr>
              <p:cNvSpPr>
                <a:spLocks noChangeShapeType="1"/>
              </p:cNvSpPr>
              <p:nvPr userDrawn="1"/>
            </p:nvSpPr>
            <p:spPr bwMode="auto">
              <a:xfrm>
                <a:off x="450482" y="3426732"/>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317" name="Line 26">
                <a:extLst>
                  <a:ext uri="{FF2B5EF4-FFF2-40B4-BE49-F238E27FC236}">
                    <a16:creationId xmlns:a16="http://schemas.microsoft.com/office/drawing/2014/main" id="{AE88A0C9-DC85-4C58-8054-004B6B8CE40E}"/>
                  </a:ext>
                </a:extLst>
              </p:cNvPr>
              <p:cNvSpPr>
                <a:spLocks noChangeShapeType="1"/>
              </p:cNvSpPr>
              <p:nvPr userDrawn="1"/>
            </p:nvSpPr>
            <p:spPr bwMode="auto">
              <a:xfrm>
                <a:off x="450482" y="3282270"/>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318" name="Line 27">
                <a:extLst>
                  <a:ext uri="{FF2B5EF4-FFF2-40B4-BE49-F238E27FC236}">
                    <a16:creationId xmlns:a16="http://schemas.microsoft.com/office/drawing/2014/main" id="{8DE82CBA-2163-4F71-BFE8-D55BE1629F09}"/>
                  </a:ext>
                </a:extLst>
              </p:cNvPr>
              <p:cNvSpPr>
                <a:spLocks noChangeShapeType="1"/>
              </p:cNvSpPr>
              <p:nvPr userDrawn="1"/>
            </p:nvSpPr>
            <p:spPr bwMode="auto">
              <a:xfrm>
                <a:off x="450482" y="3137807"/>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319" name="Line 28">
                <a:extLst>
                  <a:ext uri="{FF2B5EF4-FFF2-40B4-BE49-F238E27FC236}">
                    <a16:creationId xmlns:a16="http://schemas.microsoft.com/office/drawing/2014/main" id="{170EA35E-51DF-4522-A33A-46A5EDD695D8}"/>
                  </a:ext>
                </a:extLst>
              </p:cNvPr>
              <p:cNvSpPr>
                <a:spLocks noChangeShapeType="1"/>
              </p:cNvSpPr>
              <p:nvPr userDrawn="1"/>
            </p:nvSpPr>
            <p:spPr bwMode="auto">
              <a:xfrm>
                <a:off x="450482" y="2994932"/>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320" name="Line 29">
                <a:extLst>
                  <a:ext uri="{FF2B5EF4-FFF2-40B4-BE49-F238E27FC236}">
                    <a16:creationId xmlns:a16="http://schemas.microsoft.com/office/drawing/2014/main" id="{29296C2C-3237-4D16-9C01-DFA70EA8EE05}"/>
                  </a:ext>
                </a:extLst>
              </p:cNvPr>
              <p:cNvSpPr>
                <a:spLocks noChangeShapeType="1"/>
              </p:cNvSpPr>
              <p:nvPr userDrawn="1"/>
            </p:nvSpPr>
            <p:spPr bwMode="auto">
              <a:xfrm>
                <a:off x="450482" y="2850470"/>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321" name="Line 30">
                <a:extLst>
                  <a:ext uri="{FF2B5EF4-FFF2-40B4-BE49-F238E27FC236}">
                    <a16:creationId xmlns:a16="http://schemas.microsoft.com/office/drawing/2014/main" id="{11F720EC-33BE-4B72-8D95-12DBFE9624E1}"/>
                  </a:ext>
                </a:extLst>
              </p:cNvPr>
              <p:cNvSpPr>
                <a:spLocks noChangeShapeType="1"/>
              </p:cNvSpPr>
              <p:nvPr userDrawn="1"/>
            </p:nvSpPr>
            <p:spPr bwMode="auto">
              <a:xfrm>
                <a:off x="450482" y="2706007"/>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322" name="Line 31">
                <a:extLst>
                  <a:ext uri="{FF2B5EF4-FFF2-40B4-BE49-F238E27FC236}">
                    <a16:creationId xmlns:a16="http://schemas.microsoft.com/office/drawing/2014/main" id="{29D0852D-C183-46B2-8E54-F25A1883942B}"/>
                  </a:ext>
                </a:extLst>
              </p:cNvPr>
              <p:cNvSpPr>
                <a:spLocks noChangeShapeType="1"/>
              </p:cNvSpPr>
              <p:nvPr userDrawn="1"/>
            </p:nvSpPr>
            <p:spPr bwMode="auto">
              <a:xfrm>
                <a:off x="450482" y="2561545"/>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323" name="Line 32">
                <a:extLst>
                  <a:ext uri="{FF2B5EF4-FFF2-40B4-BE49-F238E27FC236}">
                    <a16:creationId xmlns:a16="http://schemas.microsoft.com/office/drawing/2014/main" id="{C2272E7F-489E-4925-B790-23EB1E4D28A9}"/>
                  </a:ext>
                </a:extLst>
              </p:cNvPr>
              <p:cNvSpPr>
                <a:spLocks noChangeShapeType="1"/>
              </p:cNvSpPr>
              <p:nvPr userDrawn="1"/>
            </p:nvSpPr>
            <p:spPr bwMode="auto">
              <a:xfrm>
                <a:off x="450482" y="2418670"/>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324" name="Line 33">
                <a:extLst>
                  <a:ext uri="{FF2B5EF4-FFF2-40B4-BE49-F238E27FC236}">
                    <a16:creationId xmlns:a16="http://schemas.microsoft.com/office/drawing/2014/main" id="{BAC9BCB8-98B4-45A8-85C2-B54CACC12BB8}"/>
                  </a:ext>
                </a:extLst>
              </p:cNvPr>
              <p:cNvSpPr>
                <a:spLocks noChangeShapeType="1"/>
              </p:cNvSpPr>
              <p:nvPr userDrawn="1"/>
            </p:nvSpPr>
            <p:spPr bwMode="auto">
              <a:xfrm>
                <a:off x="450482" y="2274207"/>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325" name="Line 34">
                <a:extLst>
                  <a:ext uri="{FF2B5EF4-FFF2-40B4-BE49-F238E27FC236}">
                    <a16:creationId xmlns:a16="http://schemas.microsoft.com/office/drawing/2014/main" id="{E2F6F5E4-D1B4-4726-9A6E-131DE98F91D2}"/>
                  </a:ext>
                </a:extLst>
              </p:cNvPr>
              <p:cNvSpPr>
                <a:spLocks noChangeShapeType="1"/>
              </p:cNvSpPr>
              <p:nvPr userDrawn="1"/>
            </p:nvSpPr>
            <p:spPr bwMode="auto">
              <a:xfrm>
                <a:off x="450482" y="2129745"/>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326" name="Line 35">
                <a:extLst>
                  <a:ext uri="{FF2B5EF4-FFF2-40B4-BE49-F238E27FC236}">
                    <a16:creationId xmlns:a16="http://schemas.microsoft.com/office/drawing/2014/main" id="{225B55C8-426A-4F22-82B9-EAFB0F1FC277}"/>
                  </a:ext>
                </a:extLst>
              </p:cNvPr>
              <p:cNvSpPr>
                <a:spLocks noChangeShapeType="1"/>
              </p:cNvSpPr>
              <p:nvPr userDrawn="1"/>
            </p:nvSpPr>
            <p:spPr bwMode="auto">
              <a:xfrm>
                <a:off x="450482" y="1985282"/>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327" name="Line 36">
                <a:extLst>
                  <a:ext uri="{FF2B5EF4-FFF2-40B4-BE49-F238E27FC236}">
                    <a16:creationId xmlns:a16="http://schemas.microsoft.com/office/drawing/2014/main" id="{6672C5D8-CEE1-4BB4-8393-0A109D728CE1}"/>
                  </a:ext>
                </a:extLst>
              </p:cNvPr>
              <p:cNvSpPr>
                <a:spLocks noChangeShapeType="1"/>
              </p:cNvSpPr>
              <p:nvPr userDrawn="1"/>
            </p:nvSpPr>
            <p:spPr bwMode="auto">
              <a:xfrm>
                <a:off x="450482" y="1842407"/>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328" name="Line 37">
                <a:extLst>
                  <a:ext uri="{FF2B5EF4-FFF2-40B4-BE49-F238E27FC236}">
                    <a16:creationId xmlns:a16="http://schemas.microsoft.com/office/drawing/2014/main" id="{BE2BB503-7643-46A6-B898-80793E19C9AA}"/>
                  </a:ext>
                </a:extLst>
              </p:cNvPr>
              <p:cNvSpPr>
                <a:spLocks noChangeShapeType="1"/>
              </p:cNvSpPr>
              <p:nvPr userDrawn="1"/>
            </p:nvSpPr>
            <p:spPr bwMode="auto">
              <a:xfrm>
                <a:off x="450482" y="1697945"/>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329" name="Line 38">
                <a:extLst>
                  <a:ext uri="{FF2B5EF4-FFF2-40B4-BE49-F238E27FC236}">
                    <a16:creationId xmlns:a16="http://schemas.microsoft.com/office/drawing/2014/main" id="{120079D5-6DC1-414D-8C06-85ED429B0B06}"/>
                  </a:ext>
                </a:extLst>
              </p:cNvPr>
              <p:cNvSpPr>
                <a:spLocks noChangeShapeType="1"/>
              </p:cNvSpPr>
              <p:nvPr userDrawn="1"/>
            </p:nvSpPr>
            <p:spPr bwMode="auto">
              <a:xfrm>
                <a:off x="450482" y="1553482"/>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330" name="Line 39">
                <a:extLst>
                  <a:ext uri="{FF2B5EF4-FFF2-40B4-BE49-F238E27FC236}">
                    <a16:creationId xmlns:a16="http://schemas.microsoft.com/office/drawing/2014/main" id="{7B2ECEF7-0CF9-4C5D-A3E9-55A137860632}"/>
                  </a:ext>
                </a:extLst>
              </p:cNvPr>
              <p:cNvSpPr>
                <a:spLocks noChangeShapeType="1"/>
              </p:cNvSpPr>
              <p:nvPr userDrawn="1"/>
            </p:nvSpPr>
            <p:spPr bwMode="auto">
              <a:xfrm>
                <a:off x="450482" y="1410607"/>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331" name="Line 102">
                <a:extLst>
                  <a:ext uri="{FF2B5EF4-FFF2-40B4-BE49-F238E27FC236}">
                    <a16:creationId xmlns:a16="http://schemas.microsoft.com/office/drawing/2014/main" id="{1D7A3248-BBD6-40A0-BA60-BC571CDD9017}"/>
                  </a:ext>
                </a:extLst>
              </p:cNvPr>
              <p:cNvSpPr>
                <a:spLocks noChangeShapeType="1"/>
              </p:cNvSpPr>
              <p:nvPr userDrawn="1"/>
            </p:nvSpPr>
            <p:spPr bwMode="auto">
              <a:xfrm>
                <a:off x="450482" y="4002994"/>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333" name="Line 4">
                <a:extLst>
                  <a:ext uri="{FF2B5EF4-FFF2-40B4-BE49-F238E27FC236}">
                    <a16:creationId xmlns:a16="http://schemas.microsoft.com/office/drawing/2014/main" id="{402903CB-B507-4066-9134-C1D5CFC21091}"/>
                  </a:ext>
                </a:extLst>
              </p:cNvPr>
              <p:cNvSpPr>
                <a:spLocks noChangeShapeType="1"/>
              </p:cNvSpPr>
              <p:nvPr userDrawn="1"/>
            </p:nvSpPr>
            <p:spPr bwMode="auto">
              <a:xfrm>
                <a:off x="450482" y="6738719"/>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334" name="Line 4">
                <a:extLst>
                  <a:ext uri="{FF2B5EF4-FFF2-40B4-BE49-F238E27FC236}">
                    <a16:creationId xmlns:a16="http://schemas.microsoft.com/office/drawing/2014/main" id="{1D7F0395-EBA2-44A0-824B-34FA283DDE7B}"/>
                  </a:ext>
                </a:extLst>
              </p:cNvPr>
              <p:cNvSpPr>
                <a:spLocks noChangeShapeType="1"/>
              </p:cNvSpPr>
              <p:nvPr userDrawn="1"/>
            </p:nvSpPr>
            <p:spPr bwMode="auto">
              <a:xfrm>
                <a:off x="450482" y="6882719"/>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560" name="Line 39">
                <a:extLst>
                  <a:ext uri="{FF2B5EF4-FFF2-40B4-BE49-F238E27FC236}">
                    <a16:creationId xmlns:a16="http://schemas.microsoft.com/office/drawing/2014/main" id="{7B2ECEF7-0CF9-4C5D-A3E9-55A137860632}"/>
                  </a:ext>
                </a:extLst>
              </p:cNvPr>
              <p:cNvSpPr>
                <a:spLocks noChangeShapeType="1"/>
              </p:cNvSpPr>
              <p:nvPr userDrawn="1"/>
            </p:nvSpPr>
            <p:spPr bwMode="auto">
              <a:xfrm>
                <a:off x="450482" y="1266143"/>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sp>
            <p:nvSpPr>
              <p:cNvPr id="118" name="Line 4">
                <a:extLst>
                  <a:ext uri="{FF2B5EF4-FFF2-40B4-BE49-F238E27FC236}">
                    <a16:creationId xmlns:a16="http://schemas.microsoft.com/office/drawing/2014/main" id="{F2FBD333-817F-4507-AA65-B8782F96EB24}"/>
                  </a:ext>
                </a:extLst>
              </p:cNvPr>
              <p:cNvSpPr>
                <a:spLocks noChangeShapeType="1"/>
              </p:cNvSpPr>
              <p:nvPr userDrawn="1"/>
            </p:nvSpPr>
            <p:spPr bwMode="auto">
              <a:xfrm>
                <a:off x="450482" y="7314142"/>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50"/>
              </a:p>
            </p:txBody>
          </p:sp>
        </p:grpSp>
      </p:grpSp>
      <p:sp>
        <p:nvSpPr>
          <p:cNvPr id="4" name="タイトル プレースホルダー 3"/>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5" name="テキスト プレースホルダー 4"/>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日付プレースホルダー 5"/>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8" name="フッター プレースホルダー 7"/>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10" name="テキスト ボックス 9">
            <a:extLst>
              <a:ext uri="{FF2B5EF4-FFF2-40B4-BE49-F238E27FC236}">
                <a16:creationId xmlns:a16="http://schemas.microsoft.com/office/drawing/2014/main" id="{C25F6184-3316-D2B4-8FD2-29E73B62BDD0}"/>
              </a:ext>
            </a:extLst>
          </p:cNvPr>
          <p:cNvSpPr txBox="1"/>
          <p:nvPr userDrawn="1"/>
        </p:nvSpPr>
        <p:spPr>
          <a:xfrm>
            <a:off x="9417050" y="6597650"/>
            <a:ext cx="212725" cy="171450"/>
          </a:xfrm>
          <a:prstGeom prst="rect">
            <a:avLst/>
          </a:prstGeom>
          <a:solidFill>
            <a:srgbClr val="009C89"/>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F0D75E13-7DB4-49F4-8E42-B90C920691D9}" type="slidenum">
              <a:rPr kumimoji="1" lang="ja-JP" altLang="en-US" sz="12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00" dirty="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3508287855"/>
      </p:ext>
    </p:extLst>
  </p:cSld>
  <p:clrMap bg1="lt1" tx1="dk1" bg2="lt2" tx2="dk2" accent1="accent1" accent2="accent2" accent3="accent3" accent4="accent4" accent5="accent5" accent6="accent6" hlink="hlink" folHlink="folHlink"/>
  <p:sldLayoutIdLst>
    <p:sldLayoutId id="2147573950" r:id="rId1"/>
    <p:sldLayoutId id="2147573951" r:id="rId2"/>
    <p:sldLayoutId id="2147573952" r:id="rId3"/>
    <p:sldLayoutId id="2147573953" r:id="rId4"/>
    <p:sldLayoutId id="2147573954" r:id="rId5"/>
    <p:sldLayoutId id="2147573955" r:id="rId6"/>
    <p:sldLayoutId id="2147573956" r:id="rId7"/>
    <p:sldLayoutId id="2147573957" r:id="rId8"/>
    <p:sldLayoutId id="2147573958" r:id="rId9"/>
    <p:sldLayoutId id="2147573959" r:id="rId10"/>
    <p:sldLayoutId id="2147573960" r:id="rId11"/>
    <p:sldLayoutId id="2147573961" r:id="rId12"/>
    <p:sldLayoutId id="2147573962" r:id="rId13"/>
    <p:sldLayoutId id="2147573963" r:id="rId14"/>
    <p:sldLayoutId id="2147573964" r:id="rId15"/>
    <p:sldLayoutId id="2147573965" r:id="rId16"/>
    <p:sldLayoutId id="2147573966" r:id="rId17"/>
    <p:sldLayoutId id="2147573967" r:id="rId18"/>
    <p:sldLayoutId id="2147573968" r:id="rId19"/>
    <p:sldLayoutId id="2147573969" r:id="rId20"/>
    <p:sldLayoutId id="2147573970" r:id="rId21"/>
    <p:sldLayoutId id="2147573971" r:id="rId22"/>
    <p:sldLayoutId id="2147573973" r:id="rId23"/>
    <p:sldLayoutId id="2147573974" r:id="rId24"/>
    <p:sldLayoutId id="2147573976" r:id="rId25"/>
  </p:sldLayoutIdLst>
  <p:hf hdr="0" ftr="0" dt="0"/>
  <p:txStyles>
    <p:titleStyle>
      <a:lvl1pPr algn="l" defTabSz="737176" rtl="0" eaLnBrk="1" latinLnBrk="0" hangingPunct="1">
        <a:lnSpc>
          <a:spcPct val="90000"/>
        </a:lnSpc>
        <a:spcBef>
          <a:spcPct val="0"/>
        </a:spcBef>
        <a:buNone/>
        <a:defRPr kumimoji="1" sz="3547" kern="1200">
          <a:solidFill>
            <a:schemeClr val="tx1"/>
          </a:solidFill>
          <a:latin typeface="+mj-lt"/>
          <a:ea typeface="+mj-ea"/>
          <a:cs typeface="+mj-cs"/>
        </a:defRPr>
      </a:lvl1pPr>
    </p:titleStyle>
    <p:bodyStyle>
      <a:lvl1pPr marL="184295" indent="-184295" algn="l" defTabSz="737176" rtl="0" eaLnBrk="1" latinLnBrk="0" hangingPunct="1">
        <a:lnSpc>
          <a:spcPct val="90000"/>
        </a:lnSpc>
        <a:spcBef>
          <a:spcPts val="806"/>
        </a:spcBef>
        <a:buFont typeface="Arial" panose="020B0604020202020204" pitchFamily="34" charset="0"/>
        <a:buChar char="•"/>
        <a:defRPr kumimoji="1" sz="2258" kern="1200">
          <a:solidFill>
            <a:schemeClr val="tx1"/>
          </a:solidFill>
          <a:latin typeface="+mn-lt"/>
          <a:ea typeface="+mn-ea"/>
          <a:cs typeface="+mn-cs"/>
        </a:defRPr>
      </a:lvl1pPr>
      <a:lvl2pPr marL="552883" indent="-184295" algn="l" defTabSz="737176" rtl="0" eaLnBrk="1" latinLnBrk="0" hangingPunct="1">
        <a:lnSpc>
          <a:spcPct val="90000"/>
        </a:lnSpc>
        <a:spcBef>
          <a:spcPts val="404"/>
        </a:spcBef>
        <a:buFont typeface="Arial" panose="020B0604020202020204" pitchFamily="34" charset="0"/>
        <a:buChar char="•"/>
        <a:defRPr kumimoji="1" sz="1934" kern="1200">
          <a:solidFill>
            <a:schemeClr val="tx1"/>
          </a:solidFill>
          <a:latin typeface="+mn-lt"/>
          <a:ea typeface="+mn-ea"/>
          <a:cs typeface="+mn-cs"/>
        </a:defRPr>
      </a:lvl2pPr>
      <a:lvl3pPr marL="921471" indent="-184295" algn="l" defTabSz="737176" rtl="0" eaLnBrk="1" latinLnBrk="0" hangingPunct="1">
        <a:lnSpc>
          <a:spcPct val="90000"/>
        </a:lnSpc>
        <a:spcBef>
          <a:spcPts val="404"/>
        </a:spcBef>
        <a:buFont typeface="Arial" panose="020B0604020202020204" pitchFamily="34" charset="0"/>
        <a:buChar char="•"/>
        <a:defRPr kumimoji="1" sz="1612" kern="1200">
          <a:solidFill>
            <a:schemeClr val="tx1"/>
          </a:solidFill>
          <a:latin typeface="+mn-lt"/>
          <a:ea typeface="+mn-ea"/>
          <a:cs typeface="+mn-cs"/>
        </a:defRPr>
      </a:lvl3pPr>
      <a:lvl4pPr marL="1290059" indent="-184295" algn="l" defTabSz="737176" rtl="0" eaLnBrk="1" latinLnBrk="0" hangingPunct="1">
        <a:lnSpc>
          <a:spcPct val="90000"/>
        </a:lnSpc>
        <a:spcBef>
          <a:spcPts val="404"/>
        </a:spcBef>
        <a:buFont typeface="Arial" panose="020B0604020202020204" pitchFamily="34" charset="0"/>
        <a:buChar char="•"/>
        <a:defRPr kumimoji="1" sz="1450" kern="1200">
          <a:solidFill>
            <a:schemeClr val="tx1"/>
          </a:solidFill>
          <a:latin typeface="+mn-lt"/>
          <a:ea typeface="+mn-ea"/>
          <a:cs typeface="+mn-cs"/>
        </a:defRPr>
      </a:lvl4pPr>
      <a:lvl5pPr marL="1658647" indent="-184295" algn="l" defTabSz="737176" rtl="0" eaLnBrk="1" latinLnBrk="0" hangingPunct="1">
        <a:lnSpc>
          <a:spcPct val="90000"/>
        </a:lnSpc>
        <a:spcBef>
          <a:spcPts val="404"/>
        </a:spcBef>
        <a:buFont typeface="Arial" panose="020B0604020202020204" pitchFamily="34" charset="0"/>
        <a:buChar char="•"/>
        <a:defRPr kumimoji="1" sz="1450" kern="1200">
          <a:solidFill>
            <a:schemeClr val="tx1"/>
          </a:solidFill>
          <a:latin typeface="+mn-lt"/>
          <a:ea typeface="+mn-ea"/>
          <a:cs typeface="+mn-cs"/>
        </a:defRPr>
      </a:lvl5pPr>
      <a:lvl6pPr marL="2027235" indent="-184295" algn="l" defTabSz="737176" rtl="0" eaLnBrk="1" latinLnBrk="0" hangingPunct="1">
        <a:lnSpc>
          <a:spcPct val="90000"/>
        </a:lnSpc>
        <a:spcBef>
          <a:spcPts val="404"/>
        </a:spcBef>
        <a:buFont typeface="Arial" panose="020B0604020202020204" pitchFamily="34" charset="0"/>
        <a:buChar char="•"/>
        <a:defRPr kumimoji="1" sz="1450" kern="1200">
          <a:solidFill>
            <a:schemeClr val="tx1"/>
          </a:solidFill>
          <a:latin typeface="+mn-lt"/>
          <a:ea typeface="+mn-ea"/>
          <a:cs typeface="+mn-cs"/>
        </a:defRPr>
      </a:lvl6pPr>
      <a:lvl7pPr marL="2395823" indent="-184295" algn="l" defTabSz="737176" rtl="0" eaLnBrk="1" latinLnBrk="0" hangingPunct="1">
        <a:lnSpc>
          <a:spcPct val="90000"/>
        </a:lnSpc>
        <a:spcBef>
          <a:spcPts val="404"/>
        </a:spcBef>
        <a:buFont typeface="Arial" panose="020B0604020202020204" pitchFamily="34" charset="0"/>
        <a:buChar char="•"/>
        <a:defRPr kumimoji="1" sz="1450" kern="1200">
          <a:solidFill>
            <a:schemeClr val="tx1"/>
          </a:solidFill>
          <a:latin typeface="+mn-lt"/>
          <a:ea typeface="+mn-ea"/>
          <a:cs typeface="+mn-cs"/>
        </a:defRPr>
      </a:lvl7pPr>
      <a:lvl8pPr marL="2764412" indent="-184295" algn="l" defTabSz="737176" rtl="0" eaLnBrk="1" latinLnBrk="0" hangingPunct="1">
        <a:lnSpc>
          <a:spcPct val="90000"/>
        </a:lnSpc>
        <a:spcBef>
          <a:spcPts val="404"/>
        </a:spcBef>
        <a:buFont typeface="Arial" panose="020B0604020202020204" pitchFamily="34" charset="0"/>
        <a:buChar char="•"/>
        <a:defRPr kumimoji="1" sz="1450" kern="1200">
          <a:solidFill>
            <a:schemeClr val="tx1"/>
          </a:solidFill>
          <a:latin typeface="+mn-lt"/>
          <a:ea typeface="+mn-ea"/>
          <a:cs typeface="+mn-cs"/>
        </a:defRPr>
      </a:lvl8pPr>
      <a:lvl9pPr marL="3133000" indent="-184295" algn="l" defTabSz="737176" rtl="0" eaLnBrk="1" latinLnBrk="0" hangingPunct="1">
        <a:lnSpc>
          <a:spcPct val="90000"/>
        </a:lnSpc>
        <a:spcBef>
          <a:spcPts val="404"/>
        </a:spcBef>
        <a:buFont typeface="Arial" panose="020B0604020202020204" pitchFamily="34" charset="0"/>
        <a:buChar char="•"/>
        <a:defRPr kumimoji="1" sz="1450" kern="1200">
          <a:solidFill>
            <a:schemeClr val="tx1"/>
          </a:solidFill>
          <a:latin typeface="+mn-lt"/>
          <a:ea typeface="+mn-ea"/>
          <a:cs typeface="+mn-cs"/>
        </a:defRPr>
      </a:lvl9pPr>
    </p:bodyStyle>
    <p:otherStyle>
      <a:defPPr>
        <a:defRPr lang="ja-JP"/>
      </a:defPPr>
      <a:lvl1pPr marL="0" algn="l" defTabSz="737176" rtl="0" eaLnBrk="1" latinLnBrk="0" hangingPunct="1">
        <a:defRPr kumimoji="1" sz="1450" kern="1200">
          <a:solidFill>
            <a:schemeClr val="tx1"/>
          </a:solidFill>
          <a:latin typeface="+mn-lt"/>
          <a:ea typeface="+mn-ea"/>
          <a:cs typeface="+mn-cs"/>
        </a:defRPr>
      </a:lvl1pPr>
      <a:lvl2pPr marL="368588" algn="l" defTabSz="737176" rtl="0" eaLnBrk="1" latinLnBrk="0" hangingPunct="1">
        <a:defRPr kumimoji="1" sz="1450" kern="1200">
          <a:solidFill>
            <a:schemeClr val="tx1"/>
          </a:solidFill>
          <a:latin typeface="+mn-lt"/>
          <a:ea typeface="+mn-ea"/>
          <a:cs typeface="+mn-cs"/>
        </a:defRPr>
      </a:lvl2pPr>
      <a:lvl3pPr marL="737176" algn="l" defTabSz="737176" rtl="0" eaLnBrk="1" latinLnBrk="0" hangingPunct="1">
        <a:defRPr kumimoji="1" sz="1450" kern="1200">
          <a:solidFill>
            <a:schemeClr val="tx1"/>
          </a:solidFill>
          <a:latin typeface="+mn-lt"/>
          <a:ea typeface="+mn-ea"/>
          <a:cs typeface="+mn-cs"/>
        </a:defRPr>
      </a:lvl3pPr>
      <a:lvl4pPr marL="1105764" algn="l" defTabSz="737176" rtl="0" eaLnBrk="1" latinLnBrk="0" hangingPunct="1">
        <a:defRPr kumimoji="1" sz="1450" kern="1200">
          <a:solidFill>
            <a:schemeClr val="tx1"/>
          </a:solidFill>
          <a:latin typeface="+mn-lt"/>
          <a:ea typeface="+mn-ea"/>
          <a:cs typeface="+mn-cs"/>
        </a:defRPr>
      </a:lvl4pPr>
      <a:lvl5pPr marL="1474353" algn="l" defTabSz="737176" rtl="0" eaLnBrk="1" latinLnBrk="0" hangingPunct="1">
        <a:defRPr kumimoji="1" sz="1450" kern="1200">
          <a:solidFill>
            <a:schemeClr val="tx1"/>
          </a:solidFill>
          <a:latin typeface="+mn-lt"/>
          <a:ea typeface="+mn-ea"/>
          <a:cs typeface="+mn-cs"/>
        </a:defRPr>
      </a:lvl5pPr>
      <a:lvl6pPr marL="1842941" algn="l" defTabSz="737176" rtl="0" eaLnBrk="1" latinLnBrk="0" hangingPunct="1">
        <a:defRPr kumimoji="1" sz="1450" kern="1200">
          <a:solidFill>
            <a:schemeClr val="tx1"/>
          </a:solidFill>
          <a:latin typeface="+mn-lt"/>
          <a:ea typeface="+mn-ea"/>
          <a:cs typeface="+mn-cs"/>
        </a:defRPr>
      </a:lvl6pPr>
      <a:lvl7pPr marL="2211529" algn="l" defTabSz="737176" rtl="0" eaLnBrk="1" latinLnBrk="0" hangingPunct="1">
        <a:defRPr kumimoji="1" sz="1450" kern="1200">
          <a:solidFill>
            <a:schemeClr val="tx1"/>
          </a:solidFill>
          <a:latin typeface="+mn-lt"/>
          <a:ea typeface="+mn-ea"/>
          <a:cs typeface="+mn-cs"/>
        </a:defRPr>
      </a:lvl7pPr>
      <a:lvl8pPr marL="2580117" algn="l" defTabSz="737176" rtl="0" eaLnBrk="1" latinLnBrk="0" hangingPunct="1">
        <a:defRPr kumimoji="1" sz="1450" kern="1200">
          <a:solidFill>
            <a:schemeClr val="tx1"/>
          </a:solidFill>
          <a:latin typeface="+mn-lt"/>
          <a:ea typeface="+mn-ea"/>
          <a:cs typeface="+mn-cs"/>
        </a:defRPr>
      </a:lvl8pPr>
      <a:lvl9pPr marL="2948706" algn="l" defTabSz="737176" rtl="0" eaLnBrk="1" latinLnBrk="0" hangingPunct="1">
        <a:defRPr kumimoji="1" sz="14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08">
          <p15:clr>
            <a:srgbClr val="F26B43"/>
          </p15:clr>
        </p15:guide>
        <p15:guide id="2" pos="3367">
          <p15:clr>
            <a:srgbClr val="F26B43"/>
          </p15:clr>
        </p15:guide>
        <p15:guide id="3" pos="192">
          <p15:clr>
            <a:srgbClr val="F26B43"/>
          </p15:clr>
        </p15:guide>
        <p15:guide id="4" pos="6543">
          <p15:clr>
            <a:srgbClr val="F26B43"/>
          </p15:clr>
        </p15:guide>
        <p15:guide id="5" orient="horz" pos="793">
          <p15:clr>
            <a:srgbClr val="F26B43"/>
          </p15:clr>
        </p15:guide>
        <p15:guide id="6" orient="horz" pos="46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85AC5BBA-2633-25B9-A336-EBB4E159089F}"/>
              </a:ext>
            </a:extLst>
          </p:cNvPr>
          <p:cNvGrpSpPr>
            <a:grpSpLocks/>
          </p:cNvGrpSpPr>
          <p:nvPr userDrawn="1"/>
        </p:nvGrpSpPr>
        <p:grpSpPr bwMode="auto">
          <a:xfrm>
            <a:off x="198438" y="115889"/>
            <a:ext cx="9429750" cy="720725"/>
            <a:chOff x="213594" y="302433"/>
            <a:chExt cx="10177559" cy="792964"/>
          </a:xfrm>
          <a:solidFill>
            <a:srgbClr val="009C89"/>
          </a:solidFill>
        </p:grpSpPr>
        <p:pic>
          <p:nvPicPr>
            <p:cNvPr id="8" name="Picture 11" descr="ç°å¢ç">
              <a:extLst>
                <a:ext uri="{FF2B5EF4-FFF2-40B4-BE49-F238E27FC236}">
                  <a16:creationId xmlns:a16="http://schemas.microsoft.com/office/drawing/2014/main" id="{5A3CF35D-A5E0-2E34-A7E8-5DCED0FB8BCC}"/>
                </a:ext>
              </a:extLst>
            </p:cNvPr>
            <p:cNvPicPr>
              <a:picLocks noChangeAspect="1" noChangeArrowheads="1"/>
            </p:cNvPicPr>
            <p:nvPr/>
          </p:nvPicPr>
          <p:blipFill>
            <a:blip r:embed="rId14"/>
            <a:srcRect/>
            <a:stretch>
              <a:fillRect/>
            </a:stretch>
          </p:blipFill>
          <p:spPr bwMode="auto">
            <a:xfrm>
              <a:off x="9811212" y="333796"/>
              <a:ext cx="579941" cy="559908"/>
            </a:xfrm>
            <a:prstGeom prst="rect">
              <a:avLst/>
            </a:prstGeom>
            <a:grpFill/>
            <a:ln>
              <a:noFill/>
            </a:ln>
          </p:spPr>
        </p:pic>
        <p:sp>
          <p:nvSpPr>
            <p:cNvPr id="9" name="フリーフォーム: 図形 29">
              <a:extLst>
                <a:ext uri="{FF2B5EF4-FFF2-40B4-BE49-F238E27FC236}">
                  <a16:creationId xmlns:a16="http://schemas.microsoft.com/office/drawing/2014/main" id="{ED3D9DAD-027D-887E-22A5-5506E669C38B}"/>
                </a:ext>
              </a:extLst>
            </p:cNvPr>
            <p:cNvSpPr/>
            <p:nvPr/>
          </p:nvSpPr>
          <p:spPr>
            <a:xfrm flipH="1" flipV="1">
              <a:off x="298557" y="391510"/>
              <a:ext cx="9680675" cy="647995"/>
            </a:xfrm>
            <a:custGeom>
              <a:avLst/>
              <a:gdLst>
                <a:gd name="connsiteX0" fmla="*/ 9613274 w 9680339"/>
                <a:gd name="connsiteY0" fmla="*/ 648000 h 648000"/>
                <a:gd name="connsiteX1" fmla="*/ 648000 w 9680339"/>
                <a:gd name="connsiteY1" fmla="*/ 648000 h 648000"/>
                <a:gd name="connsiteX2" fmla="*/ 0 w 9680339"/>
                <a:gd name="connsiteY2" fmla="*/ 0 h 648000"/>
                <a:gd name="connsiteX3" fmla="*/ 8817361 w 9680339"/>
                <a:gd name="connsiteY3" fmla="*/ 0 h 648000"/>
                <a:gd name="connsiteX4" fmla="*/ 9413208 w 9680339"/>
                <a:gd name="connsiteY4" fmla="*/ 0 h 648000"/>
                <a:gd name="connsiteX5" fmla="*/ 9469437 w 9680339"/>
                <a:gd name="connsiteY5" fmla="*/ 0 h 648000"/>
                <a:gd name="connsiteX6" fmla="*/ 9630899 w 9680339"/>
                <a:gd name="connsiteY6" fmla="*/ 162918 h 648000"/>
                <a:gd name="connsiteX7" fmla="*/ 9680339 w 9680339"/>
                <a:gd name="connsiteY7" fmla="*/ 200542 h 648000"/>
                <a:gd name="connsiteX8" fmla="*/ 9680339 w 9680339"/>
                <a:gd name="connsiteY8" fmla="*/ 598300 h 648000"/>
                <a:gd name="connsiteX9" fmla="*/ 9661565 w 9680339"/>
                <a:gd name="connsiteY9" fmla="*/ 632782 h 648000"/>
                <a:gd name="connsiteX10" fmla="*/ 9613274 w 9680339"/>
                <a:gd name="connsiteY10" fmla="*/ 64800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80339" h="648000">
                  <a:moveTo>
                    <a:pt x="9613274" y="648000"/>
                  </a:moveTo>
                  <a:lnTo>
                    <a:pt x="648000" y="648000"/>
                  </a:lnTo>
                  <a:lnTo>
                    <a:pt x="0" y="0"/>
                  </a:lnTo>
                  <a:lnTo>
                    <a:pt x="8817361" y="0"/>
                  </a:lnTo>
                  <a:lnTo>
                    <a:pt x="9413208" y="0"/>
                  </a:lnTo>
                  <a:lnTo>
                    <a:pt x="9469437" y="0"/>
                  </a:lnTo>
                  <a:lnTo>
                    <a:pt x="9630899" y="162918"/>
                  </a:lnTo>
                  <a:lnTo>
                    <a:pt x="9680339" y="200542"/>
                  </a:lnTo>
                  <a:lnTo>
                    <a:pt x="9680339" y="598300"/>
                  </a:lnTo>
                  <a:lnTo>
                    <a:pt x="9661565" y="632782"/>
                  </a:lnTo>
                  <a:cubicBezTo>
                    <a:pt x="9649206" y="642184"/>
                    <a:pt x="9632133" y="648000"/>
                    <a:pt x="9613274" y="6480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a:solidFill>
                  <a:srgbClr val="009C89"/>
                </a:solidFill>
              </a:endParaRPr>
            </a:p>
          </p:txBody>
        </p:sp>
        <p:cxnSp>
          <p:nvCxnSpPr>
            <p:cNvPr id="10" name="直線コネクタ 9">
              <a:extLst>
                <a:ext uri="{FF2B5EF4-FFF2-40B4-BE49-F238E27FC236}">
                  <a16:creationId xmlns:a16="http://schemas.microsoft.com/office/drawing/2014/main" id="{A422FAEB-8F18-79FE-15E3-CCAF5CCE9572}"/>
                </a:ext>
              </a:extLst>
            </p:cNvPr>
            <p:cNvCxnSpPr>
              <a:cxnSpLocks/>
            </p:cNvCxnSpPr>
            <p:nvPr/>
          </p:nvCxnSpPr>
          <p:spPr>
            <a:xfrm>
              <a:off x="9243179" y="302433"/>
              <a:ext cx="793301" cy="792964"/>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3F50B7BD-8BDC-309A-FBA4-C69B3A7273B6}"/>
                </a:ext>
              </a:extLst>
            </p:cNvPr>
            <p:cNvCxnSpPr>
              <a:cxnSpLocks/>
            </p:cNvCxnSpPr>
            <p:nvPr/>
          </p:nvCxnSpPr>
          <p:spPr>
            <a:xfrm>
              <a:off x="213594" y="735594"/>
              <a:ext cx="359813" cy="359803"/>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タイトル 97">
            <a:extLst>
              <a:ext uri="{FF2B5EF4-FFF2-40B4-BE49-F238E27FC236}">
                <a16:creationId xmlns:a16="http://schemas.microsoft.com/office/drawing/2014/main" id="{38013FEA-9646-3668-5792-F3D91072090B}"/>
              </a:ext>
            </a:extLst>
          </p:cNvPr>
          <p:cNvSpPr txBox="1">
            <a:spLocks/>
          </p:cNvSpPr>
          <p:nvPr userDrawn="1"/>
        </p:nvSpPr>
        <p:spPr>
          <a:xfrm>
            <a:off x="425450" y="268290"/>
            <a:ext cx="8272463" cy="568325"/>
          </a:xfrm>
          <a:prstGeom prst="rect">
            <a:avLst/>
          </a:prstGeom>
        </p:spPr>
        <p:txBody>
          <a:bodyPr lIns="252000" tIns="36000" rIns="0" bIns="0"/>
          <a:lstStyle>
            <a:lvl1pPr algn="l" defTabSz="914400" rtl="0" eaLnBrk="1" latinLnBrk="0" hangingPunct="1">
              <a:lnSpc>
                <a:spcPct val="90000"/>
              </a:lnSpc>
              <a:spcBef>
                <a:spcPct val="0"/>
              </a:spcBef>
              <a:buNone/>
              <a:defRPr kumimoji="1" sz="2540" b="1" kern="1200">
                <a:solidFill>
                  <a:schemeClr val="bg1"/>
                </a:solidFill>
                <a:latin typeface="Meiryo UI" panose="020B0604030504040204" pitchFamily="50" charset="-128"/>
                <a:ea typeface="Meiryo UI" panose="020B0604030504040204" pitchFamily="50" charset="-128"/>
                <a:cs typeface="+mj-cs"/>
              </a:defRPr>
            </a:lvl1pPr>
          </a:lstStyle>
          <a:p>
            <a:pPr fontAlgn="auto">
              <a:spcAft>
                <a:spcPts val="0"/>
              </a:spcAft>
              <a:defRPr/>
            </a:pPr>
            <a:endParaRPr lang="ja-JP" altLang="en-US" sz="2540"/>
          </a:p>
        </p:txBody>
      </p:sp>
      <p:sp>
        <p:nvSpPr>
          <p:cNvPr id="17" name="テキスト ボックス 16">
            <a:extLst>
              <a:ext uri="{FF2B5EF4-FFF2-40B4-BE49-F238E27FC236}">
                <a16:creationId xmlns:a16="http://schemas.microsoft.com/office/drawing/2014/main" id="{E64FC7AF-DCF0-C24F-ED16-3BF9B7472133}"/>
              </a:ext>
            </a:extLst>
          </p:cNvPr>
          <p:cNvSpPr txBox="1"/>
          <p:nvPr userDrawn="1"/>
        </p:nvSpPr>
        <p:spPr>
          <a:xfrm>
            <a:off x="9417050" y="6581775"/>
            <a:ext cx="212726"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5FA0FB34-E411-4648-85C0-3A1AD400B704}" type="slidenum">
              <a:rPr kumimoji="1" lang="ja-JP" altLang="en-US" sz="14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4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18" name="テキスト ボックス 17">
            <a:extLst>
              <a:ext uri="{FF2B5EF4-FFF2-40B4-BE49-F238E27FC236}">
                <a16:creationId xmlns:a16="http://schemas.microsoft.com/office/drawing/2014/main" id="{8A569FDB-FC59-66E1-98E9-37690929D36A}"/>
              </a:ext>
            </a:extLst>
          </p:cNvPr>
          <p:cNvSpPr txBox="1"/>
          <p:nvPr userDrawn="1"/>
        </p:nvSpPr>
        <p:spPr>
          <a:xfrm>
            <a:off x="9417050" y="6581775"/>
            <a:ext cx="212726" cy="171450"/>
          </a:xfrm>
          <a:prstGeom prst="rect">
            <a:avLst/>
          </a:prstGeom>
          <a:solidFill>
            <a:srgbClr val="009C89"/>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D8921F99-F423-419B-B70F-BF22D1653E1E}" type="slidenum">
              <a:rPr kumimoji="1" lang="ja-JP" altLang="en-US" sz="13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3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573747" r:id="rId1"/>
    <p:sldLayoutId id="2147573748" r:id="rId2"/>
    <p:sldLayoutId id="2147573749" r:id="rId3"/>
    <p:sldLayoutId id="2147573750" r:id="rId4"/>
    <p:sldLayoutId id="2147573751" r:id="rId5"/>
    <p:sldLayoutId id="2147573752" r:id="rId6"/>
    <p:sldLayoutId id="2147573753" r:id="rId7"/>
    <p:sldLayoutId id="2147573754" r:id="rId8"/>
    <p:sldLayoutId id="2147573755" r:id="rId9"/>
    <p:sldLayoutId id="2147573756" r:id="rId10"/>
    <p:sldLayoutId id="2147573757" r:id="rId11"/>
    <p:sldLayoutId id="2147573913" r:id="rId12"/>
  </p:sldLayoutIdLst>
  <p:hf hdr="0" ftr="0" dt="0"/>
  <p:txStyles>
    <p:titleStyle>
      <a:lvl1pPr algn="l" rtl="0" eaLnBrk="0" fontAlgn="base" hangingPunct="0">
        <a:lnSpc>
          <a:spcPct val="90000"/>
        </a:lnSpc>
        <a:spcBef>
          <a:spcPct val="0"/>
        </a:spcBef>
        <a:spcAft>
          <a:spcPct val="0"/>
        </a:spcAft>
        <a:defRPr kumimoji="1"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kumimoji="1" sz="4400">
          <a:solidFill>
            <a:schemeClr val="tx1"/>
          </a:solidFill>
          <a:latin typeface="游ゴシック Light" panose="020B0300000000000000" pitchFamily="50" charset="-128"/>
        </a:defRPr>
      </a:lvl2pPr>
      <a:lvl3pPr algn="l" rtl="0" eaLnBrk="0" fontAlgn="base" hangingPunct="0">
        <a:lnSpc>
          <a:spcPct val="90000"/>
        </a:lnSpc>
        <a:spcBef>
          <a:spcPct val="0"/>
        </a:spcBef>
        <a:spcAft>
          <a:spcPct val="0"/>
        </a:spcAft>
        <a:defRPr kumimoji="1" sz="4400">
          <a:solidFill>
            <a:schemeClr val="tx1"/>
          </a:solidFill>
          <a:latin typeface="游ゴシック Light" panose="020B0300000000000000" pitchFamily="50" charset="-128"/>
        </a:defRPr>
      </a:lvl3pPr>
      <a:lvl4pPr algn="l" rtl="0" eaLnBrk="0" fontAlgn="base" hangingPunct="0">
        <a:lnSpc>
          <a:spcPct val="90000"/>
        </a:lnSpc>
        <a:spcBef>
          <a:spcPct val="0"/>
        </a:spcBef>
        <a:spcAft>
          <a:spcPct val="0"/>
        </a:spcAft>
        <a:defRPr kumimoji="1" sz="4400">
          <a:solidFill>
            <a:schemeClr val="tx1"/>
          </a:solidFill>
          <a:latin typeface="游ゴシック Light" panose="020B0300000000000000" pitchFamily="50" charset="-128"/>
        </a:defRPr>
      </a:lvl4pPr>
      <a:lvl5pPr algn="l" rtl="0" eaLnBrk="0" fontAlgn="base" hangingPunct="0">
        <a:lnSpc>
          <a:spcPct val="90000"/>
        </a:lnSpc>
        <a:spcBef>
          <a:spcPct val="0"/>
        </a:spcBef>
        <a:spcAft>
          <a:spcPct val="0"/>
        </a:spcAft>
        <a:defRPr kumimoji="1" sz="4400">
          <a:solidFill>
            <a:schemeClr val="tx1"/>
          </a:solidFill>
          <a:latin typeface="游ゴシック Light" panose="020B0300000000000000" pitchFamily="50" charset="-128"/>
        </a:defRPr>
      </a:lvl5pPr>
      <a:lvl6pPr marL="457200" algn="l" rtl="0" fontAlgn="base">
        <a:lnSpc>
          <a:spcPct val="90000"/>
        </a:lnSpc>
        <a:spcBef>
          <a:spcPct val="0"/>
        </a:spcBef>
        <a:spcAft>
          <a:spcPct val="0"/>
        </a:spcAft>
        <a:defRPr kumimoji="1" sz="4400">
          <a:solidFill>
            <a:schemeClr val="tx1"/>
          </a:solidFill>
          <a:latin typeface="游ゴシック Light" panose="020B0300000000000000" pitchFamily="50" charset="-128"/>
        </a:defRPr>
      </a:lvl6pPr>
      <a:lvl7pPr marL="914400" algn="l" rtl="0" fontAlgn="base">
        <a:lnSpc>
          <a:spcPct val="90000"/>
        </a:lnSpc>
        <a:spcBef>
          <a:spcPct val="0"/>
        </a:spcBef>
        <a:spcAft>
          <a:spcPct val="0"/>
        </a:spcAft>
        <a:defRPr kumimoji="1" sz="4400">
          <a:solidFill>
            <a:schemeClr val="tx1"/>
          </a:solidFill>
          <a:latin typeface="游ゴシック Light" panose="020B0300000000000000" pitchFamily="50" charset="-128"/>
        </a:defRPr>
      </a:lvl7pPr>
      <a:lvl8pPr marL="1371600" algn="l" rtl="0" fontAlgn="base">
        <a:lnSpc>
          <a:spcPct val="90000"/>
        </a:lnSpc>
        <a:spcBef>
          <a:spcPct val="0"/>
        </a:spcBef>
        <a:spcAft>
          <a:spcPct val="0"/>
        </a:spcAft>
        <a:defRPr kumimoji="1" sz="4400">
          <a:solidFill>
            <a:schemeClr val="tx1"/>
          </a:solidFill>
          <a:latin typeface="游ゴシック Light" panose="020B0300000000000000" pitchFamily="50" charset="-128"/>
        </a:defRPr>
      </a:lvl8pPr>
      <a:lvl9pPr marL="1828800" algn="l" rtl="0" fontAlgn="base">
        <a:lnSpc>
          <a:spcPct val="90000"/>
        </a:lnSpc>
        <a:spcBef>
          <a:spcPct val="0"/>
        </a:spcBef>
        <a:spcAft>
          <a:spcPct val="0"/>
        </a:spcAft>
        <a:defRPr kumimoji="1" sz="4400">
          <a:solidFill>
            <a:schemeClr val="tx1"/>
          </a:solidFill>
          <a:latin typeface="游ゴシック Light" panose="020B0300000000000000" pitchFamily="50" charset="-128"/>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umimoji="1"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umimoji="1"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umimoji="1"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1382C8CC-7445-DFD1-EAB6-409CBCE47035}"/>
              </a:ext>
            </a:extLst>
          </p:cNvPr>
          <p:cNvGrpSpPr>
            <a:grpSpLocks/>
          </p:cNvGrpSpPr>
          <p:nvPr userDrawn="1"/>
        </p:nvGrpSpPr>
        <p:grpSpPr bwMode="auto">
          <a:xfrm>
            <a:off x="198438" y="115889"/>
            <a:ext cx="9429750" cy="720725"/>
            <a:chOff x="213594" y="302433"/>
            <a:chExt cx="10177559" cy="792964"/>
          </a:xfrm>
          <a:solidFill>
            <a:srgbClr val="009C89"/>
          </a:solidFill>
        </p:grpSpPr>
        <p:pic>
          <p:nvPicPr>
            <p:cNvPr id="9" name="Picture 11" descr="ç°å¢ç">
              <a:extLst>
                <a:ext uri="{FF2B5EF4-FFF2-40B4-BE49-F238E27FC236}">
                  <a16:creationId xmlns:a16="http://schemas.microsoft.com/office/drawing/2014/main" id="{311F104D-0D99-9162-16F9-0FA116722F27}"/>
                </a:ext>
              </a:extLst>
            </p:cNvPr>
            <p:cNvPicPr>
              <a:picLocks noChangeAspect="1" noChangeArrowheads="1"/>
            </p:cNvPicPr>
            <p:nvPr/>
          </p:nvPicPr>
          <p:blipFill>
            <a:blip r:embed="rId14"/>
            <a:srcRect/>
            <a:stretch>
              <a:fillRect/>
            </a:stretch>
          </p:blipFill>
          <p:spPr bwMode="auto">
            <a:xfrm>
              <a:off x="9811212" y="333796"/>
              <a:ext cx="579941" cy="559908"/>
            </a:xfrm>
            <a:prstGeom prst="rect">
              <a:avLst/>
            </a:prstGeom>
            <a:grpFill/>
            <a:ln>
              <a:noFill/>
            </a:ln>
          </p:spPr>
        </p:pic>
        <p:sp>
          <p:nvSpPr>
            <p:cNvPr id="10" name="フリーフォーム: 図形 29">
              <a:extLst>
                <a:ext uri="{FF2B5EF4-FFF2-40B4-BE49-F238E27FC236}">
                  <a16:creationId xmlns:a16="http://schemas.microsoft.com/office/drawing/2014/main" id="{7579F6BD-9203-546F-C0AB-DFB41B17FCA8}"/>
                </a:ext>
              </a:extLst>
            </p:cNvPr>
            <p:cNvSpPr/>
            <p:nvPr/>
          </p:nvSpPr>
          <p:spPr>
            <a:xfrm flipH="1" flipV="1">
              <a:off x="298557" y="391510"/>
              <a:ext cx="9680675" cy="647995"/>
            </a:xfrm>
            <a:custGeom>
              <a:avLst/>
              <a:gdLst>
                <a:gd name="connsiteX0" fmla="*/ 9613274 w 9680339"/>
                <a:gd name="connsiteY0" fmla="*/ 648000 h 648000"/>
                <a:gd name="connsiteX1" fmla="*/ 648000 w 9680339"/>
                <a:gd name="connsiteY1" fmla="*/ 648000 h 648000"/>
                <a:gd name="connsiteX2" fmla="*/ 0 w 9680339"/>
                <a:gd name="connsiteY2" fmla="*/ 0 h 648000"/>
                <a:gd name="connsiteX3" fmla="*/ 8817361 w 9680339"/>
                <a:gd name="connsiteY3" fmla="*/ 0 h 648000"/>
                <a:gd name="connsiteX4" fmla="*/ 9413208 w 9680339"/>
                <a:gd name="connsiteY4" fmla="*/ 0 h 648000"/>
                <a:gd name="connsiteX5" fmla="*/ 9469437 w 9680339"/>
                <a:gd name="connsiteY5" fmla="*/ 0 h 648000"/>
                <a:gd name="connsiteX6" fmla="*/ 9630899 w 9680339"/>
                <a:gd name="connsiteY6" fmla="*/ 162918 h 648000"/>
                <a:gd name="connsiteX7" fmla="*/ 9680339 w 9680339"/>
                <a:gd name="connsiteY7" fmla="*/ 200542 h 648000"/>
                <a:gd name="connsiteX8" fmla="*/ 9680339 w 9680339"/>
                <a:gd name="connsiteY8" fmla="*/ 598300 h 648000"/>
                <a:gd name="connsiteX9" fmla="*/ 9661565 w 9680339"/>
                <a:gd name="connsiteY9" fmla="*/ 632782 h 648000"/>
                <a:gd name="connsiteX10" fmla="*/ 9613274 w 9680339"/>
                <a:gd name="connsiteY10" fmla="*/ 64800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80339" h="648000">
                  <a:moveTo>
                    <a:pt x="9613274" y="648000"/>
                  </a:moveTo>
                  <a:lnTo>
                    <a:pt x="648000" y="648000"/>
                  </a:lnTo>
                  <a:lnTo>
                    <a:pt x="0" y="0"/>
                  </a:lnTo>
                  <a:lnTo>
                    <a:pt x="8817361" y="0"/>
                  </a:lnTo>
                  <a:lnTo>
                    <a:pt x="9413208" y="0"/>
                  </a:lnTo>
                  <a:lnTo>
                    <a:pt x="9469437" y="0"/>
                  </a:lnTo>
                  <a:lnTo>
                    <a:pt x="9630899" y="162918"/>
                  </a:lnTo>
                  <a:lnTo>
                    <a:pt x="9680339" y="200542"/>
                  </a:lnTo>
                  <a:lnTo>
                    <a:pt x="9680339" y="598300"/>
                  </a:lnTo>
                  <a:lnTo>
                    <a:pt x="9661565" y="632782"/>
                  </a:lnTo>
                  <a:cubicBezTo>
                    <a:pt x="9649206" y="642184"/>
                    <a:pt x="9632133" y="648000"/>
                    <a:pt x="9613274" y="6480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a:p>
          </p:txBody>
        </p:sp>
        <p:cxnSp>
          <p:nvCxnSpPr>
            <p:cNvPr id="11" name="直線コネクタ 10">
              <a:extLst>
                <a:ext uri="{FF2B5EF4-FFF2-40B4-BE49-F238E27FC236}">
                  <a16:creationId xmlns:a16="http://schemas.microsoft.com/office/drawing/2014/main" id="{A386C558-E48A-8F87-3EE4-3E6CC4D42033}"/>
                </a:ext>
              </a:extLst>
            </p:cNvPr>
            <p:cNvCxnSpPr>
              <a:cxnSpLocks/>
            </p:cNvCxnSpPr>
            <p:nvPr/>
          </p:nvCxnSpPr>
          <p:spPr>
            <a:xfrm>
              <a:off x="9243179" y="302433"/>
              <a:ext cx="793301" cy="792964"/>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D07561B6-843E-F72F-BB4A-C21F37865DAB}"/>
                </a:ext>
              </a:extLst>
            </p:cNvPr>
            <p:cNvCxnSpPr>
              <a:cxnSpLocks/>
            </p:cNvCxnSpPr>
            <p:nvPr/>
          </p:nvCxnSpPr>
          <p:spPr>
            <a:xfrm>
              <a:off x="213594" y="735594"/>
              <a:ext cx="359813" cy="359803"/>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タイトル 97">
            <a:extLst>
              <a:ext uri="{FF2B5EF4-FFF2-40B4-BE49-F238E27FC236}">
                <a16:creationId xmlns:a16="http://schemas.microsoft.com/office/drawing/2014/main" id="{491D0B1F-1248-E240-7CD5-FC0629816F4C}"/>
              </a:ext>
            </a:extLst>
          </p:cNvPr>
          <p:cNvSpPr txBox="1">
            <a:spLocks/>
          </p:cNvSpPr>
          <p:nvPr userDrawn="1"/>
        </p:nvSpPr>
        <p:spPr>
          <a:xfrm>
            <a:off x="425450" y="268290"/>
            <a:ext cx="8272463" cy="568325"/>
          </a:xfrm>
          <a:prstGeom prst="rect">
            <a:avLst/>
          </a:prstGeom>
        </p:spPr>
        <p:txBody>
          <a:bodyPr lIns="252000" tIns="36000" rIns="0" bIns="0"/>
          <a:lstStyle>
            <a:lvl1pPr algn="l" defTabSz="914400" rtl="0" eaLnBrk="1" latinLnBrk="0" hangingPunct="1">
              <a:lnSpc>
                <a:spcPct val="90000"/>
              </a:lnSpc>
              <a:spcBef>
                <a:spcPct val="0"/>
              </a:spcBef>
              <a:buNone/>
              <a:defRPr kumimoji="1" sz="2540" b="1" kern="1200">
                <a:solidFill>
                  <a:schemeClr val="bg1"/>
                </a:solidFill>
                <a:latin typeface="Meiryo UI" panose="020B0604030504040204" pitchFamily="50" charset="-128"/>
                <a:ea typeface="Meiryo UI" panose="020B0604030504040204" pitchFamily="50" charset="-128"/>
                <a:cs typeface="+mj-cs"/>
              </a:defRPr>
            </a:lvl1pPr>
          </a:lstStyle>
          <a:p>
            <a:pPr fontAlgn="auto">
              <a:spcAft>
                <a:spcPts val="0"/>
              </a:spcAft>
              <a:defRPr/>
            </a:pPr>
            <a:endParaRPr lang="ja-JP" altLang="en-US" sz="2540"/>
          </a:p>
        </p:txBody>
      </p:sp>
      <p:sp>
        <p:nvSpPr>
          <p:cNvPr id="14" name="片側の 2 つの角を丸めた四角形 13">
            <a:extLst>
              <a:ext uri="{FF2B5EF4-FFF2-40B4-BE49-F238E27FC236}">
                <a16:creationId xmlns:a16="http://schemas.microsoft.com/office/drawing/2014/main" id="{E47D1A58-4D89-BC10-D0B4-2EC60E4E25EE}"/>
              </a:ext>
            </a:extLst>
          </p:cNvPr>
          <p:cNvSpPr/>
          <p:nvPr userDrawn="1"/>
        </p:nvSpPr>
        <p:spPr>
          <a:xfrm rot="16200000">
            <a:off x="9019382" y="3036095"/>
            <a:ext cx="1584325" cy="211138"/>
          </a:xfrm>
          <a:prstGeom prst="round2SameRect">
            <a:avLst>
              <a:gd name="adj1" fmla="val 43404"/>
              <a:gd name="adj2" fmla="val 0"/>
            </a:avLst>
          </a:prstGeom>
          <a:noFill/>
          <a:ln>
            <a:solidFill>
              <a:srgbClr val="009C89"/>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ja-JP" altLang="en-US" sz="1050" b="1">
                <a:solidFill>
                  <a:srgbClr val="009C89"/>
                </a:solidFill>
                <a:latin typeface="メイリオ" panose="020B0604030504040204" pitchFamily="50" charset="-128"/>
                <a:ea typeface="メイリオ" panose="020B0604030504040204" pitchFamily="50" charset="-128"/>
              </a:rPr>
              <a:t>２</a:t>
            </a:r>
            <a:r>
              <a:rPr lang="en-US" altLang="ja-JP" sz="1050" b="1">
                <a:solidFill>
                  <a:srgbClr val="009C89"/>
                </a:solidFill>
                <a:latin typeface="メイリオ" panose="020B0604030504040204" pitchFamily="50" charset="-128"/>
                <a:ea typeface="メイリオ" panose="020B0604030504040204" pitchFamily="50" charset="-128"/>
              </a:rPr>
              <a:t>.</a:t>
            </a:r>
            <a:r>
              <a:rPr lang="ja-JP" altLang="en-US" sz="1050" b="1">
                <a:solidFill>
                  <a:srgbClr val="009C89"/>
                </a:solidFill>
                <a:latin typeface="メイリオ" panose="020B0604030504040204" pitchFamily="50" charset="-128"/>
                <a:ea typeface="メイリオ" panose="020B0604030504040204" pitchFamily="50" charset="-128"/>
              </a:rPr>
              <a:t>重要自然地域保全</a:t>
            </a:r>
            <a:endParaRPr lang="en-US" altLang="ja-JP" sz="1050" b="1">
              <a:solidFill>
                <a:srgbClr val="009C89"/>
              </a:solidFill>
              <a:latin typeface="メイリオ" panose="020B0604030504040204" pitchFamily="50" charset="-128"/>
              <a:ea typeface="メイリオ" panose="020B0604030504040204" pitchFamily="50" charset="-128"/>
            </a:endParaRPr>
          </a:p>
        </p:txBody>
      </p:sp>
      <p:sp>
        <p:nvSpPr>
          <p:cNvPr id="15" name="片側の 2 つの角を丸めた四角形 14">
            <a:extLst>
              <a:ext uri="{FF2B5EF4-FFF2-40B4-BE49-F238E27FC236}">
                <a16:creationId xmlns:a16="http://schemas.microsoft.com/office/drawing/2014/main" id="{31FFC751-A5AB-F685-6222-D3FE36839554}"/>
              </a:ext>
            </a:extLst>
          </p:cNvPr>
          <p:cNvSpPr/>
          <p:nvPr userDrawn="1"/>
        </p:nvSpPr>
        <p:spPr>
          <a:xfrm rot="16200000">
            <a:off x="9090819" y="1523207"/>
            <a:ext cx="1441450" cy="211138"/>
          </a:xfrm>
          <a:prstGeom prst="round2SameRect">
            <a:avLst>
              <a:gd name="adj1" fmla="val 43404"/>
              <a:gd name="adj2" fmla="val 0"/>
            </a:avLst>
          </a:prstGeom>
          <a:noFill/>
          <a:ln>
            <a:solidFill>
              <a:srgbClr val="009C89"/>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ja-JP" altLang="en-US" sz="1050" b="1">
                <a:solidFill>
                  <a:srgbClr val="009C89"/>
                </a:solidFill>
                <a:latin typeface="メイリオ" panose="020B0604030504040204" pitchFamily="50" charset="-128"/>
                <a:ea typeface="メイリオ" panose="020B0604030504040204" pitchFamily="50" charset="-128"/>
              </a:rPr>
              <a:t>１</a:t>
            </a:r>
            <a:r>
              <a:rPr lang="en-US" altLang="ja-JP" sz="1050" b="1">
                <a:solidFill>
                  <a:srgbClr val="009C89"/>
                </a:solidFill>
                <a:latin typeface="メイリオ" panose="020B0604030504040204" pitchFamily="50" charset="-128"/>
                <a:ea typeface="メイリオ" panose="020B0604030504040204" pitchFamily="50" charset="-128"/>
              </a:rPr>
              <a:t>.</a:t>
            </a:r>
            <a:r>
              <a:rPr lang="ja-JP" altLang="en-US" sz="1050" b="1">
                <a:solidFill>
                  <a:srgbClr val="009C89"/>
                </a:solidFill>
                <a:latin typeface="メイリオ" panose="020B0604030504040204" pitchFamily="50" charset="-128"/>
                <a:ea typeface="メイリオ" panose="020B0604030504040204" pitchFamily="50" charset="-128"/>
              </a:rPr>
              <a:t>生物多様性保全</a:t>
            </a:r>
            <a:endParaRPr lang="en-US" altLang="ja-JP" sz="1050" b="1">
              <a:solidFill>
                <a:srgbClr val="009C89"/>
              </a:solidFill>
              <a:latin typeface="メイリオ" panose="020B0604030504040204" pitchFamily="50" charset="-128"/>
              <a:ea typeface="メイリオ" panose="020B0604030504040204" pitchFamily="50" charset="-128"/>
            </a:endParaRPr>
          </a:p>
        </p:txBody>
      </p:sp>
      <p:sp>
        <p:nvSpPr>
          <p:cNvPr id="16" name="片側の 2 つの角を丸めた四角形 15">
            <a:extLst>
              <a:ext uri="{FF2B5EF4-FFF2-40B4-BE49-F238E27FC236}">
                <a16:creationId xmlns:a16="http://schemas.microsoft.com/office/drawing/2014/main" id="{5DC35666-6B41-D54E-3C96-9E2D81A0DCA5}"/>
              </a:ext>
            </a:extLst>
          </p:cNvPr>
          <p:cNvSpPr/>
          <p:nvPr userDrawn="1"/>
        </p:nvSpPr>
        <p:spPr>
          <a:xfrm rot="16200000">
            <a:off x="9020175" y="4619626"/>
            <a:ext cx="1582738" cy="211138"/>
          </a:xfrm>
          <a:prstGeom prst="round2SameRect">
            <a:avLst>
              <a:gd name="adj1" fmla="val 43404"/>
              <a:gd name="adj2" fmla="val 0"/>
            </a:avLst>
          </a:prstGeom>
          <a:noFill/>
          <a:ln>
            <a:solidFill>
              <a:srgbClr val="009C89"/>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altLang="ja-JP" sz="1050" b="1">
                <a:solidFill>
                  <a:srgbClr val="009C89"/>
                </a:solidFill>
                <a:latin typeface="メイリオ" panose="020B0604030504040204" pitchFamily="50" charset="-128"/>
                <a:ea typeface="メイリオ" panose="020B0604030504040204" pitchFamily="50" charset="-128"/>
              </a:rPr>
              <a:t>3.</a:t>
            </a:r>
            <a:r>
              <a:rPr lang="ja-JP" altLang="en-US" sz="1050" b="1">
                <a:solidFill>
                  <a:srgbClr val="009C89"/>
                </a:solidFill>
                <a:latin typeface="メイリオ" panose="020B0604030504040204" pitchFamily="50" charset="-128"/>
                <a:ea typeface="メイリオ" panose="020B0604030504040204" pitchFamily="50" charset="-128"/>
              </a:rPr>
              <a:t>野生生物保護・管理</a:t>
            </a:r>
            <a:endParaRPr lang="en-US" altLang="ja-JP" sz="1050" b="1">
              <a:solidFill>
                <a:srgbClr val="009C89"/>
              </a:solidFill>
              <a:latin typeface="メイリオ" panose="020B0604030504040204" pitchFamily="50" charset="-128"/>
              <a:ea typeface="メイリオ" panose="020B0604030504040204" pitchFamily="50" charset="-128"/>
            </a:endParaRPr>
          </a:p>
        </p:txBody>
      </p:sp>
      <p:sp>
        <p:nvSpPr>
          <p:cNvPr id="17" name="片側の 2 つの角を丸めた四角形 16">
            <a:extLst>
              <a:ext uri="{FF2B5EF4-FFF2-40B4-BE49-F238E27FC236}">
                <a16:creationId xmlns:a16="http://schemas.microsoft.com/office/drawing/2014/main" id="{912C605D-E2EE-5968-D18D-C38AF950F9BC}"/>
              </a:ext>
            </a:extLst>
          </p:cNvPr>
          <p:cNvSpPr/>
          <p:nvPr userDrawn="1"/>
        </p:nvSpPr>
        <p:spPr>
          <a:xfrm rot="16200000">
            <a:off x="9198769" y="6023770"/>
            <a:ext cx="1225550" cy="211138"/>
          </a:xfrm>
          <a:prstGeom prst="round2SameRect">
            <a:avLst>
              <a:gd name="adj1" fmla="val 43404"/>
              <a:gd name="adj2" fmla="val 0"/>
            </a:avLst>
          </a:prstGeom>
          <a:solidFill>
            <a:srgbClr val="009C89"/>
          </a:solidFill>
          <a:ln>
            <a:solidFill>
              <a:srgbClr val="009C89"/>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altLang="ja-JP" sz="1050" b="1">
                <a:solidFill>
                  <a:schemeClr val="bg1"/>
                </a:solidFill>
                <a:latin typeface="メイリオ" panose="020B0604030504040204" pitchFamily="50" charset="-128"/>
                <a:ea typeface="メイリオ" panose="020B0604030504040204" pitchFamily="50" charset="-128"/>
              </a:rPr>
              <a:t>4.</a:t>
            </a:r>
            <a:r>
              <a:rPr lang="ja-JP" altLang="en-US" sz="1050" b="1">
                <a:solidFill>
                  <a:schemeClr val="bg1"/>
                </a:solidFill>
                <a:latin typeface="メイリオ" panose="020B0604030504040204" pitchFamily="50" charset="-128"/>
                <a:ea typeface="メイリオ" panose="020B0604030504040204" pitchFamily="50" charset="-128"/>
              </a:rPr>
              <a:t>動物愛護</a:t>
            </a:r>
            <a:endParaRPr lang="en-US" altLang="ja-JP" sz="1050" b="1">
              <a:solidFill>
                <a:schemeClr val="bg1"/>
              </a:solidFill>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E2FAD659-C037-0D70-7C6E-5D9058BA75AF}"/>
              </a:ext>
            </a:extLst>
          </p:cNvPr>
          <p:cNvSpPr txBox="1"/>
          <p:nvPr userDrawn="1"/>
        </p:nvSpPr>
        <p:spPr>
          <a:xfrm>
            <a:off x="9417050" y="6581775"/>
            <a:ext cx="212726" cy="171450"/>
          </a:xfrm>
          <a:prstGeom prst="rect">
            <a:avLst/>
          </a:prstGeom>
          <a:solidFill>
            <a:srgbClr val="009C89"/>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FD52ABA2-169A-4594-A72E-11574A8E4743}" type="slidenum">
              <a:rPr kumimoji="1" lang="ja-JP" altLang="en-US" sz="14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4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19" name="テキスト ボックス 18">
            <a:extLst>
              <a:ext uri="{FF2B5EF4-FFF2-40B4-BE49-F238E27FC236}">
                <a16:creationId xmlns:a16="http://schemas.microsoft.com/office/drawing/2014/main" id="{4C3ABE78-3B9C-1C99-0CEB-EF6A89ED3511}"/>
              </a:ext>
            </a:extLst>
          </p:cNvPr>
          <p:cNvSpPr txBox="1"/>
          <p:nvPr userDrawn="1"/>
        </p:nvSpPr>
        <p:spPr>
          <a:xfrm>
            <a:off x="9417050" y="6581775"/>
            <a:ext cx="212726" cy="171450"/>
          </a:xfrm>
          <a:prstGeom prst="rect">
            <a:avLst/>
          </a:prstGeom>
          <a:solidFill>
            <a:srgbClr val="009C89"/>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1411CD27-E355-4011-B910-AF3D4714C316}" type="slidenum">
              <a:rPr kumimoji="1" lang="ja-JP" altLang="en-US" sz="13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3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573759" r:id="rId1"/>
    <p:sldLayoutId id="2147573760" r:id="rId2"/>
    <p:sldLayoutId id="2147573761" r:id="rId3"/>
    <p:sldLayoutId id="2147573762" r:id="rId4"/>
    <p:sldLayoutId id="2147573763" r:id="rId5"/>
    <p:sldLayoutId id="2147573764" r:id="rId6"/>
    <p:sldLayoutId id="2147573765" r:id="rId7"/>
    <p:sldLayoutId id="2147573766" r:id="rId8"/>
    <p:sldLayoutId id="2147573767" r:id="rId9"/>
    <p:sldLayoutId id="2147573768" r:id="rId10"/>
    <p:sldLayoutId id="2147573769" r:id="rId11"/>
    <p:sldLayoutId id="2147573705" r:id="rId12"/>
  </p:sldLayoutIdLst>
  <p:hf hdr="0" ftr="0" dt="0"/>
  <p:txStyles>
    <p:titleStyle>
      <a:lvl1pPr algn="l" rtl="0" eaLnBrk="0" fontAlgn="base" hangingPunct="0">
        <a:lnSpc>
          <a:spcPct val="90000"/>
        </a:lnSpc>
        <a:spcBef>
          <a:spcPct val="0"/>
        </a:spcBef>
        <a:spcAft>
          <a:spcPct val="0"/>
        </a:spcAft>
        <a:defRPr kumimoji="1"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kumimoji="1" sz="4400">
          <a:solidFill>
            <a:schemeClr val="tx1"/>
          </a:solidFill>
          <a:latin typeface="游ゴシック Light" panose="020B0300000000000000" pitchFamily="50" charset="-128"/>
        </a:defRPr>
      </a:lvl2pPr>
      <a:lvl3pPr algn="l" rtl="0" eaLnBrk="0" fontAlgn="base" hangingPunct="0">
        <a:lnSpc>
          <a:spcPct val="90000"/>
        </a:lnSpc>
        <a:spcBef>
          <a:spcPct val="0"/>
        </a:spcBef>
        <a:spcAft>
          <a:spcPct val="0"/>
        </a:spcAft>
        <a:defRPr kumimoji="1" sz="4400">
          <a:solidFill>
            <a:schemeClr val="tx1"/>
          </a:solidFill>
          <a:latin typeface="游ゴシック Light" panose="020B0300000000000000" pitchFamily="50" charset="-128"/>
        </a:defRPr>
      </a:lvl3pPr>
      <a:lvl4pPr algn="l" rtl="0" eaLnBrk="0" fontAlgn="base" hangingPunct="0">
        <a:lnSpc>
          <a:spcPct val="90000"/>
        </a:lnSpc>
        <a:spcBef>
          <a:spcPct val="0"/>
        </a:spcBef>
        <a:spcAft>
          <a:spcPct val="0"/>
        </a:spcAft>
        <a:defRPr kumimoji="1" sz="4400">
          <a:solidFill>
            <a:schemeClr val="tx1"/>
          </a:solidFill>
          <a:latin typeface="游ゴシック Light" panose="020B0300000000000000" pitchFamily="50" charset="-128"/>
        </a:defRPr>
      </a:lvl4pPr>
      <a:lvl5pPr algn="l" rtl="0" eaLnBrk="0" fontAlgn="base" hangingPunct="0">
        <a:lnSpc>
          <a:spcPct val="90000"/>
        </a:lnSpc>
        <a:spcBef>
          <a:spcPct val="0"/>
        </a:spcBef>
        <a:spcAft>
          <a:spcPct val="0"/>
        </a:spcAft>
        <a:defRPr kumimoji="1" sz="4400">
          <a:solidFill>
            <a:schemeClr val="tx1"/>
          </a:solidFill>
          <a:latin typeface="游ゴシック Light" panose="020B0300000000000000" pitchFamily="50" charset="-128"/>
        </a:defRPr>
      </a:lvl5pPr>
      <a:lvl6pPr marL="457200" algn="l" rtl="0" fontAlgn="base">
        <a:lnSpc>
          <a:spcPct val="90000"/>
        </a:lnSpc>
        <a:spcBef>
          <a:spcPct val="0"/>
        </a:spcBef>
        <a:spcAft>
          <a:spcPct val="0"/>
        </a:spcAft>
        <a:defRPr kumimoji="1" sz="4400">
          <a:solidFill>
            <a:schemeClr val="tx1"/>
          </a:solidFill>
          <a:latin typeface="游ゴシック Light" panose="020B0300000000000000" pitchFamily="50" charset="-128"/>
        </a:defRPr>
      </a:lvl6pPr>
      <a:lvl7pPr marL="914400" algn="l" rtl="0" fontAlgn="base">
        <a:lnSpc>
          <a:spcPct val="90000"/>
        </a:lnSpc>
        <a:spcBef>
          <a:spcPct val="0"/>
        </a:spcBef>
        <a:spcAft>
          <a:spcPct val="0"/>
        </a:spcAft>
        <a:defRPr kumimoji="1" sz="4400">
          <a:solidFill>
            <a:schemeClr val="tx1"/>
          </a:solidFill>
          <a:latin typeface="游ゴシック Light" panose="020B0300000000000000" pitchFamily="50" charset="-128"/>
        </a:defRPr>
      </a:lvl7pPr>
      <a:lvl8pPr marL="1371600" algn="l" rtl="0" fontAlgn="base">
        <a:lnSpc>
          <a:spcPct val="90000"/>
        </a:lnSpc>
        <a:spcBef>
          <a:spcPct val="0"/>
        </a:spcBef>
        <a:spcAft>
          <a:spcPct val="0"/>
        </a:spcAft>
        <a:defRPr kumimoji="1" sz="4400">
          <a:solidFill>
            <a:schemeClr val="tx1"/>
          </a:solidFill>
          <a:latin typeface="游ゴシック Light" panose="020B0300000000000000" pitchFamily="50" charset="-128"/>
        </a:defRPr>
      </a:lvl8pPr>
      <a:lvl9pPr marL="1828800" algn="l" rtl="0" fontAlgn="base">
        <a:lnSpc>
          <a:spcPct val="90000"/>
        </a:lnSpc>
        <a:spcBef>
          <a:spcPct val="0"/>
        </a:spcBef>
        <a:spcAft>
          <a:spcPct val="0"/>
        </a:spcAft>
        <a:defRPr kumimoji="1" sz="4400">
          <a:solidFill>
            <a:schemeClr val="tx1"/>
          </a:solidFill>
          <a:latin typeface="游ゴシック Light" panose="020B0300000000000000" pitchFamily="50" charset="-128"/>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umimoji="1"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umimoji="1"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umimoji="1"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7170" name="グループ化 126">
            <a:extLst>
              <a:ext uri="{FF2B5EF4-FFF2-40B4-BE49-F238E27FC236}">
                <a16:creationId xmlns:a16="http://schemas.microsoft.com/office/drawing/2014/main" id="{14008E8C-4FA0-4D66-3488-D49F44505BC2}"/>
              </a:ext>
            </a:extLst>
          </p:cNvPr>
          <p:cNvGrpSpPr>
            <a:grpSpLocks/>
          </p:cNvGrpSpPr>
          <p:nvPr/>
        </p:nvGrpSpPr>
        <p:grpSpPr bwMode="auto">
          <a:xfrm>
            <a:off x="550863" y="1143000"/>
            <a:ext cx="8804275" cy="5226050"/>
            <a:chOff x="593906" y="1260197"/>
            <a:chExt cx="9504000" cy="5760000"/>
          </a:xfrm>
        </p:grpSpPr>
        <p:sp>
          <p:nvSpPr>
            <p:cNvPr id="13" name="Rectangle 104">
              <a:extLst>
                <a:ext uri="{FF2B5EF4-FFF2-40B4-BE49-F238E27FC236}">
                  <a16:creationId xmlns:a16="http://schemas.microsoft.com/office/drawing/2014/main" id="{99648658-33DA-DFB0-BE1C-71837A59E6A1}"/>
                </a:ext>
              </a:extLst>
            </p:cNvPr>
            <p:cNvSpPr>
              <a:spLocks noChangeArrowheads="1"/>
            </p:cNvSpPr>
            <p:nvPr userDrawn="1"/>
          </p:nvSpPr>
          <p:spPr bwMode="auto">
            <a:xfrm>
              <a:off x="593906" y="1260197"/>
              <a:ext cx="9504000" cy="5760000"/>
            </a:xfrm>
            <a:prstGeom prst="rect">
              <a:avLst/>
            </a:prstGeom>
            <a:noFill/>
            <a:ln w="9525" cap="flat" cmpd="sng" algn="ctr">
              <a:noFill/>
              <a:prstDash val="solid"/>
              <a:miter lim="800000"/>
              <a:headEnd type="none" w="med" len="med"/>
              <a:tailEnd type="none" w="med" len="med"/>
            </a:ln>
            <a:effectLst/>
          </p:spPr>
          <p:txBody>
            <a:bodyPr wrap="none" anchor="ctr"/>
            <a:lstStyle/>
            <a:p>
              <a:pPr>
                <a:defRPr/>
              </a:pPr>
              <a:endParaRPr lang="ja-JP" altLang="en-US" sz="1539"/>
            </a:p>
          </p:txBody>
        </p:sp>
        <p:sp>
          <p:nvSpPr>
            <p:cNvPr id="14" name="Line 41">
              <a:extLst>
                <a:ext uri="{FF2B5EF4-FFF2-40B4-BE49-F238E27FC236}">
                  <a16:creationId xmlns:a16="http://schemas.microsoft.com/office/drawing/2014/main" id="{1695D21F-051E-BB39-577A-B14BEF57E705}"/>
                </a:ext>
              </a:extLst>
            </p:cNvPr>
            <p:cNvSpPr>
              <a:spLocks noChangeShapeType="1"/>
            </p:cNvSpPr>
            <p:nvPr userDrawn="1"/>
          </p:nvSpPr>
          <p:spPr bwMode="auto">
            <a:xfrm>
              <a:off x="1169698"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5" name="Line 42">
              <a:extLst>
                <a:ext uri="{FF2B5EF4-FFF2-40B4-BE49-F238E27FC236}">
                  <a16:creationId xmlns:a16="http://schemas.microsoft.com/office/drawing/2014/main" id="{94C72CAA-DA77-9496-0F8B-EA75A8E3916C}"/>
                </a:ext>
              </a:extLst>
            </p:cNvPr>
            <p:cNvSpPr>
              <a:spLocks noChangeShapeType="1"/>
            </p:cNvSpPr>
            <p:nvPr userDrawn="1"/>
          </p:nvSpPr>
          <p:spPr bwMode="auto">
            <a:xfrm>
              <a:off x="1313646"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6" name="Line 43">
              <a:extLst>
                <a:ext uri="{FF2B5EF4-FFF2-40B4-BE49-F238E27FC236}">
                  <a16:creationId xmlns:a16="http://schemas.microsoft.com/office/drawing/2014/main" id="{4BA1B66F-4606-51E7-2939-8407DA19EA02}"/>
                </a:ext>
              </a:extLst>
            </p:cNvPr>
            <p:cNvSpPr>
              <a:spLocks noChangeShapeType="1"/>
            </p:cNvSpPr>
            <p:nvPr userDrawn="1"/>
          </p:nvSpPr>
          <p:spPr bwMode="auto">
            <a:xfrm>
              <a:off x="1459308"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7" name="Line 44">
              <a:extLst>
                <a:ext uri="{FF2B5EF4-FFF2-40B4-BE49-F238E27FC236}">
                  <a16:creationId xmlns:a16="http://schemas.microsoft.com/office/drawing/2014/main" id="{17F3B007-8680-1613-56DD-5A6E515B4CF2}"/>
                </a:ext>
              </a:extLst>
            </p:cNvPr>
            <p:cNvSpPr>
              <a:spLocks noChangeShapeType="1"/>
            </p:cNvSpPr>
            <p:nvPr userDrawn="1"/>
          </p:nvSpPr>
          <p:spPr bwMode="auto">
            <a:xfrm>
              <a:off x="1601542"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8" name="Line 45">
              <a:extLst>
                <a:ext uri="{FF2B5EF4-FFF2-40B4-BE49-F238E27FC236}">
                  <a16:creationId xmlns:a16="http://schemas.microsoft.com/office/drawing/2014/main" id="{8A23CA09-05D0-19FD-11FD-6E4F11587AF7}"/>
                </a:ext>
              </a:extLst>
            </p:cNvPr>
            <p:cNvSpPr>
              <a:spLocks noChangeShapeType="1"/>
            </p:cNvSpPr>
            <p:nvPr userDrawn="1"/>
          </p:nvSpPr>
          <p:spPr bwMode="auto">
            <a:xfrm>
              <a:off x="1745491"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9" name="Line 46">
              <a:extLst>
                <a:ext uri="{FF2B5EF4-FFF2-40B4-BE49-F238E27FC236}">
                  <a16:creationId xmlns:a16="http://schemas.microsoft.com/office/drawing/2014/main" id="{CB1DC7A1-4DF3-71AE-F484-68E78CB15351}"/>
                </a:ext>
              </a:extLst>
            </p:cNvPr>
            <p:cNvSpPr>
              <a:spLocks noChangeShapeType="1"/>
            </p:cNvSpPr>
            <p:nvPr userDrawn="1"/>
          </p:nvSpPr>
          <p:spPr bwMode="auto">
            <a:xfrm>
              <a:off x="1891152"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20" name="Line 47">
              <a:extLst>
                <a:ext uri="{FF2B5EF4-FFF2-40B4-BE49-F238E27FC236}">
                  <a16:creationId xmlns:a16="http://schemas.microsoft.com/office/drawing/2014/main" id="{E82E1BED-F729-2984-5DC8-278A2F6DD879}"/>
                </a:ext>
              </a:extLst>
            </p:cNvPr>
            <p:cNvSpPr>
              <a:spLocks noChangeShapeType="1"/>
            </p:cNvSpPr>
            <p:nvPr userDrawn="1"/>
          </p:nvSpPr>
          <p:spPr bwMode="auto">
            <a:xfrm>
              <a:off x="2035100"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21" name="Line 48">
              <a:extLst>
                <a:ext uri="{FF2B5EF4-FFF2-40B4-BE49-F238E27FC236}">
                  <a16:creationId xmlns:a16="http://schemas.microsoft.com/office/drawing/2014/main" id="{38EC22E3-F783-0F5C-6F81-009EE5C8E351}"/>
                </a:ext>
              </a:extLst>
            </p:cNvPr>
            <p:cNvSpPr>
              <a:spLocks noChangeShapeType="1"/>
            </p:cNvSpPr>
            <p:nvPr userDrawn="1"/>
          </p:nvSpPr>
          <p:spPr bwMode="auto">
            <a:xfrm>
              <a:off x="2177335"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22" name="Line 49">
              <a:extLst>
                <a:ext uri="{FF2B5EF4-FFF2-40B4-BE49-F238E27FC236}">
                  <a16:creationId xmlns:a16="http://schemas.microsoft.com/office/drawing/2014/main" id="{1EF3E22C-5483-B386-D484-AD99D7B3BC20}"/>
                </a:ext>
              </a:extLst>
            </p:cNvPr>
            <p:cNvSpPr>
              <a:spLocks noChangeShapeType="1"/>
            </p:cNvSpPr>
            <p:nvPr userDrawn="1"/>
          </p:nvSpPr>
          <p:spPr bwMode="auto">
            <a:xfrm>
              <a:off x="2322996"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23" name="Line 50">
              <a:extLst>
                <a:ext uri="{FF2B5EF4-FFF2-40B4-BE49-F238E27FC236}">
                  <a16:creationId xmlns:a16="http://schemas.microsoft.com/office/drawing/2014/main" id="{812FCB1E-BD01-7CB5-E7C1-25DA875DD302}"/>
                </a:ext>
              </a:extLst>
            </p:cNvPr>
            <p:cNvSpPr>
              <a:spLocks noChangeShapeType="1"/>
            </p:cNvSpPr>
            <p:nvPr userDrawn="1"/>
          </p:nvSpPr>
          <p:spPr bwMode="auto">
            <a:xfrm>
              <a:off x="2466944"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24" name="Line 51">
              <a:extLst>
                <a:ext uri="{FF2B5EF4-FFF2-40B4-BE49-F238E27FC236}">
                  <a16:creationId xmlns:a16="http://schemas.microsoft.com/office/drawing/2014/main" id="{32D8816F-ECC9-69EB-2E90-599740E561DE}"/>
                </a:ext>
              </a:extLst>
            </p:cNvPr>
            <p:cNvSpPr>
              <a:spLocks noChangeShapeType="1"/>
            </p:cNvSpPr>
            <p:nvPr userDrawn="1"/>
          </p:nvSpPr>
          <p:spPr bwMode="auto">
            <a:xfrm>
              <a:off x="2609179"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25" name="Line 52">
              <a:extLst>
                <a:ext uri="{FF2B5EF4-FFF2-40B4-BE49-F238E27FC236}">
                  <a16:creationId xmlns:a16="http://schemas.microsoft.com/office/drawing/2014/main" id="{51A7B251-75DD-0440-E027-D863865739C7}"/>
                </a:ext>
              </a:extLst>
            </p:cNvPr>
            <p:cNvSpPr>
              <a:spLocks noChangeShapeType="1"/>
            </p:cNvSpPr>
            <p:nvPr userDrawn="1"/>
          </p:nvSpPr>
          <p:spPr bwMode="auto">
            <a:xfrm>
              <a:off x="2754840"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26" name="Line 53">
              <a:extLst>
                <a:ext uri="{FF2B5EF4-FFF2-40B4-BE49-F238E27FC236}">
                  <a16:creationId xmlns:a16="http://schemas.microsoft.com/office/drawing/2014/main" id="{5ACD6B56-61FF-2196-72E7-1A69D01717EA}"/>
                </a:ext>
              </a:extLst>
            </p:cNvPr>
            <p:cNvSpPr>
              <a:spLocks noChangeShapeType="1"/>
            </p:cNvSpPr>
            <p:nvPr userDrawn="1"/>
          </p:nvSpPr>
          <p:spPr bwMode="auto">
            <a:xfrm>
              <a:off x="2898788"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27" name="Line 54">
              <a:extLst>
                <a:ext uri="{FF2B5EF4-FFF2-40B4-BE49-F238E27FC236}">
                  <a16:creationId xmlns:a16="http://schemas.microsoft.com/office/drawing/2014/main" id="{23CDFCB1-E660-9DCC-FBE3-2BB22EA44AF7}"/>
                </a:ext>
              </a:extLst>
            </p:cNvPr>
            <p:cNvSpPr>
              <a:spLocks noChangeShapeType="1"/>
            </p:cNvSpPr>
            <p:nvPr userDrawn="1"/>
          </p:nvSpPr>
          <p:spPr bwMode="auto">
            <a:xfrm>
              <a:off x="3042736"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28" name="Line 55">
              <a:extLst>
                <a:ext uri="{FF2B5EF4-FFF2-40B4-BE49-F238E27FC236}">
                  <a16:creationId xmlns:a16="http://schemas.microsoft.com/office/drawing/2014/main" id="{41CBBF50-E20E-A260-10B6-2926AE405DD5}"/>
                </a:ext>
              </a:extLst>
            </p:cNvPr>
            <p:cNvSpPr>
              <a:spLocks noChangeShapeType="1"/>
            </p:cNvSpPr>
            <p:nvPr userDrawn="1"/>
          </p:nvSpPr>
          <p:spPr bwMode="auto">
            <a:xfrm>
              <a:off x="3186684"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29" name="Line 56">
              <a:extLst>
                <a:ext uri="{FF2B5EF4-FFF2-40B4-BE49-F238E27FC236}">
                  <a16:creationId xmlns:a16="http://schemas.microsoft.com/office/drawing/2014/main" id="{76B3ACAE-E785-DCC4-CEFC-03877D9DD4DA}"/>
                </a:ext>
              </a:extLst>
            </p:cNvPr>
            <p:cNvSpPr>
              <a:spLocks noChangeShapeType="1"/>
            </p:cNvSpPr>
            <p:nvPr userDrawn="1"/>
          </p:nvSpPr>
          <p:spPr bwMode="auto">
            <a:xfrm>
              <a:off x="3330632"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30" name="Line 57">
              <a:extLst>
                <a:ext uri="{FF2B5EF4-FFF2-40B4-BE49-F238E27FC236}">
                  <a16:creationId xmlns:a16="http://schemas.microsoft.com/office/drawing/2014/main" id="{6ED5E2EA-A1C9-B21C-E63C-A25C06445D04}"/>
                </a:ext>
              </a:extLst>
            </p:cNvPr>
            <p:cNvSpPr>
              <a:spLocks noChangeShapeType="1"/>
            </p:cNvSpPr>
            <p:nvPr userDrawn="1"/>
          </p:nvSpPr>
          <p:spPr bwMode="auto">
            <a:xfrm>
              <a:off x="3474581"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31" name="Line 58">
              <a:extLst>
                <a:ext uri="{FF2B5EF4-FFF2-40B4-BE49-F238E27FC236}">
                  <a16:creationId xmlns:a16="http://schemas.microsoft.com/office/drawing/2014/main" id="{EBEF8F29-30DB-F7B3-0693-9916BE9F6BFA}"/>
                </a:ext>
              </a:extLst>
            </p:cNvPr>
            <p:cNvSpPr>
              <a:spLocks noChangeShapeType="1"/>
            </p:cNvSpPr>
            <p:nvPr userDrawn="1"/>
          </p:nvSpPr>
          <p:spPr bwMode="auto">
            <a:xfrm>
              <a:off x="3618529"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32" name="Line 59">
              <a:extLst>
                <a:ext uri="{FF2B5EF4-FFF2-40B4-BE49-F238E27FC236}">
                  <a16:creationId xmlns:a16="http://schemas.microsoft.com/office/drawing/2014/main" id="{926CC742-CBFD-D75A-F104-C3C9EF22FAA8}"/>
                </a:ext>
              </a:extLst>
            </p:cNvPr>
            <p:cNvSpPr>
              <a:spLocks noChangeShapeType="1"/>
            </p:cNvSpPr>
            <p:nvPr userDrawn="1"/>
          </p:nvSpPr>
          <p:spPr bwMode="auto">
            <a:xfrm>
              <a:off x="3762477"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33" name="Line 60">
              <a:extLst>
                <a:ext uri="{FF2B5EF4-FFF2-40B4-BE49-F238E27FC236}">
                  <a16:creationId xmlns:a16="http://schemas.microsoft.com/office/drawing/2014/main" id="{7CF23BDA-28F0-5D2F-D937-45E9CAB183D6}"/>
                </a:ext>
              </a:extLst>
            </p:cNvPr>
            <p:cNvSpPr>
              <a:spLocks noChangeShapeType="1"/>
            </p:cNvSpPr>
            <p:nvPr userDrawn="1"/>
          </p:nvSpPr>
          <p:spPr bwMode="auto">
            <a:xfrm>
              <a:off x="3906425"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34" name="Line 61">
              <a:extLst>
                <a:ext uri="{FF2B5EF4-FFF2-40B4-BE49-F238E27FC236}">
                  <a16:creationId xmlns:a16="http://schemas.microsoft.com/office/drawing/2014/main" id="{0ACF1838-A0C4-3D62-B500-07BF8BC9F2C8}"/>
                </a:ext>
              </a:extLst>
            </p:cNvPr>
            <p:cNvSpPr>
              <a:spLocks noChangeShapeType="1"/>
            </p:cNvSpPr>
            <p:nvPr userDrawn="1"/>
          </p:nvSpPr>
          <p:spPr bwMode="auto">
            <a:xfrm>
              <a:off x="4052087"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35" name="Line 62">
              <a:extLst>
                <a:ext uri="{FF2B5EF4-FFF2-40B4-BE49-F238E27FC236}">
                  <a16:creationId xmlns:a16="http://schemas.microsoft.com/office/drawing/2014/main" id="{A57A2E67-B88F-1927-8E67-ACF6E2A17F3B}"/>
                </a:ext>
              </a:extLst>
            </p:cNvPr>
            <p:cNvSpPr>
              <a:spLocks noChangeShapeType="1"/>
            </p:cNvSpPr>
            <p:nvPr userDrawn="1"/>
          </p:nvSpPr>
          <p:spPr bwMode="auto">
            <a:xfrm>
              <a:off x="4194321"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36" name="Line 63">
              <a:extLst>
                <a:ext uri="{FF2B5EF4-FFF2-40B4-BE49-F238E27FC236}">
                  <a16:creationId xmlns:a16="http://schemas.microsoft.com/office/drawing/2014/main" id="{7B48CA37-824D-044A-943A-B15CD649853C}"/>
                </a:ext>
              </a:extLst>
            </p:cNvPr>
            <p:cNvSpPr>
              <a:spLocks noChangeShapeType="1"/>
            </p:cNvSpPr>
            <p:nvPr userDrawn="1"/>
          </p:nvSpPr>
          <p:spPr bwMode="auto">
            <a:xfrm>
              <a:off x="4338269"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37" name="Line 64">
              <a:extLst>
                <a:ext uri="{FF2B5EF4-FFF2-40B4-BE49-F238E27FC236}">
                  <a16:creationId xmlns:a16="http://schemas.microsoft.com/office/drawing/2014/main" id="{D24E1999-6C8D-7D5D-F571-3C27D75CDD90}"/>
                </a:ext>
              </a:extLst>
            </p:cNvPr>
            <p:cNvSpPr>
              <a:spLocks noChangeShapeType="1"/>
            </p:cNvSpPr>
            <p:nvPr userDrawn="1"/>
          </p:nvSpPr>
          <p:spPr bwMode="auto">
            <a:xfrm>
              <a:off x="4483931"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38" name="Line 65">
              <a:extLst>
                <a:ext uri="{FF2B5EF4-FFF2-40B4-BE49-F238E27FC236}">
                  <a16:creationId xmlns:a16="http://schemas.microsoft.com/office/drawing/2014/main" id="{CC8EE076-7B3B-DFFF-82F0-E47368202CD5}"/>
                </a:ext>
              </a:extLst>
            </p:cNvPr>
            <p:cNvSpPr>
              <a:spLocks noChangeShapeType="1"/>
            </p:cNvSpPr>
            <p:nvPr userDrawn="1"/>
          </p:nvSpPr>
          <p:spPr bwMode="auto">
            <a:xfrm>
              <a:off x="4627879"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39" name="Line 66">
              <a:extLst>
                <a:ext uri="{FF2B5EF4-FFF2-40B4-BE49-F238E27FC236}">
                  <a16:creationId xmlns:a16="http://schemas.microsoft.com/office/drawing/2014/main" id="{A3D22B68-4AAD-FB28-CC4F-C6E43FDC2165}"/>
                </a:ext>
              </a:extLst>
            </p:cNvPr>
            <p:cNvSpPr>
              <a:spLocks noChangeShapeType="1"/>
            </p:cNvSpPr>
            <p:nvPr userDrawn="1"/>
          </p:nvSpPr>
          <p:spPr bwMode="auto">
            <a:xfrm>
              <a:off x="4770113"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40" name="Line 67">
              <a:extLst>
                <a:ext uri="{FF2B5EF4-FFF2-40B4-BE49-F238E27FC236}">
                  <a16:creationId xmlns:a16="http://schemas.microsoft.com/office/drawing/2014/main" id="{0E2E7692-C634-5F74-CE2D-4A13006F9740}"/>
                </a:ext>
              </a:extLst>
            </p:cNvPr>
            <p:cNvSpPr>
              <a:spLocks noChangeShapeType="1"/>
            </p:cNvSpPr>
            <p:nvPr userDrawn="1"/>
          </p:nvSpPr>
          <p:spPr bwMode="auto">
            <a:xfrm>
              <a:off x="4914061"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41" name="Line 68">
              <a:extLst>
                <a:ext uri="{FF2B5EF4-FFF2-40B4-BE49-F238E27FC236}">
                  <a16:creationId xmlns:a16="http://schemas.microsoft.com/office/drawing/2014/main" id="{FEADD542-151D-6F7A-DD30-6F69E783A9DC}"/>
                </a:ext>
              </a:extLst>
            </p:cNvPr>
            <p:cNvSpPr>
              <a:spLocks noChangeShapeType="1"/>
            </p:cNvSpPr>
            <p:nvPr userDrawn="1"/>
          </p:nvSpPr>
          <p:spPr bwMode="auto">
            <a:xfrm>
              <a:off x="5059724"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42" name="Line 69">
              <a:extLst>
                <a:ext uri="{FF2B5EF4-FFF2-40B4-BE49-F238E27FC236}">
                  <a16:creationId xmlns:a16="http://schemas.microsoft.com/office/drawing/2014/main" id="{9A89F5DD-7298-D449-A4F0-EBD8A454FBB4}"/>
                </a:ext>
              </a:extLst>
            </p:cNvPr>
            <p:cNvSpPr>
              <a:spLocks noChangeShapeType="1"/>
            </p:cNvSpPr>
            <p:nvPr userDrawn="1"/>
          </p:nvSpPr>
          <p:spPr bwMode="auto">
            <a:xfrm>
              <a:off x="5201957"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43" name="Line 70">
              <a:extLst>
                <a:ext uri="{FF2B5EF4-FFF2-40B4-BE49-F238E27FC236}">
                  <a16:creationId xmlns:a16="http://schemas.microsoft.com/office/drawing/2014/main" id="{4348101F-91A1-1D23-94B9-23ABCD6B8C81}"/>
                </a:ext>
              </a:extLst>
            </p:cNvPr>
            <p:cNvSpPr>
              <a:spLocks noChangeShapeType="1"/>
            </p:cNvSpPr>
            <p:nvPr userDrawn="1"/>
          </p:nvSpPr>
          <p:spPr bwMode="auto">
            <a:xfrm>
              <a:off x="5489854"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44" name="Line 71">
              <a:extLst>
                <a:ext uri="{FF2B5EF4-FFF2-40B4-BE49-F238E27FC236}">
                  <a16:creationId xmlns:a16="http://schemas.microsoft.com/office/drawing/2014/main" id="{5D9D60E8-1CBC-5F5B-8563-B92ADE6EF283}"/>
                </a:ext>
              </a:extLst>
            </p:cNvPr>
            <p:cNvSpPr>
              <a:spLocks noChangeShapeType="1"/>
            </p:cNvSpPr>
            <p:nvPr userDrawn="1"/>
          </p:nvSpPr>
          <p:spPr bwMode="auto">
            <a:xfrm>
              <a:off x="5632088"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45" name="Line 72">
              <a:extLst>
                <a:ext uri="{FF2B5EF4-FFF2-40B4-BE49-F238E27FC236}">
                  <a16:creationId xmlns:a16="http://schemas.microsoft.com/office/drawing/2014/main" id="{4CCAA81E-6CD6-80AB-F3C6-723E30E7A00F}"/>
                </a:ext>
              </a:extLst>
            </p:cNvPr>
            <p:cNvSpPr>
              <a:spLocks noChangeShapeType="1"/>
            </p:cNvSpPr>
            <p:nvPr userDrawn="1"/>
          </p:nvSpPr>
          <p:spPr bwMode="auto">
            <a:xfrm>
              <a:off x="5777750"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46" name="Line 73">
              <a:extLst>
                <a:ext uri="{FF2B5EF4-FFF2-40B4-BE49-F238E27FC236}">
                  <a16:creationId xmlns:a16="http://schemas.microsoft.com/office/drawing/2014/main" id="{123D8617-6EA6-8BB9-CECC-8A7115B3B0B5}"/>
                </a:ext>
              </a:extLst>
            </p:cNvPr>
            <p:cNvSpPr>
              <a:spLocks noChangeShapeType="1"/>
            </p:cNvSpPr>
            <p:nvPr userDrawn="1"/>
          </p:nvSpPr>
          <p:spPr bwMode="auto">
            <a:xfrm>
              <a:off x="5921698"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47" name="Line 74">
              <a:extLst>
                <a:ext uri="{FF2B5EF4-FFF2-40B4-BE49-F238E27FC236}">
                  <a16:creationId xmlns:a16="http://schemas.microsoft.com/office/drawing/2014/main" id="{8644ED6A-1D3D-771F-B8C8-1D4A1D590913}"/>
                </a:ext>
              </a:extLst>
            </p:cNvPr>
            <p:cNvSpPr>
              <a:spLocks noChangeShapeType="1"/>
            </p:cNvSpPr>
            <p:nvPr userDrawn="1"/>
          </p:nvSpPr>
          <p:spPr bwMode="auto">
            <a:xfrm>
              <a:off x="6063933"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48" name="Line 75">
              <a:extLst>
                <a:ext uri="{FF2B5EF4-FFF2-40B4-BE49-F238E27FC236}">
                  <a16:creationId xmlns:a16="http://schemas.microsoft.com/office/drawing/2014/main" id="{A0D81F03-1A7D-E51C-8928-CFACD9FB70BA}"/>
                </a:ext>
              </a:extLst>
            </p:cNvPr>
            <p:cNvSpPr>
              <a:spLocks noChangeShapeType="1"/>
            </p:cNvSpPr>
            <p:nvPr userDrawn="1"/>
          </p:nvSpPr>
          <p:spPr bwMode="auto">
            <a:xfrm>
              <a:off x="6207881"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49" name="Line 76">
              <a:extLst>
                <a:ext uri="{FF2B5EF4-FFF2-40B4-BE49-F238E27FC236}">
                  <a16:creationId xmlns:a16="http://schemas.microsoft.com/office/drawing/2014/main" id="{D6A25BEF-6538-C33A-1A31-03F276B23F82}"/>
                </a:ext>
              </a:extLst>
            </p:cNvPr>
            <p:cNvSpPr>
              <a:spLocks noChangeShapeType="1"/>
            </p:cNvSpPr>
            <p:nvPr userDrawn="1"/>
          </p:nvSpPr>
          <p:spPr bwMode="auto">
            <a:xfrm>
              <a:off x="6353542"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50" name="Line 77">
              <a:extLst>
                <a:ext uri="{FF2B5EF4-FFF2-40B4-BE49-F238E27FC236}">
                  <a16:creationId xmlns:a16="http://schemas.microsoft.com/office/drawing/2014/main" id="{43B89617-F72F-D695-3585-917D184994FE}"/>
                </a:ext>
              </a:extLst>
            </p:cNvPr>
            <p:cNvSpPr>
              <a:spLocks noChangeShapeType="1"/>
            </p:cNvSpPr>
            <p:nvPr userDrawn="1"/>
          </p:nvSpPr>
          <p:spPr bwMode="auto">
            <a:xfrm>
              <a:off x="6497490"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51" name="Line 78">
              <a:extLst>
                <a:ext uri="{FF2B5EF4-FFF2-40B4-BE49-F238E27FC236}">
                  <a16:creationId xmlns:a16="http://schemas.microsoft.com/office/drawing/2014/main" id="{A7C06280-ADBF-22C4-3E93-DE8CD2B01DDE}"/>
                </a:ext>
              </a:extLst>
            </p:cNvPr>
            <p:cNvSpPr>
              <a:spLocks noChangeShapeType="1"/>
            </p:cNvSpPr>
            <p:nvPr userDrawn="1"/>
          </p:nvSpPr>
          <p:spPr bwMode="auto">
            <a:xfrm>
              <a:off x="6639725"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52" name="Line 79">
              <a:extLst>
                <a:ext uri="{FF2B5EF4-FFF2-40B4-BE49-F238E27FC236}">
                  <a16:creationId xmlns:a16="http://schemas.microsoft.com/office/drawing/2014/main" id="{986166C5-59DC-CBFD-8BC6-6729D0A1BD64}"/>
                </a:ext>
              </a:extLst>
            </p:cNvPr>
            <p:cNvSpPr>
              <a:spLocks noChangeShapeType="1"/>
            </p:cNvSpPr>
            <p:nvPr userDrawn="1"/>
          </p:nvSpPr>
          <p:spPr bwMode="auto">
            <a:xfrm>
              <a:off x="6785386"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53" name="Line 80">
              <a:extLst>
                <a:ext uri="{FF2B5EF4-FFF2-40B4-BE49-F238E27FC236}">
                  <a16:creationId xmlns:a16="http://schemas.microsoft.com/office/drawing/2014/main" id="{6D8A5BC1-03D4-07AC-54AA-C0A7AF802D0D}"/>
                </a:ext>
              </a:extLst>
            </p:cNvPr>
            <p:cNvSpPr>
              <a:spLocks noChangeShapeType="1"/>
            </p:cNvSpPr>
            <p:nvPr userDrawn="1"/>
          </p:nvSpPr>
          <p:spPr bwMode="auto">
            <a:xfrm>
              <a:off x="6929334"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54" name="Line 81">
              <a:extLst>
                <a:ext uri="{FF2B5EF4-FFF2-40B4-BE49-F238E27FC236}">
                  <a16:creationId xmlns:a16="http://schemas.microsoft.com/office/drawing/2014/main" id="{CCE918D7-0A79-1377-7022-DC4E5B5E2484}"/>
                </a:ext>
              </a:extLst>
            </p:cNvPr>
            <p:cNvSpPr>
              <a:spLocks noChangeShapeType="1"/>
            </p:cNvSpPr>
            <p:nvPr userDrawn="1"/>
          </p:nvSpPr>
          <p:spPr bwMode="auto">
            <a:xfrm>
              <a:off x="7073282"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55" name="Line 82">
              <a:extLst>
                <a:ext uri="{FF2B5EF4-FFF2-40B4-BE49-F238E27FC236}">
                  <a16:creationId xmlns:a16="http://schemas.microsoft.com/office/drawing/2014/main" id="{AF83E6C4-CAF6-6A99-E106-A615DF3FFEA6}"/>
                </a:ext>
              </a:extLst>
            </p:cNvPr>
            <p:cNvSpPr>
              <a:spLocks noChangeShapeType="1"/>
            </p:cNvSpPr>
            <p:nvPr userDrawn="1"/>
          </p:nvSpPr>
          <p:spPr bwMode="auto">
            <a:xfrm>
              <a:off x="7217230"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56" name="Line 83">
              <a:extLst>
                <a:ext uri="{FF2B5EF4-FFF2-40B4-BE49-F238E27FC236}">
                  <a16:creationId xmlns:a16="http://schemas.microsoft.com/office/drawing/2014/main" id="{D617B9EF-44EB-8FF8-64AA-7D8D326516CA}"/>
                </a:ext>
              </a:extLst>
            </p:cNvPr>
            <p:cNvSpPr>
              <a:spLocks noChangeShapeType="1"/>
            </p:cNvSpPr>
            <p:nvPr userDrawn="1"/>
          </p:nvSpPr>
          <p:spPr bwMode="auto">
            <a:xfrm>
              <a:off x="7361178"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57" name="Line 84">
              <a:extLst>
                <a:ext uri="{FF2B5EF4-FFF2-40B4-BE49-F238E27FC236}">
                  <a16:creationId xmlns:a16="http://schemas.microsoft.com/office/drawing/2014/main" id="{08FA64E8-3BA4-1848-79F9-A29E882F9875}"/>
                </a:ext>
              </a:extLst>
            </p:cNvPr>
            <p:cNvSpPr>
              <a:spLocks noChangeShapeType="1"/>
            </p:cNvSpPr>
            <p:nvPr userDrawn="1"/>
          </p:nvSpPr>
          <p:spPr bwMode="auto">
            <a:xfrm>
              <a:off x="7505127"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58" name="Line 85">
              <a:extLst>
                <a:ext uri="{FF2B5EF4-FFF2-40B4-BE49-F238E27FC236}">
                  <a16:creationId xmlns:a16="http://schemas.microsoft.com/office/drawing/2014/main" id="{D6B8323A-CA30-D3AB-65C1-3F127CCE07A8}"/>
                </a:ext>
              </a:extLst>
            </p:cNvPr>
            <p:cNvSpPr>
              <a:spLocks noChangeShapeType="1"/>
            </p:cNvSpPr>
            <p:nvPr userDrawn="1"/>
          </p:nvSpPr>
          <p:spPr bwMode="auto">
            <a:xfrm>
              <a:off x="7649075"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59" name="Line 86">
              <a:extLst>
                <a:ext uri="{FF2B5EF4-FFF2-40B4-BE49-F238E27FC236}">
                  <a16:creationId xmlns:a16="http://schemas.microsoft.com/office/drawing/2014/main" id="{B6FB9FC9-2178-2070-5806-6DE401A80E63}"/>
                </a:ext>
              </a:extLst>
            </p:cNvPr>
            <p:cNvSpPr>
              <a:spLocks noChangeShapeType="1"/>
            </p:cNvSpPr>
            <p:nvPr userDrawn="1"/>
          </p:nvSpPr>
          <p:spPr bwMode="auto">
            <a:xfrm>
              <a:off x="7793023"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60" name="Line 87">
              <a:extLst>
                <a:ext uri="{FF2B5EF4-FFF2-40B4-BE49-F238E27FC236}">
                  <a16:creationId xmlns:a16="http://schemas.microsoft.com/office/drawing/2014/main" id="{5444FF27-1E26-22A5-2527-630A1861FD16}"/>
                </a:ext>
              </a:extLst>
            </p:cNvPr>
            <p:cNvSpPr>
              <a:spLocks noChangeShapeType="1"/>
            </p:cNvSpPr>
            <p:nvPr userDrawn="1"/>
          </p:nvSpPr>
          <p:spPr bwMode="auto">
            <a:xfrm>
              <a:off x="7936971"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61" name="Line 88">
              <a:extLst>
                <a:ext uri="{FF2B5EF4-FFF2-40B4-BE49-F238E27FC236}">
                  <a16:creationId xmlns:a16="http://schemas.microsoft.com/office/drawing/2014/main" id="{97699F3C-28A2-1419-15F0-C951EA9A9BC1}"/>
                </a:ext>
              </a:extLst>
            </p:cNvPr>
            <p:cNvSpPr>
              <a:spLocks noChangeShapeType="1"/>
            </p:cNvSpPr>
            <p:nvPr userDrawn="1"/>
          </p:nvSpPr>
          <p:spPr bwMode="auto">
            <a:xfrm>
              <a:off x="8082633"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62" name="Line 89">
              <a:extLst>
                <a:ext uri="{FF2B5EF4-FFF2-40B4-BE49-F238E27FC236}">
                  <a16:creationId xmlns:a16="http://schemas.microsoft.com/office/drawing/2014/main" id="{9EA136D8-A934-DBD3-711F-B6BB6A0554D2}"/>
                </a:ext>
              </a:extLst>
            </p:cNvPr>
            <p:cNvSpPr>
              <a:spLocks noChangeShapeType="1"/>
            </p:cNvSpPr>
            <p:nvPr userDrawn="1"/>
          </p:nvSpPr>
          <p:spPr bwMode="auto">
            <a:xfrm>
              <a:off x="8224867"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63" name="Line 90">
              <a:extLst>
                <a:ext uri="{FF2B5EF4-FFF2-40B4-BE49-F238E27FC236}">
                  <a16:creationId xmlns:a16="http://schemas.microsoft.com/office/drawing/2014/main" id="{375DD855-D4CC-A581-1A63-82C9E4F53BB6}"/>
                </a:ext>
              </a:extLst>
            </p:cNvPr>
            <p:cNvSpPr>
              <a:spLocks noChangeShapeType="1"/>
            </p:cNvSpPr>
            <p:nvPr userDrawn="1"/>
          </p:nvSpPr>
          <p:spPr bwMode="auto">
            <a:xfrm>
              <a:off x="8368815"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64" name="Line 91">
              <a:extLst>
                <a:ext uri="{FF2B5EF4-FFF2-40B4-BE49-F238E27FC236}">
                  <a16:creationId xmlns:a16="http://schemas.microsoft.com/office/drawing/2014/main" id="{D3F7ED44-D31E-BFC6-E517-B3EF4143BA2F}"/>
                </a:ext>
              </a:extLst>
            </p:cNvPr>
            <p:cNvSpPr>
              <a:spLocks noChangeShapeType="1"/>
            </p:cNvSpPr>
            <p:nvPr userDrawn="1"/>
          </p:nvSpPr>
          <p:spPr bwMode="auto">
            <a:xfrm>
              <a:off x="8514477"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65" name="Line 92">
              <a:extLst>
                <a:ext uri="{FF2B5EF4-FFF2-40B4-BE49-F238E27FC236}">
                  <a16:creationId xmlns:a16="http://schemas.microsoft.com/office/drawing/2014/main" id="{6096F3FE-433B-B24D-5B68-FED9DBF47C4D}"/>
                </a:ext>
              </a:extLst>
            </p:cNvPr>
            <p:cNvSpPr>
              <a:spLocks noChangeShapeType="1"/>
            </p:cNvSpPr>
            <p:nvPr userDrawn="1"/>
          </p:nvSpPr>
          <p:spPr bwMode="auto">
            <a:xfrm>
              <a:off x="8656711"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66" name="Line 93">
              <a:extLst>
                <a:ext uri="{FF2B5EF4-FFF2-40B4-BE49-F238E27FC236}">
                  <a16:creationId xmlns:a16="http://schemas.microsoft.com/office/drawing/2014/main" id="{0B0B1B7C-778C-5E91-144E-BEE58007B015}"/>
                </a:ext>
              </a:extLst>
            </p:cNvPr>
            <p:cNvSpPr>
              <a:spLocks noChangeShapeType="1"/>
            </p:cNvSpPr>
            <p:nvPr userDrawn="1"/>
          </p:nvSpPr>
          <p:spPr bwMode="auto">
            <a:xfrm>
              <a:off x="8800659"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67" name="Line 94">
              <a:extLst>
                <a:ext uri="{FF2B5EF4-FFF2-40B4-BE49-F238E27FC236}">
                  <a16:creationId xmlns:a16="http://schemas.microsoft.com/office/drawing/2014/main" id="{CA82B1B9-E77B-C8C1-FFD2-02695997C549}"/>
                </a:ext>
              </a:extLst>
            </p:cNvPr>
            <p:cNvSpPr>
              <a:spLocks noChangeShapeType="1"/>
            </p:cNvSpPr>
            <p:nvPr userDrawn="1"/>
          </p:nvSpPr>
          <p:spPr bwMode="auto">
            <a:xfrm>
              <a:off x="8946321"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68" name="Line 95">
              <a:extLst>
                <a:ext uri="{FF2B5EF4-FFF2-40B4-BE49-F238E27FC236}">
                  <a16:creationId xmlns:a16="http://schemas.microsoft.com/office/drawing/2014/main" id="{C395A16F-FEAE-DC42-B50F-9032A707FEAF}"/>
                </a:ext>
              </a:extLst>
            </p:cNvPr>
            <p:cNvSpPr>
              <a:spLocks noChangeShapeType="1"/>
            </p:cNvSpPr>
            <p:nvPr userDrawn="1"/>
          </p:nvSpPr>
          <p:spPr bwMode="auto">
            <a:xfrm>
              <a:off x="9090270"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69" name="Line 96">
              <a:extLst>
                <a:ext uri="{FF2B5EF4-FFF2-40B4-BE49-F238E27FC236}">
                  <a16:creationId xmlns:a16="http://schemas.microsoft.com/office/drawing/2014/main" id="{4324A937-6C49-2CFE-A11A-890B1D61F8F8}"/>
                </a:ext>
              </a:extLst>
            </p:cNvPr>
            <p:cNvSpPr>
              <a:spLocks noChangeShapeType="1"/>
            </p:cNvSpPr>
            <p:nvPr userDrawn="1"/>
          </p:nvSpPr>
          <p:spPr bwMode="auto">
            <a:xfrm>
              <a:off x="9232503"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70" name="Line 97">
              <a:extLst>
                <a:ext uri="{FF2B5EF4-FFF2-40B4-BE49-F238E27FC236}">
                  <a16:creationId xmlns:a16="http://schemas.microsoft.com/office/drawing/2014/main" id="{773D890E-593F-9FE4-9626-78DDFFCCFC80}"/>
                </a:ext>
              </a:extLst>
            </p:cNvPr>
            <p:cNvSpPr>
              <a:spLocks noChangeShapeType="1"/>
            </p:cNvSpPr>
            <p:nvPr userDrawn="1"/>
          </p:nvSpPr>
          <p:spPr bwMode="auto">
            <a:xfrm>
              <a:off x="9378166"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71" name="Line 98">
              <a:extLst>
                <a:ext uri="{FF2B5EF4-FFF2-40B4-BE49-F238E27FC236}">
                  <a16:creationId xmlns:a16="http://schemas.microsoft.com/office/drawing/2014/main" id="{3E17D6D0-2EF4-9580-4E22-26534BC90D57}"/>
                </a:ext>
              </a:extLst>
            </p:cNvPr>
            <p:cNvSpPr>
              <a:spLocks noChangeShapeType="1"/>
            </p:cNvSpPr>
            <p:nvPr userDrawn="1"/>
          </p:nvSpPr>
          <p:spPr bwMode="auto">
            <a:xfrm>
              <a:off x="9522114"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72" name="Line 99">
              <a:extLst>
                <a:ext uri="{FF2B5EF4-FFF2-40B4-BE49-F238E27FC236}">
                  <a16:creationId xmlns:a16="http://schemas.microsoft.com/office/drawing/2014/main" id="{352ED86D-E432-57ED-8C3D-66394CC436F0}"/>
                </a:ext>
              </a:extLst>
            </p:cNvPr>
            <p:cNvSpPr>
              <a:spLocks noChangeShapeType="1"/>
            </p:cNvSpPr>
            <p:nvPr userDrawn="1"/>
          </p:nvSpPr>
          <p:spPr bwMode="auto">
            <a:xfrm>
              <a:off x="1025750"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73" name="Line 100">
              <a:extLst>
                <a:ext uri="{FF2B5EF4-FFF2-40B4-BE49-F238E27FC236}">
                  <a16:creationId xmlns:a16="http://schemas.microsoft.com/office/drawing/2014/main" id="{E5113FCD-38C0-6233-4480-25FD03DD12C5}"/>
                </a:ext>
              </a:extLst>
            </p:cNvPr>
            <p:cNvSpPr>
              <a:spLocks noChangeShapeType="1"/>
            </p:cNvSpPr>
            <p:nvPr userDrawn="1"/>
          </p:nvSpPr>
          <p:spPr bwMode="auto">
            <a:xfrm>
              <a:off x="9666062"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2" name="Line 103">
              <a:extLst>
                <a:ext uri="{FF2B5EF4-FFF2-40B4-BE49-F238E27FC236}">
                  <a16:creationId xmlns:a16="http://schemas.microsoft.com/office/drawing/2014/main" id="{30A57CA5-A7BB-1741-27A0-1F43816437A0}"/>
                </a:ext>
              </a:extLst>
            </p:cNvPr>
            <p:cNvSpPr>
              <a:spLocks noChangeShapeType="1"/>
            </p:cNvSpPr>
            <p:nvPr userDrawn="1"/>
          </p:nvSpPr>
          <p:spPr bwMode="auto">
            <a:xfrm>
              <a:off x="5345905" y="1260197"/>
              <a:ext cx="0" cy="5471301"/>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grpSp>
          <p:nvGrpSpPr>
            <p:cNvPr id="7233" name="グループ化 123">
              <a:extLst>
                <a:ext uri="{FF2B5EF4-FFF2-40B4-BE49-F238E27FC236}">
                  <a16:creationId xmlns:a16="http://schemas.microsoft.com/office/drawing/2014/main" id="{B9FCBAD0-7C93-549D-A022-BB5287C6814B}"/>
                </a:ext>
              </a:extLst>
            </p:cNvPr>
            <p:cNvGrpSpPr>
              <a:grpSpLocks/>
            </p:cNvGrpSpPr>
            <p:nvPr userDrawn="1"/>
          </p:nvGrpSpPr>
          <p:grpSpPr bwMode="auto">
            <a:xfrm>
              <a:off x="593906" y="1404661"/>
              <a:ext cx="9504000" cy="5472112"/>
              <a:chOff x="881062" y="1385888"/>
              <a:chExt cx="8929688" cy="5472112"/>
            </a:xfrm>
          </p:grpSpPr>
          <p:sp>
            <p:nvSpPr>
              <p:cNvPr id="74" name="Line 4">
                <a:extLst>
                  <a:ext uri="{FF2B5EF4-FFF2-40B4-BE49-F238E27FC236}">
                    <a16:creationId xmlns:a16="http://schemas.microsoft.com/office/drawing/2014/main" id="{BCA56B61-1CAF-5CF2-5829-E6CCA971EF45}"/>
                  </a:ext>
                </a:extLst>
              </p:cNvPr>
              <p:cNvSpPr>
                <a:spLocks noChangeShapeType="1"/>
              </p:cNvSpPr>
              <p:nvPr userDrawn="1"/>
            </p:nvSpPr>
            <p:spPr bwMode="auto">
              <a:xfrm>
                <a:off x="881062" y="6570999"/>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75" name="Line 5">
                <a:extLst>
                  <a:ext uri="{FF2B5EF4-FFF2-40B4-BE49-F238E27FC236}">
                    <a16:creationId xmlns:a16="http://schemas.microsoft.com/office/drawing/2014/main" id="{7A705E08-2434-7E20-3F5B-906C71573797}"/>
                  </a:ext>
                </a:extLst>
              </p:cNvPr>
              <p:cNvSpPr>
                <a:spLocks noChangeShapeType="1"/>
              </p:cNvSpPr>
              <p:nvPr userDrawn="1"/>
            </p:nvSpPr>
            <p:spPr bwMode="auto">
              <a:xfrm>
                <a:off x="881062" y="6425775"/>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76" name="Line 6">
                <a:extLst>
                  <a:ext uri="{FF2B5EF4-FFF2-40B4-BE49-F238E27FC236}">
                    <a16:creationId xmlns:a16="http://schemas.microsoft.com/office/drawing/2014/main" id="{A42E4E9F-3548-2DFA-C53D-61CBDB906EE2}"/>
                  </a:ext>
                </a:extLst>
              </p:cNvPr>
              <p:cNvSpPr>
                <a:spLocks noChangeShapeType="1"/>
              </p:cNvSpPr>
              <p:nvPr userDrawn="1"/>
            </p:nvSpPr>
            <p:spPr bwMode="auto">
              <a:xfrm>
                <a:off x="881062" y="6282300"/>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77" name="Line 7">
                <a:extLst>
                  <a:ext uri="{FF2B5EF4-FFF2-40B4-BE49-F238E27FC236}">
                    <a16:creationId xmlns:a16="http://schemas.microsoft.com/office/drawing/2014/main" id="{64CA2BC4-1134-C354-16E8-CB0C4D3D611A}"/>
                  </a:ext>
                </a:extLst>
              </p:cNvPr>
              <p:cNvSpPr>
                <a:spLocks noChangeShapeType="1"/>
              </p:cNvSpPr>
              <p:nvPr userDrawn="1"/>
            </p:nvSpPr>
            <p:spPr bwMode="auto">
              <a:xfrm>
                <a:off x="881062" y="6137074"/>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78" name="Line 8">
                <a:extLst>
                  <a:ext uri="{FF2B5EF4-FFF2-40B4-BE49-F238E27FC236}">
                    <a16:creationId xmlns:a16="http://schemas.microsoft.com/office/drawing/2014/main" id="{33F90438-A8BC-8D98-AEBC-EFC93D51C335}"/>
                  </a:ext>
                </a:extLst>
              </p:cNvPr>
              <p:cNvSpPr>
                <a:spLocks noChangeShapeType="1"/>
              </p:cNvSpPr>
              <p:nvPr userDrawn="1"/>
            </p:nvSpPr>
            <p:spPr bwMode="auto">
              <a:xfrm>
                <a:off x="881062" y="5995350"/>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79" name="Line 9">
                <a:extLst>
                  <a:ext uri="{FF2B5EF4-FFF2-40B4-BE49-F238E27FC236}">
                    <a16:creationId xmlns:a16="http://schemas.microsoft.com/office/drawing/2014/main" id="{D284D56A-64BB-82A4-55CC-C2216821F670}"/>
                  </a:ext>
                </a:extLst>
              </p:cNvPr>
              <p:cNvSpPr>
                <a:spLocks noChangeShapeType="1"/>
              </p:cNvSpPr>
              <p:nvPr userDrawn="1"/>
            </p:nvSpPr>
            <p:spPr bwMode="auto">
              <a:xfrm>
                <a:off x="881062" y="5850124"/>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80" name="Line 10">
                <a:extLst>
                  <a:ext uri="{FF2B5EF4-FFF2-40B4-BE49-F238E27FC236}">
                    <a16:creationId xmlns:a16="http://schemas.microsoft.com/office/drawing/2014/main" id="{D21CB9CA-889F-02D7-501B-810349AF99F3}"/>
                  </a:ext>
                </a:extLst>
              </p:cNvPr>
              <p:cNvSpPr>
                <a:spLocks noChangeShapeType="1"/>
              </p:cNvSpPr>
              <p:nvPr userDrawn="1"/>
            </p:nvSpPr>
            <p:spPr bwMode="auto">
              <a:xfrm>
                <a:off x="881062" y="5704900"/>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81" name="Line 11">
                <a:extLst>
                  <a:ext uri="{FF2B5EF4-FFF2-40B4-BE49-F238E27FC236}">
                    <a16:creationId xmlns:a16="http://schemas.microsoft.com/office/drawing/2014/main" id="{B0F5B4FD-D84B-4108-BA77-1AA6DF1E3109}"/>
                  </a:ext>
                </a:extLst>
              </p:cNvPr>
              <p:cNvSpPr>
                <a:spLocks noChangeShapeType="1"/>
              </p:cNvSpPr>
              <p:nvPr userDrawn="1"/>
            </p:nvSpPr>
            <p:spPr bwMode="auto">
              <a:xfrm>
                <a:off x="881062" y="5563174"/>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82" name="Line 12">
                <a:extLst>
                  <a:ext uri="{FF2B5EF4-FFF2-40B4-BE49-F238E27FC236}">
                    <a16:creationId xmlns:a16="http://schemas.microsoft.com/office/drawing/2014/main" id="{ACA2CC07-8516-2F27-FE36-C862EF138FA4}"/>
                  </a:ext>
                </a:extLst>
              </p:cNvPr>
              <p:cNvSpPr>
                <a:spLocks noChangeShapeType="1"/>
              </p:cNvSpPr>
              <p:nvPr userDrawn="1"/>
            </p:nvSpPr>
            <p:spPr bwMode="auto">
              <a:xfrm>
                <a:off x="881062" y="5417950"/>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83" name="Line 13">
                <a:extLst>
                  <a:ext uri="{FF2B5EF4-FFF2-40B4-BE49-F238E27FC236}">
                    <a16:creationId xmlns:a16="http://schemas.microsoft.com/office/drawing/2014/main" id="{1184F84C-42AC-AC17-2602-AB8262E859F6}"/>
                  </a:ext>
                </a:extLst>
              </p:cNvPr>
              <p:cNvSpPr>
                <a:spLocks noChangeShapeType="1"/>
              </p:cNvSpPr>
              <p:nvPr userDrawn="1"/>
            </p:nvSpPr>
            <p:spPr bwMode="auto">
              <a:xfrm>
                <a:off x="881062" y="5274475"/>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84" name="Line 14">
                <a:extLst>
                  <a:ext uri="{FF2B5EF4-FFF2-40B4-BE49-F238E27FC236}">
                    <a16:creationId xmlns:a16="http://schemas.microsoft.com/office/drawing/2014/main" id="{8F2F7C4E-5AF8-2366-9E9A-783E49270D76}"/>
                  </a:ext>
                </a:extLst>
              </p:cNvPr>
              <p:cNvSpPr>
                <a:spLocks noChangeShapeType="1"/>
              </p:cNvSpPr>
              <p:nvPr userDrawn="1"/>
            </p:nvSpPr>
            <p:spPr bwMode="auto">
              <a:xfrm>
                <a:off x="881062" y="5129249"/>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85" name="Line 15">
                <a:extLst>
                  <a:ext uri="{FF2B5EF4-FFF2-40B4-BE49-F238E27FC236}">
                    <a16:creationId xmlns:a16="http://schemas.microsoft.com/office/drawing/2014/main" id="{73F6E600-3AD2-DB6A-1AE4-F769BD6269C2}"/>
                  </a:ext>
                </a:extLst>
              </p:cNvPr>
              <p:cNvSpPr>
                <a:spLocks noChangeShapeType="1"/>
              </p:cNvSpPr>
              <p:nvPr userDrawn="1"/>
            </p:nvSpPr>
            <p:spPr bwMode="auto">
              <a:xfrm>
                <a:off x="881062" y="4985774"/>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86" name="Line 16">
                <a:extLst>
                  <a:ext uri="{FF2B5EF4-FFF2-40B4-BE49-F238E27FC236}">
                    <a16:creationId xmlns:a16="http://schemas.microsoft.com/office/drawing/2014/main" id="{41945165-2F31-8911-F36E-A2043763666E}"/>
                  </a:ext>
                </a:extLst>
              </p:cNvPr>
              <p:cNvSpPr>
                <a:spLocks noChangeShapeType="1"/>
              </p:cNvSpPr>
              <p:nvPr userDrawn="1"/>
            </p:nvSpPr>
            <p:spPr bwMode="auto">
              <a:xfrm>
                <a:off x="881062" y="4842299"/>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87" name="Line 17">
                <a:extLst>
                  <a:ext uri="{FF2B5EF4-FFF2-40B4-BE49-F238E27FC236}">
                    <a16:creationId xmlns:a16="http://schemas.microsoft.com/office/drawing/2014/main" id="{CA155963-555C-BBFD-8609-07124D5A60C4}"/>
                  </a:ext>
                </a:extLst>
              </p:cNvPr>
              <p:cNvSpPr>
                <a:spLocks noChangeShapeType="1"/>
              </p:cNvSpPr>
              <p:nvPr userDrawn="1"/>
            </p:nvSpPr>
            <p:spPr bwMode="auto">
              <a:xfrm>
                <a:off x="881062" y="4697075"/>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88" name="Line 18">
                <a:extLst>
                  <a:ext uri="{FF2B5EF4-FFF2-40B4-BE49-F238E27FC236}">
                    <a16:creationId xmlns:a16="http://schemas.microsoft.com/office/drawing/2014/main" id="{CA108992-9A31-BA43-D705-145DD6CC2BD9}"/>
                  </a:ext>
                </a:extLst>
              </p:cNvPr>
              <p:cNvSpPr>
                <a:spLocks noChangeShapeType="1"/>
              </p:cNvSpPr>
              <p:nvPr userDrawn="1"/>
            </p:nvSpPr>
            <p:spPr bwMode="auto">
              <a:xfrm>
                <a:off x="881062" y="4553600"/>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89" name="Line 19">
                <a:extLst>
                  <a:ext uri="{FF2B5EF4-FFF2-40B4-BE49-F238E27FC236}">
                    <a16:creationId xmlns:a16="http://schemas.microsoft.com/office/drawing/2014/main" id="{F2BBC6C7-D2CB-FB4C-5ABF-93AD4C4A69B3}"/>
                  </a:ext>
                </a:extLst>
              </p:cNvPr>
              <p:cNvSpPr>
                <a:spLocks noChangeShapeType="1"/>
              </p:cNvSpPr>
              <p:nvPr userDrawn="1"/>
            </p:nvSpPr>
            <p:spPr bwMode="auto">
              <a:xfrm>
                <a:off x="881062" y="4410125"/>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90" name="Line 20">
                <a:extLst>
                  <a:ext uri="{FF2B5EF4-FFF2-40B4-BE49-F238E27FC236}">
                    <a16:creationId xmlns:a16="http://schemas.microsoft.com/office/drawing/2014/main" id="{8AEE5A8B-61DD-83FC-2729-AB0909BF3CE1}"/>
                  </a:ext>
                </a:extLst>
              </p:cNvPr>
              <p:cNvSpPr>
                <a:spLocks noChangeShapeType="1"/>
              </p:cNvSpPr>
              <p:nvPr userDrawn="1"/>
            </p:nvSpPr>
            <p:spPr bwMode="auto">
              <a:xfrm>
                <a:off x="881062" y="4266650"/>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91" name="Line 21">
                <a:extLst>
                  <a:ext uri="{FF2B5EF4-FFF2-40B4-BE49-F238E27FC236}">
                    <a16:creationId xmlns:a16="http://schemas.microsoft.com/office/drawing/2014/main" id="{7B677D3C-D031-0D6D-AB67-3CB24B1F218A}"/>
                  </a:ext>
                </a:extLst>
              </p:cNvPr>
              <p:cNvSpPr>
                <a:spLocks noChangeShapeType="1"/>
              </p:cNvSpPr>
              <p:nvPr userDrawn="1"/>
            </p:nvSpPr>
            <p:spPr bwMode="auto">
              <a:xfrm>
                <a:off x="881062" y="4121424"/>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92" name="Line 22">
                <a:extLst>
                  <a:ext uri="{FF2B5EF4-FFF2-40B4-BE49-F238E27FC236}">
                    <a16:creationId xmlns:a16="http://schemas.microsoft.com/office/drawing/2014/main" id="{1421D2EB-4876-1243-967C-7D4F6848E664}"/>
                  </a:ext>
                </a:extLst>
              </p:cNvPr>
              <p:cNvSpPr>
                <a:spLocks noChangeShapeType="1"/>
              </p:cNvSpPr>
              <p:nvPr userDrawn="1"/>
            </p:nvSpPr>
            <p:spPr bwMode="auto">
              <a:xfrm>
                <a:off x="881062" y="3834474"/>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93" name="Line 23">
                <a:extLst>
                  <a:ext uri="{FF2B5EF4-FFF2-40B4-BE49-F238E27FC236}">
                    <a16:creationId xmlns:a16="http://schemas.microsoft.com/office/drawing/2014/main" id="{4B69A440-E17A-0196-C8D0-079D60CF6565}"/>
                  </a:ext>
                </a:extLst>
              </p:cNvPr>
              <p:cNvSpPr>
                <a:spLocks noChangeShapeType="1"/>
              </p:cNvSpPr>
              <p:nvPr userDrawn="1"/>
            </p:nvSpPr>
            <p:spPr bwMode="auto">
              <a:xfrm>
                <a:off x="881062" y="3689250"/>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94" name="Line 24">
                <a:extLst>
                  <a:ext uri="{FF2B5EF4-FFF2-40B4-BE49-F238E27FC236}">
                    <a16:creationId xmlns:a16="http://schemas.microsoft.com/office/drawing/2014/main" id="{9F5BFD5C-7B55-959A-AE6F-A38EC76B4FC3}"/>
                  </a:ext>
                </a:extLst>
              </p:cNvPr>
              <p:cNvSpPr>
                <a:spLocks noChangeShapeType="1"/>
              </p:cNvSpPr>
              <p:nvPr userDrawn="1"/>
            </p:nvSpPr>
            <p:spPr bwMode="auto">
              <a:xfrm>
                <a:off x="881062" y="3545775"/>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95" name="Line 25">
                <a:extLst>
                  <a:ext uri="{FF2B5EF4-FFF2-40B4-BE49-F238E27FC236}">
                    <a16:creationId xmlns:a16="http://schemas.microsoft.com/office/drawing/2014/main" id="{599361B6-2D16-CE56-A467-23DBDC49C015}"/>
                  </a:ext>
                </a:extLst>
              </p:cNvPr>
              <p:cNvSpPr>
                <a:spLocks noChangeShapeType="1"/>
              </p:cNvSpPr>
              <p:nvPr userDrawn="1"/>
            </p:nvSpPr>
            <p:spPr bwMode="auto">
              <a:xfrm>
                <a:off x="881062" y="3402300"/>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96" name="Line 26">
                <a:extLst>
                  <a:ext uri="{FF2B5EF4-FFF2-40B4-BE49-F238E27FC236}">
                    <a16:creationId xmlns:a16="http://schemas.microsoft.com/office/drawing/2014/main" id="{4D71FD2A-225E-C234-E4D1-86ABE334C69E}"/>
                  </a:ext>
                </a:extLst>
              </p:cNvPr>
              <p:cNvSpPr>
                <a:spLocks noChangeShapeType="1"/>
              </p:cNvSpPr>
              <p:nvPr userDrawn="1"/>
            </p:nvSpPr>
            <p:spPr bwMode="auto">
              <a:xfrm>
                <a:off x="881062" y="3258825"/>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97" name="Line 27">
                <a:extLst>
                  <a:ext uri="{FF2B5EF4-FFF2-40B4-BE49-F238E27FC236}">
                    <a16:creationId xmlns:a16="http://schemas.microsoft.com/office/drawing/2014/main" id="{4591CD8E-95F2-B42F-1E83-BDD82A8E58B6}"/>
                  </a:ext>
                </a:extLst>
              </p:cNvPr>
              <p:cNvSpPr>
                <a:spLocks noChangeShapeType="1"/>
              </p:cNvSpPr>
              <p:nvPr userDrawn="1"/>
            </p:nvSpPr>
            <p:spPr bwMode="auto">
              <a:xfrm>
                <a:off x="881062" y="3113599"/>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98" name="Line 28">
                <a:extLst>
                  <a:ext uri="{FF2B5EF4-FFF2-40B4-BE49-F238E27FC236}">
                    <a16:creationId xmlns:a16="http://schemas.microsoft.com/office/drawing/2014/main" id="{FE614CC1-EF0F-1C5F-8949-0EB5BF150C69}"/>
                  </a:ext>
                </a:extLst>
              </p:cNvPr>
              <p:cNvSpPr>
                <a:spLocks noChangeShapeType="1"/>
              </p:cNvSpPr>
              <p:nvPr userDrawn="1"/>
            </p:nvSpPr>
            <p:spPr bwMode="auto">
              <a:xfrm>
                <a:off x="881062" y="2970124"/>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99" name="Line 29">
                <a:extLst>
                  <a:ext uri="{FF2B5EF4-FFF2-40B4-BE49-F238E27FC236}">
                    <a16:creationId xmlns:a16="http://schemas.microsoft.com/office/drawing/2014/main" id="{69B34D6E-57CF-BA56-D5FE-C12C3FD82741}"/>
                  </a:ext>
                </a:extLst>
              </p:cNvPr>
              <p:cNvSpPr>
                <a:spLocks noChangeShapeType="1"/>
              </p:cNvSpPr>
              <p:nvPr userDrawn="1"/>
            </p:nvSpPr>
            <p:spPr bwMode="auto">
              <a:xfrm>
                <a:off x="881062" y="2826649"/>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00" name="Line 30">
                <a:extLst>
                  <a:ext uri="{FF2B5EF4-FFF2-40B4-BE49-F238E27FC236}">
                    <a16:creationId xmlns:a16="http://schemas.microsoft.com/office/drawing/2014/main" id="{2908E5EA-1240-B61F-5587-0F1AB62A6C38}"/>
                  </a:ext>
                </a:extLst>
              </p:cNvPr>
              <p:cNvSpPr>
                <a:spLocks noChangeShapeType="1"/>
              </p:cNvSpPr>
              <p:nvPr userDrawn="1"/>
            </p:nvSpPr>
            <p:spPr bwMode="auto">
              <a:xfrm>
                <a:off x="881062" y="2681425"/>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01" name="Line 31">
                <a:extLst>
                  <a:ext uri="{FF2B5EF4-FFF2-40B4-BE49-F238E27FC236}">
                    <a16:creationId xmlns:a16="http://schemas.microsoft.com/office/drawing/2014/main" id="{B212CA26-84A1-4B02-D2D7-1F0E1917243F}"/>
                  </a:ext>
                </a:extLst>
              </p:cNvPr>
              <p:cNvSpPr>
                <a:spLocks noChangeShapeType="1"/>
              </p:cNvSpPr>
              <p:nvPr userDrawn="1"/>
            </p:nvSpPr>
            <p:spPr bwMode="auto">
              <a:xfrm>
                <a:off x="881062" y="2537950"/>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02" name="Line 32">
                <a:extLst>
                  <a:ext uri="{FF2B5EF4-FFF2-40B4-BE49-F238E27FC236}">
                    <a16:creationId xmlns:a16="http://schemas.microsoft.com/office/drawing/2014/main" id="{3431510B-4A92-8D18-6D08-C866B1086EA9}"/>
                  </a:ext>
                </a:extLst>
              </p:cNvPr>
              <p:cNvSpPr>
                <a:spLocks noChangeShapeType="1"/>
              </p:cNvSpPr>
              <p:nvPr userDrawn="1"/>
            </p:nvSpPr>
            <p:spPr bwMode="auto">
              <a:xfrm>
                <a:off x="881062" y="2394475"/>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03" name="Line 33">
                <a:extLst>
                  <a:ext uri="{FF2B5EF4-FFF2-40B4-BE49-F238E27FC236}">
                    <a16:creationId xmlns:a16="http://schemas.microsoft.com/office/drawing/2014/main" id="{B2B5DD63-5483-4715-7218-19F842CD3AB8}"/>
                  </a:ext>
                </a:extLst>
              </p:cNvPr>
              <p:cNvSpPr>
                <a:spLocks noChangeShapeType="1"/>
              </p:cNvSpPr>
              <p:nvPr userDrawn="1"/>
            </p:nvSpPr>
            <p:spPr bwMode="auto">
              <a:xfrm>
                <a:off x="881062" y="2249249"/>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04" name="Line 34">
                <a:extLst>
                  <a:ext uri="{FF2B5EF4-FFF2-40B4-BE49-F238E27FC236}">
                    <a16:creationId xmlns:a16="http://schemas.microsoft.com/office/drawing/2014/main" id="{055397C8-25AC-4994-36B7-5BE6ED2F95DE}"/>
                  </a:ext>
                </a:extLst>
              </p:cNvPr>
              <p:cNvSpPr>
                <a:spLocks noChangeShapeType="1"/>
              </p:cNvSpPr>
              <p:nvPr userDrawn="1"/>
            </p:nvSpPr>
            <p:spPr bwMode="auto">
              <a:xfrm>
                <a:off x="881062" y="2105774"/>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05" name="Line 35">
                <a:extLst>
                  <a:ext uri="{FF2B5EF4-FFF2-40B4-BE49-F238E27FC236}">
                    <a16:creationId xmlns:a16="http://schemas.microsoft.com/office/drawing/2014/main" id="{08D58F83-D56E-9E88-4A5E-7A3808AA5D15}"/>
                  </a:ext>
                </a:extLst>
              </p:cNvPr>
              <p:cNvSpPr>
                <a:spLocks noChangeShapeType="1"/>
              </p:cNvSpPr>
              <p:nvPr userDrawn="1"/>
            </p:nvSpPr>
            <p:spPr bwMode="auto">
              <a:xfrm>
                <a:off x="881062" y="1960550"/>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06" name="Line 36">
                <a:extLst>
                  <a:ext uri="{FF2B5EF4-FFF2-40B4-BE49-F238E27FC236}">
                    <a16:creationId xmlns:a16="http://schemas.microsoft.com/office/drawing/2014/main" id="{C8A03C20-A603-0E51-CCD0-74287FD2F331}"/>
                  </a:ext>
                </a:extLst>
              </p:cNvPr>
              <p:cNvSpPr>
                <a:spLocks noChangeShapeType="1"/>
              </p:cNvSpPr>
              <p:nvPr userDrawn="1"/>
            </p:nvSpPr>
            <p:spPr bwMode="auto">
              <a:xfrm>
                <a:off x="881062" y="1818824"/>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07" name="Line 37">
                <a:extLst>
                  <a:ext uri="{FF2B5EF4-FFF2-40B4-BE49-F238E27FC236}">
                    <a16:creationId xmlns:a16="http://schemas.microsoft.com/office/drawing/2014/main" id="{1AB41AF9-2812-84A2-045E-DD8D3D2AB4E7}"/>
                  </a:ext>
                </a:extLst>
              </p:cNvPr>
              <p:cNvSpPr>
                <a:spLocks noChangeShapeType="1"/>
              </p:cNvSpPr>
              <p:nvPr userDrawn="1"/>
            </p:nvSpPr>
            <p:spPr bwMode="auto">
              <a:xfrm>
                <a:off x="881062" y="1673600"/>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08" name="Line 38">
                <a:extLst>
                  <a:ext uri="{FF2B5EF4-FFF2-40B4-BE49-F238E27FC236}">
                    <a16:creationId xmlns:a16="http://schemas.microsoft.com/office/drawing/2014/main" id="{6A653204-227B-9337-F320-3923D3F64217}"/>
                  </a:ext>
                </a:extLst>
              </p:cNvPr>
              <p:cNvSpPr>
                <a:spLocks noChangeShapeType="1"/>
              </p:cNvSpPr>
              <p:nvPr userDrawn="1"/>
            </p:nvSpPr>
            <p:spPr bwMode="auto">
              <a:xfrm>
                <a:off x="881062" y="1530125"/>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09" name="Line 39">
                <a:extLst>
                  <a:ext uri="{FF2B5EF4-FFF2-40B4-BE49-F238E27FC236}">
                    <a16:creationId xmlns:a16="http://schemas.microsoft.com/office/drawing/2014/main" id="{1B25041E-6450-0E3F-54E4-41F995293661}"/>
                  </a:ext>
                </a:extLst>
              </p:cNvPr>
              <p:cNvSpPr>
                <a:spLocks noChangeShapeType="1"/>
              </p:cNvSpPr>
              <p:nvPr userDrawn="1"/>
            </p:nvSpPr>
            <p:spPr bwMode="auto">
              <a:xfrm>
                <a:off x="881062" y="1386650"/>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1" name="Line 102">
                <a:extLst>
                  <a:ext uri="{FF2B5EF4-FFF2-40B4-BE49-F238E27FC236}">
                    <a16:creationId xmlns:a16="http://schemas.microsoft.com/office/drawing/2014/main" id="{8CA1A4CF-91CB-7714-25E7-81CD49EB29FF}"/>
                  </a:ext>
                </a:extLst>
              </p:cNvPr>
              <p:cNvSpPr>
                <a:spLocks noChangeShapeType="1"/>
              </p:cNvSpPr>
              <p:nvPr userDrawn="1"/>
            </p:nvSpPr>
            <p:spPr bwMode="auto">
              <a:xfrm>
                <a:off x="881062" y="3977949"/>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grpSp>
            <p:nvGrpSpPr>
              <p:cNvPr id="7275" name="グループ化 117">
                <a:extLst>
                  <a:ext uri="{FF2B5EF4-FFF2-40B4-BE49-F238E27FC236}">
                    <a16:creationId xmlns:a16="http://schemas.microsoft.com/office/drawing/2014/main" id="{8C7D109D-71C7-86DA-5E2B-58D843B645F8}"/>
                  </a:ext>
                </a:extLst>
              </p:cNvPr>
              <p:cNvGrpSpPr>
                <a:grpSpLocks/>
              </p:cNvGrpSpPr>
              <p:nvPr userDrawn="1"/>
            </p:nvGrpSpPr>
            <p:grpSpPr bwMode="auto">
              <a:xfrm>
                <a:off x="881062" y="6714000"/>
                <a:ext cx="8929688" cy="144000"/>
                <a:chOff x="881062" y="6858000"/>
                <a:chExt cx="8929688" cy="144000"/>
              </a:xfrm>
            </p:grpSpPr>
            <p:sp>
              <p:nvSpPr>
                <p:cNvPr id="116" name="Line 4">
                  <a:extLst>
                    <a:ext uri="{FF2B5EF4-FFF2-40B4-BE49-F238E27FC236}">
                      <a16:creationId xmlns:a16="http://schemas.microsoft.com/office/drawing/2014/main" id="{4556481F-4B15-806A-1CEC-08EDEE42A8C9}"/>
                    </a:ext>
                  </a:extLst>
                </p:cNvPr>
                <p:cNvSpPr>
                  <a:spLocks noChangeShapeType="1"/>
                </p:cNvSpPr>
                <p:nvPr userDrawn="1"/>
              </p:nvSpPr>
              <p:spPr bwMode="auto">
                <a:xfrm>
                  <a:off x="881062" y="6858474"/>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17" name="Line 4">
                  <a:extLst>
                    <a:ext uri="{FF2B5EF4-FFF2-40B4-BE49-F238E27FC236}">
                      <a16:creationId xmlns:a16="http://schemas.microsoft.com/office/drawing/2014/main" id="{37EFAE9D-A403-2EDE-515D-D3FE767AA0C3}"/>
                    </a:ext>
                  </a:extLst>
                </p:cNvPr>
                <p:cNvSpPr>
                  <a:spLocks noChangeShapeType="1"/>
                </p:cNvSpPr>
                <p:nvPr userDrawn="1"/>
              </p:nvSpPr>
              <p:spPr bwMode="auto">
                <a:xfrm>
                  <a:off x="881062" y="7001949"/>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grpSp>
        </p:grpSp>
        <p:sp>
          <p:nvSpPr>
            <p:cNvPr id="119" name="Line 99">
              <a:extLst>
                <a:ext uri="{FF2B5EF4-FFF2-40B4-BE49-F238E27FC236}">
                  <a16:creationId xmlns:a16="http://schemas.microsoft.com/office/drawing/2014/main" id="{81D73F46-4204-B511-6E5E-4372C25CB3CD}"/>
                </a:ext>
              </a:extLst>
            </p:cNvPr>
            <p:cNvSpPr>
              <a:spLocks noChangeShapeType="1"/>
            </p:cNvSpPr>
            <p:nvPr userDrawn="1"/>
          </p:nvSpPr>
          <p:spPr bwMode="auto">
            <a:xfrm>
              <a:off x="881802"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21" name="Line 99">
              <a:extLst>
                <a:ext uri="{FF2B5EF4-FFF2-40B4-BE49-F238E27FC236}">
                  <a16:creationId xmlns:a16="http://schemas.microsoft.com/office/drawing/2014/main" id="{77A445A7-98EB-71E0-DCDB-E2A5286CF86D}"/>
                </a:ext>
              </a:extLst>
            </p:cNvPr>
            <p:cNvSpPr>
              <a:spLocks noChangeShapeType="1"/>
            </p:cNvSpPr>
            <p:nvPr userDrawn="1"/>
          </p:nvSpPr>
          <p:spPr bwMode="auto">
            <a:xfrm>
              <a:off x="737854"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22" name="Line 100">
              <a:extLst>
                <a:ext uri="{FF2B5EF4-FFF2-40B4-BE49-F238E27FC236}">
                  <a16:creationId xmlns:a16="http://schemas.microsoft.com/office/drawing/2014/main" id="{98885F3B-C8A4-0FD3-3539-FE0304548BBB}"/>
                </a:ext>
              </a:extLst>
            </p:cNvPr>
            <p:cNvSpPr>
              <a:spLocks noChangeShapeType="1"/>
            </p:cNvSpPr>
            <p:nvPr userDrawn="1"/>
          </p:nvSpPr>
          <p:spPr bwMode="auto">
            <a:xfrm>
              <a:off x="9810010"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23" name="Line 100">
              <a:extLst>
                <a:ext uri="{FF2B5EF4-FFF2-40B4-BE49-F238E27FC236}">
                  <a16:creationId xmlns:a16="http://schemas.microsoft.com/office/drawing/2014/main" id="{639B180B-9F25-BE80-C6CA-FDA1B0520574}"/>
                </a:ext>
              </a:extLst>
            </p:cNvPr>
            <p:cNvSpPr>
              <a:spLocks noChangeShapeType="1"/>
            </p:cNvSpPr>
            <p:nvPr userDrawn="1"/>
          </p:nvSpPr>
          <p:spPr bwMode="auto">
            <a:xfrm>
              <a:off x="9953958"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grpSp>
      <p:sp>
        <p:nvSpPr>
          <p:cNvPr id="2" name="テキスト ボックス 1">
            <a:extLst>
              <a:ext uri="{FF2B5EF4-FFF2-40B4-BE49-F238E27FC236}">
                <a16:creationId xmlns:a16="http://schemas.microsoft.com/office/drawing/2014/main" id="{3F248C03-113C-A132-B909-176A2893CB11}"/>
              </a:ext>
            </a:extLst>
          </p:cNvPr>
          <p:cNvSpPr txBox="1"/>
          <p:nvPr userDrawn="1"/>
        </p:nvSpPr>
        <p:spPr>
          <a:xfrm>
            <a:off x="9417050" y="6581775"/>
            <a:ext cx="212726" cy="171450"/>
          </a:xfrm>
          <a:prstGeom prst="rect">
            <a:avLst/>
          </a:prstGeom>
          <a:solidFill>
            <a:srgbClr val="009C89"/>
          </a:solidFill>
          <a:ln>
            <a:solidFill>
              <a:srgbClr val="009C89"/>
            </a:solidFill>
          </a:ln>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74F82C6A-9175-4A50-88BA-7A6690A5AB63}" type="slidenum">
              <a:rPr kumimoji="1" lang="ja-JP" altLang="en-US" sz="13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300" dirty="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573786" r:id="rId1"/>
    <p:sldLayoutId id="2147573787" r:id="rId2"/>
    <p:sldLayoutId id="2147573788" r:id="rId3"/>
    <p:sldLayoutId id="2147573789" r:id="rId4"/>
    <p:sldLayoutId id="2147573790" r:id="rId5"/>
    <p:sldLayoutId id="2147573791" r:id="rId6"/>
    <p:sldLayoutId id="2147573792" r:id="rId7"/>
    <p:sldLayoutId id="2147573793" r:id="rId8"/>
    <p:sldLayoutId id="2147573717" r:id="rId9"/>
    <p:sldLayoutId id="2147573794" r:id="rId10"/>
    <p:sldLayoutId id="2147573795" r:id="rId11"/>
  </p:sldLayoutIdLst>
  <p:hf hdr="0" ftr="0" dt="0"/>
  <p:txStyles>
    <p:titleStyle>
      <a:lvl1pPr algn="l" defTabSz="781050" rtl="0" eaLnBrk="0" fontAlgn="base" hangingPunct="0">
        <a:lnSpc>
          <a:spcPct val="90000"/>
        </a:lnSpc>
        <a:spcBef>
          <a:spcPct val="0"/>
        </a:spcBef>
        <a:spcAft>
          <a:spcPct val="0"/>
        </a:spcAft>
        <a:defRPr kumimoji="1" sz="3700" kern="1200">
          <a:solidFill>
            <a:schemeClr val="tx1"/>
          </a:solidFill>
          <a:latin typeface="+mj-lt"/>
          <a:ea typeface="+mj-ea"/>
          <a:cs typeface="+mj-cs"/>
        </a:defRPr>
      </a:lvl1pPr>
      <a:lvl2pPr algn="l" defTabSz="781050" rtl="0" eaLnBrk="0" fontAlgn="base" hangingPunct="0">
        <a:lnSpc>
          <a:spcPct val="90000"/>
        </a:lnSpc>
        <a:spcBef>
          <a:spcPct val="0"/>
        </a:spcBef>
        <a:spcAft>
          <a:spcPct val="0"/>
        </a:spcAft>
        <a:defRPr kumimoji="1" sz="3700">
          <a:solidFill>
            <a:schemeClr val="tx1"/>
          </a:solidFill>
          <a:latin typeface="Arial" panose="020B0604020202020204" pitchFamily="34" charset="0"/>
          <a:ea typeface="Meiryo UI" panose="020B0604030504040204" pitchFamily="50" charset="-128"/>
        </a:defRPr>
      </a:lvl2pPr>
      <a:lvl3pPr algn="l" defTabSz="781050" rtl="0" eaLnBrk="0" fontAlgn="base" hangingPunct="0">
        <a:lnSpc>
          <a:spcPct val="90000"/>
        </a:lnSpc>
        <a:spcBef>
          <a:spcPct val="0"/>
        </a:spcBef>
        <a:spcAft>
          <a:spcPct val="0"/>
        </a:spcAft>
        <a:defRPr kumimoji="1" sz="3700">
          <a:solidFill>
            <a:schemeClr val="tx1"/>
          </a:solidFill>
          <a:latin typeface="Arial" panose="020B0604020202020204" pitchFamily="34" charset="0"/>
          <a:ea typeface="Meiryo UI" panose="020B0604030504040204" pitchFamily="50" charset="-128"/>
        </a:defRPr>
      </a:lvl3pPr>
      <a:lvl4pPr algn="l" defTabSz="781050" rtl="0" eaLnBrk="0" fontAlgn="base" hangingPunct="0">
        <a:lnSpc>
          <a:spcPct val="90000"/>
        </a:lnSpc>
        <a:spcBef>
          <a:spcPct val="0"/>
        </a:spcBef>
        <a:spcAft>
          <a:spcPct val="0"/>
        </a:spcAft>
        <a:defRPr kumimoji="1" sz="3700">
          <a:solidFill>
            <a:schemeClr val="tx1"/>
          </a:solidFill>
          <a:latin typeface="Arial" panose="020B0604020202020204" pitchFamily="34" charset="0"/>
          <a:ea typeface="Meiryo UI" panose="020B0604030504040204" pitchFamily="50" charset="-128"/>
        </a:defRPr>
      </a:lvl4pPr>
      <a:lvl5pPr algn="l" defTabSz="781050" rtl="0" eaLnBrk="0" fontAlgn="base" hangingPunct="0">
        <a:lnSpc>
          <a:spcPct val="90000"/>
        </a:lnSpc>
        <a:spcBef>
          <a:spcPct val="0"/>
        </a:spcBef>
        <a:spcAft>
          <a:spcPct val="0"/>
        </a:spcAft>
        <a:defRPr kumimoji="1" sz="3700">
          <a:solidFill>
            <a:schemeClr val="tx1"/>
          </a:solidFill>
          <a:latin typeface="Arial" panose="020B0604020202020204" pitchFamily="34" charset="0"/>
          <a:ea typeface="Meiryo UI" panose="020B0604030504040204" pitchFamily="50" charset="-128"/>
        </a:defRPr>
      </a:lvl5pPr>
      <a:lvl6pPr marL="457200" algn="l" defTabSz="781050" rtl="0" fontAlgn="base">
        <a:lnSpc>
          <a:spcPct val="90000"/>
        </a:lnSpc>
        <a:spcBef>
          <a:spcPct val="0"/>
        </a:spcBef>
        <a:spcAft>
          <a:spcPct val="0"/>
        </a:spcAft>
        <a:defRPr kumimoji="1" sz="3700">
          <a:solidFill>
            <a:schemeClr val="tx1"/>
          </a:solidFill>
          <a:latin typeface="Arial" panose="020B0604020202020204" pitchFamily="34" charset="0"/>
          <a:ea typeface="Meiryo UI" panose="020B0604030504040204" pitchFamily="50" charset="-128"/>
        </a:defRPr>
      </a:lvl6pPr>
      <a:lvl7pPr marL="914400" algn="l" defTabSz="781050" rtl="0" fontAlgn="base">
        <a:lnSpc>
          <a:spcPct val="90000"/>
        </a:lnSpc>
        <a:spcBef>
          <a:spcPct val="0"/>
        </a:spcBef>
        <a:spcAft>
          <a:spcPct val="0"/>
        </a:spcAft>
        <a:defRPr kumimoji="1" sz="3700">
          <a:solidFill>
            <a:schemeClr val="tx1"/>
          </a:solidFill>
          <a:latin typeface="Arial" panose="020B0604020202020204" pitchFamily="34" charset="0"/>
          <a:ea typeface="Meiryo UI" panose="020B0604030504040204" pitchFamily="50" charset="-128"/>
        </a:defRPr>
      </a:lvl7pPr>
      <a:lvl8pPr marL="1371600" algn="l" defTabSz="781050" rtl="0" fontAlgn="base">
        <a:lnSpc>
          <a:spcPct val="90000"/>
        </a:lnSpc>
        <a:spcBef>
          <a:spcPct val="0"/>
        </a:spcBef>
        <a:spcAft>
          <a:spcPct val="0"/>
        </a:spcAft>
        <a:defRPr kumimoji="1" sz="3700">
          <a:solidFill>
            <a:schemeClr val="tx1"/>
          </a:solidFill>
          <a:latin typeface="Arial" panose="020B0604020202020204" pitchFamily="34" charset="0"/>
          <a:ea typeface="Meiryo UI" panose="020B0604030504040204" pitchFamily="50" charset="-128"/>
        </a:defRPr>
      </a:lvl8pPr>
      <a:lvl9pPr marL="1828800" algn="l" defTabSz="781050" rtl="0" fontAlgn="base">
        <a:lnSpc>
          <a:spcPct val="90000"/>
        </a:lnSpc>
        <a:spcBef>
          <a:spcPct val="0"/>
        </a:spcBef>
        <a:spcAft>
          <a:spcPct val="0"/>
        </a:spcAft>
        <a:defRPr kumimoji="1" sz="3700">
          <a:solidFill>
            <a:schemeClr val="tx1"/>
          </a:solidFill>
          <a:latin typeface="Arial" panose="020B0604020202020204" pitchFamily="34" charset="0"/>
          <a:ea typeface="Meiryo UI" panose="020B0604030504040204" pitchFamily="50" charset="-128"/>
        </a:defRPr>
      </a:lvl9pPr>
    </p:titleStyle>
    <p:bodyStyle>
      <a:lvl1pPr marL="195263" indent="-195263" algn="l" defTabSz="781050" rtl="0" eaLnBrk="0" fontAlgn="base" hangingPunct="0">
        <a:lnSpc>
          <a:spcPct val="90000"/>
        </a:lnSpc>
        <a:spcBef>
          <a:spcPts val="850"/>
        </a:spcBef>
        <a:spcAft>
          <a:spcPct val="0"/>
        </a:spcAft>
        <a:buFont typeface="Arial" panose="020B0604020202020204" pitchFamily="34" charset="0"/>
        <a:buChar char="•"/>
        <a:defRPr kumimoji="1" sz="2300" kern="1200">
          <a:solidFill>
            <a:schemeClr val="tx1"/>
          </a:solidFill>
          <a:latin typeface="+mn-lt"/>
          <a:ea typeface="+mn-ea"/>
          <a:cs typeface="+mn-cs"/>
        </a:defRPr>
      </a:lvl1pPr>
      <a:lvl2pPr marL="585788" indent="-195263" algn="l" defTabSz="781050" rtl="0" eaLnBrk="0" fontAlgn="base" hangingPunct="0">
        <a:lnSpc>
          <a:spcPct val="90000"/>
        </a:lnSpc>
        <a:spcBef>
          <a:spcPts val="425"/>
        </a:spcBef>
        <a:spcAft>
          <a:spcPct val="0"/>
        </a:spcAft>
        <a:buFont typeface="Arial" panose="020B0604020202020204" pitchFamily="34" charset="0"/>
        <a:buChar char="•"/>
        <a:defRPr kumimoji="1" sz="2000" kern="1200">
          <a:solidFill>
            <a:schemeClr val="tx1"/>
          </a:solidFill>
          <a:latin typeface="+mn-lt"/>
          <a:ea typeface="+mn-ea"/>
          <a:cs typeface="+mn-cs"/>
        </a:defRPr>
      </a:lvl2pPr>
      <a:lvl3pPr marL="976313" indent="-195263" algn="l" defTabSz="781050" rtl="0" eaLnBrk="0" fontAlgn="base" hangingPunct="0">
        <a:lnSpc>
          <a:spcPct val="90000"/>
        </a:lnSpc>
        <a:spcBef>
          <a:spcPts val="425"/>
        </a:spcBef>
        <a:spcAft>
          <a:spcPct val="0"/>
        </a:spcAft>
        <a:buFont typeface="Arial" panose="020B0604020202020204" pitchFamily="34" charset="0"/>
        <a:buChar char="•"/>
        <a:defRPr kumimoji="1" sz="1700" kern="1200">
          <a:solidFill>
            <a:schemeClr val="tx1"/>
          </a:solidFill>
          <a:latin typeface="+mn-lt"/>
          <a:ea typeface="+mn-ea"/>
          <a:cs typeface="+mn-cs"/>
        </a:defRPr>
      </a:lvl3pPr>
      <a:lvl4pPr marL="1368425" indent="-195263" algn="l" defTabSz="781050" rtl="0" eaLnBrk="0" fontAlgn="base" hangingPunct="0">
        <a:lnSpc>
          <a:spcPct val="90000"/>
        </a:lnSpc>
        <a:spcBef>
          <a:spcPts val="425"/>
        </a:spcBef>
        <a:spcAft>
          <a:spcPct val="0"/>
        </a:spcAft>
        <a:buFont typeface="Arial" panose="020B0604020202020204" pitchFamily="34" charset="0"/>
        <a:buChar char="•"/>
        <a:defRPr kumimoji="1" sz="1500" kern="1200">
          <a:solidFill>
            <a:schemeClr val="tx1"/>
          </a:solidFill>
          <a:latin typeface="+mn-lt"/>
          <a:ea typeface="+mn-ea"/>
          <a:cs typeface="+mn-cs"/>
        </a:defRPr>
      </a:lvl4pPr>
      <a:lvl5pPr marL="1758950" indent="-195263" algn="l" defTabSz="781050" rtl="0" eaLnBrk="0" fontAlgn="base" hangingPunct="0">
        <a:lnSpc>
          <a:spcPct val="90000"/>
        </a:lnSpc>
        <a:spcBef>
          <a:spcPts val="425"/>
        </a:spcBef>
        <a:spcAft>
          <a:spcPct val="0"/>
        </a:spcAft>
        <a:buFont typeface="Arial" panose="020B0604020202020204" pitchFamily="34" charset="0"/>
        <a:buChar char="•"/>
        <a:defRPr kumimoji="1" sz="1500" kern="1200">
          <a:solidFill>
            <a:schemeClr val="tx1"/>
          </a:solidFill>
          <a:latin typeface="+mn-lt"/>
          <a:ea typeface="+mn-ea"/>
          <a:cs typeface="+mn-cs"/>
        </a:defRPr>
      </a:lvl5pPr>
      <a:lvl6pPr marL="2150565" indent="-195506" algn="l" defTabSz="782023" rtl="0" eaLnBrk="1" latinLnBrk="0" hangingPunct="1">
        <a:lnSpc>
          <a:spcPct val="90000"/>
        </a:lnSpc>
        <a:spcBef>
          <a:spcPts val="428"/>
        </a:spcBef>
        <a:buFont typeface="Arial" panose="020B0604020202020204" pitchFamily="34" charset="0"/>
        <a:buChar char="•"/>
        <a:defRPr kumimoji="1" sz="1539" kern="1200">
          <a:solidFill>
            <a:schemeClr val="tx1"/>
          </a:solidFill>
          <a:latin typeface="+mn-lt"/>
          <a:ea typeface="+mn-ea"/>
          <a:cs typeface="+mn-cs"/>
        </a:defRPr>
      </a:lvl6pPr>
      <a:lvl7pPr marL="2541577" indent="-195506" algn="l" defTabSz="782023" rtl="0" eaLnBrk="1" latinLnBrk="0" hangingPunct="1">
        <a:lnSpc>
          <a:spcPct val="90000"/>
        </a:lnSpc>
        <a:spcBef>
          <a:spcPts val="428"/>
        </a:spcBef>
        <a:buFont typeface="Arial" panose="020B0604020202020204" pitchFamily="34" charset="0"/>
        <a:buChar char="•"/>
        <a:defRPr kumimoji="1" sz="1539" kern="1200">
          <a:solidFill>
            <a:schemeClr val="tx1"/>
          </a:solidFill>
          <a:latin typeface="+mn-lt"/>
          <a:ea typeface="+mn-ea"/>
          <a:cs typeface="+mn-cs"/>
        </a:defRPr>
      </a:lvl7pPr>
      <a:lvl8pPr marL="2932589" indent="-195506" algn="l" defTabSz="782023" rtl="0" eaLnBrk="1" latinLnBrk="0" hangingPunct="1">
        <a:lnSpc>
          <a:spcPct val="90000"/>
        </a:lnSpc>
        <a:spcBef>
          <a:spcPts val="428"/>
        </a:spcBef>
        <a:buFont typeface="Arial" panose="020B0604020202020204" pitchFamily="34" charset="0"/>
        <a:buChar char="•"/>
        <a:defRPr kumimoji="1" sz="1539" kern="1200">
          <a:solidFill>
            <a:schemeClr val="tx1"/>
          </a:solidFill>
          <a:latin typeface="+mn-lt"/>
          <a:ea typeface="+mn-ea"/>
          <a:cs typeface="+mn-cs"/>
        </a:defRPr>
      </a:lvl8pPr>
      <a:lvl9pPr marL="3323600" indent="-195506" algn="l" defTabSz="782023" rtl="0" eaLnBrk="1" latinLnBrk="0" hangingPunct="1">
        <a:lnSpc>
          <a:spcPct val="90000"/>
        </a:lnSpc>
        <a:spcBef>
          <a:spcPts val="428"/>
        </a:spcBef>
        <a:buFont typeface="Arial" panose="020B0604020202020204" pitchFamily="34" charset="0"/>
        <a:buChar char="•"/>
        <a:defRPr kumimoji="1" sz="1539" kern="1200">
          <a:solidFill>
            <a:schemeClr val="tx1"/>
          </a:solidFill>
          <a:latin typeface="+mn-lt"/>
          <a:ea typeface="+mn-ea"/>
          <a:cs typeface="+mn-cs"/>
        </a:defRPr>
      </a:lvl9pPr>
    </p:bodyStyle>
    <p:otherStyle>
      <a:defPPr>
        <a:defRPr lang="ja-JP"/>
      </a:defPPr>
      <a:lvl1pPr marL="0" algn="l" defTabSz="782023" rtl="0" eaLnBrk="1" latinLnBrk="0" hangingPunct="1">
        <a:defRPr kumimoji="1" sz="1539" kern="1200">
          <a:solidFill>
            <a:schemeClr val="tx1"/>
          </a:solidFill>
          <a:latin typeface="+mn-lt"/>
          <a:ea typeface="+mn-ea"/>
          <a:cs typeface="+mn-cs"/>
        </a:defRPr>
      </a:lvl1pPr>
      <a:lvl2pPr marL="391012" algn="l" defTabSz="782023" rtl="0" eaLnBrk="1" latinLnBrk="0" hangingPunct="1">
        <a:defRPr kumimoji="1" sz="1539" kern="1200">
          <a:solidFill>
            <a:schemeClr val="tx1"/>
          </a:solidFill>
          <a:latin typeface="+mn-lt"/>
          <a:ea typeface="+mn-ea"/>
          <a:cs typeface="+mn-cs"/>
        </a:defRPr>
      </a:lvl2pPr>
      <a:lvl3pPr marL="782023" algn="l" defTabSz="782023" rtl="0" eaLnBrk="1" latinLnBrk="0" hangingPunct="1">
        <a:defRPr kumimoji="1" sz="1539" kern="1200">
          <a:solidFill>
            <a:schemeClr val="tx1"/>
          </a:solidFill>
          <a:latin typeface="+mn-lt"/>
          <a:ea typeface="+mn-ea"/>
          <a:cs typeface="+mn-cs"/>
        </a:defRPr>
      </a:lvl3pPr>
      <a:lvl4pPr marL="1173036" algn="l" defTabSz="782023" rtl="0" eaLnBrk="1" latinLnBrk="0" hangingPunct="1">
        <a:defRPr kumimoji="1" sz="1539" kern="1200">
          <a:solidFill>
            <a:schemeClr val="tx1"/>
          </a:solidFill>
          <a:latin typeface="+mn-lt"/>
          <a:ea typeface="+mn-ea"/>
          <a:cs typeface="+mn-cs"/>
        </a:defRPr>
      </a:lvl4pPr>
      <a:lvl5pPr marL="1564047" algn="l" defTabSz="782023" rtl="0" eaLnBrk="1" latinLnBrk="0" hangingPunct="1">
        <a:defRPr kumimoji="1" sz="1539" kern="1200">
          <a:solidFill>
            <a:schemeClr val="tx1"/>
          </a:solidFill>
          <a:latin typeface="+mn-lt"/>
          <a:ea typeface="+mn-ea"/>
          <a:cs typeface="+mn-cs"/>
        </a:defRPr>
      </a:lvl5pPr>
      <a:lvl6pPr marL="1955059" algn="l" defTabSz="782023" rtl="0" eaLnBrk="1" latinLnBrk="0" hangingPunct="1">
        <a:defRPr kumimoji="1" sz="1539" kern="1200">
          <a:solidFill>
            <a:schemeClr val="tx1"/>
          </a:solidFill>
          <a:latin typeface="+mn-lt"/>
          <a:ea typeface="+mn-ea"/>
          <a:cs typeface="+mn-cs"/>
        </a:defRPr>
      </a:lvl6pPr>
      <a:lvl7pPr marL="2346070" algn="l" defTabSz="782023" rtl="0" eaLnBrk="1" latinLnBrk="0" hangingPunct="1">
        <a:defRPr kumimoji="1" sz="1539" kern="1200">
          <a:solidFill>
            <a:schemeClr val="tx1"/>
          </a:solidFill>
          <a:latin typeface="+mn-lt"/>
          <a:ea typeface="+mn-ea"/>
          <a:cs typeface="+mn-cs"/>
        </a:defRPr>
      </a:lvl7pPr>
      <a:lvl8pPr marL="2737083" algn="l" defTabSz="782023" rtl="0" eaLnBrk="1" latinLnBrk="0" hangingPunct="1">
        <a:defRPr kumimoji="1" sz="1539" kern="1200">
          <a:solidFill>
            <a:schemeClr val="tx1"/>
          </a:solidFill>
          <a:latin typeface="+mn-lt"/>
          <a:ea typeface="+mn-ea"/>
          <a:cs typeface="+mn-cs"/>
        </a:defRPr>
      </a:lvl8pPr>
      <a:lvl9pPr marL="3128094" algn="l" defTabSz="782023" rtl="0" eaLnBrk="1" latinLnBrk="0" hangingPunct="1">
        <a:defRPr kumimoji="1" sz="153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8194" name="グループ化 126">
            <a:extLst>
              <a:ext uri="{FF2B5EF4-FFF2-40B4-BE49-F238E27FC236}">
                <a16:creationId xmlns:a16="http://schemas.microsoft.com/office/drawing/2014/main" id="{257B6860-69BB-F584-75FE-37107724E8AB}"/>
              </a:ext>
            </a:extLst>
          </p:cNvPr>
          <p:cNvGrpSpPr>
            <a:grpSpLocks/>
          </p:cNvGrpSpPr>
          <p:nvPr userDrawn="1"/>
        </p:nvGrpSpPr>
        <p:grpSpPr bwMode="auto">
          <a:xfrm>
            <a:off x="550863" y="1143000"/>
            <a:ext cx="8804275" cy="5226050"/>
            <a:chOff x="593906" y="1260197"/>
            <a:chExt cx="9504000" cy="5760000"/>
          </a:xfrm>
        </p:grpSpPr>
        <p:sp>
          <p:nvSpPr>
            <p:cNvPr id="13" name="Rectangle 104">
              <a:extLst>
                <a:ext uri="{FF2B5EF4-FFF2-40B4-BE49-F238E27FC236}">
                  <a16:creationId xmlns:a16="http://schemas.microsoft.com/office/drawing/2014/main" id="{B97C85AD-890B-5EB0-DCF0-044679C3A9BE}"/>
                </a:ext>
              </a:extLst>
            </p:cNvPr>
            <p:cNvSpPr>
              <a:spLocks noChangeArrowheads="1"/>
            </p:cNvSpPr>
            <p:nvPr userDrawn="1"/>
          </p:nvSpPr>
          <p:spPr bwMode="auto">
            <a:xfrm>
              <a:off x="593906" y="1260197"/>
              <a:ext cx="9504000" cy="5760000"/>
            </a:xfrm>
            <a:prstGeom prst="rect">
              <a:avLst/>
            </a:prstGeom>
            <a:noFill/>
            <a:ln w="9525" cap="flat" cmpd="sng" algn="ctr">
              <a:noFill/>
              <a:prstDash val="solid"/>
              <a:miter lim="800000"/>
              <a:headEnd type="none" w="med" len="med"/>
              <a:tailEnd type="none" w="med" len="med"/>
            </a:ln>
            <a:effectLst/>
          </p:spPr>
          <p:txBody>
            <a:bodyPr wrap="none" anchor="ctr"/>
            <a:lstStyle/>
            <a:p>
              <a:pPr>
                <a:defRPr/>
              </a:pPr>
              <a:endParaRPr lang="ja-JP" altLang="en-US" sz="1507"/>
            </a:p>
          </p:txBody>
        </p:sp>
        <p:sp>
          <p:nvSpPr>
            <p:cNvPr id="14" name="Line 41">
              <a:extLst>
                <a:ext uri="{FF2B5EF4-FFF2-40B4-BE49-F238E27FC236}">
                  <a16:creationId xmlns:a16="http://schemas.microsoft.com/office/drawing/2014/main" id="{ADEB41C0-481C-E4BD-9E0B-667953E3B99F}"/>
                </a:ext>
              </a:extLst>
            </p:cNvPr>
            <p:cNvSpPr>
              <a:spLocks noChangeShapeType="1"/>
            </p:cNvSpPr>
            <p:nvPr userDrawn="1"/>
          </p:nvSpPr>
          <p:spPr bwMode="auto">
            <a:xfrm>
              <a:off x="1169698"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15" name="Line 42">
              <a:extLst>
                <a:ext uri="{FF2B5EF4-FFF2-40B4-BE49-F238E27FC236}">
                  <a16:creationId xmlns:a16="http://schemas.microsoft.com/office/drawing/2014/main" id="{7C07A023-5279-A02D-4A52-B9E0B2FC075E}"/>
                </a:ext>
              </a:extLst>
            </p:cNvPr>
            <p:cNvSpPr>
              <a:spLocks noChangeShapeType="1"/>
            </p:cNvSpPr>
            <p:nvPr userDrawn="1"/>
          </p:nvSpPr>
          <p:spPr bwMode="auto">
            <a:xfrm>
              <a:off x="1313646"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16" name="Line 43">
              <a:extLst>
                <a:ext uri="{FF2B5EF4-FFF2-40B4-BE49-F238E27FC236}">
                  <a16:creationId xmlns:a16="http://schemas.microsoft.com/office/drawing/2014/main" id="{5AC570EA-94A3-6DF8-BF28-FD08F3EDC8D4}"/>
                </a:ext>
              </a:extLst>
            </p:cNvPr>
            <p:cNvSpPr>
              <a:spLocks noChangeShapeType="1"/>
            </p:cNvSpPr>
            <p:nvPr userDrawn="1"/>
          </p:nvSpPr>
          <p:spPr bwMode="auto">
            <a:xfrm>
              <a:off x="1459308"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17" name="Line 44">
              <a:extLst>
                <a:ext uri="{FF2B5EF4-FFF2-40B4-BE49-F238E27FC236}">
                  <a16:creationId xmlns:a16="http://schemas.microsoft.com/office/drawing/2014/main" id="{C6297BF2-F7B5-D942-93F1-37A0E4C4146C}"/>
                </a:ext>
              </a:extLst>
            </p:cNvPr>
            <p:cNvSpPr>
              <a:spLocks noChangeShapeType="1"/>
            </p:cNvSpPr>
            <p:nvPr userDrawn="1"/>
          </p:nvSpPr>
          <p:spPr bwMode="auto">
            <a:xfrm>
              <a:off x="1601542"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18" name="Line 45">
              <a:extLst>
                <a:ext uri="{FF2B5EF4-FFF2-40B4-BE49-F238E27FC236}">
                  <a16:creationId xmlns:a16="http://schemas.microsoft.com/office/drawing/2014/main" id="{5E78157D-6259-8505-DE7B-0FD034B5B148}"/>
                </a:ext>
              </a:extLst>
            </p:cNvPr>
            <p:cNvSpPr>
              <a:spLocks noChangeShapeType="1"/>
            </p:cNvSpPr>
            <p:nvPr userDrawn="1"/>
          </p:nvSpPr>
          <p:spPr bwMode="auto">
            <a:xfrm>
              <a:off x="1745491"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19" name="Line 46">
              <a:extLst>
                <a:ext uri="{FF2B5EF4-FFF2-40B4-BE49-F238E27FC236}">
                  <a16:creationId xmlns:a16="http://schemas.microsoft.com/office/drawing/2014/main" id="{DD62147D-8FD3-1EB2-B034-38ABFEAC2818}"/>
                </a:ext>
              </a:extLst>
            </p:cNvPr>
            <p:cNvSpPr>
              <a:spLocks noChangeShapeType="1"/>
            </p:cNvSpPr>
            <p:nvPr userDrawn="1"/>
          </p:nvSpPr>
          <p:spPr bwMode="auto">
            <a:xfrm>
              <a:off x="1891152"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20" name="Line 47">
              <a:extLst>
                <a:ext uri="{FF2B5EF4-FFF2-40B4-BE49-F238E27FC236}">
                  <a16:creationId xmlns:a16="http://schemas.microsoft.com/office/drawing/2014/main" id="{40845256-C496-3DB4-2719-41172EF81418}"/>
                </a:ext>
              </a:extLst>
            </p:cNvPr>
            <p:cNvSpPr>
              <a:spLocks noChangeShapeType="1"/>
            </p:cNvSpPr>
            <p:nvPr userDrawn="1"/>
          </p:nvSpPr>
          <p:spPr bwMode="auto">
            <a:xfrm>
              <a:off x="2035100"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21" name="Line 48">
              <a:extLst>
                <a:ext uri="{FF2B5EF4-FFF2-40B4-BE49-F238E27FC236}">
                  <a16:creationId xmlns:a16="http://schemas.microsoft.com/office/drawing/2014/main" id="{BB1CC3DF-831B-6D08-C2A1-D889197BCED3}"/>
                </a:ext>
              </a:extLst>
            </p:cNvPr>
            <p:cNvSpPr>
              <a:spLocks noChangeShapeType="1"/>
            </p:cNvSpPr>
            <p:nvPr userDrawn="1"/>
          </p:nvSpPr>
          <p:spPr bwMode="auto">
            <a:xfrm>
              <a:off x="2177335"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22" name="Line 49">
              <a:extLst>
                <a:ext uri="{FF2B5EF4-FFF2-40B4-BE49-F238E27FC236}">
                  <a16:creationId xmlns:a16="http://schemas.microsoft.com/office/drawing/2014/main" id="{84D4BA1E-6CD0-4228-9421-19C4494F5A98}"/>
                </a:ext>
              </a:extLst>
            </p:cNvPr>
            <p:cNvSpPr>
              <a:spLocks noChangeShapeType="1"/>
            </p:cNvSpPr>
            <p:nvPr userDrawn="1"/>
          </p:nvSpPr>
          <p:spPr bwMode="auto">
            <a:xfrm>
              <a:off x="2322996"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23" name="Line 50">
              <a:extLst>
                <a:ext uri="{FF2B5EF4-FFF2-40B4-BE49-F238E27FC236}">
                  <a16:creationId xmlns:a16="http://schemas.microsoft.com/office/drawing/2014/main" id="{7465FF62-D441-4F8A-13CD-D250EC4E3003}"/>
                </a:ext>
              </a:extLst>
            </p:cNvPr>
            <p:cNvSpPr>
              <a:spLocks noChangeShapeType="1"/>
            </p:cNvSpPr>
            <p:nvPr userDrawn="1"/>
          </p:nvSpPr>
          <p:spPr bwMode="auto">
            <a:xfrm>
              <a:off x="2466944"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24" name="Line 51">
              <a:extLst>
                <a:ext uri="{FF2B5EF4-FFF2-40B4-BE49-F238E27FC236}">
                  <a16:creationId xmlns:a16="http://schemas.microsoft.com/office/drawing/2014/main" id="{1F4CF0A4-0733-77B6-6BD5-7F5C8A528496}"/>
                </a:ext>
              </a:extLst>
            </p:cNvPr>
            <p:cNvSpPr>
              <a:spLocks noChangeShapeType="1"/>
            </p:cNvSpPr>
            <p:nvPr userDrawn="1"/>
          </p:nvSpPr>
          <p:spPr bwMode="auto">
            <a:xfrm>
              <a:off x="2609179"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25" name="Line 52">
              <a:extLst>
                <a:ext uri="{FF2B5EF4-FFF2-40B4-BE49-F238E27FC236}">
                  <a16:creationId xmlns:a16="http://schemas.microsoft.com/office/drawing/2014/main" id="{79DCF6A2-1A90-2247-CEEE-8AE7DB0443F2}"/>
                </a:ext>
              </a:extLst>
            </p:cNvPr>
            <p:cNvSpPr>
              <a:spLocks noChangeShapeType="1"/>
            </p:cNvSpPr>
            <p:nvPr userDrawn="1"/>
          </p:nvSpPr>
          <p:spPr bwMode="auto">
            <a:xfrm>
              <a:off x="2754840"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26" name="Line 53">
              <a:extLst>
                <a:ext uri="{FF2B5EF4-FFF2-40B4-BE49-F238E27FC236}">
                  <a16:creationId xmlns:a16="http://schemas.microsoft.com/office/drawing/2014/main" id="{E67AE1CD-9A70-348E-7D96-8A758768ED1C}"/>
                </a:ext>
              </a:extLst>
            </p:cNvPr>
            <p:cNvSpPr>
              <a:spLocks noChangeShapeType="1"/>
            </p:cNvSpPr>
            <p:nvPr userDrawn="1"/>
          </p:nvSpPr>
          <p:spPr bwMode="auto">
            <a:xfrm>
              <a:off x="2898788"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27" name="Line 54">
              <a:extLst>
                <a:ext uri="{FF2B5EF4-FFF2-40B4-BE49-F238E27FC236}">
                  <a16:creationId xmlns:a16="http://schemas.microsoft.com/office/drawing/2014/main" id="{8E163094-3FF9-32BD-C36C-B910B91EEC78}"/>
                </a:ext>
              </a:extLst>
            </p:cNvPr>
            <p:cNvSpPr>
              <a:spLocks noChangeShapeType="1"/>
            </p:cNvSpPr>
            <p:nvPr userDrawn="1"/>
          </p:nvSpPr>
          <p:spPr bwMode="auto">
            <a:xfrm>
              <a:off x="3042736"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28" name="Line 55">
              <a:extLst>
                <a:ext uri="{FF2B5EF4-FFF2-40B4-BE49-F238E27FC236}">
                  <a16:creationId xmlns:a16="http://schemas.microsoft.com/office/drawing/2014/main" id="{637D28D7-CE9B-4FBD-01DA-131C3DCDDC54}"/>
                </a:ext>
              </a:extLst>
            </p:cNvPr>
            <p:cNvSpPr>
              <a:spLocks noChangeShapeType="1"/>
            </p:cNvSpPr>
            <p:nvPr userDrawn="1"/>
          </p:nvSpPr>
          <p:spPr bwMode="auto">
            <a:xfrm>
              <a:off x="3186684"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29" name="Line 56">
              <a:extLst>
                <a:ext uri="{FF2B5EF4-FFF2-40B4-BE49-F238E27FC236}">
                  <a16:creationId xmlns:a16="http://schemas.microsoft.com/office/drawing/2014/main" id="{EC645ECA-4E74-E38D-D4BC-D45F7C431CF5}"/>
                </a:ext>
              </a:extLst>
            </p:cNvPr>
            <p:cNvSpPr>
              <a:spLocks noChangeShapeType="1"/>
            </p:cNvSpPr>
            <p:nvPr userDrawn="1"/>
          </p:nvSpPr>
          <p:spPr bwMode="auto">
            <a:xfrm>
              <a:off x="3330632"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30" name="Line 57">
              <a:extLst>
                <a:ext uri="{FF2B5EF4-FFF2-40B4-BE49-F238E27FC236}">
                  <a16:creationId xmlns:a16="http://schemas.microsoft.com/office/drawing/2014/main" id="{FC95C87A-1F4D-BE17-1556-745754D7E9FC}"/>
                </a:ext>
              </a:extLst>
            </p:cNvPr>
            <p:cNvSpPr>
              <a:spLocks noChangeShapeType="1"/>
            </p:cNvSpPr>
            <p:nvPr userDrawn="1"/>
          </p:nvSpPr>
          <p:spPr bwMode="auto">
            <a:xfrm>
              <a:off x="3474581"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31" name="Line 58">
              <a:extLst>
                <a:ext uri="{FF2B5EF4-FFF2-40B4-BE49-F238E27FC236}">
                  <a16:creationId xmlns:a16="http://schemas.microsoft.com/office/drawing/2014/main" id="{7F9D54BA-DE62-7DAF-4982-1256570D728E}"/>
                </a:ext>
              </a:extLst>
            </p:cNvPr>
            <p:cNvSpPr>
              <a:spLocks noChangeShapeType="1"/>
            </p:cNvSpPr>
            <p:nvPr userDrawn="1"/>
          </p:nvSpPr>
          <p:spPr bwMode="auto">
            <a:xfrm>
              <a:off x="3618529"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32" name="Line 59">
              <a:extLst>
                <a:ext uri="{FF2B5EF4-FFF2-40B4-BE49-F238E27FC236}">
                  <a16:creationId xmlns:a16="http://schemas.microsoft.com/office/drawing/2014/main" id="{706F072F-6E9E-6D6B-DB70-90064FB60F5B}"/>
                </a:ext>
              </a:extLst>
            </p:cNvPr>
            <p:cNvSpPr>
              <a:spLocks noChangeShapeType="1"/>
            </p:cNvSpPr>
            <p:nvPr userDrawn="1"/>
          </p:nvSpPr>
          <p:spPr bwMode="auto">
            <a:xfrm>
              <a:off x="3762477"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33" name="Line 60">
              <a:extLst>
                <a:ext uri="{FF2B5EF4-FFF2-40B4-BE49-F238E27FC236}">
                  <a16:creationId xmlns:a16="http://schemas.microsoft.com/office/drawing/2014/main" id="{ED4E309E-170C-CFE3-CCDD-AA66F2EDA92D}"/>
                </a:ext>
              </a:extLst>
            </p:cNvPr>
            <p:cNvSpPr>
              <a:spLocks noChangeShapeType="1"/>
            </p:cNvSpPr>
            <p:nvPr userDrawn="1"/>
          </p:nvSpPr>
          <p:spPr bwMode="auto">
            <a:xfrm>
              <a:off x="3906425"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34" name="Line 61">
              <a:extLst>
                <a:ext uri="{FF2B5EF4-FFF2-40B4-BE49-F238E27FC236}">
                  <a16:creationId xmlns:a16="http://schemas.microsoft.com/office/drawing/2014/main" id="{CACF21BB-4177-70FF-1EE2-D4EBA30B3723}"/>
                </a:ext>
              </a:extLst>
            </p:cNvPr>
            <p:cNvSpPr>
              <a:spLocks noChangeShapeType="1"/>
            </p:cNvSpPr>
            <p:nvPr userDrawn="1"/>
          </p:nvSpPr>
          <p:spPr bwMode="auto">
            <a:xfrm>
              <a:off x="4052087"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35" name="Line 62">
              <a:extLst>
                <a:ext uri="{FF2B5EF4-FFF2-40B4-BE49-F238E27FC236}">
                  <a16:creationId xmlns:a16="http://schemas.microsoft.com/office/drawing/2014/main" id="{BB0A6825-1790-40A4-D696-319AE37B711C}"/>
                </a:ext>
              </a:extLst>
            </p:cNvPr>
            <p:cNvSpPr>
              <a:spLocks noChangeShapeType="1"/>
            </p:cNvSpPr>
            <p:nvPr userDrawn="1"/>
          </p:nvSpPr>
          <p:spPr bwMode="auto">
            <a:xfrm>
              <a:off x="4194321"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36" name="Line 63">
              <a:extLst>
                <a:ext uri="{FF2B5EF4-FFF2-40B4-BE49-F238E27FC236}">
                  <a16:creationId xmlns:a16="http://schemas.microsoft.com/office/drawing/2014/main" id="{79E4DF27-8A9F-FDC0-90C9-8DCC479F9D84}"/>
                </a:ext>
              </a:extLst>
            </p:cNvPr>
            <p:cNvSpPr>
              <a:spLocks noChangeShapeType="1"/>
            </p:cNvSpPr>
            <p:nvPr userDrawn="1"/>
          </p:nvSpPr>
          <p:spPr bwMode="auto">
            <a:xfrm>
              <a:off x="4338269"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37" name="Line 64">
              <a:extLst>
                <a:ext uri="{FF2B5EF4-FFF2-40B4-BE49-F238E27FC236}">
                  <a16:creationId xmlns:a16="http://schemas.microsoft.com/office/drawing/2014/main" id="{E3C82ED1-764E-9F0C-D528-25D40F207945}"/>
                </a:ext>
              </a:extLst>
            </p:cNvPr>
            <p:cNvSpPr>
              <a:spLocks noChangeShapeType="1"/>
            </p:cNvSpPr>
            <p:nvPr userDrawn="1"/>
          </p:nvSpPr>
          <p:spPr bwMode="auto">
            <a:xfrm>
              <a:off x="4483931"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38" name="Line 65">
              <a:extLst>
                <a:ext uri="{FF2B5EF4-FFF2-40B4-BE49-F238E27FC236}">
                  <a16:creationId xmlns:a16="http://schemas.microsoft.com/office/drawing/2014/main" id="{92C1C76D-A957-DBDF-50E6-2875844A5EFB}"/>
                </a:ext>
              </a:extLst>
            </p:cNvPr>
            <p:cNvSpPr>
              <a:spLocks noChangeShapeType="1"/>
            </p:cNvSpPr>
            <p:nvPr userDrawn="1"/>
          </p:nvSpPr>
          <p:spPr bwMode="auto">
            <a:xfrm>
              <a:off x="4627879"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39" name="Line 66">
              <a:extLst>
                <a:ext uri="{FF2B5EF4-FFF2-40B4-BE49-F238E27FC236}">
                  <a16:creationId xmlns:a16="http://schemas.microsoft.com/office/drawing/2014/main" id="{E5B6C03F-1928-3849-485C-4947E26079A7}"/>
                </a:ext>
              </a:extLst>
            </p:cNvPr>
            <p:cNvSpPr>
              <a:spLocks noChangeShapeType="1"/>
            </p:cNvSpPr>
            <p:nvPr userDrawn="1"/>
          </p:nvSpPr>
          <p:spPr bwMode="auto">
            <a:xfrm>
              <a:off x="4770113"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40" name="Line 67">
              <a:extLst>
                <a:ext uri="{FF2B5EF4-FFF2-40B4-BE49-F238E27FC236}">
                  <a16:creationId xmlns:a16="http://schemas.microsoft.com/office/drawing/2014/main" id="{8EB8CC7A-F6E3-1C93-2D5C-C95016756A05}"/>
                </a:ext>
              </a:extLst>
            </p:cNvPr>
            <p:cNvSpPr>
              <a:spLocks noChangeShapeType="1"/>
            </p:cNvSpPr>
            <p:nvPr userDrawn="1"/>
          </p:nvSpPr>
          <p:spPr bwMode="auto">
            <a:xfrm>
              <a:off x="4914061"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41" name="Line 68">
              <a:extLst>
                <a:ext uri="{FF2B5EF4-FFF2-40B4-BE49-F238E27FC236}">
                  <a16:creationId xmlns:a16="http://schemas.microsoft.com/office/drawing/2014/main" id="{E0D88920-C663-5FC3-621A-8362082E13BF}"/>
                </a:ext>
              </a:extLst>
            </p:cNvPr>
            <p:cNvSpPr>
              <a:spLocks noChangeShapeType="1"/>
            </p:cNvSpPr>
            <p:nvPr userDrawn="1"/>
          </p:nvSpPr>
          <p:spPr bwMode="auto">
            <a:xfrm>
              <a:off x="5059724"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42" name="Line 69">
              <a:extLst>
                <a:ext uri="{FF2B5EF4-FFF2-40B4-BE49-F238E27FC236}">
                  <a16:creationId xmlns:a16="http://schemas.microsoft.com/office/drawing/2014/main" id="{95820EF2-E1F7-FEDD-67EB-AE34FADE78D3}"/>
                </a:ext>
              </a:extLst>
            </p:cNvPr>
            <p:cNvSpPr>
              <a:spLocks noChangeShapeType="1"/>
            </p:cNvSpPr>
            <p:nvPr userDrawn="1"/>
          </p:nvSpPr>
          <p:spPr bwMode="auto">
            <a:xfrm>
              <a:off x="5201957"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43" name="Line 70">
              <a:extLst>
                <a:ext uri="{FF2B5EF4-FFF2-40B4-BE49-F238E27FC236}">
                  <a16:creationId xmlns:a16="http://schemas.microsoft.com/office/drawing/2014/main" id="{F6268358-2173-9C5F-1FBD-56E82C5A7253}"/>
                </a:ext>
              </a:extLst>
            </p:cNvPr>
            <p:cNvSpPr>
              <a:spLocks noChangeShapeType="1"/>
            </p:cNvSpPr>
            <p:nvPr userDrawn="1"/>
          </p:nvSpPr>
          <p:spPr bwMode="auto">
            <a:xfrm>
              <a:off x="5489854"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44" name="Line 71">
              <a:extLst>
                <a:ext uri="{FF2B5EF4-FFF2-40B4-BE49-F238E27FC236}">
                  <a16:creationId xmlns:a16="http://schemas.microsoft.com/office/drawing/2014/main" id="{A9A2C68D-32B6-F959-8323-F8708C291B5C}"/>
                </a:ext>
              </a:extLst>
            </p:cNvPr>
            <p:cNvSpPr>
              <a:spLocks noChangeShapeType="1"/>
            </p:cNvSpPr>
            <p:nvPr userDrawn="1"/>
          </p:nvSpPr>
          <p:spPr bwMode="auto">
            <a:xfrm>
              <a:off x="5632088"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45" name="Line 72">
              <a:extLst>
                <a:ext uri="{FF2B5EF4-FFF2-40B4-BE49-F238E27FC236}">
                  <a16:creationId xmlns:a16="http://schemas.microsoft.com/office/drawing/2014/main" id="{754F97C4-24CB-856A-8568-0DEDD9E0F34E}"/>
                </a:ext>
              </a:extLst>
            </p:cNvPr>
            <p:cNvSpPr>
              <a:spLocks noChangeShapeType="1"/>
            </p:cNvSpPr>
            <p:nvPr userDrawn="1"/>
          </p:nvSpPr>
          <p:spPr bwMode="auto">
            <a:xfrm>
              <a:off x="5777750"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46" name="Line 73">
              <a:extLst>
                <a:ext uri="{FF2B5EF4-FFF2-40B4-BE49-F238E27FC236}">
                  <a16:creationId xmlns:a16="http://schemas.microsoft.com/office/drawing/2014/main" id="{7060A01C-23AE-7801-F07F-43A9F3302C55}"/>
                </a:ext>
              </a:extLst>
            </p:cNvPr>
            <p:cNvSpPr>
              <a:spLocks noChangeShapeType="1"/>
            </p:cNvSpPr>
            <p:nvPr userDrawn="1"/>
          </p:nvSpPr>
          <p:spPr bwMode="auto">
            <a:xfrm>
              <a:off x="5921698"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47" name="Line 74">
              <a:extLst>
                <a:ext uri="{FF2B5EF4-FFF2-40B4-BE49-F238E27FC236}">
                  <a16:creationId xmlns:a16="http://schemas.microsoft.com/office/drawing/2014/main" id="{4CBD6B4D-E3C9-38EF-3382-59492FA4BCF4}"/>
                </a:ext>
              </a:extLst>
            </p:cNvPr>
            <p:cNvSpPr>
              <a:spLocks noChangeShapeType="1"/>
            </p:cNvSpPr>
            <p:nvPr userDrawn="1"/>
          </p:nvSpPr>
          <p:spPr bwMode="auto">
            <a:xfrm>
              <a:off x="6063933"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48" name="Line 75">
              <a:extLst>
                <a:ext uri="{FF2B5EF4-FFF2-40B4-BE49-F238E27FC236}">
                  <a16:creationId xmlns:a16="http://schemas.microsoft.com/office/drawing/2014/main" id="{079B4661-329D-D47D-B288-9586FC28E44C}"/>
                </a:ext>
              </a:extLst>
            </p:cNvPr>
            <p:cNvSpPr>
              <a:spLocks noChangeShapeType="1"/>
            </p:cNvSpPr>
            <p:nvPr userDrawn="1"/>
          </p:nvSpPr>
          <p:spPr bwMode="auto">
            <a:xfrm>
              <a:off x="6207881"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49" name="Line 76">
              <a:extLst>
                <a:ext uri="{FF2B5EF4-FFF2-40B4-BE49-F238E27FC236}">
                  <a16:creationId xmlns:a16="http://schemas.microsoft.com/office/drawing/2014/main" id="{0F2D31A9-9CB8-D954-765D-DB72D0D4109A}"/>
                </a:ext>
              </a:extLst>
            </p:cNvPr>
            <p:cNvSpPr>
              <a:spLocks noChangeShapeType="1"/>
            </p:cNvSpPr>
            <p:nvPr userDrawn="1"/>
          </p:nvSpPr>
          <p:spPr bwMode="auto">
            <a:xfrm>
              <a:off x="6353542"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50" name="Line 77">
              <a:extLst>
                <a:ext uri="{FF2B5EF4-FFF2-40B4-BE49-F238E27FC236}">
                  <a16:creationId xmlns:a16="http://schemas.microsoft.com/office/drawing/2014/main" id="{189F757C-7D0E-FB88-6911-58D8881D8668}"/>
                </a:ext>
              </a:extLst>
            </p:cNvPr>
            <p:cNvSpPr>
              <a:spLocks noChangeShapeType="1"/>
            </p:cNvSpPr>
            <p:nvPr userDrawn="1"/>
          </p:nvSpPr>
          <p:spPr bwMode="auto">
            <a:xfrm>
              <a:off x="6497490"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51" name="Line 78">
              <a:extLst>
                <a:ext uri="{FF2B5EF4-FFF2-40B4-BE49-F238E27FC236}">
                  <a16:creationId xmlns:a16="http://schemas.microsoft.com/office/drawing/2014/main" id="{3B1733D4-B273-F9C7-293B-2DEB9B5D668F}"/>
                </a:ext>
              </a:extLst>
            </p:cNvPr>
            <p:cNvSpPr>
              <a:spLocks noChangeShapeType="1"/>
            </p:cNvSpPr>
            <p:nvPr userDrawn="1"/>
          </p:nvSpPr>
          <p:spPr bwMode="auto">
            <a:xfrm>
              <a:off x="6639725"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52" name="Line 79">
              <a:extLst>
                <a:ext uri="{FF2B5EF4-FFF2-40B4-BE49-F238E27FC236}">
                  <a16:creationId xmlns:a16="http://schemas.microsoft.com/office/drawing/2014/main" id="{E133064C-8BC8-9D86-EE22-CB44C7EF650D}"/>
                </a:ext>
              </a:extLst>
            </p:cNvPr>
            <p:cNvSpPr>
              <a:spLocks noChangeShapeType="1"/>
            </p:cNvSpPr>
            <p:nvPr userDrawn="1"/>
          </p:nvSpPr>
          <p:spPr bwMode="auto">
            <a:xfrm>
              <a:off x="6785386"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53" name="Line 80">
              <a:extLst>
                <a:ext uri="{FF2B5EF4-FFF2-40B4-BE49-F238E27FC236}">
                  <a16:creationId xmlns:a16="http://schemas.microsoft.com/office/drawing/2014/main" id="{BBC2A74E-769B-7C5A-98EC-87BEAD208C3B}"/>
                </a:ext>
              </a:extLst>
            </p:cNvPr>
            <p:cNvSpPr>
              <a:spLocks noChangeShapeType="1"/>
            </p:cNvSpPr>
            <p:nvPr userDrawn="1"/>
          </p:nvSpPr>
          <p:spPr bwMode="auto">
            <a:xfrm>
              <a:off x="6929334"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54" name="Line 81">
              <a:extLst>
                <a:ext uri="{FF2B5EF4-FFF2-40B4-BE49-F238E27FC236}">
                  <a16:creationId xmlns:a16="http://schemas.microsoft.com/office/drawing/2014/main" id="{FD533479-3CF0-5F01-1CD6-6298570ACF57}"/>
                </a:ext>
              </a:extLst>
            </p:cNvPr>
            <p:cNvSpPr>
              <a:spLocks noChangeShapeType="1"/>
            </p:cNvSpPr>
            <p:nvPr userDrawn="1"/>
          </p:nvSpPr>
          <p:spPr bwMode="auto">
            <a:xfrm>
              <a:off x="7073282"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55" name="Line 82">
              <a:extLst>
                <a:ext uri="{FF2B5EF4-FFF2-40B4-BE49-F238E27FC236}">
                  <a16:creationId xmlns:a16="http://schemas.microsoft.com/office/drawing/2014/main" id="{96789CBF-881F-8525-90D2-188856111977}"/>
                </a:ext>
              </a:extLst>
            </p:cNvPr>
            <p:cNvSpPr>
              <a:spLocks noChangeShapeType="1"/>
            </p:cNvSpPr>
            <p:nvPr userDrawn="1"/>
          </p:nvSpPr>
          <p:spPr bwMode="auto">
            <a:xfrm>
              <a:off x="7217230"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56" name="Line 83">
              <a:extLst>
                <a:ext uri="{FF2B5EF4-FFF2-40B4-BE49-F238E27FC236}">
                  <a16:creationId xmlns:a16="http://schemas.microsoft.com/office/drawing/2014/main" id="{31BEA222-E195-391D-D015-96A3516C37AB}"/>
                </a:ext>
              </a:extLst>
            </p:cNvPr>
            <p:cNvSpPr>
              <a:spLocks noChangeShapeType="1"/>
            </p:cNvSpPr>
            <p:nvPr userDrawn="1"/>
          </p:nvSpPr>
          <p:spPr bwMode="auto">
            <a:xfrm>
              <a:off x="7361178"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57" name="Line 84">
              <a:extLst>
                <a:ext uri="{FF2B5EF4-FFF2-40B4-BE49-F238E27FC236}">
                  <a16:creationId xmlns:a16="http://schemas.microsoft.com/office/drawing/2014/main" id="{65AC8ED0-C6D9-A302-EDE7-01375B4E6EF5}"/>
                </a:ext>
              </a:extLst>
            </p:cNvPr>
            <p:cNvSpPr>
              <a:spLocks noChangeShapeType="1"/>
            </p:cNvSpPr>
            <p:nvPr userDrawn="1"/>
          </p:nvSpPr>
          <p:spPr bwMode="auto">
            <a:xfrm>
              <a:off x="7505127"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58" name="Line 85">
              <a:extLst>
                <a:ext uri="{FF2B5EF4-FFF2-40B4-BE49-F238E27FC236}">
                  <a16:creationId xmlns:a16="http://schemas.microsoft.com/office/drawing/2014/main" id="{429DBBFD-EDD3-E1FE-657C-893CAA5EC143}"/>
                </a:ext>
              </a:extLst>
            </p:cNvPr>
            <p:cNvSpPr>
              <a:spLocks noChangeShapeType="1"/>
            </p:cNvSpPr>
            <p:nvPr userDrawn="1"/>
          </p:nvSpPr>
          <p:spPr bwMode="auto">
            <a:xfrm>
              <a:off x="7649075"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59" name="Line 86">
              <a:extLst>
                <a:ext uri="{FF2B5EF4-FFF2-40B4-BE49-F238E27FC236}">
                  <a16:creationId xmlns:a16="http://schemas.microsoft.com/office/drawing/2014/main" id="{04C92815-5941-BA98-0937-F749DDEBF2BF}"/>
                </a:ext>
              </a:extLst>
            </p:cNvPr>
            <p:cNvSpPr>
              <a:spLocks noChangeShapeType="1"/>
            </p:cNvSpPr>
            <p:nvPr userDrawn="1"/>
          </p:nvSpPr>
          <p:spPr bwMode="auto">
            <a:xfrm>
              <a:off x="7793023"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60" name="Line 87">
              <a:extLst>
                <a:ext uri="{FF2B5EF4-FFF2-40B4-BE49-F238E27FC236}">
                  <a16:creationId xmlns:a16="http://schemas.microsoft.com/office/drawing/2014/main" id="{3C9467D2-9072-FEEF-036F-40D38CDBF618}"/>
                </a:ext>
              </a:extLst>
            </p:cNvPr>
            <p:cNvSpPr>
              <a:spLocks noChangeShapeType="1"/>
            </p:cNvSpPr>
            <p:nvPr userDrawn="1"/>
          </p:nvSpPr>
          <p:spPr bwMode="auto">
            <a:xfrm>
              <a:off x="7936971"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61" name="Line 88">
              <a:extLst>
                <a:ext uri="{FF2B5EF4-FFF2-40B4-BE49-F238E27FC236}">
                  <a16:creationId xmlns:a16="http://schemas.microsoft.com/office/drawing/2014/main" id="{A6236D29-C5BC-840E-3716-A1BDDBCC425C}"/>
                </a:ext>
              </a:extLst>
            </p:cNvPr>
            <p:cNvSpPr>
              <a:spLocks noChangeShapeType="1"/>
            </p:cNvSpPr>
            <p:nvPr userDrawn="1"/>
          </p:nvSpPr>
          <p:spPr bwMode="auto">
            <a:xfrm>
              <a:off x="8082633"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62" name="Line 89">
              <a:extLst>
                <a:ext uri="{FF2B5EF4-FFF2-40B4-BE49-F238E27FC236}">
                  <a16:creationId xmlns:a16="http://schemas.microsoft.com/office/drawing/2014/main" id="{6F9E82CE-C947-9E74-ADD1-2F784C78AB5B}"/>
                </a:ext>
              </a:extLst>
            </p:cNvPr>
            <p:cNvSpPr>
              <a:spLocks noChangeShapeType="1"/>
            </p:cNvSpPr>
            <p:nvPr userDrawn="1"/>
          </p:nvSpPr>
          <p:spPr bwMode="auto">
            <a:xfrm>
              <a:off x="8224867"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63" name="Line 90">
              <a:extLst>
                <a:ext uri="{FF2B5EF4-FFF2-40B4-BE49-F238E27FC236}">
                  <a16:creationId xmlns:a16="http://schemas.microsoft.com/office/drawing/2014/main" id="{B1EB9A25-AC52-F29B-2EBF-4BC00846A3B2}"/>
                </a:ext>
              </a:extLst>
            </p:cNvPr>
            <p:cNvSpPr>
              <a:spLocks noChangeShapeType="1"/>
            </p:cNvSpPr>
            <p:nvPr userDrawn="1"/>
          </p:nvSpPr>
          <p:spPr bwMode="auto">
            <a:xfrm>
              <a:off x="8368815"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64" name="Line 91">
              <a:extLst>
                <a:ext uri="{FF2B5EF4-FFF2-40B4-BE49-F238E27FC236}">
                  <a16:creationId xmlns:a16="http://schemas.microsoft.com/office/drawing/2014/main" id="{0561ABC2-66D7-A803-895F-4348DAC0C188}"/>
                </a:ext>
              </a:extLst>
            </p:cNvPr>
            <p:cNvSpPr>
              <a:spLocks noChangeShapeType="1"/>
            </p:cNvSpPr>
            <p:nvPr userDrawn="1"/>
          </p:nvSpPr>
          <p:spPr bwMode="auto">
            <a:xfrm>
              <a:off x="8514477"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65" name="Line 92">
              <a:extLst>
                <a:ext uri="{FF2B5EF4-FFF2-40B4-BE49-F238E27FC236}">
                  <a16:creationId xmlns:a16="http://schemas.microsoft.com/office/drawing/2014/main" id="{B042E169-25F6-19AA-EA77-1A68B7682ED3}"/>
                </a:ext>
              </a:extLst>
            </p:cNvPr>
            <p:cNvSpPr>
              <a:spLocks noChangeShapeType="1"/>
            </p:cNvSpPr>
            <p:nvPr userDrawn="1"/>
          </p:nvSpPr>
          <p:spPr bwMode="auto">
            <a:xfrm>
              <a:off x="8656711"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66" name="Line 93">
              <a:extLst>
                <a:ext uri="{FF2B5EF4-FFF2-40B4-BE49-F238E27FC236}">
                  <a16:creationId xmlns:a16="http://schemas.microsoft.com/office/drawing/2014/main" id="{C3814E6B-070E-2788-4941-14019A69923C}"/>
                </a:ext>
              </a:extLst>
            </p:cNvPr>
            <p:cNvSpPr>
              <a:spLocks noChangeShapeType="1"/>
            </p:cNvSpPr>
            <p:nvPr userDrawn="1"/>
          </p:nvSpPr>
          <p:spPr bwMode="auto">
            <a:xfrm>
              <a:off x="8800659"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67" name="Line 94">
              <a:extLst>
                <a:ext uri="{FF2B5EF4-FFF2-40B4-BE49-F238E27FC236}">
                  <a16:creationId xmlns:a16="http://schemas.microsoft.com/office/drawing/2014/main" id="{67027937-80C3-50F7-B259-8995867D6F7B}"/>
                </a:ext>
              </a:extLst>
            </p:cNvPr>
            <p:cNvSpPr>
              <a:spLocks noChangeShapeType="1"/>
            </p:cNvSpPr>
            <p:nvPr userDrawn="1"/>
          </p:nvSpPr>
          <p:spPr bwMode="auto">
            <a:xfrm>
              <a:off x="8946321"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68" name="Line 95">
              <a:extLst>
                <a:ext uri="{FF2B5EF4-FFF2-40B4-BE49-F238E27FC236}">
                  <a16:creationId xmlns:a16="http://schemas.microsoft.com/office/drawing/2014/main" id="{8EC04050-4FE6-8B44-8872-5D68837DCFE4}"/>
                </a:ext>
              </a:extLst>
            </p:cNvPr>
            <p:cNvSpPr>
              <a:spLocks noChangeShapeType="1"/>
            </p:cNvSpPr>
            <p:nvPr userDrawn="1"/>
          </p:nvSpPr>
          <p:spPr bwMode="auto">
            <a:xfrm>
              <a:off x="9090270"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69" name="Line 96">
              <a:extLst>
                <a:ext uri="{FF2B5EF4-FFF2-40B4-BE49-F238E27FC236}">
                  <a16:creationId xmlns:a16="http://schemas.microsoft.com/office/drawing/2014/main" id="{80E6D38E-A4FA-E21F-A5B2-E36EDB36025A}"/>
                </a:ext>
              </a:extLst>
            </p:cNvPr>
            <p:cNvSpPr>
              <a:spLocks noChangeShapeType="1"/>
            </p:cNvSpPr>
            <p:nvPr userDrawn="1"/>
          </p:nvSpPr>
          <p:spPr bwMode="auto">
            <a:xfrm>
              <a:off x="9232503"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70" name="Line 97">
              <a:extLst>
                <a:ext uri="{FF2B5EF4-FFF2-40B4-BE49-F238E27FC236}">
                  <a16:creationId xmlns:a16="http://schemas.microsoft.com/office/drawing/2014/main" id="{9152A4D7-AC25-A2D4-78DE-01D391E0DF23}"/>
                </a:ext>
              </a:extLst>
            </p:cNvPr>
            <p:cNvSpPr>
              <a:spLocks noChangeShapeType="1"/>
            </p:cNvSpPr>
            <p:nvPr userDrawn="1"/>
          </p:nvSpPr>
          <p:spPr bwMode="auto">
            <a:xfrm>
              <a:off x="9378166"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71" name="Line 98">
              <a:extLst>
                <a:ext uri="{FF2B5EF4-FFF2-40B4-BE49-F238E27FC236}">
                  <a16:creationId xmlns:a16="http://schemas.microsoft.com/office/drawing/2014/main" id="{A02B15FD-9124-9039-E47A-8B8632491397}"/>
                </a:ext>
              </a:extLst>
            </p:cNvPr>
            <p:cNvSpPr>
              <a:spLocks noChangeShapeType="1"/>
            </p:cNvSpPr>
            <p:nvPr userDrawn="1"/>
          </p:nvSpPr>
          <p:spPr bwMode="auto">
            <a:xfrm>
              <a:off x="9522114"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72" name="Line 99">
              <a:extLst>
                <a:ext uri="{FF2B5EF4-FFF2-40B4-BE49-F238E27FC236}">
                  <a16:creationId xmlns:a16="http://schemas.microsoft.com/office/drawing/2014/main" id="{D6AA3C56-56E6-A7FE-047E-582D47C97B42}"/>
                </a:ext>
              </a:extLst>
            </p:cNvPr>
            <p:cNvSpPr>
              <a:spLocks noChangeShapeType="1"/>
            </p:cNvSpPr>
            <p:nvPr userDrawn="1"/>
          </p:nvSpPr>
          <p:spPr bwMode="auto">
            <a:xfrm>
              <a:off x="1025750"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73" name="Line 100">
              <a:extLst>
                <a:ext uri="{FF2B5EF4-FFF2-40B4-BE49-F238E27FC236}">
                  <a16:creationId xmlns:a16="http://schemas.microsoft.com/office/drawing/2014/main" id="{E62CDAAE-6B82-49A4-6171-2BE61A948507}"/>
                </a:ext>
              </a:extLst>
            </p:cNvPr>
            <p:cNvSpPr>
              <a:spLocks noChangeShapeType="1"/>
            </p:cNvSpPr>
            <p:nvPr userDrawn="1"/>
          </p:nvSpPr>
          <p:spPr bwMode="auto">
            <a:xfrm>
              <a:off x="9666062"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12" name="Line 103">
              <a:extLst>
                <a:ext uri="{FF2B5EF4-FFF2-40B4-BE49-F238E27FC236}">
                  <a16:creationId xmlns:a16="http://schemas.microsoft.com/office/drawing/2014/main" id="{E3DED272-6B1B-B5C2-D36F-17FEC6FD1FFE}"/>
                </a:ext>
              </a:extLst>
            </p:cNvPr>
            <p:cNvSpPr>
              <a:spLocks noChangeShapeType="1"/>
            </p:cNvSpPr>
            <p:nvPr userDrawn="1"/>
          </p:nvSpPr>
          <p:spPr bwMode="auto">
            <a:xfrm>
              <a:off x="5345905" y="1260197"/>
              <a:ext cx="0" cy="5471301"/>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grpSp>
          <p:nvGrpSpPr>
            <p:cNvPr id="8257" name="グループ化 123">
              <a:extLst>
                <a:ext uri="{FF2B5EF4-FFF2-40B4-BE49-F238E27FC236}">
                  <a16:creationId xmlns:a16="http://schemas.microsoft.com/office/drawing/2014/main" id="{FDF26ED1-9BA1-ECC6-FA83-73BC50A22121}"/>
                </a:ext>
              </a:extLst>
            </p:cNvPr>
            <p:cNvGrpSpPr>
              <a:grpSpLocks/>
            </p:cNvGrpSpPr>
            <p:nvPr userDrawn="1"/>
          </p:nvGrpSpPr>
          <p:grpSpPr bwMode="auto">
            <a:xfrm>
              <a:off x="593906" y="1404661"/>
              <a:ext cx="9504000" cy="5472112"/>
              <a:chOff x="881062" y="1385888"/>
              <a:chExt cx="8929688" cy="5472112"/>
            </a:xfrm>
          </p:grpSpPr>
          <p:sp>
            <p:nvSpPr>
              <p:cNvPr id="74" name="Line 4">
                <a:extLst>
                  <a:ext uri="{FF2B5EF4-FFF2-40B4-BE49-F238E27FC236}">
                    <a16:creationId xmlns:a16="http://schemas.microsoft.com/office/drawing/2014/main" id="{480E2AC5-D99B-755A-0A71-2E6D87E78433}"/>
                  </a:ext>
                </a:extLst>
              </p:cNvPr>
              <p:cNvSpPr>
                <a:spLocks noChangeShapeType="1"/>
              </p:cNvSpPr>
              <p:nvPr userDrawn="1"/>
            </p:nvSpPr>
            <p:spPr bwMode="auto">
              <a:xfrm>
                <a:off x="881062" y="6570999"/>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75" name="Line 5">
                <a:extLst>
                  <a:ext uri="{FF2B5EF4-FFF2-40B4-BE49-F238E27FC236}">
                    <a16:creationId xmlns:a16="http://schemas.microsoft.com/office/drawing/2014/main" id="{DF70C02C-34A2-2534-5CA8-D75AA43B49B7}"/>
                  </a:ext>
                </a:extLst>
              </p:cNvPr>
              <p:cNvSpPr>
                <a:spLocks noChangeShapeType="1"/>
              </p:cNvSpPr>
              <p:nvPr userDrawn="1"/>
            </p:nvSpPr>
            <p:spPr bwMode="auto">
              <a:xfrm>
                <a:off x="881062" y="6425775"/>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76" name="Line 6">
                <a:extLst>
                  <a:ext uri="{FF2B5EF4-FFF2-40B4-BE49-F238E27FC236}">
                    <a16:creationId xmlns:a16="http://schemas.microsoft.com/office/drawing/2014/main" id="{1BABF455-8030-B239-3F19-B229BCA3ED29}"/>
                  </a:ext>
                </a:extLst>
              </p:cNvPr>
              <p:cNvSpPr>
                <a:spLocks noChangeShapeType="1"/>
              </p:cNvSpPr>
              <p:nvPr userDrawn="1"/>
            </p:nvSpPr>
            <p:spPr bwMode="auto">
              <a:xfrm>
                <a:off x="881062" y="6282300"/>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77" name="Line 7">
                <a:extLst>
                  <a:ext uri="{FF2B5EF4-FFF2-40B4-BE49-F238E27FC236}">
                    <a16:creationId xmlns:a16="http://schemas.microsoft.com/office/drawing/2014/main" id="{6747D116-C7D6-C15F-5A36-448A53BDAFB9}"/>
                  </a:ext>
                </a:extLst>
              </p:cNvPr>
              <p:cNvSpPr>
                <a:spLocks noChangeShapeType="1"/>
              </p:cNvSpPr>
              <p:nvPr userDrawn="1"/>
            </p:nvSpPr>
            <p:spPr bwMode="auto">
              <a:xfrm>
                <a:off x="881062" y="6137074"/>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78" name="Line 8">
                <a:extLst>
                  <a:ext uri="{FF2B5EF4-FFF2-40B4-BE49-F238E27FC236}">
                    <a16:creationId xmlns:a16="http://schemas.microsoft.com/office/drawing/2014/main" id="{BA6EFAFD-ADA3-936E-B28B-0E87580E7A8C}"/>
                  </a:ext>
                </a:extLst>
              </p:cNvPr>
              <p:cNvSpPr>
                <a:spLocks noChangeShapeType="1"/>
              </p:cNvSpPr>
              <p:nvPr userDrawn="1"/>
            </p:nvSpPr>
            <p:spPr bwMode="auto">
              <a:xfrm>
                <a:off x="881062" y="5995350"/>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79" name="Line 9">
                <a:extLst>
                  <a:ext uri="{FF2B5EF4-FFF2-40B4-BE49-F238E27FC236}">
                    <a16:creationId xmlns:a16="http://schemas.microsoft.com/office/drawing/2014/main" id="{2E93F9CC-96B0-DEC5-5B39-A4F48E26DCFF}"/>
                  </a:ext>
                </a:extLst>
              </p:cNvPr>
              <p:cNvSpPr>
                <a:spLocks noChangeShapeType="1"/>
              </p:cNvSpPr>
              <p:nvPr userDrawn="1"/>
            </p:nvSpPr>
            <p:spPr bwMode="auto">
              <a:xfrm>
                <a:off x="881062" y="5850124"/>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80" name="Line 10">
                <a:extLst>
                  <a:ext uri="{FF2B5EF4-FFF2-40B4-BE49-F238E27FC236}">
                    <a16:creationId xmlns:a16="http://schemas.microsoft.com/office/drawing/2014/main" id="{B0673186-2369-30B8-25B3-99631924B0FB}"/>
                  </a:ext>
                </a:extLst>
              </p:cNvPr>
              <p:cNvSpPr>
                <a:spLocks noChangeShapeType="1"/>
              </p:cNvSpPr>
              <p:nvPr userDrawn="1"/>
            </p:nvSpPr>
            <p:spPr bwMode="auto">
              <a:xfrm>
                <a:off x="881062" y="5704900"/>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81" name="Line 11">
                <a:extLst>
                  <a:ext uri="{FF2B5EF4-FFF2-40B4-BE49-F238E27FC236}">
                    <a16:creationId xmlns:a16="http://schemas.microsoft.com/office/drawing/2014/main" id="{8C1D905E-133D-D432-187E-714EDA339077}"/>
                  </a:ext>
                </a:extLst>
              </p:cNvPr>
              <p:cNvSpPr>
                <a:spLocks noChangeShapeType="1"/>
              </p:cNvSpPr>
              <p:nvPr userDrawn="1"/>
            </p:nvSpPr>
            <p:spPr bwMode="auto">
              <a:xfrm>
                <a:off x="881062" y="5563174"/>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82" name="Line 12">
                <a:extLst>
                  <a:ext uri="{FF2B5EF4-FFF2-40B4-BE49-F238E27FC236}">
                    <a16:creationId xmlns:a16="http://schemas.microsoft.com/office/drawing/2014/main" id="{0E5A01BC-0AD1-8C7F-E772-BA438D81523B}"/>
                  </a:ext>
                </a:extLst>
              </p:cNvPr>
              <p:cNvSpPr>
                <a:spLocks noChangeShapeType="1"/>
              </p:cNvSpPr>
              <p:nvPr userDrawn="1"/>
            </p:nvSpPr>
            <p:spPr bwMode="auto">
              <a:xfrm>
                <a:off x="881062" y="5417950"/>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83" name="Line 13">
                <a:extLst>
                  <a:ext uri="{FF2B5EF4-FFF2-40B4-BE49-F238E27FC236}">
                    <a16:creationId xmlns:a16="http://schemas.microsoft.com/office/drawing/2014/main" id="{BF91F6EF-64AF-0DD4-2D41-C60D84FA5CB9}"/>
                  </a:ext>
                </a:extLst>
              </p:cNvPr>
              <p:cNvSpPr>
                <a:spLocks noChangeShapeType="1"/>
              </p:cNvSpPr>
              <p:nvPr userDrawn="1"/>
            </p:nvSpPr>
            <p:spPr bwMode="auto">
              <a:xfrm>
                <a:off x="881062" y="5274475"/>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84" name="Line 14">
                <a:extLst>
                  <a:ext uri="{FF2B5EF4-FFF2-40B4-BE49-F238E27FC236}">
                    <a16:creationId xmlns:a16="http://schemas.microsoft.com/office/drawing/2014/main" id="{5E1D81DA-8F58-2954-84D9-355F22B9010B}"/>
                  </a:ext>
                </a:extLst>
              </p:cNvPr>
              <p:cNvSpPr>
                <a:spLocks noChangeShapeType="1"/>
              </p:cNvSpPr>
              <p:nvPr userDrawn="1"/>
            </p:nvSpPr>
            <p:spPr bwMode="auto">
              <a:xfrm>
                <a:off x="881062" y="5129249"/>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85" name="Line 15">
                <a:extLst>
                  <a:ext uri="{FF2B5EF4-FFF2-40B4-BE49-F238E27FC236}">
                    <a16:creationId xmlns:a16="http://schemas.microsoft.com/office/drawing/2014/main" id="{8556456F-317B-531C-8993-5D88A2E6F553}"/>
                  </a:ext>
                </a:extLst>
              </p:cNvPr>
              <p:cNvSpPr>
                <a:spLocks noChangeShapeType="1"/>
              </p:cNvSpPr>
              <p:nvPr userDrawn="1"/>
            </p:nvSpPr>
            <p:spPr bwMode="auto">
              <a:xfrm>
                <a:off x="881062" y="4985774"/>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86" name="Line 16">
                <a:extLst>
                  <a:ext uri="{FF2B5EF4-FFF2-40B4-BE49-F238E27FC236}">
                    <a16:creationId xmlns:a16="http://schemas.microsoft.com/office/drawing/2014/main" id="{EC8F19DC-E164-40BE-AFAC-E0656F4B1379}"/>
                  </a:ext>
                </a:extLst>
              </p:cNvPr>
              <p:cNvSpPr>
                <a:spLocks noChangeShapeType="1"/>
              </p:cNvSpPr>
              <p:nvPr userDrawn="1"/>
            </p:nvSpPr>
            <p:spPr bwMode="auto">
              <a:xfrm>
                <a:off x="881062" y="4842299"/>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87" name="Line 17">
                <a:extLst>
                  <a:ext uri="{FF2B5EF4-FFF2-40B4-BE49-F238E27FC236}">
                    <a16:creationId xmlns:a16="http://schemas.microsoft.com/office/drawing/2014/main" id="{C71EB7D7-9DD6-A508-260A-F336B6EE8955}"/>
                  </a:ext>
                </a:extLst>
              </p:cNvPr>
              <p:cNvSpPr>
                <a:spLocks noChangeShapeType="1"/>
              </p:cNvSpPr>
              <p:nvPr userDrawn="1"/>
            </p:nvSpPr>
            <p:spPr bwMode="auto">
              <a:xfrm>
                <a:off x="881062" y="4697075"/>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88" name="Line 18">
                <a:extLst>
                  <a:ext uri="{FF2B5EF4-FFF2-40B4-BE49-F238E27FC236}">
                    <a16:creationId xmlns:a16="http://schemas.microsoft.com/office/drawing/2014/main" id="{0AF0676E-D1F3-B7AB-8328-751E22FC1F8D}"/>
                  </a:ext>
                </a:extLst>
              </p:cNvPr>
              <p:cNvSpPr>
                <a:spLocks noChangeShapeType="1"/>
              </p:cNvSpPr>
              <p:nvPr userDrawn="1"/>
            </p:nvSpPr>
            <p:spPr bwMode="auto">
              <a:xfrm>
                <a:off x="881062" y="4553600"/>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89" name="Line 19">
                <a:extLst>
                  <a:ext uri="{FF2B5EF4-FFF2-40B4-BE49-F238E27FC236}">
                    <a16:creationId xmlns:a16="http://schemas.microsoft.com/office/drawing/2014/main" id="{45813B0D-35F9-BD13-7619-33B16FD5754A}"/>
                  </a:ext>
                </a:extLst>
              </p:cNvPr>
              <p:cNvSpPr>
                <a:spLocks noChangeShapeType="1"/>
              </p:cNvSpPr>
              <p:nvPr userDrawn="1"/>
            </p:nvSpPr>
            <p:spPr bwMode="auto">
              <a:xfrm>
                <a:off x="881062" y="4410125"/>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90" name="Line 20">
                <a:extLst>
                  <a:ext uri="{FF2B5EF4-FFF2-40B4-BE49-F238E27FC236}">
                    <a16:creationId xmlns:a16="http://schemas.microsoft.com/office/drawing/2014/main" id="{D5F4131C-FB80-A688-2D59-7BE435B2FF54}"/>
                  </a:ext>
                </a:extLst>
              </p:cNvPr>
              <p:cNvSpPr>
                <a:spLocks noChangeShapeType="1"/>
              </p:cNvSpPr>
              <p:nvPr userDrawn="1"/>
            </p:nvSpPr>
            <p:spPr bwMode="auto">
              <a:xfrm>
                <a:off x="881062" y="4266650"/>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91" name="Line 21">
                <a:extLst>
                  <a:ext uri="{FF2B5EF4-FFF2-40B4-BE49-F238E27FC236}">
                    <a16:creationId xmlns:a16="http://schemas.microsoft.com/office/drawing/2014/main" id="{2EA9708F-8E7D-FDD5-E42F-512B72F929CD}"/>
                  </a:ext>
                </a:extLst>
              </p:cNvPr>
              <p:cNvSpPr>
                <a:spLocks noChangeShapeType="1"/>
              </p:cNvSpPr>
              <p:nvPr userDrawn="1"/>
            </p:nvSpPr>
            <p:spPr bwMode="auto">
              <a:xfrm>
                <a:off x="881062" y="4121424"/>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92" name="Line 22">
                <a:extLst>
                  <a:ext uri="{FF2B5EF4-FFF2-40B4-BE49-F238E27FC236}">
                    <a16:creationId xmlns:a16="http://schemas.microsoft.com/office/drawing/2014/main" id="{8073D922-B960-49C7-FEF9-D759F7DC412C}"/>
                  </a:ext>
                </a:extLst>
              </p:cNvPr>
              <p:cNvSpPr>
                <a:spLocks noChangeShapeType="1"/>
              </p:cNvSpPr>
              <p:nvPr userDrawn="1"/>
            </p:nvSpPr>
            <p:spPr bwMode="auto">
              <a:xfrm>
                <a:off x="881062" y="3834474"/>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93" name="Line 23">
                <a:extLst>
                  <a:ext uri="{FF2B5EF4-FFF2-40B4-BE49-F238E27FC236}">
                    <a16:creationId xmlns:a16="http://schemas.microsoft.com/office/drawing/2014/main" id="{DA230DFB-964E-87A2-E379-51B183284B01}"/>
                  </a:ext>
                </a:extLst>
              </p:cNvPr>
              <p:cNvSpPr>
                <a:spLocks noChangeShapeType="1"/>
              </p:cNvSpPr>
              <p:nvPr userDrawn="1"/>
            </p:nvSpPr>
            <p:spPr bwMode="auto">
              <a:xfrm>
                <a:off x="881062" y="3689250"/>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94" name="Line 24">
                <a:extLst>
                  <a:ext uri="{FF2B5EF4-FFF2-40B4-BE49-F238E27FC236}">
                    <a16:creationId xmlns:a16="http://schemas.microsoft.com/office/drawing/2014/main" id="{7F82C238-5C63-4673-23C1-A2B8358AA638}"/>
                  </a:ext>
                </a:extLst>
              </p:cNvPr>
              <p:cNvSpPr>
                <a:spLocks noChangeShapeType="1"/>
              </p:cNvSpPr>
              <p:nvPr userDrawn="1"/>
            </p:nvSpPr>
            <p:spPr bwMode="auto">
              <a:xfrm>
                <a:off x="881062" y="3545775"/>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95" name="Line 25">
                <a:extLst>
                  <a:ext uri="{FF2B5EF4-FFF2-40B4-BE49-F238E27FC236}">
                    <a16:creationId xmlns:a16="http://schemas.microsoft.com/office/drawing/2014/main" id="{967A7E23-D7AE-0EFC-34A1-767ABB32890B}"/>
                  </a:ext>
                </a:extLst>
              </p:cNvPr>
              <p:cNvSpPr>
                <a:spLocks noChangeShapeType="1"/>
              </p:cNvSpPr>
              <p:nvPr userDrawn="1"/>
            </p:nvSpPr>
            <p:spPr bwMode="auto">
              <a:xfrm>
                <a:off x="881062" y="3402300"/>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96" name="Line 26">
                <a:extLst>
                  <a:ext uri="{FF2B5EF4-FFF2-40B4-BE49-F238E27FC236}">
                    <a16:creationId xmlns:a16="http://schemas.microsoft.com/office/drawing/2014/main" id="{0AD82514-C408-74C8-DBF5-53057560E474}"/>
                  </a:ext>
                </a:extLst>
              </p:cNvPr>
              <p:cNvSpPr>
                <a:spLocks noChangeShapeType="1"/>
              </p:cNvSpPr>
              <p:nvPr userDrawn="1"/>
            </p:nvSpPr>
            <p:spPr bwMode="auto">
              <a:xfrm>
                <a:off x="881062" y="3258825"/>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97" name="Line 27">
                <a:extLst>
                  <a:ext uri="{FF2B5EF4-FFF2-40B4-BE49-F238E27FC236}">
                    <a16:creationId xmlns:a16="http://schemas.microsoft.com/office/drawing/2014/main" id="{37BE315A-6781-2648-B1B5-02F42EB3AB79}"/>
                  </a:ext>
                </a:extLst>
              </p:cNvPr>
              <p:cNvSpPr>
                <a:spLocks noChangeShapeType="1"/>
              </p:cNvSpPr>
              <p:nvPr userDrawn="1"/>
            </p:nvSpPr>
            <p:spPr bwMode="auto">
              <a:xfrm>
                <a:off x="881062" y="3113599"/>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98" name="Line 28">
                <a:extLst>
                  <a:ext uri="{FF2B5EF4-FFF2-40B4-BE49-F238E27FC236}">
                    <a16:creationId xmlns:a16="http://schemas.microsoft.com/office/drawing/2014/main" id="{EC3C7060-3E9A-CC8F-03C6-C0E0159638C8}"/>
                  </a:ext>
                </a:extLst>
              </p:cNvPr>
              <p:cNvSpPr>
                <a:spLocks noChangeShapeType="1"/>
              </p:cNvSpPr>
              <p:nvPr userDrawn="1"/>
            </p:nvSpPr>
            <p:spPr bwMode="auto">
              <a:xfrm>
                <a:off x="881062" y="2970124"/>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99" name="Line 29">
                <a:extLst>
                  <a:ext uri="{FF2B5EF4-FFF2-40B4-BE49-F238E27FC236}">
                    <a16:creationId xmlns:a16="http://schemas.microsoft.com/office/drawing/2014/main" id="{CAD3956D-1D59-271A-9A68-753CBD139D71}"/>
                  </a:ext>
                </a:extLst>
              </p:cNvPr>
              <p:cNvSpPr>
                <a:spLocks noChangeShapeType="1"/>
              </p:cNvSpPr>
              <p:nvPr userDrawn="1"/>
            </p:nvSpPr>
            <p:spPr bwMode="auto">
              <a:xfrm>
                <a:off x="881062" y="2826649"/>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100" name="Line 30">
                <a:extLst>
                  <a:ext uri="{FF2B5EF4-FFF2-40B4-BE49-F238E27FC236}">
                    <a16:creationId xmlns:a16="http://schemas.microsoft.com/office/drawing/2014/main" id="{D2294824-5121-9A77-D2F4-67070CE532CA}"/>
                  </a:ext>
                </a:extLst>
              </p:cNvPr>
              <p:cNvSpPr>
                <a:spLocks noChangeShapeType="1"/>
              </p:cNvSpPr>
              <p:nvPr userDrawn="1"/>
            </p:nvSpPr>
            <p:spPr bwMode="auto">
              <a:xfrm>
                <a:off x="881062" y="2681425"/>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101" name="Line 31">
                <a:extLst>
                  <a:ext uri="{FF2B5EF4-FFF2-40B4-BE49-F238E27FC236}">
                    <a16:creationId xmlns:a16="http://schemas.microsoft.com/office/drawing/2014/main" id="{01888BDD-AFCB-405C-CD35-06C1D999F572}"/>
                  </a:ext>
                </a:extLst>
              </p:cNvPr>
              <p:cNvSpPr>
                <a:spLocks noChangeShapeType="1"/>
              </p:cNvSpPr>
              <p:nvPr userDrawn="1"/>
            </p:nvSpPr>
            <p:spPr bwMode="auto">
              <a:xfrm>
                <a:off x="881062" y="2537950"/>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102" name="Line 32">
                <a:extLst>
                  <a:ext uri="{FF2B5EF4-FFF2-40B4-BE49-F238E27FC236}">
                    <a16:creationId xmlns:a16="http://schemas.microsoft.com/office/drawing/2014/main" id="{F5DF0769-B848-4F37-118D-093D0317E73E}"/>
                  </a:ext>
                </a:extLst>
              </p:cNvPr>
              <p:cNvSpPr>
                <a:spLocks noChangeShapeType="1"/>
              </p:cNvSpPr>
              <p:nvPr userDrawn="1"/>
            </p:nvSpPr>
            <p:spPr bwMode="auto">
              <a:xfrm>
                <a:off x="881062" y="2394475"/>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103" name="Line 33">
                <a:extLst>
                  <a:ext uri="{FF2B5EF4-FFF2-40B4-BE49-F238E27FC236}">
                    <a16:creationId xmlns:a16="http://schemas.microsoft.com/office/drawing/2014/main" id="{5683A48D-B056-7080-D8D9-0633A2FAF262}"/>
                  </a:ext>
                </a:extLst>
              </p:cNvPr>
              <p:cNvSpPr>
                <a:spLocks noChangeShapeType="1"/>
              </p:cNvSpPr>
              <p:nvPr userDrawn="1"/>
            </p:nvSpPr>
            <p:spPr bwMode="auto">
              <a:xfrm>
                <a:off x="881062" y="2249249"/>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104" name="Line 34">
                <a:extLst>
                  <a:ext uri="{FF2B5EF4-FFF2-40B4-BE49-F238E27FC236}">
                    <a16:creationId xmlns:a16="http://schemas.microsoft.com/office/drawing/2014/main" id="{A83A9EE0-429C-4AFB-BC43-2BC8196C59C5}"/>
                  </a:ext>
                </a:extLst>
              </p:cNvPr>
              <p:cNvSpPr>
                <a:spLocks noChangeShapeType="1"/>
              </p:cNvSpPr>
              <p:nvPr userDrawn="1"/>
            </p:nvSpPr>
            <p:spPr bwMode="auto">
              <a:xfrm>
                <a:off x="881062" y="2105774"/>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105" name="Line 35">
                <a:extLst>
                  <a:ext uri="{FF2B5EF4-FFF2-40B4-BE49-F238E27FC236}">
                    <a16:creationId xmlns:a16="http://schemas.microsoft.com/office/drawing/2014/main" id="{53328FDD-8880-F695-AFFA-0B5562A564CC}"/>
                  </a:ext>
                </a:extLst>
              </p:cNvPr>
              <p:cNvSpPr>
                <a:spLocks noChangeShapeType="1"/>
              </p:cNvSpPr>
              <p:nvPr userDrawn="1"/>
            </p:nvSpPr>
            <p:spPr bwMode="auto">
              <a:xfrm>
                <a:off x="881062" y="1960550"/>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106" name="Line 36">
                <a:extLst>
                  <a:ext uri="{FF2B5EF4-FFF2-40B4-BE49-F238E27FC236}">
                    <a16:creationId xmlns:a16="http://schemas.microsoft.com/office/drawing/2014/main" id="{533820C7-9C51-C1D2-B97C-A9DBF6580468}"/>
                  </a:ext>
                </a:extLst>
              </p:cNvPr>
              <p:cNvSpPr>
                <a:spLocks noChangeShapeType="1"/>
              </p:cNvSpPr>
              <p:nvPr userDrawn="1"/>
            </p:nvSpPr>
            <p:spPr bwMode="auto">
              <a:xfrm>
                <a:off x="881062" y="1818824"/>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107" name="Line 37">
                <a:extLst>
                  <a:ext uri="{FF2B5EF4-FFF2-40B4-BE49-F238E27FC236}">
                    <a16:creationId xmlns:a16="http://schemas.microsoft.com/office/drawing/2014/main" id="{F9BE6EB8-CC3C-6C07-FB20-9304905E3B3B}"/>
                  </a:ext>
                </a:extLst>
              </p:cNvPr>
              <p:cNvSpPr>
                <a:spLocks noChangeShapeType="1"/>
              </p:cNvSpPr>
              <p:nvPr userDrawn="1"/>
            </p:nvSpPr>
            <p:spPr bwMode="auto">
              <a:xfrm>
                <a:off x="881062" y="1673600"/>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108" name="Line 38">
                <a:extLst>
                  <a:ext uri="{FF2B5EF4-FFF2-40B4-BE49-F238E27FC236}">
                    <a16:creationId xmlns:a16="http://schemas.microsoft.com/office/drawing/2014/main" id="{582FD4CF-522E-492C-31A2-5380B453DFC5}"/>
                  </a:ext>
                </a:extLst>
              </p:cNvPr>
              <p:cNvSpPr>
                <a:spLocks noChangeShapeType="1"/>
              </p:cNvSpPr>
              <p:nvPr userDrawn="1"/>
            </p:nvSpPr>
            <p:spPr bwMode="auto">
              <a:xfrm>
                <a:off x="881062" y="1530125"/>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109" name="Line 39">
                <a:extLst>
                  <a:ext uri="{FF2B5EF4-FFF2-40B4-BE49-F238E27FC236}">
                    <a16:creationId xmlns:a16="http://schemas.microsoft.com/office/drawing/2014/main" id="{752EBC87-2782-9B47-C495-DB77F7C643A3}"/>
                  </a:ext>
                </a:extLst>
              </p:cNvPr>
              <p:cNvSpPr>
                <a:spLocks noChangeShapeType="1"/>
              </p:cNvSpPr>
              <p:nvPr userDrawn="1"/>
            </p:nvSpPr>
            <p:spPr bwMode="auto">
              <a:xfrm>
                <a:off x="881062" y="1386650"/>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11" name="Line 102">
                <a:extLst>
                  <a:ext uri="{FF2B5EF4-FFF2-40B4-BE49-F238E27FC236}">
                    <a16:creationId xmlns:a16="http://schemas.microsoft.com/office/drawing/2014/main" id="{48445F3D-130D-72E8-0C92-BAC5F048F63F}"/>
                  </a:ext>
                </a:extLst>
              </p:cNvPr>
              <p:cNvSpPr>
                <a:spLocks noChangeShapeType="1"/>
              </p:cNvSpPr>
              <p:nvPr userDrawn="1"/>
            </p:nvSpPr>
            <p:spPr bwMode="auto">
              <a:xfrm>
                <a:off x="881062" y="3977949"/>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grpSp>
            <p:nvGrpSpPr>
              <p:cNvPr id="8299" name="グループ化 117">
                <a:extLst>
                  <a:ext uri="{FF2B5EF4-FFF2-40B4-BE49-F238E27FC236}">
                    <a16:creationId xmlns:a16="http://schemas.microsoft.com/office/drawing/2014/main" id="{42CD5F82-7504-2C8B-3647-C2A8068CD075}"/>
                  </a:ext>
                </a:extLst>
              </p:cNvPr>
              <p:cNvGrpSpPr>
                <a:grpSpLocks/>
              </p:cNvGrpSpPr>
              <p:nvPr userDrawn="1"/>
            </p:nvGrpSpPr>
            <p:grpSpPr bwMode="auto">
              <a:xfrm>
                <a:off x="881062" y="6714000"/>
                <a:ext cx="8929688" cy="144000"/>
                <a:chOff x="881062" y="6858000"/>
                <a:chExt cx="8929688" cy="144000"/>
              </a:xfrm>
            </p:grpSpPr>
            <p:sp>
              <p:nvSpPr>
                <p:cNvPr id="116" name="Line 4">
                  <a:extLst>
                    <a:ext uri="{FF2B5EF4-FFF2-40B4-BE49-F238E27FC236}">
                      <a16:creationId xmlns:a16="http://schemas.microsoft.com/office/drawing/2014/main" id="{394E5591-A70E-06A2-940D-08A25E7FE0F9}"/>
                    </a:ext>
                  </a:extLst>
                </p:cNvPr>
                <p:cNvSpPr>
                  <a:spLocks noChangeShapeType="1"/>
                </p:cNvSpPr>
                <p:nvPr userDrawn="1"/>
              </p:nvSpPr>
              <p:spPr bwMode="auto">
                <a:xfrm>
                  <a:off x="881062" y="6858474"/>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117" name="Line 4">
                  <a:extLst>
                    <a:ext uri="{FF2B5EF4-FFF2-40B4-BE49-F238E27FC236}">
                      <a16:creationId xmlns:a16="http://schemas.microsoft.com/office/drawing/2014/main" id="{DF40F27E-FF83-F0EF-B94C-47B8EC64D7E5}"/>
                    </a:ext>
                  </a:extLst>
                </p:cNvPr>
                <p:cNvSpPr>
                  <a:spLocks noChangeShapeType="1"/>
                </p:cNvSpPr>
                <p:nvPr userDrawn="1"/>
              </p:nvSpPr>
              <p:spPr bwMode="auto">
                <a:xfrm>
                  <a:off x="881062" y="7001949"/>
                  <a:ext cx="8929688"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grpSp>
        </p:grpSp>
        <p:sp>
          <p:nvSpPr>
            <p:cNvPr id="119" name="Line 99">
              <a:extLst>
                <a:ext uri="{FF2B5EF4-FFF2-40B4-BE49-F238E27FC236}">
                  <a16:creationId xmlns:a16="http://schemas.microsoft.com/office/drawing/2014/main" id="{1DB055DA-3F10-896C-2778-000CF6AE27C3}"/>
                </a:ext>
              </a:extLst>
            </p:cNvPr>
            <p:cNvSpPr>
              <a:spLocks noChangeShapeType="1"/>
            </p:cNvSpPr>
            <p:nvPr userDrawn="1"/>
          </p:nvSpPr>
          <p:spPr bwMode="auto">
            <a:xfrm>
              <a:off x="881802"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121" name="Line 99">
              <a:extLst>
                <a:ext uri="{FF2B5EF4-FFF2-40B4-BE49-F238E27FC236}">
                  <a16:creationId xmlns:a16="http://schemas.microsoft.com/office/drawing/2014/main" id="{65E5878E-B916-B95B-58DC-66BAC80C75DD}"/>
                </a:ext>
              </a:extLst>
            </p:cNvPr>
            <p:cNvSpPr>
              <a:spLocks noChangeShapeType="1"/>
            </p:cNvSpPr>
            <p:nvPr userDrawn="1"/>
          </p:nvSpPr>
          <p:spPr bwMode="auto">
            <a:xfrm>
              <a:off x="737854"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122" name="Line 100">
              <a:extLst>
                <a:ext uri="{FF2B5EF4-FFF2-40B4-BE49-F238E27FC236}">
                  <a16:creationId xmlns:a16="http://schemas.microsoft.com/office/drawing/2014/main" id="{77332FC0-D25A-E39A-7AF2-0A8D637FAE73}"/>
                </a:ext>
              </a:extLst>
            </p:cNvPr>
            <p:cNvSpPr>
              <a:spLocks noChangeShapeType="1"/>
            </p:cNvSpPr>
            <p:nvPr userDrawn="1"/>
          </p:nvSpPr>
          <p:spPr bwMode="auto">
            <a:xfrm>
              <a:off x="9810010"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sp>
          <p:nvSpPr>
            <p:cNvPr id="123" name="Line 100">
              <a:extLst>
                <a:ext uri="{FF2B5EF4-FFF2-40B4-BE49-F238E27FC236}">
                  <a16:creationId xmlns:a16="http://schemas.microsoft.com/office/drawing/2014/main" id="{65BDDF69-5DCF-7E16-A64E-F4C3A6AF6C1A}"/>
                </a:ext>
              </a:extLst>
            </p:cNvPr>
            <p:cNvSpPr>
              <a:spLocks noChangeShapeType="1"/>
            </p:cNvSpPr>
            <p:nvPr userDrawn="1"/>
          </p:nvSpPr>
          <p:spPr bwMode="auto">
            <a:xfrm>
              <a:off x="9953958" y="1260197"/>
              <a:ext cx="0" cy="576000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07"/>
            </a:p>
          </p:txBody>
        </p:sp>
      </p:grpSp>
      <p:sp>
        <p:nvSpPr>
          <p:cNvPr id="2" name="テキスト ボックス 1">
            <a:extLst>
              <a:ext uri="{FF2B5EF4-FFF2-40B4-BE49-F238E27FC236}">
                <a16:creationId xmlns:a16="http://schemas.microsoft.com/office/drawing/2014/main" id="{DF20D5FE-A8B7-348A-0357-50FBF9B865A9}"/>
              </a:ext>
            </a:extLst>
          </p:cNvPr>
          <p:cNvSpPr txBox="1"/>
          <p:nvPr userDrawn="1"/>
        </p:nvSpPr>
        <p:spPr>
          <a:xfrm>
            <a:off x="9417050" y="6581775"/>
            <a:ext cx="212726" cy="171450"/>
          </a:xfrm>
          <a:prstGeom prst="rect">
            <a:avLst/>
          </a:prstGeom>
          <a:solidFill>
            <a:srgbClr val="009C89"/>
          </a:solidFill>
          <a:ln>
            <a:solidFill>
              <a:srgbClr val="009C89"/>
            </a:solidFill>
          </a:ln>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74F82C6A-9175-4A50-88BA-7A6690A5AB63}" type="slidenum">
              <a:rPr kumimoji="1" lang="ja-JP" altLang="en-US" sz="13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300" dirty="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573796" r:id="rId1"/>
    <p:sldLayoutId id="2147573797" r:id="rId2"/>
    <p:sldLayoutId id="2147573798" r:id="rId3"/>
    <p:sldLayoutId id="2147573799" r:id="rId4"/>
    <p:sldLayoutId id="2147573800" r:id="rId5"/>
    <p:sldLayoutId id="2147573801" r:id="rId6"/>
    <p:sldLayoutId id="2147573802" r:id="rId7"/>
    <p:sldLayoutId id="2147573803" r:id="rId8"/>
    <p:sldLayoutId id="2147573718" r:id="rId9"/>
    <p:sldLayoutId id="2147573804" r:id="rId10"/>
    <p:sldLayoutId id="2147573805" r:id="rId11"/>
    <p:sldLayoutId id="2147573806" r:id="rId12"/>
    <p:sldLayoutId id="2147573807" r:id="rId13"/>
    <p:sldLayoutId id="2147573808" r:id="rId14"/>
    <p:sldLayoutId id="2147573809" r:id="rId15"/>
    <p:sldLayoutId id="2147573810" r:id="rId16"/>
    <p:sldLayoutId id="2147573811" r:id="rId17"/>
    <p:sldLayoutId id="2147573812" r:id="rId18"/>
    <p:sldLayoutId id="2147573813" r:id="rId19"/>
    <p:sldLayoutId id="2147573814" r:id="rId20"/>
  </p:sldLayoutIdLst>
  <p:hf hdr="0" ftr="0" dt="0"/>
  <p:txStyles>
    <p:titleStyle>
      <a:lvl1pPr algn="l" defTabSz="765175" rtl="0" eaLnBrk="0" fontAlgn="base" hangingPunct="0">
        <a:lnSpc>
          <a:spcPct val="90000"/>
        </a:lnSpc>
        <a:spcBef>
          <a:spcPct val="0"/>
        </a:spcBef>
        <a:spcAft>
          <a:spcPct val="0"/>
        </a:spcAft>
        <a:defRPr kumimoji="1" sz="3600" kern="1200">
          <a:solidFill>
            <a:schemeClr val="tx1"/>
          </a:solidFill>
          <a:latin typeface="+mj-lt"/>
          <a:ea typeface="+mj-ea"/>
          <a:cs typeface="+mj-cs"/>
        </a:defRPr>
      </a:lvl1pPr>
      <a:lvl2pPr algn="l" defTabSz="765175" rtl="0" eaLnBrk="0" fontAlgn="base" hangingPunct="0">
        <a:lnSpc>
          <a:spcPct val="90000"/>
        </a:lnSpc>
        <a:spcBef>
          <a:spcPct val="0"/>
        </a:spcBef>
        <a:spcAft>
          <a:spcPct val="0"/>
        </a:spcAft>
        <a:defRPr kumimoji="1" sz="3600">
          <a:solidFill>
            <a:schemeClr val="tx1"/>
          </a:solidFill>
          <a:latin typeface="Arial" panose="020B0604020202020204" pitchFamily="34" charset="0"/>
          <a:ea typeface="Meiryo UI" panose="020B0604030504040204" pitchFamily="50" charset="-128"/>
        </a:defRPr>
      </a:lvl2pPr>
      <a:lvl3pPr algn="l" defTabSz="765175" rtl="0" eaLnBrk="0" fontAlgn="base" hangingPunct="0">
        <a:lnSpc>
          <a:spcPct val="90000"/>
        </a:lnSpc>
        <a:spcBef>
          <a:spcPct val="0"/>
        </a:spcBef>
        <a:spcAft>
          <a:spcPct val="0"/>
        </a:spcAft>
        <a:defRPr kumimoji="1" sz="3600">
          <a:solidFill>
            <a:schemeClr val="tx1"/>
          </a:solidFill>
          <a:latin typeface="Arial" panose="020B0604020202020204" pitchFamily="34" charset="0"/>
          <a:ea typeface="Meiryo UI" panose="020B0604030504040204" pitchFamily="50" charset="-128"/>
        </a:defRPr>
      </a:lvl3pPr>
      <a:lvl4pPr algn="l" defTabSz="765175" rtl="0" eaLnBrk="0" fontAlgn="base" hangingPunct="0">
        <a:lnSpc>
          <a:spcPct val="90000"/>
        </a:lnSpc>
        <a:spcBef>
          <a:spcPct val="0"/>
        </a:spcBef>
        <a:spcAft>
          <a:spcPct val="0"/>
        </a:spcAft>
        <a:defRPr kumimoji="1" sz="3600">
          <a:solidFill>
            <a:schemeClr val="tx1"/>
          </a:solidFill>
          <a:latin typeface="Arial" panose="020B0604020202020204" pitchFamily="34" charset="0"/>
          <a:ea typeface="Meiryo UI" panose="020B0604030504040204" pitchFamily="50" charset="-128"/>
        </a:defRPr>
      </a:lvl4pPr>
      <a:lvl5pPr algn="l" defTabSz="765175" rtl="0" eaLnBrk="0" fontAlgn="base" hangingPunct="0">
        <a:lnSpc>
          <a:spcPct val="90000"/>
        </a:lnSpc>
        <a:spcBef>
          <a:spcPct val="0"/>
        </a:spcBef>
        <a:spcAft>
          <a:spcPct val="0"/>
        </a:spcAft>
        <a:defRPr kumimoji="1" sz="3600">
          <a:solidFill>
            <a:schemeClr val="tx1"/>
          </a:solidFill>
          <a:latin typeface="Arial" panose="020B0604020202020204" pitchFamily="34" charset="0"/>
          <a:ea typeface="Meiryo UI" panose="020B0604030504040204" pitchFamily="50" charset="-128"/>
        </a:defRPr>
      </a:lvl5pPr>
      <a:lvl6pPr marL="457200" algn="l" defTabSz="765175" rtl="0" fontAlgn="base">
        <a:lnSpc>
          <a:spcPct val="90000"/>
        </a:lnSpc>
        <a:spcBef>
          <a:spcPct val="0"/>
        </a:spcBef>
        <a:spcAft>
          <a:spcPct val="0"/>
        </a:spcAft>
        <a:defRPr kumimoji="1" sz="3600">
          <a:solidFill>
            <a:schemeClr val="tx1"/>
          </a:solidFill>
          <a:latin typeface="Arial" panose="020B0604020202020204" pitchFamily="34" charset="0"/>
          <a:ea typeface="Meiryo UI" panose="020B0604030504040204" pitchFamily="50" charset="-128"/>
        </a:defRPr>
      </a:lvl6pPr>
      <a:lvl7pPr marL="914400" algn="l" defTabSz="765175" rtl="0" fontAlgn="base">
        <a:lnSpc>
          <a:spcPct val="90000"/>
        </a:lnSpc>
        <a:spcBef>
          <a:spcPct val="0"/>
        </a:spcBef>
        <a:spcAft>
          <a:spcPct val="0"/>
        </a:spcAft>
        <a:defRPr kumimoji="1" sz="3600">
          <a:solidFill>
            <a:schemeClr val="tx1"/>
          </a:solidFill>
          <a:latin typeface="Arial" panose="020B0604020202020204" pitchFamily="34" charset="0"/>
          <a:ea typeface="Meiryo UI" panose="020B0604030504040204" pitchFamily="50" charset="-128"/>
        </a:defRPr>
      </a:lvl7pPr>
      <a:lvl8pPr marL="1371600" algn="l" defTabSz="765175" rtl="0" fontAlgn="base">
        <a:lnSpc>
          <a:spcPct val="90000"/>
        </a:lnSpc>
        <a:spcBef>
          <a:spcPct val="0"/>
        </a:spcBef>
        <a:spcAft>
          <a:spcPct val="0"/>
        </a:spcAft>
        <a:defRPr kumimoji="1" sz="3600">
          <a:solidFill>
            <a:schemeClr val="tx1"/>
          </a:solidFill>
          <a:latin typeface="Arial" panose="020B0604020202020204" pitchFamily="34" charset="0"/>
          <a:ea typeface="Meiryo UI" panose="020B0604030504040204" pitchFamily="50" charset="-128"/>
        </a:defRPr>
      </a:lvl8pPr>
      <a:lvl9pPr marL="1828800" algn="l" defTabSz="765175" rtl="0" fontAlgn="base">
        <a:lnSpc>
          <a:spcPct val="90000"/>
        </a:lnSpc>
        <a:spcBef>
          <a:spcPct val="0"/>
        </a:spcBef>
        <a:spcAft>
          <a:spcPct val="0"/>
        </a:spcAft>
        <a:defRPr kumimoji="1" sz="3600">
          <a:solidFill>
            <a:schemeClr val="tx1"/>
          </a:solidFill>
          <a:latin typeface="Arial" panose="020B0604020202020204" pitchFamily="34" charset="0"/>
          <a:ea typeface="Meiryo UI" panose="020B0604030504040204" pitchFamily="50" charset="-128"/>
        </a:defRPr>
      </a:lvl9pPr>
    </p:titleStyle>
    <p:bodyStyle>
      <a:lvl1pPr marL="190500" indent="-190500" algn="l" defTabSz="765175" rtl="0" eaLnBrk="0" fontAlgn="base" hangingPunct="0">
        <a:lnSpc>
          <a:spcPct val="90000"/>
        </a:lnSpc>
        <a:spcBef>
          <a:spcPts val="838"/>
        </a:spcBef>
        <a:spcAft>
          <a:spcPct val="0"/>
        </a:spcAft>
        <a:buFont typeface="Arial" panose="020B0604020202020204" pitchFamily="34" charset="0"/>
        <a:buChar char="•"/>
        <a:defRPr kumimoji="1" sz="2300" kern="1200">
          <a:solidFill>
            <a:schemeClr val="tx1"/>
          </a:solidFill>
          <a:latin typeface="+mn-lt"/>
          <a:ea typeface="+mn-ea"/>
          <a:cs typeface="+mn-cs"/>
        </a:defRPr>
      </a:lvl1pPr>
      <a:lvl2pPr marL="573088" indent="-190500" algn="l" defTabSz="765175" rtl="0" eaLnBrk="0" fontAlgn="base" hangingPunct="0">
        <a:lnSpc>
          <a:spcPct val="90000"/>
        </a:lnSpc>
        <a:spcBef>
          <a:spcPts val="425"/>
        </a:spcBef>
        <a:spcAft>
          <a:spcPct val="0"/>
        </a:spcAft>
        <a:buFont typeface="Arial" panose="020B0604020202020204" pitchFamily="34" charset="0"/>
        <a:buChar char="•"/>
        <a:defRPr kumimoji="1" sz="2000" kern="1200">
          <a:solidFill>
            <a:schemeClr val="tx1"/>
          </a:solidFill>
          <a:latin typeface="+mn-lt"/>
          <a:ea typeface="+mn-ea"/>
          <a:cs typeface="+mn-cs"/>
        </a:defRPr>
      </a:lvl2pPr>
      <a:lvl3pPr marL="955675" indent="-190500" algn="l" defTabSz="765175" rtl="0" eaLnBrk="0" fontAlgn="base" hangingPunct="0">
        <a:lnSpc>
          <a:spcPct val="90000"/>
        </a:lnSpc>
        <a:spcBef>
          <a:spcPts val="425"/>
        </a:spcBef>
        <a:spcAft>
          <a:spcPct val="0"/>
        </a:spcAft>
        <a:buFont typeface="Arial" panose="020B0604020202020204" pitchFamily="34" charset="0"/>
        <a:buChar char="•"/>
        <a:defRPr kumimoji="1" sz="1600" kern="1200">
          <a:solidFill>
            <a:schemeClr val="tx1"/>
          </a:solidFill>
          <a:latin typeface="+mn-lt"/>
          <a:ea typeface="+mn-ea"/>
          <a:cs typeface="+mn-cs"/>
        </a:defRPr>
      </a:lvl3pPr>
      <a:lvl4pPr marL="1339850" indent="-190500" algn="l" defTabSz="765175" rtl="0" eaLnBrk="0" fontAlgn="base" hangingPunct="0">
        <a:lnSpc>
          <a:spcPct val="90000"/>
        </a:lnSpc>
        <a:spcBef>
          <a:spcPts val="425"/>
        </a:spcBef>
        <a:spcAft>
          <a:spcPct val="0"/>
        </a:spcAft>
        <a:buFont typeface="Arial" panose="020B0604020202020204" pitchFamily="34" charset="0"/>
        <a:buChar char="•"/>
        <a:defRPr kumimoji="1" sz="1500" kern="1200">
          <a:solidFill>
            <a:schemeClr val="tx1"/>
          </a:solidFill>
          <a:latin typeface="+mn-lt"/>
          <a:ea typeface="+mn-ea"/>
          <a:cs typeface="+mn-cs"/>
        </a:defRPr>
      </a:lvl4pPr>
      <a:lvl5pPr marL="1722438" indent="-190500" algn="l" defTabSz="765175" rtl="0" eaLnBrk="0" fontAlgn="base" hangingPunct="0">
        <a:lnSpc>
          <a:spcPct val="90000"/>
        </a:lnSpc>
        <a:spcBef>
          <a:spcPts val="425"/>
        </a:spcBef>
        <a:spcAft>
          <a:spcPct val="0"/>
        </a:spcAft>
        <a:buFont typeface="Arial" panose="020B0604020202020204" pitchFamily="34" charset="0"/>
        <a:buChar char="•"/>
        <a:defRPr kumimoji="1" sz="1500" kern="1200">
          <a:solidFill>
            <a:schemeClr val="tx1"/>
          </a:solidFill>
          <a:latin typeface="+mn-lt"/>
          <a:ea typeface="+mn-ea"/>
          <a:cs typeface="+mn-cs"/>
        </a:defRPr>
      </a:lvl5pPr>
      <a:lvl6pPr marL="2105817" indent="-191438" algn="l" defTabSz="765752" rtl="0" eaLnBrk="1" latinLnBrk="0" hangingPunct="1">
        <a:lnSpc>
          <a:spcPct val="90000"/>
        </a:lnSpc>
        <a:spcBef>
          <a:spcPts val="419"/>
        </a:spcBef>
        <a:buFont typeface="Arial" panose="020B0604020202020204" pitchFamily="34" charset="0"/>
        <a:buChar char="•"/>
        <a:defRPr kumimoji="1" sz="1507" kern="1200">
          <a:solidFill>
            <a:schemeClr val="tx1"/>
          </a:solidFill>
          <a:latin typeface="+mn-lt"/>
          <a:ea typeface="+mn-ea"/>
          <a:cs typeface="+mn-cs"/>
        </a:defRPr>
      </a:lvl6pPr>
      <a:lvl7pPr marL="2488693" indent="-191438" algn="l" defTabSz="765752" rtl="0" eaLnBrk="1" latinLnBrk="0" hangingPunct="1">
        <a:lnSpc>
          <a:spcPct val="90000"/>
        </a:lnSpc>
        <a:spcBef>
          <a:spcPts val="419"/>
        </a:spcBef>
        <a:buFont typeface="Arial" panose="020B0604020202020204" pitchFamily="34" charset="0"/>
        <a:buChar char="•"/>
        <a:defRPr kumimoji="1" sz="1507" kern="1200">
          <a:solidFill>
            <a:schemeClr val="tx1"/>
          </a:solidFill>
          <a:latin typeface="+mn-lt"/>
          <a:ea typeface="+mn-ea"/>
          <a:cs typeface="+mn-cs"/>
        </a:defRPr>
      </a:lvl7pPr>
      <a:lvl8pPr marL="2871569" indent="-191438" algn="l" defTabSz="765752" rtl="0" eaLnBrk="1" latinLnBrk="0" hangingPunct="1">
        <a:lnSpc>
          <a:spcPct val="90000"/>
        </a:lnSpc>
        <a:spcBef>
          <a:spcPts val="419"/>
        </a:spcBef>
        <a:buFont typeface="Arial" panose="020B0604020202020204" pitchFamily="34" charset="0"/>
        <a:buChar char="•"/>
        <a:defRPr kumimoji="1" sz="1507" kern="1200">
          <a:solidFill>
            <a:schemeClr val="tx1"/>
          </a:solidFill>
          <a:latin typeface="+mn-lt"/>
          <a:ea typeface="+mn-ea"/>
          <a:cs typeface="+mn-cs"/>
        </a:defRPr>
      </a:lvl8pPr>
      <a:lvl9pPr marL="3254445" indent="-191438" algn="l" defTabSz="765752" rtl="0" eaLnBrk="1" latinLnBrk="0" hangingPunct="1">
        <a:lnSpc>
          <a:spcPct val="90000"/>
        </a:lnSpc>
        <a:spcBef>
          <a:spcPts val="419"/>
        </a:spcBef>
        <a:buFont typeface="Arial" panose="020B0604020202020204" pitchFamily="34" charset="0"/>
        <a:buChar char="•"/>
        <a:defRPr kumimoji="1" sz="1507" kern="1200">
          <a:solidFill>
            <a:schemeClr val="tx1"/>
          </a:solidFill>
          <a:latin typeface="+mn-lt"/>
          <a:ea typeface="+mn-ea"/>
          <a:cs typeface="+mn-cs"/>
        </a:defRPr>
      </a:lvl9pPr>
    </p:bodyStyle>
    <p:otherStyle>
      <a:defPPr>
        <a:defRPr lang="ja-JP"/>
      </a:defPPr>
      <a:lvl1pPr marL="0" algn="l" defTabSz="765752" rtl="0" eaLnBrk="1" latinLnBrk="0" hangingPunct="1">
        <a:defRPr kumimoji="1" sz="1507" kern="1200">
          <a:solidFill>
            <a:schemeClr val="tx1"/>
          </a:solidFill>
          <a:latin typeface="+mn-lt"/>
          <a:ea typeface="+mn-ea"/>
          <a:cs typeface="+mn-cs"/>
        </a:defRPr>
      </a:lvl1pPr>
      <a:lvl2pPr marL="382876" algn="l" defTabSz="765752" rtl="0" eaLnBrk="1" latinLnBrk="0" hangingPunct="1">
        <a:defRPr kumimoji="1" sz="1507" kern="1200">
          <a:solidFill>
            <a:schemeClr val="tx1"/>
          </a:solidFill>
          <a:latin typeface="+mn-lt"/>
          <a:ea typeface="+mn-ea"/>
          <a:cs typeface="+mn-cs"/>
        </a:defRPr>
      </a:lvl2pPr>
      <a:lvl3pPr marL="765752" algn="l" defTabSz="765752" rtl="0" eaLnBrk="1" latinLnBrk="0" hangingPunct="1">
        <a:defRPr kumimoji="1" sz="1507" kern="1200">
          <a:solidFill>
            <a:schemeClr val="tx1"/>
          </a:solidFill>
          <a:latin typeface="+mn-lt"/>
          <a:ea typeface="+mn-ea"/>
          <a:cs typeface="+mn-cs"/>
        </a:defRPr>
      </a:lvl3pPr>
      <a:lvl4pPr marL="1148628" algn="l" defTabSz="765752" rtl="0" eaLnBrk="1" latinLnBrk="0" hangingPunct="1">
        <a:defRPr kumimoji="1" sz="1507" kern="1200">
          <a:solidFill>
            <a:schemeClr val="tx1"/>
          </a:solidFill>
          <a:latin typeface="+mn-lt"/>
          <a:ea typeface="+mn-ea"/>
          <a:cs typeface="+mn-cs"/>
        </a:defRPr>
      </a:lvl4pPr>
      <a:lvl5pPr marL="1531503" algn="l" defTabSz="765752" rtl="0" eaLnBrk="1" latinLnBrk="0" hangingPunct="1">
        <a:defRPr kumimoji="1" sz="1507" kern="1200">
          <a:solidFill>
            <a:schemeClr val="tx1"/>
          </a:solidFill>
          <a:latin typeface="+mn-lt"/>
          <a:ea typeface="+mn-ea"/>
          <a:cs typeface="+mn-cs"/>
        </a:defRPr>
      </a:lvl5pPr>
      <a:lvl6pPr marL="1914379" algn="l" defTabSz="765752" rtl="0" eaLnBrk="1" latinLnBrk="0" hangingPunct="1">
        <a:defRPr kumimoji="1" sz="1507" kern="1200">
          <a:solidFill>
            <a:schemeClr val="tx1"/>
          </a:solidFill>
          <a:latin typeface="+mn-lt"/>
          <a:ea typeface="+mn-ea"/>
          <a:cs typeface="+mn-cs"/>
        </a:defRPr>
      </a:lvl6pPr>
      <a:lvl7pPr marL="2297255" algn="l" defTabSz="765752" rtl="0" eaLnBrk="1" latinLnBrk="0" hangingPunct="1">
        <a:defRPr kumimoji="1" sz="1507" kern="1200">
          <a:solidFill>
            <a:schemeClr val="tx1"/>
          </a:solidFill>
          <a:latin typeface="+mn-lt"/>
          <a:ea typeface="+mn-ea"/>
          <a:cs typeface="+mn-cs"/>
        </a:defRPr>
      </a:lvl7pPr>
      <a:lvl8pPr marL="2680131" algn="l" defTabSz="765752" rtl="0" eaLnBrk="1" latinLnBrk="0" hangingPunct="1">
        <a:defRPr kumimoji="1" sz="1507" kern="1200">
          <a:solidFill>
            <a:schemeClr val="tx1"/>
          </a:solidFill>
          <a:latin typeface="+mn-lt"/>
          <a:ea typeface="+mn-ea"/>
          <a:cs typeface="+mn-cs"/>
        </a:defRPr>
      </a:lvl8pPr>
      <a:lvl9pPr marL="3063007" algn="l" defTabSz="765752" rtl="0" eaLnBrk="1" latinLnBrk="0" hangingPunct="1">
        <a:defRPr kumimoji="1" sz="150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99A94BE3-806A-1BD5-1683-4348BD1D0BC3}"/>
              </a:ext>
            </a:extLst>
          </p:cNvPr>
          <p:cNvGrpSpPr>
            <a:grpSpLocks/>
          </p:cNvGrpSpPr>
          <p:nvPr userDrawn="1"/>
        </p:nvGrpSpPr>
        <p:grpSpPr bwMode="auto">
          <a:xfrm>
            <a:off x="198438" y="115889"/>
            <a:ext cx="9429750" cy="720725"/>
            <a:chOff x="213594" y="302433"/>
            <a:chExt cx="10177559" cy="792964"/>
          </a:xfrm>
          <a:solidFill>
            <a:srgbClr val="009C89"/>
          </a:solidFill>
        </p:grpSpPr>
        <p:pic>
          <p:nvPicPr>
            <p:cNvPr id="8" name="Picture 11" descr="ç°å¢ç">
              <a:extLst>
                <a:ext uri="{FF2B5EF4-FFF2-40B4-BE49-F238E27FC236}">
                  <a16:creationId xmlns:a16="http://schemas.microsoft.com/office/drawing/2014/main" id="{580A2A25-8E94-4BD9-FA13-0EF9E4C29B85}"/>
                </a:ext>
              </a:extLst>
            </p:cNvPr>
            <p:cNvPicPr>
              <a:picLocks noChangeAspect="1" noChangeArrowheads="1"/>
            </p:cNvPicPr>
            <p:nvPr/>
          </p:nvPicPr>
          <p:blipFill>
            <a:blip r:embed="rId14"/>
            <a:srcRect/>
            <a:stretch>
              <a:fillRect/>
            </a:stretch>
          </p:blipFill>
          <p:spPr bwMode="auto">
            <a:xfrm>
              <a:off x="9811212" y="333796"/>
              <a:ext cx="579941" cy="559908"/>
            </a:xfrm>
            <a:prstGeom prst="rect">
              <a:avLst/>
            </a:prstGeom>
            <a:grpFill/>
            <a:ln>
              <a:noFill/>
            </a:ln>
          </p:spPr>
        </p:pic>
        <p:sp>
          <p:nvSpPr>
            <p:cNvPr id="9" name="フリーフォーム: 図形 29">
              <a:extLst>
                <a:ext uri="{FF2B5EF4-FFF2-40B4-BE49-F238E27FC236}">
                  <a16:creationId xmlns:a16="http://schemas.microsoft.com/office/drawing/2014/main" id="{67BA026C-7D72-8310-B9AC-6BAF47D95A92}"/>
                </a:ext>
              </a:extLst>
            </p:cNvPr>
            <p:cNvSpPr/>
            <p:nvPr/>
          </p:nvSpPr>
          <p:spPr>
            <a:xfrm flipH="1" flipV="1">
              <a:off x="298557" y="391510"/>
              <a:ext cx="9680675" cy="647995"/>
            </a:xfrm>
            <a:custGeom>
              <a:avLst/>
              <a:gdLst>
                <a:gd name="connsiteX0" fmla="*/ 9613274 w 9680339"/>
                <a:gd name="connsiteY0" fmla="*/ 648000 h 648000"/>
                <a:gd name="connsiteX1" fmla="*/ 648000 w 9680339"/>
                <a:gd name="connsiteY1" fmla="*/ 648000 h 648000"/>
                <a:gd name="connsiteX2" fmla="*/ 0 w 9680339"/>
                <a:gd name="connsiteY2" fmla="*/ 0 h 648000"/>
                <a:gd name="connsiteX3" fmla="*/ 8817361 w 9680339"/>
                <a:gd name="connsiteY3" fmla="*/ 0 h 648000"/>
                <a:gd name="connsiteX4" fmla="*/ 9413208 w 9680339"/>
                <a:gd name="connsiteY4" fmla="*/ 0 h 648000"/>
                <a:gd name="connsiteX5" fmla="*/ 9469437 w 9680339"/>
                <a:gd name="connsiteY5" fmla="*/ 0 h 648000"/>
                <a:gd name="connsiteX6" fmla="*/ 9630899 w 9680339"/>
                <a:gd name="connsiteY6" fmla="*/ 162918 h 648000"/>
                <a:gd name="connsiteX7" fmla="*/ 9680339 w 9680339"/>
                <a:gd name="connsiteY7" fmla="*/ 200542 h 648000"/>
                <a:gd name="connsiteX8" fmla="*/ 9680339 w 9680339"/>
                <a:gd name="connsiteY8" fmla="*/ 598300 h 648000"/>
                <a:gd name="connsiteX9" fmla="*/ 9661565 w 9680339"/>
                <a:gd name="connsiteY9" fmla="*/ 632782 h 648000"/>
                <a:gd name="connsiteX10" fmla="*/ 9613274 w 9680339"/>
                <a:gd name="connsiteY10" fmla="*/ 64800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80339" h="648000">
                  <a:moveTo>
                    <a:pt x="9613274" y="648000"/>
                  </a:moveTo>
                  <a:lnTo>
                    <a:pt x="648000" y="648000"/>
                  </a:lnTo>
                  <a:lnTo>
                    <a:pt x="0" y="0"/>
                  </a:lnTo>
                  <a:lnTo>
                    <a:pt x="8817361" y="0"/>
                  </a:lnTo>
                  <a:lnTo>
                    <a:pt x="9413208" y="0"/>
                  </a:lnTo>
                  <a:lnTo>
                    <a:pt x="9469437" y="0"/>
                  </a:lnTo>
                  <a:lnTo>
                    <a:pt x="9630899" y="162918"/>
                  </a:lnTo>
                  <a:lnTo>
                    <a:pt x="9680339" y="200542"/>
                  </a:lnTo>
                  <a:lnTo>
                    <a:pt x="9680339" y="598300"/>
                  </a:lnTo>
                  <a:lnTo>
                    <a:pt x="9661565" y="632782"/>
                  </a:lnTo>
                  <a:cubicBezTo>
                    <a:pt x="9649206" y="642184"/>
                    <a:pt x="9632133" y="648000"/>
                    <a:pt x="9613274" y="6480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a:p>
          </p:txBody>
        </p:sp>
        <p:cxnSp>
          <p:nvCxnSpPr>
            <p:cNvPr id="10" name="直線コネクタ 9">
              <a:extLst>
                <a:ext uri="{FF2B5EF4-FFF2-40B4-BE49-F238E27FC236}">
                  <a16:creationId xmlns:a16="http://schemas.microsoft.com/office/drawing/2014/main" id="{6981426A-510B-5862-CF91-B2057C5B658A}"/>
                </a:ext>
              </a:extLst>
            </p:cNvPr>
            <p:cNvCxnSpPr>
              <a:cxnSpLocks/>
            </p:cNvCxnSpPr>
            <p:nvPr/>
          </p:nvCxnSpPr>
          <p:spPr>
            <a:xfrm>
              <a:off x="9243179" y="302433"/>
              <a:ext cx="793301" cy="792964"/>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6DA6DCDB-F767-7C75-DF32-47835309262F}"/>
                </a:ext>
              </a:extLst>
            </p:cNvPr>
            <p:cNvCxnSpPr>
              <a:cxnSpLocks/>
            </p:cNvCxnSpPr>
            <p:nvPr/>
          </p:nvCxnSpPr>
          <p:spPr>
            <a:xfrm>
              <a:off x="213594" y="735594"/>
              <a:ext cx="359813" cy="359803"/>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タイトル 97">
            <a:extLst>
              <a:ext uri="{FF2B5EF4-FFF2-40B4-BE49-F238E27FC236}">
                <a16:creationId xmlns:a16="http://schemas.microsoft.com/office/drawing/2014/main" id="{BB37754F-8D48-BDD1-13CD-2DECB6960CE8}"/>
              </a:ext>
            </a:extLst>
          </p:cNvPr>
          <p:cNvSpPr txBox="1">
            <a:spLocks/>
          </p:cNvSpPr>
          <p:nvPr userDrawn="1"/>
        </p:nvSpPr>
        <p:spPr>
          <a:xfrm>
            <a:off x="425450" y="268290"/>
            <a:ext cx="8272463" cy="568325"/>
          </a:xfrm>
          <a:prstGeom prst="rect">
            <a:avLst/>
          </a:prstGeom>
        </p:spPr>
        <p:txBody>
          <a:bodyPr lIns="252000" tIns="36000" rIns="0" bIns="0"/>
          <a:lstStyle>
            <a:lvl1pPr algn="l" defTabSz="914400" rtl="0" eaLnBrk="1" latinLnBrk="0" hangingPunct="1">
              <a:lnSpc>
                <a:spcPct val="90000"/>
              </a:lnSpc>
              <a:spcBef>
                <a:spcPct val="0"/>
              </a:spcBef>
              <a:buNone/>
              <a:defRPr kumimoji="1" sz="2540" b="1" kern="1200">
                <a:solidFill>
                  <a:schemeClr val="bg1"/>
                </a:solidFill>
                <a:latin typeface="Meiryo UI" panose="020B0604030504040204" pitchFamily="50" charset="-128"/>
                <a:ea typeface="Meiryo UI" panose="020B0604030504040204" pitchFamily="50" charset="-128"/>
                <a:cs typeface="+mj-cs"/>
              </a:defRPr>
            </a:lvl1pPr>
          </a:lstStyle>
          <a:p>
            <a:pPr fontAlgn="auto">
              <a:spcAft>
                <a:spcPts val="0"/>
              </a:spcAft>
              <a:defRPr/>
            </a:pPr>
            <a:endParaRPr lang="ja-JP" altLang="en-US" sz="2540"/>
          </a:p>
        </p:txBody>
      </p:sp>
      <p:sp>
        <p:nvSpPr>
          <p:cNvPr id="13" name="片側の 2 つの角を丸めた四角形 12">
            <a:extLst>
              <a:ext uri="{FF2B5EF4-FFF2-40B4-BE49-F238E27FC236}">
                <a16:creationId xmlns:a16="http://schemas.microsoft.com/office/drawing/2014/main" id="{6F8FF893-D8E7-1427-1D0A-B6C353A35696}"/>
              </a:ext>
            </a:extLst>
          </p:cNvPr>
          <p:cNvSpPr/>
          <p:nvPr userDrawn="1"/>
        </p:nvSpPr>
        <p:spPr>
          <a:xfrm rot="16200000">
            <a:off x="9019382" y="3036095"/>
            <a:ext cx="1584325" cy="211138"/>
          </a:xfrm>
          <a:prstGeom prst="round2SameRect">
            <a:avLst>
              <a:gd name="adj1" fmla="val 43404"/>
              <a:gd name="adj2" fmla="val 0"/>
            </a:avLst>
          </a:prstGeom>
          <a:noFill/>
          <a:ln>
            <a:solidFill>
              <a:srgbClr val="009C89"/>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ja-JP" altLang="en-US" sz="1050" b="1">
                <a:solidFill>
                  <a:srgbClr val="009C89"/>
                </a:solidFill>
                <a:latin typeface="メイリオ" panose="020B0604030504040204" pitchFamily="50" charset="-128"/>
                <a:ea typeface="メイリオ" panose="020B0604030504040204" pitchFamily="50" charset="-128"/>
              </a:rPr>
              <a:t>２</a:t>
            </a:r>
            <a:r>
              <a:rPr lang="en-US" altLang="ja-JP" sz="1050" b="1">
                <a:solidFill>
                  <a:srgbClr val="009C89"/>
                </a:solidFill>
                <a:latin typeface="メイリオ" panose="020B0604030504040204" pitchFamily="50" charset="-128"/>
                <a:ea typeface="メイリオ" panose="020B0604030504040204" pitchFamily="50" charset="-128"/>
              </a:rPr>
              <a:t>.</a:t>
            </a:r>
            <a:r>
              <a:rPr lang="ja-JP" altLang="en-US" sz="1050" b="1">
                <a:solidFill>
                  <a:srgbClr val="009C89"/>
                </a:solidFill>
                <a:latin typeface="メイリオ" panose="020B0604030504040204" pitchFamily="50" charset="-128"/>
                <a:ea typeface="メイリオ" panose="020B0604030504040204" pitchFamily="50" charset="-128"/>
              </a:rPr>
              <a:t>重要自然地域保全</a:t>
            </a:r>
            <a:endParaRPr lang="en-US" altLang="ja-JP" sz="1050" b="1">
              <a:solidFill>
                <a:srgbClr val="009C89"/>
              </a:solidFill>
              <a:latin typeface="メイリオ" panose="020B0604030504040204" pitchFamily="50" charset="-128"/>
              <a:ea typeface="メイリオ" panose="020B0604030504040204" pitchFamily="50" charset="-128"/>
            </a:endParaRPr>
          </a:p>
        </p:txBody>
      </p:sp>
      <p:sp>
        <p:nvSpPr>
          <p:cNvPr id="14" name="片側の 2 つの角を丸めた四角形 13">
            <a:extLst>
              <a:ext uri="{FF2B5EF4-FFF2-40B4-BE49-F238E27FC236}">
                <a16:creationId xmlns:a16="http://schemas.microsoft.com/office/drawing/2014/main" id="{9081982F-45E6-38DB-75B2-09AE0929A533}"/>
              </a:ext>
            </a:extLst>
          </p:cNvPr>
          <p:cNvSpPr/>
          <p:nvPr userDrawn="1"/>
        </p:nvSpPr>
        <p:spPr>
          <a:xfrm rot="16200000">
            <a:off x="9090819" y="1523207"/>
            <a:ext cx="1441450" cy="211138"/>
          </a:xfrm>
          <a:prstGeom prst="round2SameRect">
            <a:avLst>
              <a:gd name="adj1" fmla="val 43404"/>
              <a:gd name="adj2" fmla="val 0"/>
            </a:avLst>
          </a:prstGeom>
          <a:noFill/>
          <a:ln>
            <a:solidFill>
              <a:srgbClr val="009C89"/>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ja-JP" altLang="en-US" sz="1050" b="1">
                <a:solidFill>
                  <a:srgbClr val="009C89"/>
                </a:solidFill>
                <a:latin typeface="メイリオ" panose="020B0604030504040204" pitchFamily="50" charset="-128"/>
                <a:ea typeface="メイリオ" panose="020B0604030504040204" pitchFamily="50" charset="-128"/>
              </a:rPr>
              <a:t>１</a:t>
            </a:r>
            <a:r>
              <a:rPr lang="en-US" altLang="ja-JP" sz="1050" b="1">
                <a:solidFill>
                  <a:srgbClr val="009C89"/>
                </a:solidFill>
                <a:latin typeface="メイリオ" panose="020B0604030504040204" pitchFamily="50" charset="-128"/>
                <a:ea typeface="メイリオ" panose="020B0604030504040204" pitchFamily="50" charset="-128"/>
              </a:rPr>
              <a:t>.</a:t>
            </a:r>
            <a:r>
              <a:rPr lang="ja-JP" altLang="en-US" sz="1050" b="1">
                <a:solidFill>
                  <a:srgbClr val="009C89"/>
                </a:solidFill>
                <a:latin typeface="メイリオ" panose="020B0604030504040204" pitchFamily="50" charset="-128"/>
                <a:ea typeface="メイリオ" panose="020B0604030504040204" pitchFamily="50" charset="-128"/>
              </a:rPr>
              <a:t>生物多様性保全</a:t>
            </a:r>
            <a:endParaRPr lang="en-US" altLang="ja-JP" sz="1050" b="1">
              <a:solidFill>
                <a:srgbClr val="009C89"/>
              </a:solidFill>
              <a:latin typeface="メイリオ" panose="020B0604030504040204" pitchFamily="50" charset="-128"/>
              <a:ea typeface="メイリオ" panose="020B0604030504040204" pitchFamily="50" charset="-128"/>
            </a:endParaRPr>
          </a:p>
        </p:txBody>
      </p:sp>
      <p:sp>
        <p:nvSpPr>
          <p:cNvPr id="15" name="片側の 2 つの角を丸めた四角形 14">
            <a:extLst>
              <a:ext uri="{FF2B5EF4-FFF2-40B4-BE49-F238E27FC236}">
                <a16:creationId xmlns:a16="http://schemas.microsoft.com/office/drawing/2014/main" id="{6B3666B9-3688-EA7A-0BC9-0A76A9720209}"/>
              </a:ext>
            </a:extLst>
          </p:cNvPr>
          <p:cNvSpPr/>
          <p:nvPr userDrawn="1"/>
        </p:nvSpPr>
        <p:spPr>
          <a:xfrm rot="16200000">
            <a:off x="9020175" y="4619626"/>
            <a:ext cx="1582738" cy="211138"/>
          </a:xfrm>
          <a:prstGeom prst="round2SameRect">
            <a:avLst>
              <a:gd name="adj1" fmla="val 43404"/>
              <a:gd name="adj2" fmla="val 0"/>
            </a:avLst>
          </a:prstGeom>
          <a:solidFill>
            <a:srgbClr val="009C89"/>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altLang="ja-JP" sz="1050" b="1">
                <a:solidFill>
                  <a:schemeClr val="bg1"/>
                </a:solidFill>
                <a:latin typeface="メイリオ" panose="020B0604030504040204" pitchFamily="50" charset="-128"/>
                <a:ea typeface="メイリオ" panose="020B0604030504040204" pitchFamily="50" charset="-128"/>
              </a:rPr>
              <a:t>3.</a:t>
            </a:r>
            <a:r>
              <a:rPr lang="ja-JP" altLang="en-US" sz="1050" b="1">
                <a:solidFill>
                  <a:schemeClr val="bg1"/>
                </a:solidFill>
                <a:latin typeface="メイリオ" panose="020B0604030504040204" pitchFamily="50" charset="-128"/>
                <a:ea typeface="メイリオ" panose="020B0604030504040204" pitchFamily="50" charset="-128"/>
              </a:rPr>
              <a:t>野生生物保護・管理</a:t>
            </a:r>
            <a:endParaRPr lang="en-US" altLang="ja-JP" sz="1050" b="1">
              <a:solidFill>
                <a:schemeClr val="bg1"/>
              </a:solidFill>
              <a:latin typeface="メイリオ" panose="020B0604030504040204" pitchFamily="50" charset="-128"/>
              <a:ea typeface="メイリオ" panose="020B0604030504040204" pitchFamily="50" charset="-128"/>
            </a:endParaRPr>
          </a:p>
        </p:txBody>
      </p:sp>
      <p:sp>
        <p:nvSpPr>
          <p:cNvPr id="16" name="片側の 2 つの角を丸めた四角形 15">
            <a:extLst>
              <a:ext uri="{FF2B5EF4-FFF2-40B4-BE49-F238E27FC236}">
                <a16:creationId xmlns:a16="http://schemas.microsoft.com/office/drawing/2014/main" id="{F72F937A-15EE-398E-C796-1DC10F1520EA}"/>
              </a:ext>
            </a:extLst>
          </p:cNvPr>
          <p:cNvSpPr/>
          <p:nvPr userDrawn="1"/>
        </p:nvSpPr>
        <p:spPr>
          <a:xfrm rot="16200000">
            <a:off x="9198769" y="6023770"/>
            <a:ext cx="1225550" cy="211138"/>
          </a:xfrm>
          <a:prstGeom prst="round2SameRect">
            <a:avLst>
              <a:gd name="adj1" fmla="val 43404"/>
              <a:gd name="adj2" fmla="val 0"/>
            </a:avLst>
          </a:prstGeom>
          <a:noFill/>
          <a:ln>
            <a:solidFill>
              <a:srgbClr val="009C89"/>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altLang="ja-JP" sz="1050" b="1">
                <a:solidFill>
                  <a:srgbClr val="009C89"/>
                </a:solidFill>
                <a:latin typeface="メイリオ" panose="020B0604030504040204" pitchFamily="50" charset="-128"/>
                <a:ea typeface="メイリオ" panose="020B0604030504040204" pitchFamily="50" charset="-128"/>
              </a:rPr>
              <a:t>4.</a:t>
            </a:r>
            <a:r>
              <a:rPr lang="ja-JP" altLang="en-US" sz="1050" b="1">
                <a:solidFill>
                  <a:srgbClr val="009C89"/>
                </a:solidFill>
                <a:latin typeface="メイリオ" panose="020B0604030504040204" pitchFamily="50" charset="-128"/>
                <a:ea typeface="メイリオ" panose="020B0604030504040204" pitchFamily="50" charset="-128"/>
              </a:rPr>
              <a:t>動物愛護</a:t>
            </a:r>
            <a:endParaRPr lang="en-US" altLang="ja-JP" sz="1050" b="1">
              <a:solidFill>
                <a:srgbClr val="009C89"/>
              </a:solidFill>
              <a:latin typeface="メイリオ" panose="020B0604030504040204" pitchFamily="50" charset="-128"/>
              <a:ea typeface="メイリオ" panose="020B0604030504040204" pitchFamily="50" charset="-128"/>
            </a:endParaRPr>
          </a:p>
        </p:txBody>
      </p:sp>
    </p:spTree>
  </p:cSld>
  <p:clrMap bg1="lt1" tx1="dk1" bg2="lt2" tx2="dk2" accent1="accent1" accent2="accent2" accent3="accent3" accent4="accent4" accent5="accent5" accent6="accent6" hlink="hlink" folHlink="folHlink"/>
  <p:sldLayoutIdLst>
    <p:sldLayoutId id="2147573817" r:id="rId1"/>
    <p:sldLayoutId id="2147573818" r:id="rId2"/>
    <p:sldLayoutId id="2147573819" r:id="rId3"/>
    <p:sldLayoutId id="2147573820" r:id="rId4"/>
    <p:sldLayoutId id="2147573821" r:id="rId5"/>
    <p:sldLayoutId id="2147573822" r:id="rId6"/>
    <p:sldLayoutId id="2147573823" r:id="rId7"/>
    <p:sldLayoutId id="2147573824" r:id="rId8"/>
    <p:sldLayoutId id="2147573825" r:id="rId9"/>
    <p:sldLayoutId id="2147573826" r:id="rId10"/>
    <p:sldLayoutId id="2147573827" r:id="rId11"/>
    <p:sldLayoutId id="2147573850" r:id="rId12"/>
  </p:sldLayoutIdLst>
  <p:hf hdr="0" ftr="0" dt="0"/>
  <p:txStyles>
    <p:titleStyle>
      <a:lvl1pPr algn="l" rtl="0" eaLnBrk="0" fontAlgn="base" hangingPunct="0">
        <a:lnSpc>
          <a:spcPct val="90000"/>
        </a:lnSpc>
        <a:spcBef>
          <a:spcPct val="0"/>
        </a:spcBef>
        <a:spcAft>
          <a:spcPct val="0"/>
        </a:spcAft>
        <a:defRPr kumimoji="1"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kumimoji="1" sz="4400">
          <a:solidFill>
            <a:schemeClr val="tx1"/>
          </a:solidFill>
          <a:latin typeface="游ゴシック Light" panose="020B0300000000000000" pitchFamily="50" charset="-128"/>
        </a:defRPr>
      </a:lvl2pPr>
      <a:lvl3pPr algn="l" rtl="0" eaLnBrk="0" fontAlgn="base" hangingPunct="0">
        <a:lnSpc>
          <a:spcPct val="90000"/>
        </a:lnSpc>
        <a:spcBef>
          <a:spcPct val="0"/>
        </a:spcBef>
        <a:spcAft>
          <a:spcPct val="0"/>
        </a:spcAft>
        <a:defRPr kumimoji="1" sz="4400">
          <a:solidFill>
            <a:schemeClr val="tx1"/>
          </a:solidFill>
          <a:latin typeface="游ゴシック Light" panose="020B0300000000000000" pitchFamily="50" charset="-128"/>
        </a:defRPr>
      </a:lvl3pPr>
      <a:lvl4pPr algn="l" rtl="0" eaLnBrk="0" fontAlgn="base" hangingPunct="0">
        <a:lnSpc>
          <a:spcPct val="90000"/>
        </a:lnSpc>
        <a:spcBef>
          <a:spcPct val="0"/>
        </a:spcBef>
        <a:spcAft>
          <a:spcPct val="0"/>
        </a:spcAft>
        <a:defRPr kumimoji="1" sz="4400">
          <a:solidFill>
            <a:schemeClr val="tx1"/>
          </a:solidFill>
          <a:latin typeface="游ゴシック Light" panose="020B0300000000000000" pitchFamily="50" charset="-128"/>
        </a:defRPr>
      </a:lvl4pPr>
      <a:lvl5pPr algn="l" rtl="0" eaLnBrk="0" fontAlgn="base" hangingPunct="0">
        <a:lnSpc>
          <a:spcPct val="90000"/>
        </a:lnSpc>
        <a:spcBef>
          <a:spcPct val="0"/>
        </a:spcBef>
        <a:spcAft>
          <a:spcPct val="0"/>
        </a:spcAft>
        <a:defRPr kumimoji="1" sz="4400">
          <a:solidFill>
            <a:schemeClr val="tx1"/>
          </a:solidFill>
          <a:latin typeface="游ゴシック Light" panose="020B0300000000000000" pitchFamily="50" charset="-128"/>
        </a:defRPr>
      </a:lvl5pPr>
      <a:lvl6pPr marL="457200" algn="l" rtl="0" fontAlgn="base">
        <a:lnSpc>
          <a:spcPct val="90000"/>
        </a:lnSpc>
        <a:spcBef>
          <a:spcPct val="0"/>
        </a:spcBef>
        <a:spcAft>
          <a:spcPct val="0"/>
        </a:spcAft>
        <a:defRPr kumimoji="1" sz="4400">
          <a:solidFill>
            <a:schemeClr val="tx1"/>
          </a:solidFill>
          <a:latin typeface="游ゴシック Light" panose="020B0300000000000000" pitchFamily="50" charset="-128"/>
        </a:defRPr>
      </a:lvl6pPr>
      <a:lvl7pPr marL="914400" algn="l" rtl="0" fontAlgn="base">
        <a:lnSpc>
          <a:spcPct val="90000"/>
        </a:lnSpc>
        <a:spcBef>
          <a:spcPct val="0"/>
        </a:spcBef>
        <a:spcAft>
          <a:spcPct val="0"/>
        </a:spcAft>
        <a:defRPr kumimoji="1" sz="4400">
          <a:solidFill>
            <a:schemeClr val="tx1"/>
          </a:solidFill>
          <a:latin typeface="游ゴシック Light" panose="020B0300000000000000" pitchFamily="50" charset="-128"/>
        </a:defRPr>
      </a:lvl7pPr>
      <a:lvl8pPr marL="1371600" algn="l" rtl="0" fontAlgn="base">
        <a:lnSpc>
          <a:spcPct val="90000"/>
        </a:lnSpc>
        <a:spcBef>
          <a:spcPct val="0"/>
        </a:spcBef>
        <a:spcAft>
          <a:spcPct val="0"/>
        </a:spcAft>
        <a:defRPr kumimoji="1" sz="4400">
          <a:solidFill>
            <a:schemeClr val="tx1"/>
          </a:solidFill>
          <a:latin typeface="游ゴシック Light" panose="020B0300000000000000" pitchFamily="50" charset="-128"/>
        </a:defRPr>
      </a:lvl8pPr>
      <a:lvl9pPr marL="1828800" algn="l" rtl="0" fontAlgn="base">
        <a:lnSpc>
          <a:spcPct val="90000"/>
        </a:lnSpc>
        <a:spcBef>
          <a:spcPct val="0"/>
        </a:spcBef>
        <a:spcAft>
          <a:spcPct val="0"/>
        </a:spcAft>
        <a:defRPr kumimoji="1" sz="4400">
          <a:solidFill>
            <a:schemeClr val="tx1"/>
          </a:solidFill>
          <a:latin typeface="游ゴシック Light" panose="020B0300000000000000" pitchFamily="50" charset="-128"/>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umimoji="1"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umimoji="1"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umimoji="1"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1266" name="グループ化 1">
            <a:extLst>
              <a:ext uri="{FF2B5EF4-FFF2-40B4-BE49-F238E27FC236}">
                <a16:creationId xmlns:a16="http://schemas.microsoft.com/office/drawing/2014/main" id="{935E5DBD-5D52-6B22-D30F-400ACE8EE9A3}"/>
              </a:ext>
            </a:extLst>
          </p:cNvPr>
          <p:cNvGrpSpPr>
            <a:grpSpLocks/>
          </p:cNvGrpSpPr>
          <p:nvPr userDrawn="1"/>
        </p:nvGrpSpPr>
        <p:grpSpPr bwMode="auto">
          <a:xfrm>
            <a:off x="149225" y="946150"/>
            <a:ext cx="9607550" cy="5748338"/>
            <a:chOff x="177800" y="1042608"/>
            <a:chExt cx="10368269" cy="6337679"/>
          </a:xfrm>
        </p:grpSpPr>
        <p:grpSp>
          <p:nvGrpSpPr>
            <p:cNvPr id="11267" name="グループ化 2">
              <a:extLst>
                <a:ext uri="{FF2B5EF4-FFF2-40B4-BE49-F238E27FC236}">
                  <a16:creationId xmlns:a16="http://schemas.microsoft.com/office/drawing/2014/main" id="{32B9D73B-62DB-9435-1B43-2E325A731F8D}"/>
                </a:ext>
              </a:extLst>
            </p:cNvPr>
            <p:cNvGrpSpPr>
              <a:grpSpLocks/>
            </p:cNvGrpSpPr>
            <p:nvPr userDrawn="1"/>
          </p:nvGrpSpPr>
          <p:grpSpPr bwMode="auto">
            <a:xfrm>
              <a:off x="178075" y="1044950"/>
              <a:ext cx="10367994" cy="6335337"/>
              <a:chOff x="178074" y="1044950"/>
              <a:chExt cx="10656433" cy="6335337"/>
            </a:xfrm>
          </p:grpSpPr>
          <p:sp>
            <p:nvSpPr>
              <p:cNvPr id="78" name="Line 4">
                <a:extLst>
                  <a:ext uri="{FF2B5EF4-FFF2-40B4-BE49-F238E27FC236}">
                    <a16:creationId xmlns:a16="http://schemas.microsoft.com/office/drawing/2014/main" id="{32923CF5-AFD5-5F8F-8F30-2D954EB38133}"/>
                  </a:ext>
                </a:extLst>
              </p:cNvPr>
              <p:cNvSpPr>
                <a:spLocks noChangeShapeType="1"/>
              </p:cNvSpPr>
              <p:nvPr userDrawn="1"/>
            </p:nvSpPr>
            <p:spPr bwMode="auto">
              <a:xfrm>
                <a:off x="177791" y="7091494"/>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79" name="Line 4">
                <a:extLst>
                  <a:ext uri="{FF2B5EF4-FFF2-40B4-BE49-F238E27FC236}">
                    <a16:creationId xmlns:a16="http://schemas.microsoft.com/office/drawing/2014/main" id="{416111E9-A72B-F86F-14D0-C6CB91B09BC7}"/>
                  </a:ext>
                </a:extLst>
              </p:cNvPr>
              <p:cNvSpPr>
                <a:spLocks noChangeShapeType="1"/>
              </p:cNvSpPr>
              <p:nvPr userDrawn="1"/>
            </p:nvSpPr>
            <p:spPr bwMode="auto">
              <a:xfrm>
                <a:off x="177791" y="7236766"/>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80" name="Line 4">
                <a:extLst>
                  <a:ext uri="{FF2B5EF4-FFF2-40B4-BE49-F238E27FC236}">
                    <a16:creationId xmlns:a16="http://schemas.microsoft.com/office/drawing/2014/main" id="{A5D5AE3E-0AFF-1949-9BD7-74F6427AE0B2}"/>
                  </a:ext>
                </a:extLst>
              </p:cNvPr>
              <p:cNvSpPr>
                <a:spLocks noChangeShapeType="1"/>
              </p:cNvSpPr>
              <p:nvPr userDrawn="1"/>
            </p:nvSpPr>
            <p:spPr bwMode="auto">
              <a:xfrm>
                <a:off x="177791" y="6660931"/>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81" name="Line 5">
                <a:extLst>
                  <a:ext uri="{FF2B5EF4-FFF2-40B4-BE49-F238E27FC236}">
                    <a16:creationId xmlns:a16="http://schemas.microsoft.com/office/drawing/2014/main" id="{3F224445-552E-BBD7-43AB-B129A7C0AC3C}"/>
                  </a:ext>
                </a:extLst>
              </p:cNvPr>
              <p:cNvSpPr>
                <a:spLocks noChangeShapeType="1"/>
              </p:cNvSpPr>
              <p:nvPr userDrawn="1"/>
            </p:nvSpPr>
            <p:spPr bwMode="auto">
              <a:xfrm>
                <a:off x="177791" y="6517410"/>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82" name="Line 6">
                <a:extLst>
                  <a:ext uri="{FF2B5EF4-FFF2-40B4-BE49-F238E27FC236}">
                    <a16:creationId xmlns:a16="http://schemas.microsoft.com/office/drawing/2014/main" id="{BA85A048-63A3-EC41-CD83-014D78E34FF1}"/>
                  </a:ext>
                </a:extLst>
              </p:cNvPr>
              <p:cNvSpPr>
                <a:spLocks noChangeShapeType="1"/>
              </p:cNvSpPr>
              <p:nvPr userDrawn="1"/>
            </p:nvSpPr>
            <p:spPr bwMode="auto">
              <a:xfrm>
                <a:off x="177791" y="6372139"/>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83" name="Line 7">
                <a:extLst>
                  <a:ext uri="{FF2B5EF4-FFF2-40B4-BE49-F238E27FC236}">
                    <a16:creationId xmlns:a16="http://schemas.microsoft.com/office/drawing/2014/main" id="{ACB2368A-5D05-FB4B-01D8-E184A350F409}"/>
                  </a:ext>
                </a:extLst>
              </p:cNvPr>
              <p:cNvSpPr>
                <a:spLocks noChangeShapeType="1"/>
              </p:cNvSpPr>
              <p:nvPr userDrawn="1"/>
            </p:nvSpPr>
            <p:spPr bwMode="auto">
              <a:xfrm>
                <a:off x="177791" y="6228618"/>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84" name="Line 8">
                <a:extLst>
                  <a:ext uri="{FF2B5EF4-FFF2-40B4-BE49-F238E27FC236}">
                    <a16:creationId xmlns:a16="http://schemas.microsoft.com/office/drawing/2014/main" id="{2DA0D5F1-F981-B428-725B-5C302F3D8EDF}"/>
                  </a:ext>
                </a:extLst>
              </p:cNvPr>
              <p:cNvSpPr>
                <a:spLocks noChangeShapeType="1"/>
              </p:cNvSpPr>
              <p:nvPr userDrawn="1"/>
            </p:nvSpPr>
            <p:spPr bwMode="auto">
              <a:xfrm>
                <a:off x="177791" y="6085097"/>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85" name="Line 9">
                <a:extLst>
                  <a:ext uri="{FF2B5EF4-FFF2-40B4-BE49-F238E27FC236}">
                    <a16:creationId xmlns:a16="http://schemas.microsoft.com/office/drawing/2014/main" id="{D6EC6056-320B-6D3E-B7C2-0D70A7DBC421}"/>
                  </a:ext>
                </a:extLst>
              </p:cNvPr>
              <p:cNvSpPr>
                <a:spLocks noChangeShapeType="1"/>
              </p:cNvSpPr>
              <p:nvPr userDrawn="1"/>
            </p:nvSpPr>
            <p:spPr bwMode="auto">
              <a:xfrm>
                <a:off x="177791" y="5939825"/>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86" name="Line 10">
                <a:extLst>
                  <a:ext uri="{FF2B5EF4-FFF2-40B4-BE49-F238E27FC236}">
                    <a16:creationId xmlns:a16="http://schemas.microsoft.com/office/drawing/2014/main" id="{69FBB0EB-4850-9439-20ED-0E71F21FC200}"/>
                  </a:ext>
                </a:extLst>
              </p:cNvPr>
              <p:cNvSpPr>
                <a:spLocks noChangeShapeType="1"/>
              </p:cNvSpPr>
              <p:nvPr userDrawn="1"/>
            </p:nvSpPr>
            <p:spPr bwMode="auto">
              <a:xfrm>
                <a:off x="177791" y="5796304"/>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87" name="Line 11">
                <a:extLst>
                  <a:ext uri="{FF2B5EF4-FFF2-40B4-BE49-F238E27FC236}">
                    <a16:creationId xmlns:a16="http://schemas.microsoft.com/office/drawing/2014/main" id="{446C43D0-D160-00CF-C118-CFB847A0CB92}"/>
                  </a:ext>
                </a:extLst>
              </p:cNvPr>
              <p:cNvSpPr>
                <a:spLocks noChangeShapeType="1"/>
              </p:cNvSpPr>
              <p:nvPr userDrawn="1"/>
            </p:nvSpPr>
            <p:spPr bwMode="auto">
              <a:xfrm>
                <a:off x="177791" y="5652783"/>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88" name="Line 12">
                <a:extLst>
                  <a:ext uri="{FF2B5EF4-FFF2-40B4-BE49-F238E27FC236}">
                    <a16:creationId xmlns:a16="http://schemas.microsoft.com/office/drawing/2014/main" id="{D093384E-AA69-1B51-4ECE-BFE68601B954}"/>
                  </a:ext>
                </a:extLst>
              </p:cNvPr>
              <p:cNvSpPr>
                <a:spLocks noChangeShapeType="1"/>
              </p:cNvSpPr>
              <p:nvPr userDrawn="1"/>
            </p:nvSpPr>
            <p:spPr bwMode="auto">
              <a:xfrm>
                <a:off x="177791" y="5509262"/>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89" name="Line 13">
                <a:extLst>
                  <a:ext uri="{FF2B5EF4-FFF2-40B4-BE49-F238E27FC236}">
                    <a16:creationId xmlns:a16="http://schemas.microsoft.com/office/drawing/2014/main" id="{2223D76A-2136-31BD-CBBA-6877DA94CF21}"/>
                  </a:ext>
                </a:extLst>
              </p:cNvPr>
              <p:cNvSpPr>
                <a:spLocks noChangeShapeType="1"/>
              </p:cNvSpPr>
              <p:nvPr userDrawn="1"/>
            </p:nvSpPr>
            <p:spPr bwMode="auto">
              <a:xfrm>
                <a:off x="177791" y="5363992"/>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90" name="Line 14">
                <a:extLst>
                  <a:ext uri="{FF2B5EF4-FFF2-40B4-BE49-F238E27FC236}">
                    <a16:creationId xmlns:a16="http://schemas.microsoft.com/office/drawing/2014/main" id="{B7FE53BA-26C4-791E-C0D2-A7DE0A411C4F}"/>
                  </a:ext>
                </a:extLst>
              </p:cNvPr>
              <p:cNvSpPr>
                <a:spLocks noChangeShapeType="1"/>
              </p:cNvSpPr>
              <p:nvPr userDrawn="1"/>
            </p:nvSpPr>
            <p:spPr bwMode="auto">
              <a:xfrm>
                <a:off x="177791" y="5220471"/>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91" name="Line 15">
                <a:extLst>
                  <a:ext uri="{FF2B5EF4-FFF2-40B4-BE49-F238E27FC236}">
                    <a16:creationId xmlns:a16="http://schemas.microsoft.com/office/drawing/2014/main" id="{8ACE768B-F7B1-BB93-AF49-9A662F1D0F3E}"/>
                  </a:ext>
                </a:extLst>
              </p:cNvPr>
              <p:cNvSpPr>
                <a:spLocks noChangeShapeType="1"/>
              </p:cNvSpPr>
              <p:nvPr userDrawn="1"/>
            </p:nvSpPr>
            <p:spPr bwMode="auto">
              <a:xfrm>
                <a:off x="177791" y="5076950"/>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92" name="Line 16">
                <a:extLst>
                  <a:ext uri="{FF2B5EF4-FFF2-40B4-BE49-F238E27FC236}">
                    <a16:creationId xmlns:a16="http://schemas.microsoft.com/office/drawing/2014/main" id="{08A9BCA6-456E-CBC5-9CBE-F071D6081BCC}"/>
                  </a:ext>
                </a:extLst>
              </p:cNvPr>
              <p:cNvSpPr>
                <a:spLocks noChangeShapeType="1"/>
              </p:cNvSpPr>
              <p:nvPr userDrawn="1"/>
            </p:nvSpPr>
            <p:spPr bwMode="auto">
              <a:xfrm>
                <a:off x="177791" y="4931678"/>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93" name="Line 17">
                <a:extLst>
                  <a:ext uri="{FF2B5EF4-FFF2-40B4-BE49-F238E27FC236}">
                    <a16:creationId xmlns:a16="http://schemas.microsoft.com/office/drawing/2014/main" id="{33B6D818-D21E-DAF2-B770-BE7A7F282203}"/>
                  </a:ext>
                </a:extLst>
              </p:cNvPr>
              <p:cNvSpPr>
                <a:spLocks noChangeShapeType="1"/>
              </p:cNvSpPr>
              <p:nvPr userDrawn="1"/>
            </p:nvSpPr>
            <p:spPr bwMode="auto">
              <a:xfrm>
                <a:off x="177791" y="4788157"/>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94" name="Line 18">
                <a:extLst>
                  <a:ext uri="{FF2B5EF4-FFF2-40B4-BE49-F238E27FC236}">
                    <a16:creationId xmlns:a16="http://schemas.microsoft.com/office/drawing/2014/main" id="{BD8FC9C0-A0DD-BF93-BF55-499771DDE54C}"/>
                  </a:ext>
                </a:extLst>
              </p:cNvPr>
              <p:cNvSpPr>
                <a:spLocks noChangeShapeType="1"/>
              </p:cNvSpPr>
              <p:nvPr userDrawn="1"/>
            </p:nvSpPr>
            <p:spPr bwMode="auto">
              <a:xfrm>
                <a:off x="177791" y="4642886"/>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95" name="Line 19">
                <a:extLst>
                  <a:ext uri="{FF2B5EF4-FFF2-40B4-BE49-F238E27FC236}">
                    <a16:creationId xmlns:a16="http://schemas.microsoft.com/office/drawing/2014/main" id="{FF8CFFF5-79B2-BA43-F31B-B302A11469B4}"/>
                  </a:ext>
                </a:extLst>
              </p:cNvPr>
              <p:cNvSpPr>
                <a:spLocks noChangeShapeType="1"/>
              </p:cNvSpPr>
              <p:nvPr userDrawn="1"/>
            </p:nvSpPr>
            <p:spPr bwMode="auto">
              <a:xfrm>
                <a:off x="177791" y="4501115"/>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96" name="Line 20">
                <a:extLst>
                  <a:ext uri="{FF2B5EF4-FFF2-40B4-BE49-F238E27FC236}">
                    <a16:creationId xmlns:a16="http://schemas.microsoft.com/office/drawing/2014/main" id="{91A0476C-35DD-5F01-2671-3344300B8011}"/>
                  </a:ext>
                </a:extLst>
              </p:cNvPr>
              <p:cNvSpPr>
                <a:spLocks noChangeShapeType="1"/>
              </p:cNvSpPr>
              <p:nvPr userDrawn="1"/>
            </p:nvSpPr>
            <p:spPr bwMode="auto">
              <a:xfrm>
                <a:off x="177791" y="4355844"/>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97" name="Line 21">
                <a:extLst>
                  <a:ext uri="{FF2B5EF4-FFF2-40B4-BE49-F238E27FC236}">
                    <a16:creationId xmlns:a16="http://schemas.microsoft.com/office/drawing/2014/main" id="{A8850ABC-6AC6-7A0C-27EE-829AD794C235}"/>
                  </a:ext>
                </a:extLst>
              </p:cNvPr>
              <p:cNvSpPr>
                <a:spLocks noChangeShapeType="1"/>
              </p:cNvSpPr>
              <p:nvPr userDrawn="1"/>
            </p:nvSpPr>
            <p:spPr bwMode="auto">
              <a:xfrm>
                <a:off x="177791" y="4212323"/>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98" name="Line 22">
                <a:extLst>
                  <a:ext uri="{FF2B5EF4-FFF2-40B4-BE49-F238E27FC236}">
                    <a16:creationId xmlns:a16="http://schemas.microsoft.com/office/drawing/2014/main" id="{7FD84A5D-5A11-CE7E-6851-6D9A343220FB}"/>
                  </a:ext>
                </a:extLst>
              </p:cNvPr>
              <p:cNvSpPr>
                <a:spLocks noChangeShapeType="1"/>
              </p:cNvSpPr>
              <p:nvPr userDrawn="1"/>
            </p:nvSpPr>
            <p:spPr bwMode="auto">
              <a:xfrm>
                <a:off x="177791" y="3923530"/>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99" name="Line 23">
                <a:extLst>
                  <a:ext uri="{FF2B5EF4-FFF2-40B4-BE49-F238E27FC236}">
                    <a16:creationId xmlns:a16="http://schemas.microsoft.com/office/drawing/2014/main" id="{1FAAE3EA-AAAB-A5B6-E1CD-4920898E7676}"/>
                  </a:ext>
                </a:extLst>
              </p:cNvPr>
              <p:cNvSpPr>
                <a:spLocks noChangeShapeType="1"/>
              </p:cNvSpPr>
              <p:nvPr userDrawn="1"/>
            </p:nvSpPr>
            <p:spPr bwMode="auto">
              <a:xfrm>
                <a:off x="177791" y="3780009"/>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00" name="Line 24">
                <a:extLst>
                  <a:ext uri="{FF2B5EF4-FFF2-40B4-BE49-F238E27FC236}">
                    <a16:creationId xmlns:a16="http://schemas.microsoft.com/office/drawing/2014/main" id="{5A469373-1665-0D57-7126-D6049A6A9C65}"/>
                  </a:ext>
                </a:extLst>
              </p:cNvPr>
              <p:cNvSpPr>
                <a:spLocks noChangeShapeType="1"/>
              </p:cNvSpPr>
              <p:nvPr userDrawn="1"/>
            </p:nvSpPr>
            <p:spPr bwMode="auto">
              <a:xfrm>
                <a:off x="177791" y="3634738"/>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01" name="Line 25">
                <a:extLst>
                  <a:ext uri="{FF2B5EF4-FFF2-40B4-BE49-F238E27FC236}">
                    <a16:creationId xmlns:a16="http://schemas.microsoft.com/office/drawing/2014/main" id="{18F97F87-3A80-7998-2AF3-0BD353E6E33E}"/>
                  </a:ext>
                </a:extLst>
              </p:cNvPr>
              <p:cNvSpPr>
                <a:spLocks noChangeShapeType="1"/>
              </p:cNvSpPr>
              <p:nvPr userDrawn="1"/>
            </p:nvSpPr>
            <p:spPr bwMode="auto">
              <a:xfrm>
                <a:off x="177791" y="3492967"/>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02" name="Line 26">
                <a:extLst>
                  <a:ext uri="{FF2B5EF4-FFF2-40B4-BE49-F238E27FC236}">
                    <a16:creationId xmlns:a16="http://schemas.microsoft.com/office/drawing/2014/main" id="{DB85C0D9-7A6B-7E27-015F-E4F88DE09337}"/>
                  </a:ext>
                </a:extLst>
              </p:cNvPr>
              <p:cNvSpPr>
                <a:spLocks noChangeShapeType="1"/>
              </p:cNvSpPr>
              <p:nvPr userDrawn="1"/>
            </p:nvSpPr>
            <p:spPr bwMode="auto">
              <a:xfrm>
                <a:off x="177791" y="3347696"/>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03" name="Line 27">
                <a:extLst>
                  <a:ext uri="{FF2B5EF4-FFF2-40B4-BE49-F238E27FC236}">
                    <a16:creationId xmlns:a16="http://schemas.microsoft.com/office/drawing/2014/main" id="{96009101-020C-30FF-BD7B-E53A25419D6C}"/>
                  </a:ext>
                </a:extLst>
              </p:cNvPr>
              <p:cNvSpPr>
                <a:spLocks noChangeShapeType="1"/>
              </p:cNvSpPr>
              <p:nvPr userDrawn="1"/>
            </p:nvSpPr>
            <p:spPr bwMode="auto">
              <a:xfrm>
                <a:off x="177791" y="3204175"/>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04" name="Line 28">
                <a:extLst>
                  <a:ext uri="{FF2B5EF4-FFF2-40B4-BE49-F238E27FC236}">
                    <a16:creationId xmlns:a16="http://schemas.microsoft.com/office/drawing/2014/main" id="{501D6C8E-2382-35A3-4BCA-EF4E9D00DD60}"/>
                  </a:ext>
                </a:extLst>
              </p:cNvPr>
              <p:cNvSpPr>
                <a:spLocks noChangeShapeType="1"/>
              </p:cNvSpPr>
              <p:nvPr userDrawn="1"/>
            </p:nvSpPr>
            <p:spPr bwMode="auto">
              <a:xfrm>
                <a:off x="177791" y="3060654"/>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05" name="Line 29">
                <a:extLst>
                  <a:ext uri="{FF2B5EF4-FFF2-40B4-BE49-F238E27FC236}">
                    <a16:creationId xmlns:a16="http://schemas.microsoft.com/office/drawing/2014/main" id="{E4ED6735-BAF6-7919-2DDB-4DF8FC470DBE}"/>
                  </a:ext>
                </a:extLst>
              </p:cNvPr>
              <p:cNvSpPr>
                <a:spLocks noChangeShapeType="1"/>
              </p:cNvSpPr>
              <p:nvPr userDrawn="1"/>
            </p:nvSpPr>
            <p:spPr bwMode="auto">
              <a:xfrm>
                <a:off x="177791" y="2915383"/>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06" name="Line 30">
                <a:extLst>
                  <a:ext uri="{FF2B5EF4-FFF2-40B4-BE49-F238E27FC236}">
                    <a16:creationId xmlns:a16="http://schemas.microsoft.com/office/drawing/2014/main" id="{7B7AE340-EE56-9B98-7FA8-13B77E1A0675}"/>
                  </a:ext>
                </a:extLst>
              </p:cNvPr>
              <p:cNvSpPr>
                <a:spLocks noChangeShapeType="1"/>
              </p:cNvSpPr>
              <p:nvPr userDrawn="1"/>
            </p:nvSpPr>
            <p:spPr bwMode="auto">
              <a:xfrm>
                <a:off x="177791" y="2771862"/>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07" name="Line 31">
                <a:extLst>
                  <a:ext uri="{FF2B5EF4-FFF2-40B4-BE49-F238E27FC236}">
                    <a16:creationId xmlns:a16="http://schemas.microsoft.com/office/drawing/2014/main" id="{6029A4BD-211E-1B80-0EA0-92038A48217F}"/>
                  </a:ext>
                </a:extLst>
              </p:cNvPr>
              <p:cNvSpPr>
                <a:spLocks noChangeShapeType="1"/>
              </p:cNvSpPr>
              <p:nvPr userDrawn="1"/>
            </p:nvSpPr>
            <p:spPr bwMode="auto">
              <a:xfrm>
                <a:off x="177791" y="2626591"/>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08" name="Line 32">
                <a:extLst>
                  <a:ext uri="{FF2B5EF4-FFF2-40B4-BE49-F238E27FC236}">
                    <a16:creationId xmlns:a16="http://schemas.microsoft.com/office/drawing/2014/main" id="{16490451-81A8-8219-F95E-19BF4BA4A241}"/>
                  </a:ext>
                </a:extLst>
              </p:cNvPr>
              <p:cNvSpPr>
                <a:spLocks noChangeShapeType="1"/>
              </p:cNvSpPr>
              <p:nvPr userDrawn="1"/>
            </p:nvSpPr>
            <p:spPr bwMode="auto">
              <a:xfrm>
                <a:off x="177791" y="2484819"/>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09" name="Line 33">
                <a:extLst>
                  <a:ext uri="{FF2B5EF4-FFF2-40B4-BE49-F238E27FC236}">
                    <a16:creationId xmlns:a16="http://schemas.microsoft.com/office/drawing/2014/main" id="{E6DD0500-A992-E0FF-491A-E606FD8E1F7D}"/>
                  </a:ext>
                </a:extLst>
              </p:cNvPr>
              <p:cNvSpPr>
                <a:spLocks noChangeShapeType="1"/>
              </p:cNvSpPr>
              <p:nvPr userDrawn="1"/>
            </p:nvSpPr>
            <p:spPr bwMode="auto">
              <a:xfrm>
                <a:off x="177791" y="2339549"/>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10" name="Line 34">
                <a:extLst>
                  <a:ext uri="{FF2B5EF4-FFF2-40B4-BE49-F238E27FC236}">
                    <a16:creationId xmlns:a16="http://schemas.microsoft.com/office/drawing/2014/main" id="{B40B9390-B77A-0073-6CEF-F39310E3881E}"/>
                  </a:ext>
                </a:extLst>
              </p:cNvPr>
              <p:cNvSpPr>
                <a:spLocks noChangeShapeType="1"/>
              </p:cNvSpPr>
              <p:nvPr userDrawn="1"/>
            </p:nvSpPr>
            <p:spPr bwMode="auto">
              <a:xfrm>
                <a:off x="177791" y="2196028"/>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11" name="Line 35">
                <a:extLst>
                  <a:ext uri="{FF2B5EF4-FFF2-40B4-BE49-F238E27FC236}">
                    <a16:creationId xmlns:a16="http://schemas.microsoft.com/office/drawing/2014/main" id="{9708C697-8EF2-2432-EC78-297465E22594}"/>
                  </a:ext>
                </a:extLst>
              </p:cNvPr>
              <p:cNvSpPr>
                <a:spLocks noChangeShapeType="1"/>
              </p:cNvSpPr>
              <p:nvPr userDrawn="1"/>
            </p:nvSpPr>
            <p:spPr bwMode="auto">
              <a:xfrm>
                <a:off x="177791" y="2050756"/>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12" name="Line 36">
                <a:extLst>
                  <a:ext uri="{FF2B5EF4-FFF2-40B4-BE49-F238E27FC236}">
                    <a16:creationId xmlns:a16="http://schemas.microsoft.com/office/drawing/2014/main" id="{AC95855B-5C6E-44C9-0AAC-F5C3D3B743B7}"/>
                  </a:ext>
                </a:extLst>
              </p:cNvPr>
              <p:cNvSpPr>
                <a:spLocks noChangeShapeType="1"/>
              </p:cNvSpPr>
              <p:nvPr userDrawn="1"/>
            </p:nvSpPr>
            <p:spPr bwMode="auto">
              <a:xfrm>
                <a:off x="177791" y="1907235"/>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13" name="Line 37">
                <a:extLst>
                  <a:ext uri="{FF2B5EF4-FFF2-40B4-BE49-F238E27FC236}">
                    <a16:creationId xmlns:a16="http://schemas.microsoft.com/office/drawing/2014/main" id="{CFE25E82-824D-B90A-D92B-315CC43F8F20}"/>
                  </a:ext>
                </a:extLst>
              </p:cNvPr>
              <p:cNvSpPr>
                <a:spLocks noChangeShapeType="1"/>
              </p:cNvSpPr>
              <p:nvPr userDrawn="1"/>
            </p:nvSpPr>
            <p:spPr bwMode="auto">
              <a:xfrm>
                <a:off x="177791" y="1763714"/>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14" name="Line 38">
                <a:extLst>
                  <a:ext uri="{FF2B5EF4-FFF2-40B4-BE49-F238E27FC236}">
                    <a16:creationId xmlns:a16="http://schemas.microsoft.com/office/drawing/2014/main" id="{D0753332-8ECC-6C3C-7F07-C1EFCBE6F812}"/>
                  </a:ext>
                </a:extLst>
              </p:cNvPr>
              <p:cNvSpPr>
                <a:spLocks noChangeShapeType="1"/>
              </p:cNvSpPr>
              <p:nvPr userDrawn="1"/>
            </p:nvSpPr>
            <p:spPr bwMode="auto">
              <a:xfrm>
                <a:off x="177791" y="1618443"/>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15" name="Line 39">
                <a:extLst>
                  <a:ext uri="{FF2B5EF4-FFF2-40B4-BE49-F238E27FC236}">
                    <a16:creationId xmlns:a16="http://schemas.microsoft.com/office/drawing/2014/main" id="{99C02DAA-F88F-E357-EAE5-8230B0C536D9}"/>
                  </a:ext>
                </a:extLst>
              </p:cNvPr>
              <p:cNvSpPr>
                <a:spLocks noChangeShapeType="1"/>
              </p:cNvSpPr>
              <p:nvPr userDrawn="1"/>
            </p:nvSpPr>
            <p:spPr bwMode="auto">
              <a:xfrm>
                <a:off x="177791" y="1476672"/>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16" name="Line 102">
                <a:extLst>
                  <a:ext uri="{FF2B5EF4-FFF2-40B4-BE49-F238E27FC236}">
                    <a16:creationId xmlns:a16="http://schemas.microsoft.com/office/drawing/2014/main" id="{8DDDFADB-A5B1-D3AA-4D35-B2161BA54FDF}"/>
                  </a:ext>
                </a:extLst>
              </p:cNvPr>
              <p:cNvSpPr>
                <a:spLocks noChangeShapeType="1"/>
              </p:cNvSpPr>
              <p:nvPr userDrawn="1"/>
            </p:nvSpPr>
            <p:spPr bwMode="auto">
              <a:xfrm>
                <a:off x="177791" y="4068802"/>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17" name="Line 4">
                <a:extLst>
                  <a:ext uri="{FF2B5EF4-FFF2-40B4-BE49-F238E27FC236}">
                    <a16:creationId xmlns:a16="http://schemas.microsoft.com/office/drawing/2014/main" id="{3F0AD164-180B-20A6-BABF-36529FAE6FDA}"/>
                  </a:ext>
                </a:extLst>
              </p:cNvPr>
              <p:cNvSpPr>
                <a:spLocks noChangeShapeType="1"/>
              </p:cNvSpPr>
              <p:nvPr userDrawn="1"/>
            </p:nvSpPr>
            <p:spPr bwMode="auto">
              <a:xfrm>
                <a:off x="177791" y="6804452"/>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18" name="Line 4">
                <a:extLst>
                  <a:ext uri="{FF2B5EF4-FFF2-40B4-BE49-F238E27FC236}">
                    <a16:creationId xmlns:a16="http://schemas.microsoft.com/office/drawing/2014/main" id="{C81282A0-1131-D0C3-2EED-51E13B0D6FDF}"/>
                  </a:ext>
                </a:extLst>
              </p:cNvPr>
              <p:cNvSpPr>
                <a:spLocks noChangeShapeType="1"/>
              </p:cNvSpPr>
              <p:nvPr userDrawn="1"/>
            </p:nvSpPr>
            <p:spPr bwMode="auto">
              <a:xfrm>
                <a:off x="177791" y="6947973"/>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19" name="Line 39">
                <a:extLst>
                  <a:ext uri="{FF2B5EF4-FFF2-40B4-BE49-F238E27FC236}">
                    <a16:creationId xmlns:a16="http://schemas.microsoft.com/office/drawing/2014/main" id="{79D6AB90-F251-A7BE-DB02-E3F64DA6B5B1}"/>
                  </a:ext>
                </a:extLst>
              </p:cNvPr>
              <p:cNvSpPr>
                <a:spLocks noChangeShapeType="1"/>
              </p:cNvSpPr>
              <p:nvPr userDrawn="1"/>
            </p:nvSpPr>
            <p:spPr bwMode="auto">
              <a:xfrm>
                <a:off x="177791" y="1331401"/>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20" name="Line 4">
                <a:extLst>
                  <a:ext uri="{FF2B5EF4-FFF2-40B4-BE49-F238E27FC236}">
                    <a16:creationId xmlns:a16="http://schemas.microsoft.com/office/drawing/2014/main" id="{8B737817-249F-66CC-8853-6284D8EB0C3A}"/>
                  </a:ext>
                </a:extLst>
              </p:cNvPr>
              <p:cNvSpPr>
                <a:spLocks noChangeShapeType="1"/>
              </p:cNvSpPr>
              <p:nvPr userDrawn="1"/>
            </p:nvSpPr>
            <p:spPr bwMode="auto">
              <a:xfrm>
                <a:off x="177791" y="7380287"/>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21" name="Line 34">
                <a:extLst>
                  <a:ext uri="{FF2B5EF4-FFF2-40B4-BE49-F238E27FC236}">
                    <a16:creationId xmlns:a16="http://schemas.microsoft.com/office/drawing/2014/main" id="{7E1A6945-FBBB-59C3-E64A-FC88C9E5F79E}"/>
                  </a:ext>
                </a:extLst>
              </p:cNvPr>
              <p:cNvSpPr>
                <a:spLocks noChangeShapeType="1"/>
              </p:cNvSpPr>
              <p:nvPr userDrawn="1"/>
            </p:nvSpPr>
            <p:spPr bwMode="auto">
              <a:xfrm>
                <a:off x="177791" y="1331401"/>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22" name="Line 35">
                <a:extLst>
                  <a:ext uri="{FF2B5EF4-FFF2-40B4-BE49-F238E27FC236}">
                    <a16:creationId xmlns:a16="http://schemas.microsoft.com/office/drawing/2014/main" id="{310E6955-A4B6-070D-7AEB-0FEC5C48F1F3}"/>
                  </a:ext>
                </a:extLst>
              </p:cNvPr>
              <p:cNvSpPr>
                <a:spLocks noChangeShapeType="1"/>
              </p:cNvSpPr>
              <p:nvPr userDrawn="1"/>
            </p:nvSpPr>
            <p:spPr bwMode="auto">
              <a:xfrm>
                <a:off x="177791" y="1187880"/>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23" name="Line 36">
                <a:extLst>
                  <a:ext uri="{FF2B5EF4-FFF2-40B4-BE49-F238E27FC236}">
                    <a16:creationId xmlns:a16="http://schemas.microsoft.com/office/drawing/2014/main" id="{32DA0053-22D0-F4C9-D0ED-826F625F6655}"/>
                  </a:ext>
                </a:extLst>
              </p:cNvPr>
              <p:cNvSpPr>
                <a:spLocks noChangeShapeType="1"/>
              </p:cNvSpPr>
              <p:nvPr userDrawn="1"/>
            </p:nvSpPr>
            <p:spPr bwMode="auto">
              <a:xfrm>
                <a:off x="177791" y="1044359"/>
                <a:ext cx="10656716" cy="0"/>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grpSp>
        <p:grpSp>
          <p:nvGrpSpPr>
            <p:cNvPr id="11268" name="グループ化 3">
              <a:extLst>
                <a:ext uri="{FF2B5EF4-FFF2-40B4-BE49-F238E27FC236}">
                  <a16:creationId xmlns:a16="http://schemas.microsoft.com/office/drawing/2014/main" id="{F136C0DD-AF9F-78A3-369B-01A6A7EEC4A0}"/>
                </a:ext>
              </a:extLst>
            </p:cNvPr>
            <p:cNvGrpSpPr>
              <a:grpSpLocks/>
            </p:cNvGrpSpPr>
            <p:nvPr userDrawn="1"/>
          </p:nvGrpSpPr>
          <p:grpSpPr bwMode="auto">
            <a:xfrm>
              <a:off x="177800" y="1042608"/>
              <a:ext cx="10368268" cy="6337679"/>
              <a:chOff x="177800" y="613150"/>
              <a:chExt cx="10368268" cy="6767138"/>
            </a:xfrm>
          </p:grpSpPr>
          <p:sp>
            <p:nvSpPr>
              <p:cNvPr id="5" name="Line 41">
                <a:extLst>
                  <a:ext uri="{FF2B5EF4-FFF2-40B4-BE49-F238E27FC236}">
                    <a16:creationId xmlns:a16="http://schemas.microsoft.com/office/drawing/2014/main" id="{F38F8829-22AA-BED1-026C-6C6DFFBE3E6E}"/>
                  </a:ext>
                </a:extLst>
              </p:cNvPr>
              <p:cNvSpPr>
                <a:spLocks noChangeShapeType="1"/>
              </p:cNvSpPr>
              <p:nvPr userDrawn="1"/>
            </p:nvSpPr>
            <p:spPr bwMode="auto">
              <a:xfrm>
                <a:off x="1329068"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6" name="Line 42">
                <a:extLst>
                  <a:ext uri="{FF2B5EF4-FFF2-40B4-BE49-F238E27FC236}">
                    <a16:creationId xmlns:a16="http://schemas.microsoft.com/office/drawing/2014/main" id="{A495B041-F3F4-3296-51F1-7FAA297B6D88}"/>
                  </a:ext>
                </a:extLst>
              </p:cNvPr>
              <p:cNvSpPr>
                <a:spLocks noChangeShapeType="1"/>
              </p:cNvSpPr>
              <p:nvPr userDrawn="1"/>
            </p:nvSpPr>
            <p:spPr bwMode="auto">
              <a:xfrm>
                <a:off x="1472977"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7" name="Line 43">
                <a:extLst>
                  <a:ext uri="{FF2B5EF4-FFF2-40B4-BE49-F238E27FC236}">
                    <a16:creationId xmlns:a16="http://schemas.microsoft.com/office/drawing/2014/main" id="{5B1BF99D-65B7-C47A-1A9B-862C25BD7007}"/>
                  </a:ext>
                </a:extLst>
              </p:cNvPr>
              <p:cNvSpPr>
                <a:spLocks noChangeShapeType="1"/>
              </p:cNvSpPr>
              <p:nvPr userDrawn="1"/>
            </p:nvSpPr>
            <p:spPr bwMode="auto">
              <a:xfrm>
                <a:off x="1616886"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8" name="Line 44">
                <a:extLst>
                  <a:ext uri="{FF2B5EF4-FFF2-40B4-BE49-F238E27FC236}">
                    <a16:creationId xmlns:a16="http://schemas.microsoft.com/office/drawing/2014/main" id="{6C06BFD8-8DF8-8DAF-4FFA-C95D7D784D14}"/>
                  </a:ext>
                </a:extLst>
              </p:cNvPr>
              <p:cNvSpPr>
                <a:spLocks noChangeShapeType="1"/>
              </p:cNvSpPr>
              <p:nvPr userDrawn="1"/>
            </p:nvSpPr>
            <p:spPr bwMode="auto">
              <a:xfrm>
                <a:off x="1762508"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9" name="Line 45">
                <a:extLst>
                  <a:ext uri="{FF2B5EF4-FFF2-40B4-BE49-F238E27FC236}">
                    <a16:creationId xmlns:a16="http://schemas.microsoft.com/office/drawing/2014/main" id="{22DD5685-543C-6F8E-FAA2-F7B0FE649760}"/>
                  </a:ext>
                </a:extLst>
              </p:cNvPr>
              <p:cNvSpPr>
                <a:spLocks noChangeShapeType="1"/>
              </p:cNvSpPr>
              <p:nvPr userDrawn="1"/>
            </p:nvSpPr>
            <p:spPr bwMode="auto">
              <a:xfrm>
                <a:off x="1906416"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0" name="Line 46">
                <a:extLst>
                  <a:ext uri="{FF2B5EF4-FFF2-40B4-BE49-F238E27FC236}">
                    <a16:creationId xmlns:a16="http://schemas.microsoft.com/office/drawing/2014/main" id="{03618260-1136-8FD0-65A7-4C9A2372375C}"/>
                  </a:ext>
                </a:extLst>
              </p:cNvPr>
              <p:cNvSpPr>
                <a:spLocks noChangeShapeType="1"/>
              </p:cNvSpPr>
              <p:nvPr userDrawn="1"/>
            </p:nvSpPr>
            <p:spPr bwMode="auto">
              <a:xfrm>
                <a:off x="2050325"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1" name="Line 47">
                <a:extLst>
                  <a:ext uri="{FF2B5EF4-FFF2-40B4-BE49-F238E27FC236}">
                    <a16:creationId xmlns:a16="http://schemas.microsoft.com/office/drawing/2014/main" id="{7CAD293A-450A-EFF8-B39D-C1A7BA33A124}"/>
                  </a:ext>
                </a:extLst>
              </p:cNvPr>
              <p:cNvSpPr>
                <a:spLocks noChangeShapeType="1"/>
              </p:cNvSpPr>
              <p:nvPr userDrawn="1"/>
            </p:nvSpPr>
            <p:spPr bwMode="auto">
              <a:xfrm>
                <a:off x="2194234"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2" name="Line 48">
                <a:extLst>
                  <a:ext uri="{FF2B5EF4-FFF2-40B4-BE49-F238E27FC236}">
                    <a16:creationId xmlns:a16="http://schemas.microsoft.com/office/drawing/2014/main" id="{B94464E4-55FB-66A9-37AC-D6ED22DD0D8B}"/>
                  </a:ext>
                </a:extLst>
              </p:cNvPr>
              <p:cNvSpPr>
                <a:spLocks noChangeShapeType="1"/>
              </p:cNvSpPr>
              <p:nvPr userDrawn="1"/>
            </p:nvSpPr>
            <p:spPr bwMode="auto">
              <a:xfrm>
                <a:off x="2338142"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3" name="Line 49">
                <a:extLst>
                  <a:ext uri="{FF2B5EF4-FFF2-40B4-BE49-F238E27FC236}">
                    <a16:creationId xmlns:a16="http://schemas.microsoft.com/office/drawing/2014/main" id="{3672DBCD-4142-2374-513B-E2966F048318}"/>
                  </a:ext>
                </a:extLst>
              </p:cNvPr>
              <p:cNvSpPr>
                <a:spLocks noChangeShapeType="1"/>
              </p:cNvSpPr>
              <p:nvPr userDrawn="1"/>
            </p:nvSpPr>
            <p:spPr bwMode="auto">
              <a:xfrm>
                <a:off x="2482051"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4" name="Line 50">
                <a:extLst>
                  <a:ext uri="{FF2B5EF4-FFF2-40B4-BE49-F238E27FC236}">
                    <a16:creationId xmlns:a16="http://schemas.microsoft.com/office/drawing/2014/main" id="{BC9F0B94-A3BB-6538-3FC6-EC7982FF51E7}"/>
                  </a:ext>
                </a:extLst>
              </p:cNvPr>
              <p:cNvSpPr>
                <a:spLocks noChangeShapeType="1"/>
              </p:cNvSpPr>
              <p:nvPr userDrawn="1"/>
            </p:nvSpPr>
            <p:spPr bwMode="auto">
              <a:xfrm>
                <a:off x="2625959"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5" name="Line 51">
                <a:extLst>
                  <a:ext uri="{FF2B5EF4-FFF2-40B4-BE49-F238E27FC236}">
                    <a16:creationId xmlns:a16="http://schemas.microsoft.com/office/drawing/2014/main" id="{E1CB9D71-88F5-8FDD-FA19-A5894ACAF9CE}"/>
                  </a:ext>
                </a:extLst>
              </p:cNvPr>
              <p:cNvSpPr>
                <a:spLocks noChangeShapeType="1"/>
              </p:cNvSpPr>
              <p:nvPr userDrawn="1"/>
            </p:nvSpPr>
            <p:spPr bwMode="auto">
              <a:xfrm>
                <a:off x="2769868"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6" name="Line 52">
                <a:extLst>
                  <a:ext uri="{FF2B5EF4-FFF2-40B4-BE49-F238E27FC236}">
                    <a16:creationId xmlns:a16="http://schemas.microsoft.com/office/drawing/2014/main" id="{9110C73D-A329-EAF4-65D0-86378E51E8C1}"/>
                  </a:ext>
                </a:extLst>
              </p:cNvPr>
              <p:cNvSpPr>
                <a:spLocks noChangeShapeType="1"/>
              </p:cNvSpPr>
              <p:nvPr userDrawn="1"/>
            </p:nvSpPr>
            <p:spPr bwMode="auto">
              <a:xfrm>
                <a:off x="2913776"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7" name="Line 53">
                <a:extLst>
                  <a:ext uri="{FF2B5EF4-FFF2-40B4-BE49-F238E27FC236}">
                    <a16:creationId xmlns:a16="http://schemas.microsoft.com/office/drawing/2014/main" id="{9988D942-7598-102C-7CB8-94C6556B4031}"/>
                  </a:ext>
                </a:extLst>
              </p:cNvPr>
              <p:cNvSpPr>
                <a:spLocks noChangeShapeType="1"/>
              </p:cNvSpPr>
              <p:nvPr userDrawn="1"/>
            </p:nvSpPr>
            <p:spPr bwMode="auto">
              <a:xfrm>
                <a:off x="3057685"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8" name="Line 54">
                <a:extLst>
                  <a:ext uri="{FF2B5EF4-FFF2-40B4-BE49-F238E27FC236}">
                    <a16:creationId xmlns:a16="http://schemas.microsoft.com/office/drawing/2014/main" id="{47247914-FAD5-B56C-14AA-6439EC70EFD9}"/>
                  </a:ext>
                </a:extLst>
              </p:cNvPr>
              <p:cNvSpPr>
                <a:spLocks noChangeShapeType="1"/>
              </p:cNvSpPr>
              <p:nvPr userDrawn="1"/>
            </p:nvSpPr>
            <p:spPr bwMode="auto">
              <a:xfrm>
                <a:off x="3201593"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19" name="Line 55">
                <a:extLst>
                  <a:ext uri="{FF2B5EF4-FFF2-40B4-BE49-F238E27FC236}">
                    <a16:creationId xmlns:a16="http://schemas.microsoft.com/office/drawing/2014/main" id="{DCF084F4-3E60-CFA0-8E61-FB0B44E0BABA}"/>
                  </a:ext>
                </a:extLst>
              </p:cNvPr>
              <p:cNvSpPr>
                <a:spLocks noChangeShapeType="1"/>
              </p:cNvSpPr>
              <p:nvPr userDrawn="1"/>
            </p:nvSpPr>
            <p:spPr bwMode="auto">
              <a:xfrm>
                <a:off x="3345502"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20" name="Line 56">
                <a:extLst>
                  <a:ext uri="{FF2B5EF4-FFF2-40B4-BE49-F238E27FC236}">
                    <a16:creationId xmlns:a16="http://schemas.microsoft.com/office/drawing/2014/main" id="{9A0E379A-083A-AC3F-5824-0EFAE9CFD4BB}"/>
                  </a:ext>
                </a:extLst>
              </p:cNvPr>
              <p:cNvSpPr>
                <a:spLocks noChangeShapeType="1"/>
              </p:cNvSpPr>
              <p:nvPr userDrawn="1"/>
            </p:nvSpPr>
            <p:spPr bwMode="auto">
              <a:xfrm>
                <a:off x="3489411"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21" name="Line 57">
                <a:extLst>
                  <a:ext uri="{FF2B5EF4-FFF2-40B4-BE49-F238E27FC236}">
                    <a16:creationId xmlns:a16="http://schemas.microsoft.com/office/drawing/2014/main" id="{C9BFD4BF-31A8-3365-5933-9D951FAA0937}"/>
                  </a:ext>
                </a:extLst>
              </p:cNvPr>
              <p:cNvSpPr>
                <a:spLocks noChangeShapeType="1"/>
              </p:cNvSpPr>
              <p:nvPr userDrawn="1"/>
            </p:nvSpPr>
            <p:spPr bwMode="auto">
              <a:xfrm>
                <a:off x="3633319"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22" name="Line 58">
                <a:extLst>
                  <a:ext uri="{FF2B5EF4-FFF2-40B4-BE49-F238E27FC236}">
                    <a16:creationId xmlns:a16="http://schemas.microsoft.com/office/drawing/2014/main" id="{5032BE2E-807E-0A6D-7648-6230593DC0AF}"/>
                  </a:ext>
                </a:extLst>
              </p:cNvPr>
              <p:cNvSpPr>
                <a:spLocks noChangeShapeType="1"/>
              </p:cNvSpPr>
              <p:nvPr userDrawn="1"/>
            </p:nvSpPr>
            <p:spPr bwMode="auto">
              <a:xfrm>
                <a:off x="3777228"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23" name="Line 59">
                <a:extLst>
                  <a:ext uri="{FF2B5EF4-FFF2-40B4-BE49-F238E27FC236}">
                    <a16:creationId xmlns:a16="http://schemas.microsoft.com/office/drawing/2014/main" id="{C56A7824-15E5-B260-3BED-B8650BD9FF2A}"/>
                  </a:ext>
                </a:extLst>
              </p:cNvPr>
              <p:cNvSpPr>
                <a:spLocks noChangeShapeType="1"/>
              </p:cNvSpPr>
              <p:nvPr userDrawn="1"/>
            </p:nvSpPr>
            <p:spPr bwMode="auto">
              <a:xfrm>
                <a:off x="3921136"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24" name="Line 60">
                <a:extLst>
                  <a:ext uri="{FF2B5EF4-FFF2-40B4-BE49-F238E27FC236}">
                    <a16:creationId xmlns:a16="http://schemas.microsoft.com/office/drawing/2014/main" id="{FEC4AFDE-FE07-82AE-6D07-9D8E80E0DFE6}"/>
                  </a:ext>
                </a:extLst>
              </p:cNvPr>
              <p:cNvSpPr>
                <a:spLocks noChangeShapeType="1"/>
              </p:cNvSpPr>
              <p:nvPr userDrawn="1"/>
            </p:nvSpPr>
            <p:spPr bwMode="auto">
              <a:xfrm>
                <a:off x="4065045"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25" name="Line 61">
                <a:extLst>
                  <a:ext uri="{FF2B5EF4-FFF2-40B4-BE49-F238E27FC236}">
                    <a16:creationId xmlns:a16="http://schemas.microsoft.com/office/drawing/2014/main" id="{D4FF7435-D5FE-2BD2-FF30-7BA65FB4287C}"/>
                  </a:ext>
                </a:extLst>
              </p:cNvPr>
              <p:cNvSpPr>
                <a:spLocks noChangeShapeType="1"/>
              </p:cNvSpPr>
              <p:nvPr userDrawn="1"/>
            </p:nvSpPr>
            <p:spPr bwMode="auto">
              <a:xfrm>
                <a:off x="4208953"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26" name="Line 62">
                <a:extLst>
                  <a:ext uri="{FF2B5EF4-FFF2-40B4-BE49-F238E27FC236}">
                    <a16:creationId xmlns:a16="http://schemas.microsoft.com/office/drawing/2014/main" id="{47D02CF4-2B5B-71D6-C7DF-8492EAA0B6C3}"/>
                  </a:ext>
                </a:extLst>
              </p:cNvPr>
              <p:cNvSpPr>
                <a:spLocks noChangeShapeType="1"/>
              </p:cNvSpPr>
              <p:nvPr userDrawn="1"/>
            </p:nvSpPr>
            <p:spPr bwMode="auto">
              <a:xfrm>
                <a:off x="4352862"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27" name="Line 63">
                <a:extLst>
                  <a:ext uri="{FF2B5EF4-FFF2-40B4-BE49-F238E27FC236}">
                    <a16:creationId xmlns:a16="http://schemas.microsoft.com/office/drawing/2014/main" id="{B0F4B48D-1691-6501-5B1D-3057CA140904}"/>
                  </a:ext>
                </a:extLst>
              </p:cNvPr>
              <p:cNvSpPr>
                <a:spLocks noChangeShapeType="1"/>
              </p:cNvSpPr>
              <p:nvPr userDrawn="1"/>
            </p:nvSpPr>
            <p:spPr bwMode="auto">
              <a:xfrm>
                <a:off x="4496771"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28" name="Line 64">
                <a:extLst>
                  <a:ext uri="{FF2B5EF4-FFF2-40B4-BE49-F238E27FC236}">
                    <a16:creationId xmlns:a16="http://schemas.microsoft.com/office/drawing/2014/main" id="{E81D4F72-54B0-CDC0-3EF6-B40499C6131E}"/>
                  </a:ext>
                </a:extLst>
              </p:cNvPr>
              <p:cNvSpPr>
                <a:spLocks noChangeShapeType="1"/>
              </p:cNvSpPr>
              <p:nvPr userDrawn="1"/>
            </p:nvSpPr>
            <p:spPr bwMode="auto">
              <a:xfrm>
                <a:off x="4640679"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29" name="Line 65">
                <a:extLst>
                  <a:ext uri="{FF2B5EF4-FFF2-40B4-BE49-F238E27FC236}">
                    <a16:creationId xmlns:a16="http://schemas.microsoft.com/office/drawing/2014/main" id="{693C45BB-090B-AEF0-1949-AD58047CBAD9}"/>
                  </a:ext>
                </a:extLst>
              </p:cNvPr>
              <p:cNvSpPr>
                <a:spLocks noChangeShapeType="1"/>
              </p:cNvSpPr>
              <p:nvPr userDrawn="1"/>
            </p:nvSpPr>
            <p:spPr bwMode="auto">
              <a:xfrm>
                <a:off x="4786300"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30" name="Line 66">
                <a:extLst>
                  <a:ext uri="{FF2B5EF4-FFF2-40B4-BE49-F238E27FC236}">
                    <a16:creationId xmlns:a16="http://schemas.microsoft.com/office/drawing/2014/main" id="{43DF20E8-1A89-41F5-73A2-3F9AE7246A04}"/>
                  </a:ext>
                </a:extLst>
              </p:cNvPr>
              <p:cNvSpPr>
                <a:spLocks noChangeShapeType="1"/>
              </p:cNvSpPr>
              <p:nvPr userDrawn="1"/>
            </p:nvSpPr>
            <p:spPr bwMode="auto">
              <a:xfrm>
                <a:off x="4930209"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31" name="Line 67">
                <a:extLst>
                  <a:ext uri="{FF2B5EF4-FFF2-40B4-BE49-F238E27FC236}">
                    <a16:creationId xmlns:a16="http://schemas.microsoft.com/office/drawing/2014/main" id="{EBB45F96-4F29-C211-48D9-2BE07EE2FA82}"/>
                  </a:ext>
                </a:extLst>
              </p:cNvPr>
              <p:cNvSpPr>
                <a:spLocks noChangeShapeType="1"/>
              </p:cNvSpPr>
              <p:nvPr userDrawn="1"/>
            </p:nvSpPr>
            <p:spPr bwMode="auto">
              <a:xfrm>
                <a:off x="5074117"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32" name="Line 68">
                <a:extLst>
                  <a:ext uri="{FF2B5EF4-FFF2-40B4-BE49-F238E27FC236}">
                    <a16:creationId xmlns:a16="http://schemas.microsoft.com/office/drawing/2014/main" id="{355E6E8F-1332-7C86-BA3C-C25F3CEDB980}"/>
                  </a:ext>
                </a:extLst>
              </p:cNvPr>
              <p:cNvSpPr>
                <a:spLocks noChangeShapeType="1"/>
              </p:cNvSpPr>
              <p:nvPr userDrawn="1"/>
            </p:nvSpPr>
            <p:spPr bwMode="auto">
              <a:xfrm>
                <a:off x="5218026"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33" name="Line 69">
                <a:extLst>
                  <a:ext uri="{FF2B5EF4-FFF2-40B4-BE49-F238E27FC236}">
                    <a16:creationId xmlns:a16="http://schemas.microsoft.com/office/drawing/2014/main" id="{5A2AEAE1-9026-9E50-EB19-70DCB8F8CD47}"/>
                  </a:ext>
                </a:extLst>
              </p:cNvPr>
              <p:cNvSpPr>
                <a:spLocks noChangeShapeType="1"/>
              </p:cNvSpPr>
              <p:nvPr userDrawn="1"/>
            </p:nvSpPr>
            <p:spPr bwMode="auto">
              <a:xfrm>
                <a:off x="5361935"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34" name="Line 70">
                <a:extLst>
                  <a:ext uri="{FF2B5EF4-FFF2-40B4-BE49-F238E27FC236}">
                    <a16:creationId xmlns:a16="http://schemas.microsoft.com/office/drawing/2014/main" id="{65A9F6DA-7390-7FDA-73B5-23FEBEBCE9A5}"/>
                  </a:ext>
                </a:extLst>
              </p:cNvPr>
              <p:cNvSpPr>
                <a:spLocks noChangeShapeType="1"/>
              </p:cNvSpPr>
              <p:nvPr userDrawn="1"/>
            </p:nvSpPr>
            <p:spPr bwMode="auto">
              <a:xfrm>
                <a:off x="5649752"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35" name="Line 71">
                <a:extLst>
                  <a:ext uri="{FF2B5EF4-FFF2-40B4-BE49-F238E27FC236}">
                    <a16:creationId xmlns:a16="http://schemas.microsoft.com/office/drawing/2014/main" id="{3C87193F-92F2-B305-08DC-46587648BAC9}"/>
                  </a:ext>
                </a:extLst>
              </p:cNvPr>
              <p:cNvSpPr>
                <a:spLocks noChangeShapeType="1"/>
              </p:cNvSpPr>
              <p:nvPr userDrawn="1"/>
            </p:nvSpPr>
            <p:spPr bwMode="auto">
              <a:xfrm>
                <a:off x="5793660"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36" name="Line 72">
                <a:extLst>
                  <a:ext uri="{FF2B5EF4-FFF2-40B4-BE49-F238E27FC236}">
                    <a16:creationId xmlns:a16="http://schemas.microsoft.com/office/drawing/2014/main" id="{29DA39B4-92EE-7AA2-1846-5FC05688239F}"/>
                  </a:ext>
                </a:extLst>
              </p:cNvPr>
              <p:cNvSpPr>
                <a:spLocks noChangeShapeType="1"/>
              </p:cNvSpPr>
              <p:nvPr userDrawn="1"/>
            </p:nvSpPr>
            <p:spPr bwMode="auto">
              <a:xfrm>
                <a:off x="5937569"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37" name="Line 73">
                <a:extLst>
                  <a:ext uri="{FF2B5EF4-FFF2-40B4-BE49-F238E27FC236}">
                    <a16:creationId xmlns:a16="http://schemas.microsoft.com/office/drawing/2014/main" id="{D2484E91-4A85-55D9-54EC-C3D0A09508F6}"/>
                  </a:ext>
                </a:extLst>
              </p:cNvPr>
              <p:cNvSpPr>
                <a:spLocks noChangeShapeType="1"/>
              </p:cNvSpPr>
              <p:nvPr userDrawn="1"/>
            </p:nvSpPr>
            <p:spPr bwMode="auto">
              <a:xfrm>
                <a:off x="6081477"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38" name="Line 74">
                <a:extLst>
                  <a:ext uri="{FF2B5EF4-FFF2-40B4-BE49-F238E27FC236}">
                    <a16:creationId xmlns:a16="http://schemas.microsoft.com/office/drawing/2014/main" id="{AB2D2797-050B-6A33-CB93-F905D7BCE315}"/>
                  </a:ext>
                </a:extLst>
              </p:cNvPr>
              <p:cNvSpPr>
                <a:spLocks noChangeShapeType="1"/>
              </p:cNvSpPr>
              <p:nvPr userDrawn="1"/>
            </p:nvSpPr>
            <p:spPr bwMode="auto">
              <a:xfrm>
                <a:off x="6225386"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39" name="Line 75">
                <a:extLst>
                  <a:ext uri="{FF2B5EF4-FFF2-40B4-BE49-F238E27FC236}">
                    <a16:creationId xmlns:a16="http://schemas.microsoft.com/office/drawing/2014/main" id="{543F167A-ADE8-9128-8FA9-2093EA5BAA59}"/>
                  </a:ext>
                </a:extLst>
              </p:cNvPr>
              <p:cNvSpPr>
                <a:spLocks noChangeShapeType="1"/>
              </p:cNvSpPr>
              <p:nvPr userDrawn="1"/>
            </p:nvSpPr>
            <p:spPr bwMode="auto">
              <a:xfrm>
                <a:off x="6369294"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40" name="Line 76">
                <a:extLst>
                  <a:ext uri="{FF2B5EF4-FFF2-40B4-BE49-F238E27FC236}">
                    <a16:creationId xmlns:a16="http://schemas.microsoft.com/office/drawing/2014/main" id="{CE0E5427-46CE-884D-2F03-59A45029038E}"/>
                  </a:ext>
                </a:extLst>
              </p:cNvPr>
              <p:cNvSpPr>
                <a:spLocks noChangeShapeType="1"/>
              </p:cNvSpPr>
              <p:nvPr userDrawn="1"/>
            </p:nvSpPr>
            <p:spPr bwMode="auto">
              <a:xfrm>
                <a:off x="6513203"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41" name="Line 77">
                <a:extLst>
                  <a:ext uri="{FF2B5EF4-FFF2-40B4-BE49-F238E27FC236}">
                    <a16:creationId xmlns:a16="http://schemas.microsoft.com/office/drawing/2014/main" id="{3B3AA28E-6EC1-4B2B-64E3-D02BA52F4AC3}"/>
                  </a:ext>
                </a:extLst>
              </p:cNvPr>
              <p:cNvSpPr>
                <a:spLocks noChangeShapeType="1"/>
              </p:cNvSpPr>
              <p:nvPr userDrawn="1"/>
            </p:nvSpPr>
            <p:spPr bwMode="auto">
              <a:xfrm>
                <a:off x="6657112"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42" name="Line 78">
                <a:extLst>
                  <a:ext uri="{FF2B5EF4-FFF2-40B4-BE49-F238E27FC236}">
                    <a16:creationId xmlns:a16="http://schemas.microsoft.com/office/drawing/2014/main" id="{20C8E468-F0E5-EDFC-788C-C6297012C32E}"/>
                  </a:ext>
                </a:extLst>
              </p:cNvPr>
              <p:cNvSpPr>
                <a:spLocks noChangeShapeType="1"/>
              </p:cNvSpPr>
              <p:nvPr userDrawn="1"/>
            </p:nvSpPr>
            <p:spPr bwMode="auto">
              <a:xfrm>
                <a:off x="6801020"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43" name="Line 79">
                <a:extLst>
                  <a:ext uri="{FF2B5EF4-FFF2-40B4-BE49-F238E27FC236}">
                    <a16:creationId xmlns:a16="http://schemas.microsoft.com/office/drawing/2014/main" id="{E4A3AD4B-623F-2E0E-2F83-4086E31FB4F5}"/>
                  </a:ext>
                </a:extLst>
              </p:cNvPr>
              <p:cNvSpPr>
                <a:spLocks noChangeShapeType="1"/>
              </p:cNvSpPr>
              <p:nvPr userDrawn="1"/>
            </p:nvSpPr>
            <p:spPr bwMode="auto">
              <a:xfrm>
                <a:off x="6944929"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44" name="Line 80">
                <a:extLst>
                  <a:ext uri="{FF2B5EF4-FFF2-40B4-BE49-F238E27FC236}">
                    <a16:creationId xmlns:a16="http://schemas.microsoft.com/office/drawing/2014/main" id="{1A4ACF2D-1EB7-EBEA-C382-2047A16CC91F}"/>
                  </a:ext>
                </a:extLst>
              </p:cNvPr>
              <p:cNvSpPr>
                <a:spLocks noChangeShapeType="1"/>
              </p:cNvSpPr>
              <p:nvPr userDrawn="1"/>
            </p:nvSpPr>
            <p:spPr bwMode="auto">
              <a:xfrm>
                <a:off x="7088837"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45" name="Line 81">
                <a:extLst>
                  <a:ext uri="{FF2B5EF4-FFF2-40B4-BE49-F238E27FC236}">
                    <a16:creationId xmlns:a16="http://schemas.microsoft.com/office/drawing/2014/main" id="{228C60D8-0A24-E21C-DF29-E52320FE1ABC}"/>
                  </a:ext>
                </a:extLst>
              </p:cNvPr>
              <p:cNvSpPr>
                <a:spLocks noChangeShapeType="1"/>
              </p:cNvSpPr>
              <p:nvPr userDrawn="1"/>
            </p:nvSpPr>
            <p:spPr bwMode="auto">
              <a:xfrm>
                <a:off x="7232746"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46" name="Line 82">
                <a:extLst>
                  <a:ext uri="{FF2B5EF4-FFF2-40B4-BE49-F238E27FC236}">
                    <a16:creationId xmlns:a16="http://schemas.microsoft.com/office/drawing/2014/main" id="{68E5F6FA-D73E-950A-8C86-0083380C058F}"/>
                  </a:ext>
                </a:extLst>
              </p:cNvPr>
              <p:cNvSpPr>
                <a:spLocks noChangeShapeType="1"/>
              </p:cNvSpPr>
              <p:nvPr userDrawn="1"/>
            </p:nvSpPr>
            <p:spPr bwMode="auto">
              <a:xfrm>
                <a:off x="7376654"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47" name="Line 83">
                <a:extLst>
                  <a:ext uri="{FF2B5EF4-FFF2-40B4-BE49-F238E27FC236}">
                    <a16:creationId xmlns:a16="http://schemas.microsoft.com/office/drawing/2014/main" id="{A5CE1283-2B05-0F07-180F-3EAAEB0D83BF}"/>
                  </a:ext>
                </a:extLst>
              </p:cNvPr>
              <p:cNvSpPr>
                <a:spLocks noChangeShapeType="1"/>
              </p:cNvSpPr>
              <p:nvPr userDrawn="1"/>
            </p:nvSpPr>
            <p:spPr bwMode="auto">
              <a:xfrm>
                <a:off x="7520563"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48" name="Line 84">
                <a:extLst>
                  <a:ext uri="{FF2B5EF4-FFF2-40B4-BE49-F238E27FC236}">
                    <a16:creationId xmlns:a16="http://schemas.microsoft.com/office/drawing/2014/main" id="{3F327DF8-04EE-835C-C9D5-5B39CAEC41F0}"/>
                  </a:ext>
                </a:extLst>
              </p:cNvPr>
              <p:cNvSpPr>
                <a:spLocks noChangeShapeType="1"/>
              </p:cNvSpPr>
              <p:nvPr userDrawn="1"/>
            </p:nvSpPr>
            <p:spPr bwMode="auto">
              <a:xfrm>
                <a:off x="7666185"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49" name="Line 85">
                <a:extLst>
                  <a:ext uri="{FF2B5EF4-FFF2-40B4-BE49-F238E27FC236}">
                    <a16:creationId xmlns:a16="http://schemas.microsoft.com/office/drawing/2014/main" id="{067AD0B7-135E-1E05-40A6-2A7724C23FAB}"/>
                  </a:ext>
                </a:extLst>
              </p:cNvPr>
              <p:cNvSpPr>
                <a:spLocks noChangeShapeType="1"/>
              </p:cNvSpPr>
              <p:nvPr userDrawn="1"/>
            </p:nvSpPr>
            <p:spPr bwMode="auto">
              <a:xfrm>
                <a:off x="7810094"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50" name="Line 86">
                <a:extLst>
                  <a:ext uri="{FF2B5EF4-FFF2-40B4-BE49-F238E27FC236}">
                    <a16:creationId xmlns:a16="http://schemas.microsoft.com/office/drawing/2014/main" id="{76BCC0A6-22B6-A770-E9CA-8BF1520B4EED}"/>
                  </a:ext>
                </a:extLst>
              </p:cNvPr>
              <p:cNvSpPr>
                <a:spLocks noChangeShapeType="1"/>
              </p:cNvSpPr>
              <p:nvPr userDrawn="1"/>
            </p:nvSpPr>
            <p:spPr bwMode="auto">
              <a:xfrm>
                <a:off x="7954002"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51" name="Line 87">
                <a:extLst>
                  <a:ext uri="{FF2B5EF4-FFF2-40B4-BE49-F238E27FC236}">
                    <a16:creationId xmlns:a16="http://schemas.microsoft.com/office/drawing/2014/main" id="{F6A42106-0709-C43F-862A-99DE657C5985}"/>
                  </a:ext>
                </a:extLst>
              </p:cNvPr>
              <p:cNvSpPr>
                <a:spLocks noChangeShapeType="1"/>
              </p:cNvSpPr>
              <p:nvPr userDrawn="1"/>
            </p:nvSpPr>
            <p:spPr bwMode="auto">
              <a:xfrm>
                <a:off x="8097911"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52" name="Line 88">
                <a:extLst>
                  <a:ext uri="{FF2B5EF4-FFF2-40B4-BE49-F238E27FC236}">
                    <a16:creationId xmlns:a16="http://schemas.microsoft.com/office/drawing/2014/main" id="{44FF8698-2E04-18C6-7B97-F86CE499EABF}"/>
                  </a:ext>
                </a:extLst>
              </p:cNvPr>
              <p:cNvSpPr>
                <a:spLocks noChangeShapeType="1"/>
              </p:cNvSpPr>
              <p:nvPr userDrawn="1"/>
            </p:nvSpPr>
            <p:spPr bwMode="auto">
              <a:xfrm>
                <a:off x="8241819"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53" name="Line 89">
                <a:extLst>
                  <a:ext uri="{FF2B5EF4-FFF2-40B4-BE49-F238E27FC236}">
                    <a16:creationId xmlns:a16="http://schemas.microsoft.com/office/drawing/2014/main" id="{4C9CDBCB-0691-E51B-D9CB-94F9FEE4942A}"/>
                  </a:ext>
                </a:extLst>
              </p:cNvPr>
              <p:cNvSpPr>
                <a:spLocks noChangeShapeType="1"/>
              </p:cNvSpPr>
              <p:nvPr userDrawn="1"/>
            </p:nvSpPr>
            <p:spPr bwMode="auto">
              <a:xfrm>
                <a:off x="8385728"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54" name="Line 90">
                <a:extLst>
                  <a:ext uri="{FF2B5EF4-FFF2-40B4-BE49-F238E27FC236}">
                    <a16:creationId xmlns:a16="http://schemas.microsoft.com/office/drawing/2014/main" id="{3ADAF664-80B8-F9D5-738B-8913D332D233}"/>
                  </a:ext>
                </a:extLst>
              </p:cNvPr>
              <p:cNvSpPr>
                <a:spLocks noChangeShapeType="1"/>
              </p:cNvSpPr>
              <p:nvPr userDrawn="1"/>
            </p:nvSpPr>
            <p:spPr bwMode="auto">
              <a:xfrm>
                <a:off x="8529637"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55" name="Line 91">
                <a:extLst>
                  <a:ext uri="{FF2B5EF4-FFF2-40B4-BE49-F238E27FC236}">
                    <a16:creationId xmlns:a16="http://schemas.microsoft.com/office/drawing/2014/main" id="{0C603AE7-332D-46B5-B222-855C4E999CF0}"/>
                  </a:ext>
                </a:extLst>
              </p:cNvPr>
              <p:cNvSpPr>
                <a:spLocks noChangeShapeType="1"/>
              </p:cNvSpPr>
              <p:nvPr userDrawn="1"/>
            </p:nvSpPr>
            <p:spPr bwMode="auto">
              <a:xfrm>
                <a:off x="8673545"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56" name="Line 92">
                <a:extLst>
                  <a:ext uri="{FF2B5EF4-FFF2-40B4-BE49-F238E27FC236}">
                    <a16:creationId xmlns:a16="http://schemas.microsoft.com/office/drawing/2014/main" id="{EAE3C7FE-7669-7768-3AC6-11944BAA439F}"/>
                  </a:ext>
                </a:extLst>
              </p:cNvPr>
              <p:cNvSpPr>
                <a:spLocks noChangeShapeType="1"/>
              </p:cNvSpPr>
              <p:nvPr userDrawn="1"/>
            </p:nvSpPr>
            <p:spPr bwMode="auto">
              <a:xfrm>
                <a:off x="8817454"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57" name="Line 93">
                <a:extLst>
                  <a:ext uri="{FF2B5EF4-FFF2-40B4-BE49-F238E27FC236}">
                    <a16:creationId xmlns:a16="http://schemas.microsoft.com/office/drawing/2014/main" id="{98743FDF-0287-A6D2-6ED1-B47868B1298B}"/>
                  </a:ext>
                </a:extLst>
              </p:cNvPr>
              <p:cNvSpPr>
                <a:spLocks noChangeShapeType="1"/>
              </p:cNvSpPr>
              <p:nvPr userDrawn="1"/>
            </p:nvSpPr>
            <p:spPr bwMode="auto">
              <a:xfrm>
                <a:off x="8961362"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58" name="Line 94">
                <a:extLst>
                  <a:ext uri="{FF2B5EF4-FFF2-40B4-BE49-F238E27FC236}">
                    <a16:creationId xmlns:a16="http://schemas.microsoft.com/office/drawing/2014/main" id="{5A70AB5A-642A-3DC1-4063-E26D99805B7B}"/>
                  </a:ext>
                </a:extLst>
              </p:cNvPr>
              <p:cNvSpPr>
                <a:spLocks noChangeShapeType="1"/>
              </p:cNvSpPr>
              <p:nvPr userDrawn="1"/>
            </p:nvSpPr>
            <p:spPr bwMode="auto">
              <a:xfrm>
                <a:off x="9105271"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59" name="Line 95">
                <a:extLst>
                  <a:ext uri="{FF2B5EF4-FFF2-40B4-BE49-F238E27FC236}">
                    <a16:creationId xmlns:a16="http://schemas.microsoft.com/office/drawing/2014/main" id="{E63BA8C2-89AF-5925-84A4-6B7592F55EAD}"/>
                  </a:ext>
                </a:extLst>
              </p:cNvPr>
              <p:cNvSpPr>
                <a:spLocks noChangeShapeType="1"/>
              </p:cNvSpPr>
              <p:nvPr userDrawn="1"/>
            </p:nvSpPr>
            <p:spPr bwMode="auto">
              <a:xfrm>
                <a:off x="9249179"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60" name="Line 96">
                <a:extLst>
                  <a:ext uri="{FF2B5EF4-FFF2-40B4-BE49-F238E27FC236}">
                    <a16:creationId xmlns:a16="http://schemas.microsoft.com/office/drawing/2014/main" id="{1D95DC57-DA43-8903-8198-C2315BDBAF5E}"/>
                  </a:ext>
                </a:extLst>
              </p:cNvPr>
              <p:cNvSpPr>
                <a:spLocks noChangeShapeType="1"/>
              </p:cNvSpPr>
              <p:nvPr userDrawn="1"/>
            </p:nvSpPr>
            <p:spPr bwMode="auto">
              <a:xfrm>
                <a:off x="9393088"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61" name="Line 97">
                <a:extLst>
                  <a:ext uri="{FF2B5EF4-FFF2-40B4-BE49-F238E27FC236}">
                    <a16:creationId xmlns:a16="http://schemas.microsoft.com/office/drawing/2014/main" id="{DB909A1C-CB6C-1A04-035F-21B96B4B71CB}"/>
                  </a:ext>
                </a:extLst>
              </p:cNvPr>
              <p:cNvSpPr>
                <a:spLocks noChangeShapeType="1"/>
              </p:cNvSpPr>
              <p:nvPr userDrawn="1"/>
            </p:nvSpPr>
            <p:spPr bwMode="auto">
              <a:xfrm>
                <a:off x="9536997"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62" name="Line 98">
                <a:extLst>
                  <a:ext uri="{FF2B5EF4-FFF2-40B4-BE49-F238E27FC236}">
                    <a16:creationId xmlns:a16="http://schemas.microsoft.com/office/drawing/2014/main" id="{135F1F83-55EA-E1D8-8A31-D5C87DB3524C}"/>
                  </a:ext>
                </a:extLst>
              </p:cNvPr>
              <p:cNvSpPr>
                <a:spLocks noChangeShapeType="1"/>
              </p:cNvSpPr>
              <p:nvPr userDrawn="1"/>
            </p:nvSpPr>
            <p:spPr bwMode="auto">
              <a:xfrm>
                <a:off x="9680905"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63" name="Line 99">
                <a:extLst>
                  <a:ext uri="{FF2B5EF4-FFF2-40B4-BE49-F238E27FC236}">
                    <a16:creationId xmlns:a16="http://schemas.microsoft.com/office/drawing/2014/main" id="{F088CE81-602D-A665-4A7C-5F1ADDE8DF2A}"/>
                  </a:ext>
                </a:extLst>
              </p:cNvPr>
              <p:cNvSpPr>
                <a:spLocks noChangeShapeType="1"/>
              </p:cNvSpPr>
              <p:nvPr userDrawn="1"/>
            </p:nvSpPr>
            <p:spPr bwMode="auto">
              <a:xfrm>
                <a:off x="1185160"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64" name="Line 100">
                <a:extLst>
                  <a:ext uri="{FF2B5EF4-FFF2-40B4-BE49-F238E27FC236}">
                    <a16:creationId xmlns:a16="http://schemas.microsoft.com/office/drawing/2014/main" id="{A42AD6FB-C250-0173-FAE7-E920D3B2E11C}"/>
                  </a:ext>
                </a:extLst>
              </p:cNvPr>
              <p:cNvSpPr>
                <a:spLocks noChangeShapeType="1"/>
              </p:cNvSpPr>
              <p:nvPr userDrawn="1"/>
            </p:nvSpPr>
            <p:spPr bwMode="auto">
              <a:xfrm>
                <a:off x="9824814"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65" name="Line 103">
                <a:extLst>
                  <a:ext uri="{FF2B5EF4-FFF2-40B4-BE49-F238E27FC236}">
                    <a16:creationId xmlns:a16="http://schemas.microsoft.com/office/drawing/2014/main" id="{2BDD969E-6054-AEE6-3724-5F4D8513EE99}"/>
                  </a:ext>
                </a:extLst>
              </p:cNvPr>
              <p:cNvSpPr>
                <a:spLocks noChangeShapeType="1"/>
              </p:cNvSpPr>
              <p:nvPr userDrawn="1"/>
            </p:nvSpPr>
            <p:spPr bwMode="auto">
              <a:xfrm>
                <a:off x="5505843"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66" name="Line 99">
                <a:extLst>
                  <a:ext uri="{FF2B5EF4-FFF2-40B4-BE49-F238E27FC236}">
                    <a16:creationId xmlns:a16="http://schemas.microsoft.com/office/drawing/2014/main" id="{CE5BF83B-E43B-11BF-14C7-3CECF7B0D8AC}"/>
                  </a:ext>
                </a:extLst>
              </p:cNvPr>
              <p:cNvSpPr>
                <a:spLocks noChangeShapeType="1"/>
              </p:cNvSpPr>
              <p:nvPr userDrawn="1"/>
            </p:nvSpPr>
            <p:spPr bwMode="auto">
              <a:xfrm>
                <a:off x="1041251"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67" name="Line 99">
                <a:extLst>
                  <a:ext uri="{FF2B5EF4-FFF2-40B4-BE49-F238E27FC236}">
                    <a16:creationId xmlns:a16="http://schemas.microsoft.com/office/drawing/2014/main" id="{7076C375-3074-EEA8-BAD8-BD5FE08AED3F}"/>
                  </a:ext>
                </a:extLst>
              </p:cNvPr>
              <p:cNvSpPr>
                <a:spLocks noChangeShapeType="1"/>
              </p:cNvSpPr>
              <p:nvPr userDrawn="1"/>
            </p:nvSpPr>
            <p:spPr bwMode="auto">
              <a:xfrm>
                <a:off x="897343"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68" name="Line 100">
                <a:extLst>
                  <a:ext uri="{FF2B5EF4-FFF2-40B4-BE49-F238E27FC236}">
                    <a16:creationId xmlns:a16="http://schemas.microsoft.com/office/drawing/2014/main" id="{CA1CDFA1-32F5-2786-1401-96774DFE657C}"/>
                  </a:ext>
                </a:extLst>
              </p:cNvPr>
              <p:cNvSpPr>
                <a:spLocks noChangeShapeType="1"/>
              </p:cNvSpPr>
              <p:nvPr userDrawn="1"/>
            </p:nvSpPr>
            <p:spPr bwMode="auto">
              <a:xfrm>
                <a:off x="9968722"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69" name="Line 99">
                <a:extLst>
                  <a:ext uri="{FF2B5EF4-FFF2-40B4-BE49-F238E27FC236}">
                    <a16:creationId xmlns:a16="http://schemas.microsoft.com/office/drawing/2014/main" id="{6217D7BD-24CD-6287-DF57-B84365B48731}"/>
                  </a:ext>
                </a:extLst>
              </p:cNvPr>
              <p:cNvSpPr>
                <a:spLocks noChangeShapeType="1"/>
              </p:cNvSpPr>
              <p:nvPr userDrawn="1"/>
            </p:nvSpPr>
            <p:spPr bwMode="auto">
              <a:xfrm>
                <a:off x="321709"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70" name="Line 99">
                <a:extLst>
                  <a:ext uri="{FF2B5EF4-FFF2-40B4-BE49-F238E27FC236}">
                    <a16:creationId xmlns:a16="http://schemas.microsoft.com/office/drawing/2014/main" id="{0CCFA597-FD7A-1D30-22CD-4EED3009088B}"/>
                  </a:ext>
                </a:extLst>
              </p:cNvPr>
              <p:cNvSpPr>
                <a:spLocks noChangeShapeType="1"/>
              </p:cNvSpPr>
              <p:nvPr userDrawn="1"/>
            </p:nvSpPr>
            <p:spPr bwMode="auto">
              <a:xfrm>
                <a:off x="177800"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71" name="Line 99">
                <a:extLst>
                  <a:ext uri="{FF2B5EF4-FFF2-40B4-BE49-F238E27FC236}">
                    <a16:creationId xmlns:a16="http://schemas.microsoft.com/office/drawing/2014/main" id="{F308D39D-66DF-9870-EFB7-574AA6FCF136}"/>
                  </a:ext>
                </a:extLst>
              </p:cNvPr>
              <p:cNvSpPr>
                <a:spLocks noChangeShapeType="1"/>
              </p:cNvSpPr>
              <p:nvPr userDrawn="1"/>
            </p:nvSpPr>
            <p:spPr bwMode="auto">
              <a:xfrm>
                <a:off x="609526"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72" name="Line 99">
                <a:extLst>
                  <a:ext uri="{FF2B5EF4-FFF2-40B4-BE49-F238E27FC236}">
                    <a16:creationId xmlns:a16="http://schemas.microsoft.com/office/drawing/2014/main" id="{1EB6FD30-C7A4-12B1-E6D8-FDC3D5AA06F9}"/>
                  </a:ext>
                </a:extLst>
              </p:cNvPr>
              <p:cNvSpPr>
                <a:spLocks noChangeShapeType="1"/>
              </p:cNvSpPr>
              <p:nvPr userDrawn="1"/>
            </p:nvSpPr>
            <p:spPr bwMode="auto">
              <a:xfrm>
                <a:off x="465617"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73" name="Line 99">
                <a:extLst>
                  <a:ext uri="{FF2B5EF4-FFF2-40B4-BE49-F238E27FC236}">
                    <a16:creationId xmlns:a16="http://schemas.microsoft.com/office/drawing/2014/main" id="{86E43EF5-A0DF-56E1-A88B-B318AE8C3F77}"/>
                  </a:ext>
                </a:extLst>
              </p:cNvPr>
              <p:cNvSpPr>
                <a:spLocks noChangeShapeType="1"/>
              </p:cNvSpPr>
              <p:nvPr userDrawn="1"/>
            </p:nvSpPr>
            <p:spPr bwMode="auto">
              <a:xfrm>
                <a:off x="753434"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74" name="Line 100">
                <a:extLst>
                  <a:ext uri="{FF2B5EF4-FFF2-40B4-BE49-F238E27FC236}">
                    <a16:creationId xmlns:a16="http://schemas.microsoft.com/office/drawing/2014/main" id="{68BA7023-5F3D-4BBE-3FC0-BB23821D6F66}"/>
                  </a:ext>
                </a:extLst>
              </p:cNvPr>
              <p:cNvSpPr>
                <a:spLocks noChangeShapeType="1"/>
              </p:cNvSpPr>
              <p:nvPr userDrawn="1"/>
            </p:nvSpPr>
            <p:spPr bwMode="auto">
              <a:xfrm>
                <a:off x="10114343"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75" name="Line 100">
                <a:extLst>
                  <a:ext uri="{FF2B5EF4-FFF2-40B4-BE49-F238E27FC236}">
                    <a16:creationId xmlns:a16="http://schemas.microsoft.com/office/drawing/2014/main" id="{30B0810D-DFF0-808C-0743-59B7BEC8524D}"/>
                  </a:ext>
                </a:extLst>
              </p:cNvPr>
              <p:cNvSpPr>
                <a:spLocks noChangeShapeType="1"/>
              </p:cNvSpPr>
              <p:nvPr userDrawn="1"/>
            </p:nvSpPr>
            <p:spPr bwMode="auto">
              <a:xfrm>
                <a:off x="10258252"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76" name="Line 100">
                <a:extLst>
                  <a:ext uri="{FF2B5EF4-FFF2-40B4-BE49-F238E27FC236}">
                    <a16:creationId xmlns:a16="http://schemas.microsoft.com/office/drawing/2014/main" id="{26526152-8BED-8337-2E05-DCC55F117AAA}"/>
                  </a:ext>
                </a:extLst>
              </p:cNvPr>
              <p:cNvSpPr>
                <a:spLocks noChangeShapeType="1"/>
              </p:cNvSpPr>
              <p:nvPr userDrawn="1"/>
            </p:nvSpPr>
            <p:spPr bwMode="auto">
              <a:xfrm>
                <a:off x="10402161"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sp>
            <p:nvSpPr>
              <p:cNvPr id="77" name="Line 100">
                <a:extLst>
                  <a:ext uri="{FF2B5EF4-FFF2-40B4-BE49-F238E27FC236}">
                    <a16:creationId xmlns:a16="http://schemas.microsoft.com/office/drawing/2014/main" id="{70514AB5-D311-A683-3FBD-CD24D7156FEB}"/>
                  </a:ext>
                </a:extLst>
              </p:cNvPr>
              <p:cNvSpPr>
                <a:spLocks noChangeShapeType="1"/>
              </p:cNvSpPr>
              <p:nvPr userDrawn="1"/>
            </p:nvSpPr>
            <p:spPr bwMode="auto">
              <a:xfrm>
                <a:off x="10546069" y="613150"/>
                <a:ext cx="0" cy="6767138"/>
              </a:xfrm>
              <a:prstGeom prst="line">
                <a:avLst/>
              </a:prstGeom>
              <a:noFill/>
              <a:ln w="9525" cap="flat" cmpd="sng" algn="ctr">
                <a:noFill/>
                <a:prstDash val="solid"/>
                <a:round/>
                <a:headEnd type="none" w="med" len="med"/>
                <a:tailEnd type="none" w="med" len="med"/>
              </a:ln>
              <a:effectLst/>
            </p:spPr>
            <p:txBody>
              <a:bodyPr/>
              <a:lstStyle/>
              <a:p>
                <a:pPr>
                  <a:defRPr/>
                </a:pPr>
                <a:endParaRPr lang="ja-JP" altLang="en-US" sz="1539"/>
              </a:p>
            </p:txBody>
          </p:sp>
        </p:grpSp>
      </p:grpSp>
    </p:spTree>
  </p:cSld>
  <p:clrMap bg1="lt1" tx1="dk1" bg2="lt2" tx2="dk2" accent1="accent1" accent2="accent2" accent3="accent3" accent4="accent4" accent5="accent5" accent6="accent6" hlink="hlink" folHlink="folHlink"/>
  <p:sldLayoutIdLst>
    <p:sldLayoutId id="2147573828" r:id="rId1"/>
    <p:sldLayoutId id="2147573829" r:id="rId2"/>
    <p:sldLayoutId id="2147573830" r:id="rId3"/>
    <p:sldLayoutId id="2147573831" r:id="rId4"/>
    <p:sldLayoutId id="2147573832" r:id="rId5"/>
    <p:sldLayoutId id="2147573833" r:id="rId6"/>
    <p:sldLayoutId id="2147573834" r:id="rId7"/>
    <p:sldLayoutId id="2147573835" r:id="rId8"/>
    <p:sldLayoutId id="2147573837" r:id="rId9"/>
  </p:sldLayoutIdLst>
  <p:hf hdr="0" ftr="0" dt="0"/>
  <p:txStyles>
    <p:titleStyle>
      <a:lvl1pPr algn="ctr" defTabSz="860425" rtl="0" eaLnBrk="0" fontAlgn="base" hangingPunct="0">
        <a:lnSpc>
          <a:spcPct val="90000"/>
        </a:lnSpc>
        <a:spcBef>
          <a:spcPct val="0"/>
        </a:spcBef>
        <a:spcAft>
          <a:spcPct val="0"/>
        </a:spcAft>
        <a:defRPr kumimoji="1" sz="4100" kern="1200">
          <a:solidFill>
            <a:schemeClr val="tx1"/>
          </a:solidFill>
          <a:latin typeface="+mj-lt"/>
          <a:ea typeface="+mj-ea"/>
          <a:cs typeface="+mj-cs"/>
        </a:defRPr>
      </a:lvl1pPr>
      <a:lvl2pPr algn="ctr" defTabSz="860425" rtl="0" eaLnBrk="0" fontAlgn="base" hangingPunct="0">
        <a:lnSpc>
          <a:spcPct val="90000"/>
        </a:lnSpc>
        <a:spcBef>
          <a:spcPct val="0"/>
        </a:spcBef>
        <a:spcAft>
          <a:spcPct val="0"/>
        </a:spcAft>
        <a:defRPr kumimoji="1" sz="4100">
          <a:solidFill>
            <a:schemeClr val="tx1"/>
          </a:solidFill>
          <a:latin typeface="Meiryo UI" panose="020B0604030504040204" pitchFamily="50" charset="-128"/>
          <a:ea typeface="Meiryo UI" panose="020B0604030504040204" pitchFamily="50" charset="-128"/>
        </a:defRPr>
      </a:lvl2pPr>
      <a:lvl3pPr algn="ctr" defTabSz="860425" rtl="0" eaLnBrk="0" fontAlgn="base" hangingPunct="0">
        <a:lnSpc>
          <a:spcPct val="90000"/>
        </a:lnSpc>
        <a:spcBef>
          <a:spcPct val="0"/>
        </a:spcBef>
        <a:spcAft>
          <a:spcPct val="0"/>
        </a:spcAft>
        <a:defRPr kumimoji="1" sz="4100">
          <a:solidFill>
            <a:schemeClr val="tx1"/>
          </a:solidFill>
          <a:latin typeface="Meiryo UI" panose="020B0604030504040204" pitchFamily="50" charset="-128"/>
          <a:ea typeface="Meiryo UI" panose="020B0604030504040204" pitchFamily="50" charset="-128"/>
        </a:defRPr>
      </a:lvl3pPr>
      <a:lvl4pPr algn="ctr" defTabSz="860425" rtl="0" eaLnBrk="0" fontAlgn="base" hangingPunct="0">
        <a:lnSpc>
          <a:spcPct val="90000"/>
        </a:lnSpc>
        <a:spcBef>
          <a:spcPct val="0"/>
        </a:spcBef>
        <a:spcAft>
          <a:spcPct val="0"/>
        </a:spcAft>
        <a:defRPr kumimoji="1" sz="4100">
          <a:solidFill>
            <a:schemeClr val="tx1"/>
          </a:solidFill>
          <a:latin typeface="Meiryo UI" panose="020B0604030504040204" pitchFamily="50" charset="-128"/>
          <a:ea typeface="Meiryo UI" panose="020B0604030504040204" pitchFamily="50" charset="-128"/>
        </a:defRPr>
      </a:lvl4pPr>
      <a:lvl5pPr algn="ctr" defTabSz="860425" rtl="0" eaLnBrk="0" fontAlgn="base" hangingPunct="0">
        <a:lnSpc>
          <a:spcPct val="90000"/>
        </a:lnSpc>
        <a:spcBef>
          <a:spcPct val="0"/>
        </a:spcBef>
        <a:spcAft>
          <a:spcPct val="0"/>
        </a:spcAft>
        <a:defRPr kumimoji="1" sz="4100">
          <a:solidFill>
            <a:schemeClr val="tx1"/>
          </a:solidFill>
          <a:latin typeface="Meiryo UI" panose="020B0604030504040204" pitchFamily="50" charset="-128"/>
          <a:ea typeface="Meiryo UI" panose="020B0604030504040204" pitchFamily="50" charset="-128"/>
        </a:defRPr>
      </a:lvl5pPr>
      <a:lvl6pPr marL="457200" algn="ctr" defTabSz="860425" rtl="0" fontAlgn="base">
        <a:lnSpc>
          <a:spcPct val="90000"/>
        </a:lnSpc>
        <a:spcBef>
          <a:spcPct val="0"/>
        </a:spcBef>
        <a:spcAft>
          <a:spcPct val="0"/>
        </a:spcAft>
        <a:defRPr kumimoji="1" sz="4100">
          <a:solidFill>
            <a:schemeClr val="tx1"/>
          </a:solidFill>
          <a:latin typeface="Meiryo UI" panose="020B0604030504040204" pitchFamily="50" charset="-128"/>
          <a:ea typeface="Meiryo UI" panose="020B0604030504040204" pitchFamily="50" charset="-128"/>
        </a:defRPr>
      </a:lvl6pPr>
      <a:lvl7pPr marL="914400" algn="ctr" defTabSz="860425" rtl="0" fontAlgn="base">
        <a:lnSpc>
          <a:spcPct val="90000"/>
        </a:lnSpc>
        <a:spcBef>
          <a:spcPct val="0"/>
        </a:spcBef>
        <a:spcAft>
          <a:spcPct val="0"/>
        </a:spcAft>
        <a:defRPr kumimoji="1" sz="4100">
          <a:solidFill>
            <a:schemeClr val="tx1"/>
          </a:solidFill>
          <a:latin typeface="Meiryo UI" panose="020B0604030504040204" pitchFamily="50" charset="-128"/>
          <a:ea typeface="Meiryo UI" panose="020B0604030504040204" pitchFamily="50" charset="-128"/>
        </a:defRPr>
      </a:lvl7pPr>
      <a:lvl8pPr marL="1371600" algn="ctr" defTabSz="860425" rtl="0" fontAlgn="base">
        <a:lnSpc>
          <a:spcPct val="90000"/>
        </a:lnSpc>
        <a:spcBef>
          <a:spcPct val="0"/>
        </a:spcBef>
        <a:spcAft>
          <a:spcPct val="0"/>
        </a:spcAft>
        <a:defRPr kumimoji="1" sz="4100">
          <a:solidFill>
            <a:schemeClr val="tx1"/>
          </a:solidFill>
          <a:latin typeface="Meiryo UI" panose="020B0604030504040204" pitchFamily="50" charset="-128"/>
          <a:ea typeface="Meiryo UI" panose="020B0604030504040204" pitchFamily="50" charset="-128"/>
        </a:defRPr>
      </a:lvl8pPr>
      <a:lvl9pPr marL="1828800" algn="ctr" defTabSz="860425" rtl="0" fontAlgn="base">
        <a:lnSpc>
          <a:spcPct val="90000"/>
        </a:lnSpc>
        <a:spcBef>
          <a:spcPct val="0"/>
        </a:spcBef>
        <a:spcAft>
          <a:spcPct val="0"/>
        </a:spcAft>
        <a:defRPr kumimoji="1" sz="4100">
          <a:solidFill>
            <a:schemeClr val="tx1"/>
          </a:solidFill>
          <a:latin typeface="Meiryo UI" panose="020B0604030504040204" pitchFamily="50" charset="-128"/>
          <a:ea typeface="Meiryo UI" panose="020B0604030504040204" pitchFamily="50" charset="-128"/>
        </a:defRPr>
      </a:lvl9pPr>
    </p:titleStyle>
    <p:bodyStyle>
      <a:lvl1pPr algn="ctr" defTabSz="860425" rtl="0" eaLnBrk="0" fontAlgn="base" hangingPunct="0">
        <a:lnSpc>
          <a:spcPct val="90000"/>
        </a:lnSpc>
        <a:spcBef>
          <a:spcPts val="938"/>
        </a:spcBef>
        <a:spcAft>
          <a:spcPct val="0"/>
        </a:spcAft>
        <a:defRPr kumimoji="1" sz="2600" kern="1200">
          <a:solidFill>
            <a:schemeClr val="tx1"/>
          </a:solidFill>
          <a:latin typeface="+mn-lt"/>
          <a:ea typeface="+mn-ea"/>
          <a:cs typeface="+mn-cs"/>
        </a:defRPr>
      </a:lvl1pPr>
      <a:lvl2pPr algn="l" defTabSz="860425" rtl="0" eaLnBrk="0" fontAlgn="base" hangingPunct="0">
        <a:lnSpc>
          <a:spcPct val="90000"/>
        </a:lnSpc>
        <a:spcBef>
          <a:spcPts val="475"/>
        </a:spcBef>
        <a:spcAft>
          <a:spcPct val="0"/>
        </a:spcAft>
        <a:defRPr kumimoji="1" sz="2200" kern="1200">
          <a:solidFill>
            <a:schemeClr val="tx1"/>
          </a:solidFill>
          <a:latin typeface="+mn-lt"/>
          <a:ea typeface="+mn-ea"/>
          <a:cs typeface="+mn-cs"/>
        </a:defRPr>
      </a:lvl2pPr>
      <a:lvl3pPr algn="l" defTabSz="860425" rtl="0" eaLnBrk="0" fontAlgn="base" hangingPunct="0">
        <a:lnSpc>
          <a:spcPct val="90000"/>
        </a:lnSpc>
        <a:spcBef>
          <a:spcPts val="475"/>
        </a:spcBef>
        <a:spcAft>
          <a:spcPct val="0"/>
        </a:spcAft>
        <a:defRPr kumimoji="1" kern="1200">
          <a:solidFill>
            <a:schemeClr val="tx1"/>
          </a:solidFill>
          <a:latin typeface="+mn-lt"/>
          <a:ea typeface="+mn-ea"/>
          <a:cs typeface="+mn-cs"/>
        </a:defRPr>
      </a:lvl3pPr>
      <a:lvl4pPr algn="l" defTabSz="860425" rtl="0" eaLnBrk="0" fontAlgn="base" hangingPunct="0">
        <a:lnSpc>
          <a:spcPct val="90000"/>
        </a:lnSpc>
        <a:spcBef>
          <a:spcPts val="475"/>
        </a:spcBef>
        <a:spcAft>
          <a:spcPct val="0"/>
        </a:spcAft>
        <a:defRPr kumimoji="1" sz="1600" kern="1200">
          <a:solidFill>
            <a:schemeClr val="tx1"/>
          </a:solidFill>
          <a:latin typeface="+mn-lt"/>
          <a:ea typeface="+mn-ea"/>
          <a:cs typeface="+mn-cs"/>
        </a:defRPr>
      </a:lvl4pPr>
      <a:lvl5pPr algn="l" defTabSz="860425" rtl="0" eaLnBrk="0" fontAlgn="base" hangingPunct="0">
        <a:lnSpc>
          <a:spcPct val="90000"/>
        </a:lnSpc>
        <a:spcBef>
          <a:spcPts val="475"/>
        </a:spcBef>
        <a:spcAft>
          <a:spcPct val="0"/>
        </a:spcAft>
        <a:defRPr kumimoji="1" sz="1600" kern="1200">
          <a:solidFill>
            <a:schemeClr val="tx1"/>
          </a:solidFill>
          <a:latin typeface="+mn-lt"/>
          <a:ea typeface="+mn-ea"/>
          <a:cs typeface="+mn-cs"/>
        </a:defRPr>
      </a:lvl5pPr>
      <a:lvl6pPr marL="2370496" indent="-215499" algn="l" defTabSz="861999" rtl="0" eaLnBrk="1" latinLnBrk="0" hangingPunct="1">
        <a:lnSpc>
          <a:spcPct val="90000"/>
        </a:lnSpc>
        <a:spcBef>
          <a:spcPts val="471"/>
        </a:spcBef>
        <a:buFont typeface="Arial" panose="020B0604020202020204" pitchFamily="34" charset="0"/>
        <a:buChar char="•"/>
        <a:defRPr kumimoji="1" sz="1697" kern="1200">
          <a:solidFill>
            <a:schemeClr val="tx1"/>
          </a:solidFill>
          <a:latin typeface="+mn-lt"/>
          <a:ea typeface="+mn-ea"/>
          <a:cs typeface="+mn-cs"/>
        </a:defRPr>
      </a:lvl6pPr>
      <a:lvl7pPr marL="2801495" indent="-215499" algn="l" defTabSz="861999" rtl="0" eaLnBrk="1" latinLnBrk="0" hangingPunct="1">
        <a:lnSpc>
          <a:spcPct val="90000"/>
        </a:lnSpc>
        <a:spcBef>
          <a:spcPts val="471"/>
        </a:spcBef>
        <a:buFont typeface="Arial" panose="020B0604020202020204" pitchFamily="34" charset="0"/>
        <a:buChar char="•"/>
        <a:defRPr kumimoji="1" sz="1697" kern="1200">
          <a:solidFill>
            <a:schemeClr val="tx1"/>
          </a:solidFill>
          <a:latin typeface="+mn-lt"/>
          <a:ea typeface="+mn-ea"/>
          <a:cs typeface="+mn-cs"/>
        </a:defRPr>
      </a:lvl7pPr>
      <a:lvl8pPr marL="3232495" indent="-215499" algn="l" defTabSz="861999" rtl="0" eaLnBrk="1" latinLnBrk="0" hangingPunct="1">
        <a:lnSpc>
          <a:spcPct val="90000"/>
        </a:lnSpc>
        <a:spcBef>
          <a:spcPts val="471"/>
        </a:spcBef>
        <a:buFont typeface="Arial" panose="020B0604020202020204" pitchFamily="34" charset="0"/>
        <a:buChar char="•"/>
        <a:defRPr kumimoji="1" sz="1697" kern="1200">
          <a:solidFill>
            <a:schemeClr val="tx1"/>
          </a:solidFill>
          <a:latin typeface="+mn-lt"/>
          <a:ea typeface="+mn-ea"/>
          <a:cs typeface="+mn-cs"/>
        </a:defRPr>
      </a:lvl8pPr>
      <a:lvl9pPr marL="3663494" indent="-215499" algn="l" defTabSz="861999" rtl="0" eaLnBrk="1" latinLnBrk="0" hangingPunct="1">
        <a:lnSpc>
          <a:spcPct val="90000"/>
        </a:lnSpc>
        <a:spcBef>
          <a:spcPts val="471"/>
        </a:spcBef>
        <a:buFont typeface="Arial" panose="020B0604020202020204" pitchFamily="34" charset="0"/>
        <a:buChar char="•"/>
        <a:defRPr kumimoji="1" sz="1697" kern="1200">
          <a:solidFill>
            <a:schemeClr val="tx1"/>
          </a:solidFill>
          <a:latin typeface="+mn-lt"/>
          <a:ea typeface="+mn-ea"/>
          <a:cs typeface="+mn-cs"/>
        </a:defRPr>
      </a:lvl9pPr>
    </p:bodyStyle>
    <p:otherStyle>
      <a:defPPr>
        <a:defRPr lang="ja-JP"/>
      </a:defPPr>
      <a:lvl1pPr marL="0" algn="l" defTabSz="861999" rtl="0" eaLnBrk="1" latinLnBrk="0" hangingPunct="1">
        <a:defRPr kumimoji="1" sz="1697" kern="1200">
          <a:solidFill>
            <a:schemeClr val="tx1"/>
          </a:solidFill>
          <a:latin typeface="+mn-lt"/>
          <a:ea typeface="+mn-ea"/>
          <a:cs typeface="+mn-cs"/>
        </a:defRPr>
      </a:lvl1pPr>
      <a:lvl2pPr marL="431000" algn="l" defTabSz="861999" rtl="0" eaLnBrk="1" latinLnBrk="0" hangingPunct="1">
        <a:defRPr kumimoji="1" sz="1697" kern="1200">
          <a:solidFill>
            <a:schemeClr val="tx1"/>
          </a:solidFill>
          <a:latin typeface="+mn-lt"/>
          <a:ea typeface="+mn-ea"/>
          <a:cs typeface="+mn-cs"/>
        </a:defRPr>
      </a:lvl2pPr>
      <a:lvl3pPr marL="861999" algn="l" defTabSz="861999" rtl="0" eaLnBrk="1" latinLnBrk="0" hangingPunct="1">
        <a:defRPr kumimoji="1" sz="1697" kern="1200">
          <a:solidFill>
            <a:schemeClr val="tx1"/>
          </a:solidFill>
          <a:latin typeface="+mn-lt"/>
          <a:ea typeface="+mn-ea"/>
          <a:cs typeface="+mn-cs"/>
        </a:defRPr>
      </a:lvl3pPr>
      <a:lvl4pPr marL="1292999" algn="l" defTabSz="861999" rtl="0" eaLnBrk="1" latinLnBrk="0" hangingPunct="1">
        <a:defRPr kumimoji="1" sz="1697" kern="1200">
          <a:solidFill>
            <a:schemeClr val="tx1"/>
          </a:solidFill>
          <a:latin typeface="+mn-lt"/>
          <a:ea typeface="+mn-ea"/>
          <a:cs typeface="+mn-cs"/>
        </a:defRPr>
      </a:lvl4pPr>
      <a:lvl5pPr marL="1723998" algn="l" defTabSz="861999" rtl="0" eaLnBrk="1" latinLnBrk="0" hangingPunct="1">
        <a:defRPr kumimoji="1" sz="1697" kern="1200">
          <a:solidFill>
            <a:schemeClr val="tx1"/>
          </a:solidFill>
          <a:latin typeface="+mn-lt"/>
          <a:ea typeface="+mn-ea"/>
          <a:cs typeface="+mn-cs"/>
        </a:defRPr>
      </a:lvl5pPr>
      <a:lvl6pPr marL="2154997" algn="l" defTabSz="861999" rtl="0" eaLnBrk="1" latinLnBrk="0" hangingPunct="1">
        <a:defRPr kumimoji="1" sz="1697" kern="1200">
          <a:solidFill>
            <a:schemeClr val="tx1"/>
          </a:solidFill>
          <a:latin typeface="+mn-lt"/>
          <a:ea typeface="+mn-ea"/>
          <a:cs typeface="+mn-cs"/>
        </a:defRPr>
      </a:lvl6pPr>
      <a:lvl7pPr marL="2585996" algn="l" defTabSz="861999" rtl="0" eaLnBrk="1" latinLnBrk="0" hangingPunct="1">
        <a:defRPr kumimoji="1" sz="1697" kern="1200">
          <a:solidFill>
            <a:schemeClr val="tx1"/>
          </a:solidFill>
          <a:latin typeface="+mn-lt"/>
          <a:ea typeface="+mn-ea"/>
          <a:cs typeface="+mn-cs"/>
        </a:defRPr>
      </a:lvl7pPr>
      <a:lvl8pPr marL="3016995" algn="l" defTabSz="861999" rtl="0" eaLnBrk="1" latinLnBrk="0" hangingPunct="1">
        <a:defRPr kumimoji="1" sz="1697" kern="1200">
          <a:solidFill>
            <a:schemeClr val="tx1"/>
          </a:solidFill>
          <a:latin typeface="+mn-lt"/>
          <a:ea typeface="+mn-ea"/>
          <a:cs typeface="+mn-cs"/>
        </a:defRPr>
      </a:lvl8pPr>
      <a:lvl9pPr marL="3447993" algn="l" defTabSz="861999" rtl="0" eaLnBrk="1" latinLnBrk="0" hangingPunct="1">
        <a:defRPr kumimoji="1" sz="169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8E19D11A-C16D-6E37-20B6-889DA1A5DBA7}"/>
              </a:ext>
            </a:extLst>
          </p:cNvPr>
          <p:cNvGrpSpPr>
            <a:grpSpLocks/>
          </p:cNvGrpSpPr>
          <p:nvPr userDrawn="1"/>
        </p:nvGrpSpPr>
        <p:grpSpPr bwMode="auto">
          <a:xfrm>
            <a:off x="198438" y="115889"/>
            <a:ext cx="9429750" cy="720725"/>
            <a:chOff x="213594" y="302433"/>
            <a:chExt cx="10177559" cy="792964"/>
          </a:xfrm>
          <a:solidFill>
            <a:srgbClr val="009C89"/>
          </a:solidFill>
        </p:grpSpPr>
        <p:pic>
          <p:nvPicPr>
            <p:cNvPr id="8" name="Picture 11" descr="ç°å¢ç">
              <a:extLst>
                <a:ext uri="{FF2B5EF4-FFF2-40B4-BE49-F238E27FC236}">
                  <a16:creationId xmlns:a16="http://schemas.microsoft.com/office/drawing/2014/main" id="{7888EB19-60AB-9E70-6B37-625A21792296}"/>
                </a:ext>
              </a:extLst>
            </p:cNvPr>
            <p:cNvPicPr>
              <a:picLocks noChangeAspect="1" noChangeArrowheads="1"/>
            </p:cNvPicPr>
            <p:nvPr/>
          </p:nvPicPr>
          <p:blipFill>
            <a:blip r:embed="rId14"/>
            <a:srcRect/>
            <a:stretch>
              <a:fillRect/>
            </a:stretch>
          </p:blipFill>
          <p:spPr bwMode="auto">
            <a:xfrm>
              <a:off x="9811212" y="333796"/>
              <a:ext cx="579941" cy="559908"/>
            </a:xfrm>
            <a:prstGeom prst="rect">
              <a:avLst/>
            </a:prstGeom>
            <a:grpFill/>
            <a:ln>
              <a:noFill/>
            </a:ln>
          </p:spPr>
        </p:pic>
        <p:sp>
          <p:nvSpPr>
            <p:cNvPr id="9" name="フリーフォーム: 図形 29">
              <a:extLst>
                <a:ext uri="{FF2B5EF4-FFF2-40B4-BE49-F238E27FC236}">
                  <a16:creationId xmlns:a16="http://schemas.microsoft.com/office/drawing/2014/main" id="{D868247F-B7BB-9595-CBEA-8D54B48B4394}"/>
                </a:ext>
              </a:extLst>
            </p:cNvPr>
            <p:cNvSpPr/>
            <p:nvPr/>
          </p:nvSpPr>
          <p:spPr>
            <a:xfrm flipH="1" flipV="1">
              <a:off x="298557" y="391510"/>
              <a:ext cx="9680675" cy="647995"/>
            </a:xfrm>
            <a:custGeom>
              <a:avLst/>
              <a:gdLst>
                <a:gd name="connsiteX0" fmla="*/ 9613274 w 9680339"/>
                <a:gd name="connsiteY0" fmla="*/ 648000 h 648000"/>
                <a:gd name="connsiteX1" fmla="*/ 648000 w 9680339"/>
                <a:gd name="connsiteY1" fmla="*/ 648000 h 648000"/>
                <a:gd name="connsiteX2" fmla="*/ 0 w 9680339"/>
                <a:gd name="connsiteY2" fmla="*/ 0 h 648000"/>
                <a:gd name="connsiteX3" fmla="*/ 8817361 w 9680339"/>
                <a:gd name="connsiteY3" fmla="*/ 0 h 648000"/>
                <a:gd name="connsiteX4" fmla="*/ 9413208 w 9680339"/>
                <a:gd name="connsiteY4" fmla="*/ 0 h 648000"/>
                <a:gd name="connsiteX5" fmla="*/ 9469437 w 9680339"/>
                <a:gd name="connsiteY5" fmla="*/ 0 h 648000"/>
                <a:gd name="connsiteX6" fmla="*/ 9630899 w 9680339"/>
                <a:gd name="connsiteY6" fmla="*/ 162918 h 648000"/>
                <a:gd name="connsiteX7" fmla="*/ 9680339 w 9680339"/>
                <a:gd name="connsiteY7" fmla="*/ 200542 h 648000"/>
                <a:gd name="connsiteX8" fmla="*/ 9680339 w 9680339"/>
                <a:gd name="connsiteY8" fmla="*/ 598300 h 648000"/>
                <a:gd name="connsiteX9" fmla="*/ 9661565 w 9680339"/>
                <a:gd name="connsiteY9" fmla="*/ 632782 h 648000"/>
                <a:gd name="connsiteX10" fmla="*/ 9613274 w 9680339"/>
                <a:gd name="connsiteY10" fmla="*/ 64800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80339" h="648000">
                  <a:moveTo>
                    <a:pt x="9613274" y="648000"/>
                  </a:moveTo>
                  <a:lnTo>
                    <a:pt x="648000" y="648000"/>
                  </a:lnTo>
                  <a:lnTo>
                    <a:pt x="0" y="0"/>
                  </a:lnTo>
                  <a:lnTo>
                    <a:pt x="8817361" y="0"/>
                  </a:lnTo>
                  <a:lnTo>
                    <a:pt x="9413208" y="0"/>
                  </a:lnTo>
                  <a:lnTo>
                    <a:pt x="9469437" y="0"/>
                  </a:lnTo>
                  <a:lnTo>
                    <a:pt x="9630899" y="162918"/>
                  </a:lnTo>
                  <a:lnTo>
                    <a:pt x="9680339" y="200542"/>
                  </a:lnTo>
                  <a:lnTo>
                    <a:pt x="9680339" y="598300"/>
                  </a:lnTo>
                  <a:lnTo>
                    <a:pt x="9661565" y="632782"/>
                  </a:lnTo>
                  <a:cubicBezTo>
                    <a:pt x="9649206" y="642184"/>
                    <a:pt x="9632133" y="648000"/>
                    <a:pt x="9613274" y="6480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1662">
                <a:solidFill>
                  <a:srgbClr val="009C89"/>
                </a:solidFill>
              </a:endParaRPr>
            </a:p>
          </p:txBody>
        </p:sp>
        <p:cxnSp>
          <p:nvCxnSpPr>
            <p:cNvPr id="10" name="直線コネクタ 9">
              <a:extLst>
                <a:ext uri="{FF2B5EF4-FFF2-40B4-BE49-F238E27FC236}">
                  <a16:creationId xmlns:a16="http://schemas.microsoft.com/office/drawing/2014/main" id="{0CF06841-2FB9-F786-4535-F2BBF3A97384}"/>
                </a:ext>
              </a:extLst>
            </p:cNvPr>
            <p:cNvCxnSpPr>
              <a:cxnSpLocks/>
            </p:cNvCxnSpPr>
            <p:nvPr/>
          </p:nvCxnSpPr>
          <p:spPr>
            <a:xfrm>
              <a:off x="9243179" y="302433"/>
              <a:ext cx="793301" cy="792964"/>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5F7109CD-F4D0-6525-5F70-0C5E2FBFEFA1}"/>
                </a:ext>
              </a:extLst>
            </p:cNvPr>
            <p:cNvCxnSpPr>
              <a:cxnSpLocks/>
            </p:cNvCxnSpPr>
            <p:nvPr/>
          </p:nvCxnSpPr>
          <p:spPr>
            <a:xfrm>
              <a:off x="213594" y="735594"/>
              <a:ext cx="359813" cy="359803"/>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タイトル 97">
            <a:extLst>
              <a:ext uri="{FF2B5EF4-FFF2-40B4-BE49-F238E27FC236}">
                <a16:creationId xmlns:a16="http://schemas.microsoft.com/office/drawing/2014/main" id="{F98595DA-896A-A584-2AD3-77C843893682}"/>
              </a:ext>
            </a:extLst>
          </p:cNvPr>
          <p:cNvSpPr txBox="1">
            <a:spLocks/>
          </p:cNvSpPr>
          <p:nvPr userDrawn="1"/>
        </p:nvSpPr>
        <p:spPr>
          <a:xfrm>
            <a:off x="425450" y="268288"/>
            <a:ext cx="8272463" cy="568325"/>
          </a:xfrm>
          <a:prstGeom prst="rect">
            <a:avLst/>
          </a:prstGeom>
        </p:spPr>
        <p:txBody>
          <a:bodyPr lIns="232615" tIns="33231" rIns="0" bIns="0"/>
          <a:lstStyle>
            <a:lvl1pPr algn="l" defTabSz="914400" rtl="0" eaLnBrk="1" latinLnBrk="0" hangingPunct="1">
              <a:lnSpc>
                <a:spcPct val="90000"/>
              </a:lnSpc>
              <a:spcBef>
                <a:spcPct val="0"/>
              </a:spcBef>
              <a:buNone/>
              <a:defRPr kumimoji="1" sz="2540" b="1" kern="1200">
                <a:solidFill>
                  <a:schemeClr val="bg1"/>
                </a:solidFill>
                <a:latin typeface="Meiryo UI" panose="020B0604030504040204" pitchFamily="50" charset="-128"/>
                <a:ea typeface="Meiryo UI" panose="020B0604030504040204" pitchFamily="50" charset="-128"/>
                <a:cs typeface="+mj-cs"/>
              </a:defRPr>
            </a:lvl1pPr>
          </a:lstStyle>
          <a:p>
            <a:pPr fontAlgn="auto">
              <a:spcAft>
                <a:spcPts val="0"/>
              </a:spcAft>
              <a:defRPr/>
            </a:pPr>
            <a:endParaRPr lang="ja-JP" altLang="en-US" sz="2345"/>
          </a:p>
        </p:txBody>
      </p:sp>
      <p:sp>
        <p:nvSpPr>
          <p:cNvPr id="13" name="片側の 2 つの角を丸めた四角形 12">
            <a:extLst>
              <a:ext uri="{FF2B5EF4-FFF2-40B4-BE49-F238E27FC236}">
                <a16:creationId xmlns:a16="http://schemas.microsoft.com/office/drawing/2014/main" id="{47E88664-438F-2973-6D30-8B3352BEE683}"/>
              </a:ext>
            </a:extLst>
          </p:cNvPr>
          <p:cNvSpPr/>
          <p:nvPr userDrawn="1"/>
        </p:nvSpPr>
        <p:spPr>
          <a:xfrm rot="16200000">
            <a:off x="9019381" y="3036094"/>
            <a:ext cx="1584325" cy="211138"/>
          </a:xfrm>
          <a:prstGeom prst="round2SameRect">
            <a:avLst>
              <a:gd name="adj1" fmla="val 43404"/>
              <a:gd name="adj2" fmla="val 0"/>
            </a:avLst>
          </a:prstGeom>
          <a:noFill/>
          <a:ln>
            <a:solidFill>
              <a:srgbClr val="009C89"/>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ja-JP" altLang="en-US" sz="969" b="1">
                <a:solidFill>
                  <a:srgbClr val="009C89"/>
                </a:solidFill>
                <a:latin typeface="メイリオ" panose="020B0604030504040204" pitchFamily="50" charset="-128"/>
                <a:ea typeface="メイリオ" panose="020B0604030504040204" pitchFamily="50" charset="-128"/>
              </a:rPr>
              <a:t>２</a:t>
            </a:r>
            <a:r>
              <a:rPr lang="en-US" altLang="ja-JP" sz="969" b="1">
                <a:solidFill>
                  <a:srgbClr val="009C89"/>
                </a:solidFill>
                <a:latin typeface="メイリオ" panose="020B0604030504040204" pitchFamily="50" charset="-128"/>
                <a:ea typeface="メイリオ" panose="020B0604030504040204" pitchFamily="50" charset="-128"/>
              </a:rPr>
              <a:t>.</a:t>
            </a:r>
            <a:r>
              <a:rPr lang="ja-JP" altLang="en-US" sz="969" b="1">
                <a:solidFill>
                  <a:srgbClr val="009C89"/>
                </a:solidFill>
                <a:latin typeface="メイリオ" panose="020B0604030504040204" pitchFamily="50" charset="-128"/>
                <a:ea typeface="メイリオ" panose="020B0604030504040204" pitchFamily="50" charset="-128"/>
              </a:rPr>
              <a:t>重要自然地域保全</a:t>
            </a:r>
            <a:endParaRPr lang="en-US" altLang="ja-JP" sz="969" b="1">
              <a:solidFill>
                <a:srgbClr val="009C89"/>
              </a:solidFill>
              <a:latin typeface="メイリオ" panose="020B0604030504040204" pitchFamily="50" charset="-128"/>
              <a:ea typeface="メイリオ" panose="020B0604030504040204" pitchFamily="50" charset="-128"/>
            </a:endParaRPr>
          </a:p>
        </p:txBody>
      </p:sp>
      <p:sp>
        <p:nvSpPr>
          <p:cNvPr id="14" name="片側の 2 つの角を丸めた四角形 13">
            <a:extLst>
              <a:ext uri="{FF2B5EF4-FFF2-40B4-BE49-F238E27FC236}">
                <a16:creationId xmlns:a16="http://schemas.microsoft.com/office/drawing/2014/main" id="{FAC4B4E9-B527-C909-565D-7F617A7DE6B6}"/>
              </a:ext>
            </a:extLst>
          </p:cNvPr>
          <p:cNvSpPr/>
          <p:nvPr userDrawn="1"/>
        </p:nvSpPr>
        <p:spPr>
          <a:xfrm rot="16200000">
            <a:off x="9095582" y="1523206"/>
            <a:ext cx="1441450" cy="211137"/>
          </a:xfrm>
          <a:prstGeom prst="round2SameRect">
            <a:avLst>
              <a:gd name="adj1" fmla="val 43404"/>
              <a:gd name="adj2" fmla="val 0"/>
            </a:avLst>
          </a:prstGeom>
          <a:solidFill>
            <a:srgbClr val="009C89"/>
          </a:solidFill>
          <a:ln>
            <a:solidFill>
              <a:srgbClr val="009C89"/>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ja-JP" altLang="en-US" sz="969" b="1">
                <a:solidFill>
                  <a:schemeClr val="bg1"/>
                </a:solidFill>
                <a:latin typeface="メイリオ" panose="020B0604030504040204" pitchFamily="50" charset="-128"/>
                <a:ea typeface="メイリオ" panose="020B0604030504040204" pitchFamily="50" charset="-128"/>
              </a:rPr>
              <a:t>１</a:t>
            </a:r>
            <a:r>
              <a:rPr lang="en-US" altLang="ja-JP" sz="969" b="1">
                <a:solidFill>
                  <a:schemeClr val="bg1"/>
                </a:solidFill>
                <a:latin typeface="メイリオ" panose="020B0604030504040204" pitchFamily="50" charset="-128"/>
                <a:ea typeface="メイリオ" panose="020B0604030504040204" pitchFamily="50" charset="-128"/>
              </a:rPr>
              <a:t>.</a:t>
            </a:r>
            <a:r>
              <a:rPr lang="ja-JP" altLang="en-US" sz="969" b="1">
                <a:solidFill>
                  <a:schemeClr val="bg1"/>
                </a:solidFill>
                <a:latin typeface="メイリオ" panose="020B0604030504040204" pitchFamily="50" charset="-128"/>
                <a:ea typeface="メイリオ" panose="020B0604030504040204" pitchFamily="50" charset="-128"/>
              </a:rPr>
              <a:t>生物多様性保全</a:t>
            </a:r>
            <a:endParaRPr lang="en-US" altLang="ja-JP" sz="969" b="1">
              <a:solidFill>
                <a:schemeClr val="bg1"/>
              </a:solidFill>
              <a:latin typeface="メイリオ" panose="020B0604030504040204" pitchFamily="50" charset="-128"/>
              <a:ea typeface="メイリオ" panose="020B0604030504040204" pitchFamily="50" charset="-128"/>
            </a:endParaRPr>
          </a:p>
        </p:txBody>
      </p:sp>
      <p:sp>
        <p:nvSpPr>
          <p:cNvPr id="15" name="片側の 2 つの角を丸めた四角形 14">
            <a:extLst>
              <a:ext uri="{FF2B5EF4-FFF2-40B4-BE49-F238E27FC236}">
                <a16:creationId xmlns:a16="http://schemas.microsoft.com/office/drawing/2014/main" id="{77DDB402-2C40-8A68-263A-4F7BD5D526D5}"/>
              </a:ext>
            </a:extLst>
          </p:cNvPr>
          <p:cNvSpPr/>
          <p:nvPr userDrawn="1"/>
        </p:nvSpPr>
        <p:spPr>
          <a:xfrm rot="16200000">
            <a:off x="9020175" y="4619625"/>
            <a:ext cx="1582738" cy="211138"/>
          </a:xfrm>
          <a:prstGeom prst="round2SameRect">
            <a:avLst>
              <a:gd name="adj1" fmla="val 43404"/>
              <a:gd name="adj2" fmla="val 0"/>
            </a:avLst>
          </a:prstGeom>
          <a:noFill/>
          <a:ln>
            <a:solidFill>
              <a:srgbClr val="009C89"/>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altLang="ja-JP" sz="969" b="1">
                <a:solidFill>
                  <a:srgbClr val="009C89"/>
                </a:solidFill>
                <a:latin typeface="メイリオ" panose="020B0604030504040204" pitchFamily="50" charset="-128"/>
                <a:ea typeface="メイリオ" panose="020B0604030504040204" pitchFamily="50" charset="-128"/>
              </a:rPr>
              <a:t>3.</a:t>
            </a:r>
            <a:r>
              <a:rPr lang="ja-JP" altLang="en-US" sz="969" b="1">
                <a:solidFill>
                  <a:srgbClr val="009C89"/>
                </a:solidFill>
                <a:latin typeface="メイリオ" panose="020B0604030504040204" pitchFamily="50" charset="-128"/>
                <a:ea typeface="メイリオ" panose="020B0604030504040204" pitchFamily="50" charset="-128"/>
              </a:rPr>
              <a:t>野生生物保護・管理</a:t>
            </a:r>
            <a:endParaRPr lang="en-US" altLang="ja-JP" sz="969" b="1">
              <a:solidFill>
                <a:srgbClr val="009C89"/>
              </a:solidFill>
              <a:latin typeface="メイリオ" panose="020B0604030504040204" pitchFamily="50" charset="-128"/>
              <a:ea typeface="メイリオ" panose="020B0604030504040204" pitchFamily="50" charset="-128"/>
            </a:endParaRPr>
          </a:p>
        </p:txBody>
      </p:sp>
      <p:sp>
        <p:nvSpPr>
          <p:cNvPr id="16" name="片側の 2 つの角を丸めた四角形 15">
            <a:extLst>
              <a:ext uri="{FF2B5EF4-FFF2-40B4-BE49-F238E27FC236}">
                <a16:creationId xmlns:a16="http://schemas.microsoft.com/office/drawing/2014/main" id="{144A0B03-6823-B636-1387-D368D109C714}"/>
              </a:ext>
            </a:extLst>
          </p:cNvPr>
          <p:cNvSpPr/>
          <p:nvPr userDrawn="1"/>
        </p:nvSpPr>
        <p:spPr>
          <a:xfrm rot="16200000">
            <a:off x="9198769" y="6023769"/>
            <a:ext cx="1225550" cy="211138"/>
          </a:xfrm>
          <a:prstGeom prst="round2SameRect">
            <a:avLst>
              <a:gd name="adj1" fmla="val 43404"/>
              <a:gd name="adj2" fmla="val 0"/>
            </a:avLst>
          </a:prstGeom>
          <a:noFill/>
          <a:ln>
            <a:solidFill>
              <a:srgbClr val="009C89"/>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altLang="ja-JP" sz="969" b="1">
                <a:solidFill>
                  <a:srgbClr val="009C89"/>
                </a:solidFill>
                <a:latin typeface="メイリオ" panose="020B0604030504040204" pitchFamily="50" charset="-128"/>
                <a:ea typeface="メイリオ" panose="020B0604030504040204" pitchFamily="50" charset="-128"/>
              </a:rPr>
              <a:t>4.</a:t>
            </a:r>
            <a:r>
              <a:rPr lang="ja-JP" altLang="en-US" sz="969" b="1">
                <a:solidFill>
                  <a:srgbClr val="009C89"/>
                </a:solidFill>
                <a:latin typeface="メイリオ" panose="020B0604030504040204" pitchFamily="50" charset="-128"/>
                <a:ea typeface="メイリオ" panose="020B0604030504040204" pitchFamily="50" charset="-128"/>
              </a:rPr>
              <a:t>動物愛護</a:t>
            </a:r>
            <a:endParaRPr lang="en-US" altLang="ja-JP" sz="969" b="1">
              <a:solidFill>
                <a:srgbClr val="009C89"/>
              </a:solidFill>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03D00EFE-0F4B-C14A-96A5-4CBF8FC4AF73}"/>
              </a:ext>
            </a:extLst>
          </p:cNvPr>
          <p:cNvSpPr txBox="1"/>
          <p:nvPr userDrawn="1"/>
        </p:nvSpPr>
        <p:spPr>
          <a:xfrm>
            <a:off x="9417050" y="6581775"/>
            <a:ext cx="212725" cy="171450"/>
          </a:xfrm>
          <a:prstGeom prst="rect">
            <a:avLst/>
          </a:prstGeom>
          <a:solidFill>
            <a:schemeClr val="accent4"/>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8DBECEFC-91B9-4669-B8F2-99FE4D3DA9DA}" type="slidenum">
              <a:rPr kumimoji="1" lang="ja-JP" altLang="en-US" sz="1292"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92">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18" name="テキスト ボックス 17">
            <a:extLst>
              <a:ext uri="{FF2B5EF4-FFF2-40B4-BE49-F238E27FC236}">
                <a16:creationId xmlns:a16="http://schemas.microsoft.com/office/drawing/2014/main" id="{32A21A07-B0F7-1C7B-A9B4-EA623DABBA44}"/>
              </a:ext>
            </a:extLst>
          </p:cNvPr>
          <p:cNvSpPr txBox="1"/>
          <p:nvPr userDrawn="1"/>
        </p:nvSpPr>
        <p:spPr>
          <a:xfrm>
            <a:off x="9417050" y="6581775"/>
            <a:ext cx="212725" cy="171450"/>
          </a:xfrm>
          <a:prstGeom prst="rect">
            <a:avLst/>
          </a:prstGeom>
          <a:solidFill>
            <a:srgbClr val="009C89"/>
          </a:solidFill>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2C9F23F7-5E82-431E-AA12-9DD4C608B2FA}" type="slidenum">
              <a:rPr kumimoji="1" lang="ja-JP" altLang="en-US" sz="12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20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573838" r:id="rId1"/>
    <p:sldLayoutId id="2147573839" r:id="rId2"/>
    <p:sldLayoutId id="2147573840" r:id="rId3"/>
    <p:sldLayoutId id="2147573841" r:id="rId4"/>
    <p:sldLayoutId id="2147573842" r:id="rId5"/>
    <p:sldLayoutId id="2147573843" r:id="rId6"/>
    <p:sldLayoutId id="2147573844" r:id="rId7"/>
    <p:sldLayoutId id="2147573845" r:id="rId8"/>
    <p:sldLayoutId id="2147573846" r:id="rId9"/>
    <p:sldLayoutId id="2147573847" r:id="rId10"/>
    <p:sldLayoutId id="2147573848" r:id="rId11"/>
    <p:sldLayoutId id="2147573849" r:id="rId12"/>
  </p:sldLayoutIdLst>
  <p:hf hdr="0" ftr="0" dt="0"/>
  <p:txStyles>
    <p:titleStyle>
      <a:lvl1pPr algn="l" rtl="0" eaLnBrk="0" fontAlgn="base" hangingPunct="0">
        <a:lnSpc>
          <a:spcPct val="90000"/>
        </a:lnSpc>
        <a:spcBef>
          <a:spcPct val="0"/>
        </a:spcBef>
        <a:spcAft>
          <a:spcPct val="0"/>
        </a:spcAft>
        <a:defRPr kumimoji="1" sz="4000" kern="1200">
          <a:solidFill>
            <a:schemeClr val="tx1"/>
          </a:solidFill>
          <a:latin typeface="+mj-lt"/>
          <a:ea typeface="+mj-ea"/>
          <a:cs typeface="+mj-cs"/>
        </a:defRPr>
      </a:lvl1pPr>
      <a:lvl2pPr algn="l" rtl="0" eaLnBrk="0" fontAlgn="base" hangingPunct="0">
        <a:lnSpc>
          <a:spcPct val="90000"/>
        </a:lnSpc>
        <a:spcBef>
          <a:spcPct val="0"/>
        </a:spcBef>
        <a:spcAft>
          <a:spcPct val="0"/>
        </a:spcAft>
        <a:defRPr kumimoji="1" sz="4000">
          <a:solidFill>
            <a:schemeClr val="tx1"/>
          </a:solidFill>
          <a:latin typeface="游ゴシック Light" panose="020B0300000000000000" pitchFamily="50" charset="-128"/>
        </a:defRPr>
      </a:lvl2pPr>
      <a:lvl3pPr algn="l" rtl="0" eaLnBrk="0" fontAlgn="base" hangingPunct="0">
        <a:lnSpc>
          <a:spcPct val="90000"/>
        </a:lnSpc>
        <a:spcBef>
          <a:spcPct val="0"/>
        </a:spcBef>
        <a:spcAft>
          <a:spcPct val="0"/>
        </a:spcAft>
        <a:defRPr kumimoji="1" sz="4000">
          <a:solidFill>
            <a:schemeClr val="tx1"/>
          </a:solidFill>
          <a:latin typeface="游ゴシック Light" panose="020B0300000000000000" pitchFamily="50" charset="-128"/>
        </a:defRPr>
      </a:lvl3pPr>
      <a:lvl4pPr algn="l" rtl="0" eaLnBrk="0" fontAlgn="base" hangingPunct="0">
        <a:lnSpc>
          <a:spcPct val="90000"/>
        </a:lnSpc>
        <a:spcBef>
          <a:spcPct val="0"/>
        </a:spcBef>
        <a:spcAft>
          <a:spcPct val="0"/>
        </a:spcAft>
        <a:defRPr kumimoji="1" sz="4000">
          <a:solidFill>
            <a:schemeClr val="tx1"/>
          </a:solidFill>
          <a:latin typeface="游ゴシック Light" panose="020B0300000000000000" pitchFamily="50" charset="-128"/>
        </a:defRPr>
      </a:lvl4pPr>
      <a:lvl5pPr algn="l" rtl="0" eaLnBrk="0" fontAlgn="base" hangingPunct="0">
        <a:lnSpc>
          <a:spcPct val="90000"/>
        </a:lnSpc>
        <a:spcBef>
          <a:spcPct val="0"/>
        </a:spcBef>
        <a:spcAft>
          <a:spcPct val="0"/>
        </a:spcAft>
        <a:defRPr kumimoji="1" sz="4000">
          <a:solidFill>
            <a:schemeClr val="tx1"/>
          </a:solidFill>
          <a:latin typeface="游ゴシック Light" panose="020B0300000000000000" pitchFamily="50" charset="-128"/>
        </a:defRPr>
      </a:lvl5pPr>
      <a:lvl6pPr marL="422041" algn="l" rtl="0" fontAlgn="base">
        <a:lnSpc>
          <a:spcPct val="90000"/>
        </a:lnSpc>
        <a:spcBef>
          <a:spcPct val="0"/>
        </a:spcBef>
        <a:spcAft>
          <a:spcPct val="0"/>
        </a:spcAft>
        <a:defRPr kumimoji="1" sz="4062">
          <a:solidFill>
            <a:schemeClr val="tx1"/>
          </a:solidFill>
          <a:latin typeface="游ゴシック Light" panose="020B0300000000000000" pitchFamily="50" charset="-128"/>
        </a:defRPr>
      </a:lvl6pPr>
      <a:lvl7pPr marL="844083" algn="l" rtl="0" fontAlgn="base">
        <a:lnSpc>
          <a:spcPct val="90000"/>
        </a:lnSpc>
        <a:spcBef>
          <a:spcPct val="0"/>
        </a:spcBef>
        <a:spcAft>
          <a:spcPct val="0"/>
        </a:spcAft>
        <a:defRPr kumimoji="1" sz="4062">
          <a:solidFill>
            <a:schemeClr val="tx1"/>
          </a:solidFill>
          <a:latin typeface="游ゴシック Light" panose="020B0300000000000000" pitchFamily="50" charset="-128"/>
        </a:defRPr>
      </a:lvl7pPr>
      <a:lvl8pPr marL="1266124" algn="l" rtl="0" fontAlgn="base">
        <a:lnSpc>
          <a:spcPct val="90000"/>
        </a:lnSpc>
        <a:spcBef>
          <a:spcPct val="0"/>
        </a:spcBef>
        <a:spcAft>
          <a:spcPct val="0"/>
        </a:spcAft>
        <a:defRPr kumimoji="1" sz="4062">
          <a:solidFill>
            <a:schemeClr val="tx1"/>
          </a:solidFill>
          <a:latin typeface="游ゴシック Light" panose="020B0300000000000000" pitchFamily="50" charset="-128"/>
        </a:defRPr>
      </a:lvl8pPr>
      <a:lvl9pPr marL="1688165" algn="l" rtl="0" fontAlgn="base">
        <a:lnSpc>
          <a:spcPct val="90000"/>
        </a:lnSpc>
        <a:spcBef>
          <a:spcPct val="0"/>
        </a:spcBef>
        <a:spcAft>
          <a:spcPct val="0"/>
        </a:spcAft>
        <a:defRPr kumimoji="1" sz="4062">
          <a:solidFill>
            <a:schemeClr val="tx1"/>
          </a:solidFill>
          <a:latin typeface="游ゴシック Light" panose="020B0300000000000000" pitchFamily="50" charset="-128"/>
        </a:defRPr>
      </a:lvl9pPr>
    </p:titleStyle>
    <p:bodyStyle>
      <a:lvl1pPr marL="209550" indent="-209550" algn="l" rtl="0" eaLnBrk="0" fontAlgn="base" hangingPunct="0">
        <a:lnSpc>
          <a:spcPct val="90000"/>
        </a:lnSpc>
        <a:spcBef>
          <a:spcPts val="925"/>
        </a:spcBef>
        <a:spcAft>
          <a:spcPct val="0"/>
        </a:spcAft>
        <a:buFont typeface="Arial" panose="020B0604020202020204" pitchFamily="34" charset="0"/>
        <a:buChar char="•"/>
        <a:defRPr kumimoji="1" sz="2500" kern="1200">
          <a:solidFill>
            <a:schemeClr val="tx1"/>
          </a:solidFill>
          <a:latin typeface="+mn-lt"/>
          <a:ea typeface="+mn-ea"/>
          <a:cs typeface="+mn-cs"/>
        </a:defRPr>
      </a:lvl1pPr>
      <a:lvl2pPr marL="631825" indent="-209550" algn="l" rtl="0" eaLnBrk="0" fontAlgn="base" hangingPunct="0">
        <a:lnSpc>
          <a:spcPct val="90000"/>
        </a:lnSpc>
        <a:spcBef>
          <a:spcPts val="463"/>
        </a:spcBef>
        <a:spcAft>
          <a:spcPct val="0"/>
        </a:spcAft>
        <a:buFont typeface="Arial" panose="020B0604020202020204" pitchFamily="34" charset="0"/>
        <a:buChar char="•"/>
        <a:defRPr kumimoji="1" sz="2200" kern="1200">
          <a:solidFill>
            <a:schemeClr val="tx1"/>
          </a:solidFill>
          <a:latin typeface="+mn-lt"/>
          <a:ea typeface="+mn-ea"/>
          <a:cs typeface="+mn-cs"/>
        </a:defRPr>
      </a:lvl2pPr>
      <a:lvl3pPr marL="1054100" indent="-209550" algn="l" rtl="0" eaLnBrk="0" fontAlgn="base" hangingPunct="0">
        <a:lnSpc>
          <a:spcPct val="90000"/>
        </a:lnSpc>
        <a:spcBef>
          <a:spcPts val="463"/>
        </a:spcBef>
        <a:spcAft>
          <a:spcPct val="0"/>
        </a:spcAft>
        <a:buFont typeface="Arial" panose="020B0604020202020204" pitchFamily="34" charset="0"/>
        <a:buChar char="•"/>
        <a:defRPr kumimoji="1" kern="1200">
          <a:solidFill>
            <a:schemeClr val="tx1"/>
          </a:solidFill>
          <a:latin typeface="+mn-lt"/>
          <a:ea typeface="+mn-ea"/>
          <a:cs typeface="+mn-cs"/>
        </a:defRPr>
      </a:lvl3pPr>
      <a:lvl4pPr marL="1476375" indent="-209550" algn="l" rtl="0" eaLnBrk="0" fontAlgn="base" hangingPunct="0">
        <a:lnSpc>
          <a:spcPct val="90000"/>
        </a:lnSpc>
        <a:spcBef>
          <a:spcPts val="463"/>
        </a:spcBef>
        <a:spcAft>
          <a:spcPct val="0"/>
        </a:spcAft>
        <a:buFont typeface="Arial" panose="020B0604020202020204" pitchFamily="34" charset="0"/>
        <a:buChar char="•"/>
        <a:defRPr kumimoji="1" kern="1200">
          <a:solidFill>
            <a:schemeClr val="tx1"/>
          </a:solidFill>
          <a:latin typeface="+mn-lt"/>
          <a:ea typeface="+mn-ea"/>
          <a:cs typeface="+mn-cs"/>
        </a:defRPr>
      </a:lvl4pPr>
      <a:lvl5pPr marL="1898650" indent="-209550" algn="l" rtl="0" eaLnBrk="0" fontAlgn="base" hangingPunct="0">
        <a:lnSpc>
          <a:spcPct val="90000"/>
        </a:lnSpc>
        <a:spcBef>
          <a:spcPts val="463"/>
        </a:spcBef>
        <a:spcAft>
          <a:spcPct val="0"/>
        </a:spcAft>
        <a:buFont typeface="Arial" panose="020B0604020202020204" pitchFamily="34" charset="0"/>
        <a:buChar char="•"/>
        <a:defRPr kumimoji="1"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24" name="Object 123" hidden="1">
            <a:extLst>
              <a:ext uri="{FF2B5EF4-FFF2-40B4-BE49-F238E27FC236}">
                <a16:creationId xmlns:a16="http://schemas.microsoft.com/office/drawing/2014/main" id="{7E4595CE-5AAC-4034-8BF7-451E759C9A59}"/>
              </a:ext>
            </a:extLst>
          </p:cNvPr>
          <p:cNvGraphicFramePr>
            <a:graphicFrameLocks noChangeAspect="1"/>
          </p:cNvGraphicFramePr>
          <p:nvPr userDrawn="1">
            <p:custDataLst>
              <p:tags r:id="rId20"/>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21" imgW="592" imgH="591" progId="TCLayout.ActiveDocument.1">
                  <p:embed/>
                </p:oleObj>
              </mc:Choice>
              <mc:Fallback>
                <p:oleObj name="think-cell スライド" r:id="rId21" imgW="592" imgH="591" progId="TCLayout.ActiveDocument.1">
                  <p:embed/>
                  <p:pic>
                    <p:nvPicPr>
                      <p:cNvPr id="124" name="Object 123" hidden="1">
                        <a:extLst>
                          <a:ext uri="{FF2B5EF4-FFF2-40B4-BE49-F238E27FC236}">
                            <a16:creationId xmlns:a16="http://schemas.microsoft.com/office/drawing/2014/main" id="{7E4595CE-5AAC-4034-8BF7-451E759C9A59}"/>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grpSp>
        <p:nvGrpSpPr>
          <p:cNvPr id="2" name="グループ化 1">
            <a:extLst>
              <a:ext uri="{FF2B5EF4-FFF2-40B4-BE49-F238E27FC236}">
                <a16:creationId xmlns:a16="http://schemas.microsoft.com/office/drawing/2014/main" id="{3A91721A-3382-431C-8B68-27C1CFB9E62E}"/>
              </a:ext>
            </a:extLst>
          </p:cNvPr>
          <p:cNvGrpSpPr/>
          <p:nvPr userDrawn="1"/>
        </p:nvGrpSpPr>
        <p:grpSpPr>
          <a:xfrm>
            <a:off x="149885" y="945840"/>
            <a:ext cx="9606235" cy="5749427"/>
            <a:chOff x="177800" y="1042608"/>
            <a:chExt cx="10368269" cy="6337679"/>
          </a:xfrm>
        </p:grpSpPr>
        <p:grpSp>
          <p:nvGrpSpPr>
            <p:cNvPr id="3" name="グループ化 2">
              <a:extLst>
                <a:ext uri="{FF2B5EF4-FFF2-40B4-BE49-F238E27FC236}">
                  <a16:creationId xmlns:a16="http://schemas.microsoft.com/office/drawing/2014/main" id="{4BFD48F3-14B9-49AE-A1D1-DE5151258DCE}"/>
                </a:ext>
              </a:extLst>
            </p:cNvPr>
            <p:cNvGrpSpPr/>
            <p:nvPr userDrawn="1"/>
          </p:nvGrpSpPr>
          <p:grpSpPr>
            <a:xfrm>
              <a:off x="178075" y="1044950"/>
              <a:ext cx="10367994" cy="6335337"/>
              <a:chOff x="178074" y="1044950"/>
              <a:chExt cx="10656433" cy="6335337"/>
            </a:xfrm>
          </p:grpSpPr>
          <p:sp>
            <p:nvSpPr>
              <p:cNvPr id="78" name="Line 4">
                <a:extLst>
                  <a:ext uri="{FF2B5EF4-FFF2-40B4-BE49-F238E27FC236}">
                    <a16:creationId xmlns:a16="http://schemas.microsoft.com/office/drawing/2014/main" id="{D826A6A1-E7E4-43E8-8468-E8C860C51E10}"/>
                  </a:ext>
                </a:extLst>
              </p:cNvPr>
              <p:cNvSpPr>
                <a:spLocks noChangeShapeType="1"/>
              </p:cNvSpPr>
              <p:nvPr userDrawn="1"/>
            </p:nvSpPr>
            <p:spPr bwMode="auto">
              <a:xfrm>
                <a:off x="178074" y="7092256"/>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79" name="Line 4">
                <a:extLst>
                  <a:ext uri="{FF2B5EF4-FFF2-40B4-BE49-F238E27FC236}">
                    <a16:creationId xmlns:a16="http://schemas.microsoft.com/office/drawing/2014/main" id="{57F0DA1D-52D9-4F60-AFF6-8877566167A1}"/>
                  </a:ext>
                </a:extLst>
              </p:cNvPr>
              <p:cNvSpPr>
                <a:spLocks noChangeShapeType="1"/>
              </p:cNvSpPr>
              <p:nvPr userDrawn="1"/>
            </p:nvSpPr>
            <p:spPr bwMode="auto">
              <a:xfrm>
                <a:off x="178074" y="7236256"/>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80" name="Line 4">
                <a:extLst>
                  <a:ext uri="{FF2B5EF4-FFF2-40B4-BE49-F238E27FC236}">
                    <a16:creationId xmlns:a16="http://schemas.microsoft.com/office/drawing/2014/main" id="{9E980EDF-B6AB-4B0C-A980-495536119834}"/>
                  </a:ext>
                </a:extLst>
              </p:cNvPr>
              <p:cNvSpPr>
                <a:spLocks noChangeShapeType="1"/>
              </p:cNvSpPr>
              <p:nvPr userDrawn="1"/>
            </p:nvSpPr>
            <p:spPr bwMode="auto">
              <a:xfrm>
                <a:off x="178074" y="66615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81" name="Line 5">
                <a:extLst>
                  <a:ext uri="{FF2B5EF4-FFF2-40B4-BE49-F238E27FC236}">
                    <a16:creationId xmlns:a16="http://schemas.microsoft.com/office/drawing/2014/main" id="{36E35AEA-8BC5-4852-9481-7958B3061CC9}"/>
                  </a:ext>
                </a:extLst>
              </p:cNvPr>
              <p:cNvSpPr>
                <a:spLocks noChangeShapeType="1"/>
              </p:cNvSpPr>
              <p:nvPr userDrawn="1"/>
            </p:nvSpPr>
            <p:spPr bwMode="auto">
              <a:xfrm>
                <a:off x="178074" y="65170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82" name="Line 6">
                <a:extLst>
                  <a:ext uri="{FF2B5EF4-FFF2-40B4-BE49-F238E27FC236}">
                    <a16:creationId xmlns:a16="http://schemas.microsoft.com/office/drawing/2014/main" id="{89C1479F-6CF5-403F-951E-D6CB9755730F}"/>
                  </a:ext>
                </a:extLst>
              </p:cNvPr>
              <p:cNvSpPr>
                <a:spLocks noChangeShapeType="1"/>
              </p:cNvSpPr>
              <p:nvPr userDrawn="1"/>
            </p:nvSpPr>
            <p:spPr bwMode="auto">
              <a:xfrm>
                <a:off x="178074" y="63726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83" name="Line 7">
                <a:extLst>
                  <a:ext uri="{FF2B5EF4-FFF2-40B4-BE49-F238E27FC236}">
                    <a16:creationId xmlns:a16="http://schemas.microsoft.com/office/drawing/2014/main" id="{7E684421-FA46-4F76-8DF3-44167123B394}"/>
                  </a:ext>
                </a:extLst>
              </p:cNvPr>
              <p:cNvSpPr>
                <a:spLocks noChangeShapeType="1"/>
              </p:cNvSpPr>
              <p:nvPr userDrawn="1"/>
            </p:nvSpPr>
            <p:spPr bwMode="auto">
              <a:xfrm>
                <a:off x="178074" y="62281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84" name="Line 8">
                <a:extLst>
                  <a:ext uri="{FF2B5EF4-FFF2-40B4-BE49-F238E27FC236}">
                    <a16:creationId xmlns:a16="http://schemas.microsoft.com/office/drawing/2014/main" id="{6ECE2685-095C-45C9-838A-65818D759485}"/>
                  </a:ext>
                </a:extLst>
              </p:cNvPr>
              <p:cNvSpPr>
                <a:spLocks noChangeShapeType="1"/>
              </p:cNvSpPr>
              <p:nvPr userDrawn="1"/>
            </p:nvSpPr>
            <p:spPr bwMode="auto">
              <a:xfrm>
                <a:off x="178074" y="60852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85" name="Line 9">
                <a:extLst>
                  <a:ext uri="{FF2B5EF4-FFF2-40B4-BE49-F238E27FC236}">
                    <a16:creationId xmlns:a16="http://schemas.microsoft.com/office/drawing/2014/main" id="{600ED12E-8037-4439-94BD-A834CF658819}"/>
                  </a:ext>
                </a:extLst>
              </p:cNvPr>
              <p:cNvSpPr>
                <a:spLocks noChangeShapeType="1"/>
              </p:cNvSpPr>
              <p:nvPr userDrawn="1"/>
            </p:nvSpPr>
            <p:spPr bwMode="auto">
              <a:xfrm>
                <a:off x="178074" y="59408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86" name="Line 10">
                <a:extLst>
                  <a:ext uri="{FF2B5EF4-FFF2-40B4-BE49-F238E27FC236}">
                    <a16:creationId xmlns:a16="http://schemas.microsoft.com/office/drawing/2014/main" id="{C50928EE-EDF1-4552-888F-3CCE27F96CEE}"/>
                  </a:ext>
                </a:extLst>
              </p:cNvPr>
              <p:cNvSpPr>
                <a:spLocks noChangeShapeType="1"/>
              </p:cNvSpPr>
              <p:nvPr userDrawn="1"/>
            </p:nvSpPr>
            <p:spPr bwMode="auto">
              <a:xfrm>
                <a:off x="178074" y="57963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87" name="Line 11">
                <a:extLst>
                  <a:ext uri="{FF2B5EF4-FFF2-40B4-BE49-F238E27FC236}">
                    <a16:creationId xmlns:a16="http://schemas.microsoft.com/office/drawing/2014/main" id="{75B9DE1C-6ADC-4B10-B04B-57C8C991F37E}"/>
                  </a:ext>
                </a:extLst>
              </p:cNvPr>
              <p:cNvSpPr>
                <a:spLocks noChangeShapeType="1"/>
              </p:cNvSpPr>
              <p:nvPr userDrawn="1"/>
            </p:nvSpPr>
            <p:spPr bwMode="auto">
              <a:xfrm>
                <a:off x="178074" y="56534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88" name="Line 12">
                <a:extLst>
                  <a:ext uri="{FF2B5EF4-FFF2-40B4-BE49-F238E27FC236}">
                    <a16:creationId xmlns:a16="http://schemas.microsoft.com/office/drawing/2014/main" id="{A23F7616-6766-47AB-B3EF-0B5FD415EF09}"/>
                  </a:ext>
                </a:extLst>
              </p:cNvPr>
              <p:cNvSpPr>
                <a:spLocks noChangeShapeType="1"/>
              </p:cNvSpPr>
              <p:nvPr userDrawn="1"/>
            </p:nvSpPr>
            <p:spPr bwMode="auto">
              <a:xfrm>
                <a:off x="178074" y="55090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89" name="Line 13">
                <a:extLst>
                  <a:ext uri="{FF2B5EF4-FFF2-40B4-BE49-F238E27FC236}">
                    <a16:creationId xmlns:a16="http://schemas.microsoft.com/office/drawing/2014/main" id="{021D185C-1AAE-429B-8621-1099C040362C}"/>
                  </a:ext>
                </a:extLst>
              </p:cNvPr>
              <p:cNvSpPr>
                <a:spLocks noChangeShapeType="1"/>
              </p:cNvSpPr>
              <p:nvPr userDrawn="1"/>
            </p:nvSpPr>
            <p:spPr bwMode="auto">
              <a:xfrm>
                <a:off x="178074" y="53645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90" name="Line 14">
                <a:extLst>
                  <a:ext uri="{FF2B5EF4-FFF2-40B4-BE49-F238E27FC236}">
                    <a16:creationId xmlns:a16="http://schemas.microsoft.com/office/drawing/2014/main" id="{09703D58-1DDF-4B6E-BE8C-D9DB7B26F446}"/>
                  </a:ext>
                </a:extLst>
              </p:cNvPr>
              <p:cNvSpPr>
                <a:spLocks noChangeShapeType="1"/>
              </p:cNvSpPr>
              <p:nvPr userDrawn="1"/>
            </p:nvSpPr>
            <p:spPr bwMode="auto">
              <a:xfrm>
                <a:off x="178074" y="52200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91" name="Line 15">
                <a:extLst>
                  <a:ext uri="{FF2B5EF4-FFF2-40B4-BE49-F238E27FC236}">
                    <a16:creationId xmlns:a16="http://schemas.microsoft.com/office/drawing/2014/main" id="{0A99046C-7D76-490A-88DE-41D62CAAB2D3}"/>
                  </a:ext>
                </a:extLst>
              </p:cNvPr>
              <p:cNvSpPr>
                <a:spLocks noChangeShapeType="1"/>
              </p:cNvSpPr>
              <p:nvPr userDrawn="1"/>
            </p:nvSpPr>
            <p:spPr bwMode="auto">
              <a:xfrm>
                <a:off x="178074" y="50772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92" name="Line 16">
                <a:extLst>
                  <a:ext uri="{FF2B5EF4-FFF2-40B4-BE49-F238E27FC236}">
                    <a16:creationId xmlns:a16="http://schemas.microsoft.com/office/drawing/2014/main" id="{59BBACC5-635F-4604-B162-146A153A24BB}"/>
                  </a:ext>
                </a:extLst>
              </p:cNvPr>
              <p:cNvSpPr>
                <a:spLocks noChangeShapeType="1"/>
              </p:cNvSpPr>
              <p:nvPr userDrawn="1"/>
            </p:nvSpPr>
            <p:spPr bwMode="auto">
              <a:xfrm>
                <a:off x="178074" y="49327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93" name="Line 17">
                <a:extLst>
                  <a:ext uri="{FF2B5EF4-FFF2-40B4-BE49-F238E27FC236}">
                    <a16:creationId xmlns:a16="http://schemas.microsoft.com/office/drawing/2014/main" id="{9FB4A3F6-32A1-4976-8A08-D1DAD172D3A1}"/>
                  </a:ext>
                </a:extLst>
              </p:cNvPr>
              <p:cNvSpPr>
                <a:spLocks noChangeShapeType="1"/>
              </p:cNvSpPr>
              <p:nvPr userDrawn="1"/>
            </p:nvSpPr>
            <p:spPr bwMode="auto">
              <a:xfrm>
                <a:off x="178074" y="47882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94" name="Line 18">
                <a:extLst>
                  <a:ext uri="{FF2B5EF4-FFF2-40B4-BE49-F238E27FC236}">
                    <a16:creationId xmlns:a16="http://schemas.microsoft.com/office/drawing/2014/main" id="{908F9892-CF7B-484A-A087-A99993AE4574}"/>
                  </a:ext>
                </a:extLst>
              </p:cNvPr>
              <p:cNvSpPr>
                <a:spLocks noChangeShapeType="1"/>
              </p:cNvSpPr>
              <p:nvPr userDrawn="1"/>
            </p:nvSpPr>
            <p:spPr bwMode="auto">
              <a:xfrm>
                <a:off x="178074" y="46438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95" name="Line 19">
                <a:extLst>
                  <a:ext uri="{FF2B5EF4-FFF2-40B4-BE49-F238E27FC236}">
                    <a16:creationId xmlns:a16="http://schemas.microsoft.com/office/drawing/2014/main" id="{8870D894-1D46-4193-A356-3B3B47BC911F}"/>
                  </a:ext>
                </a:extLst>
              </p:cNvPr>
              <p:cNvSpPr>
                <a:spLocks noChangeShapeType="1"/>
              </p:cNvSpPr>
              <p:nvPr userDrawn="1"/>
            </p:nvSpPr>
            <p:spPr bwMode="auto">
              <a:xfrm>
                <a:off x="178074" y="45009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96" name="Line 20">
                <a:extLst>
                  <a:ext uri="{FF2B5EF4-FFF2-40B4-BE49-F238E27FC236}">
                    <a16:creationId xmlns:a16="http://schemas.microsoft.com/office/drawing/2014/main" id="{E62FE32C-C1AA-4D40-946C-A2C857DF1D2C}"/>
                  </a:ext>
                </a:extLst>
              </p:cNvPr>
              <p:cNvSpPr>
                <a:spLocks noChangeShapeType="1"/>
              </p:cNvSpPr>
              <p:nvPr userDrawn="1"/>
            </p:nvSpPr>
            <p:spPr bwMode="auto">
              <a:xfrm>
                <a:off x="178074" y="43564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97" name="Line 21">
                <a:extLst>
                  <a:ext uri="{FF2B5EF4-FFF2-40B4-BE49-F238E27FC236}">
                    <a16:creationId xmlns:a16="http://schemas.microsoft.com/office/drawing/2014/main" id="{A41DF6BE-EF66-4E04-9235-822F95384006}"/>
                  </a:ext>
                </a:extLst>
              </p:cNvPr>
              <p:cNvSpPr>
                <a:spLocks noChangeShapeType="1"/>
              </p:cNvSpPr>
              <p:nvPr userDrawn="1"/>
            </p:nvSpPr>
            <p:spPr bwMode="auto">
              <a:xfrm>
                <a:off x="178074" y="42120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98" name="Line 22">
                <a:extLst>
                  <a:ext uri="{FF2B5EF4-FFF2-40B4-BE49-F238E27FC236}">
                    <a16:creationId xmlns:a16="http://schemas.microsoft.com/office/drawing/2014/main" id="{04515879-DFE5-4F8A-B76C-705440CA75BA}"/>
                  </a:ext>
                </a:extLst>
              </p:cNvPr>
              <p:cNvSpPr>
                <a:spLocks noChangeShapeType="1"/>
              </p:cNvSpPr>
              <p:nvPr userDrawn="1"/>
            </p:nvSpPr>
            <p:spPr bwMode="auto">
              <a:xfrm>
                <a:off x="178074" y="39246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99" name="Line 23">
                <a:extLst>
                  <a:ext uri="{FF2B5EF4-FFF2-40B4-BE49-F238E27FC236}">
                    <a16:creationId xmlns:a16="http://schemas.microsoft.com/office/drawing/2014/main" id="{0952AF1D-8248-4B31-B111-ACD4257CBB02}"/>
                  </a:ext>
                </a:extLst>
              </p:cNvPr>
              <p:cNvSpPr>
                <a:spLocks noChangeShapeType="1"/>
              </p:cNvSpPr>
              <p:nvPr userDrawn="1"/>
            </p:nvSpPr>
            <p:spPr bwMode="auto">
              <a:xfrm>
                <a:off x="178074" y="37802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00" name="Line 24">
                <a:extLst>
                  <a:ext uri="{FF2B5EF4-FFF2-40B4-BE49-F238E27FC236}">
                    <a16:creationId xmlns:a16="http://schemas.microsoft.com/office/drawing/2014/main" id="{5DF19807-4FC9-4DCA-8DBB-DA4B436820F2}"/>
                  </a:ext>
                </a:extLst>
              </p:cNvPr>
              <p:cNvSpPr>
                <a:spLocks noChangeShapeType="1"/>
              </p:cNvSpPr>
              <p:nvPr userDrawn="1"/>
            </p:nvSpPr>
            <p:spPr bwMode="auto">
              <a:xfrm>
                <a:off x="178074" y="36357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01" name="Line 25">
                <a:extLst>
                  <a:ext uri="{FF2B5EF4-FFF2-40B4-BE49-F238E27FC236}">
                    <a16:creationId xmlns:a16="http://schemas.microsoft.com/office/drawing/2014/main" id="{3B491BFB-F3D6-4AE7-A3AB-529175A1FC52}"/>
                  </a:ext>
                </a:extLst>
              </p:cNvPr>
              <p:cNvSpPr>
                <a:spLocks noChangeShapeType="1"/>
              </p:cNvSpPr>
              <p:nvPr userDrawn="1"/>
            </p:nvSpPr>
            <p:spPr bwMode="auto">
              <a:xfrm>
                <a:off x="178074" y="34928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02" name="Line 26">
                <a:extLst>
                  <a:ext uri="{FF2B5EF4-FFF2-40B4-BE49-F238E27FC236}">
                    <a16:creationId xmlns:a16="http://schemas.microsoft.com/office/drawing/2014/main" id="{F13ED150-3A1D-42A7-9E86-E99A6B5238F8}"/>
                  </a:ext>
                </a:extLst>
              </p:cNvPr>
              <p:cNvSpPr>
                <a:spLocks noChangeShapeType="1"/>
              </p:cNvSpPr>
              <p:nvPr userDrawn="1"/>
            </p:nvSpPr>
            <p:spPr bwMode="auto">
              <a:xfrm>
                <a:off x="178074" y="33484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03" name="Line 27">
                <a:extLst>
                  <a:ext uri="{FF2B5EF4-FFF2-40B4-BE49-F238E27FC236}">
                    <a16:creationId xmlns:a16="http://schemas.microsoft.com/office/drawing/2014/main" id="{EC8E0ABF-A65A-4B61-8B39-1DB126D7CE48}"/>
                  </a:ext>
                </a:extLst>
              </p:cNvPr>
              <p:cNvSpPr>
                <a:spLocks noChangeShapeType="1"/>
              </p:cNvSpPr>
              <p:nvPr userDrawn="1"/>
            </p:nvSpPr>
            <p:spPr bwMode="auto">
              <a:xfrm>
                <a:off x="178074" y="32039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04" name="Line 28">
                <a:extLst>
                  <a:ext uri="{FF2B5EF4-FFF2-40B4-BE49-F238E27FC236}">
                    <a16:creationId xmlns:a16="http://schemas.microsoft.com/office/drawing/2014/main" id="{5B0E93A0-803C-43D4-922B-174A4DD30EAF}"/>
                  </a:ext>
                </a:extLst>
              </p:cNvPr>
              <p:cNvSpPr>
                <a:spLocks noChangeShapeType="1"/>
              </p:cNvSpPr>
              <p:nvPr userDrawn="1"/>
            </p:nvSpPr>
            <p:spPr bwMode="auto">
              <a:xfrm>
                <a:off x="178074" y="30610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05" name="Line 29">
                <a:extLst>
                  <a:ext uri="{FF2B5EF4-FFF2-40B4-BE49-F238E27FC236}">
                    <a16:creationId xmlns:a16="http://schemas.microsoft.com/office/drawing/2014/main" id="{D3F014D9-1393-4D00-9A6D-9E0E19D15C5C}"/>
                  </a:ext>
                </a:extLst>
              </p:cNvPr>
              <p:cNvSpPr>
                <a:spLocks noChangeShapeType="1"/>
              </p:cNvSpPr>
              <p:nvPr userDrawn="1"/>
            </p:nvSpPr>
            <p:spPr bwMode="auto">
              <a:xfrm>
                <a:off x="178074" y="29166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06" name="Line 30">
                <a:extLst>
                  <a:ext uri="{FF2B5EF4-FFF2-40B4-BE49-F238E27FC236}">
                    <a16:creationId xmlns:a16="http://schemas.microsoft.com/office/drawing/2014/main" id="{414030D1-E2E5-4E55-8024-2D453BC4802C}"/>
                  </a:ext>
                </a:extLst>
              </p:cNvPr>
              <p:cNvSpPr>
                <a:spLocks noChangeShapeType="1"/>
              </p:cNvSpPr>
              <p:nvPr userDrawn="1"/>
            </p:nvSpPr>
            <p:spPr bwMode="auto">
              <a:xfrm>
                <a:off x="178074" y="27721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07" name="Line 31">
                <a:extLst>
                  <a:ext uri="{FF2B5EF4-FFF2-40B4-BE49-F238E27FC236}">
                    <a16:creationId xmlns:a16="http://schemas.microsoft.com/office/drawing/2014/main" id="{FDB3FA4B-DE95-483C-A755-22E878FB2E2B}"/>
                  </a:ext>
                </a:extLst>
              </p:cNvPr>
              <p:cNvSpPr>
                <a:spLocks noChangeShapeType="1"/>
              </p:cNvSpPr>
              <p:nvPr userDrawn="1"/>
            </p:nvSpPr>
            <p:spPr bwMode="auto">
              <a:xfrm>
                <a:off x="178074" y="26276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08" name="Line 32">
                <a:extLst>
                  <a:ext uri="{FF2B5EF4-FFF2-40B4-BE49-F238E27FC236}">
                    <a16:creationId xmlns:a16="http://schemas.microsoft.com/office/drawing/2014/main" id="{35206945-08AE-4534-AE16-F2B17244D230}"/>
                  </a:ext>
                </a:extLst>
              </p:cNvPr>
              <p:cNvSpPr>
                <a:spLocks noChangeShapeType="1"/>
              </p:cNvSpPr>
              <p:nvPr userDrawn="1"/>
            </p:nvSpPr>
            <p:spPr bwMode="auto">
              <a:xfrm>
                <a:off x="178074" y="24848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09" name="Line 33">
                <a:extLst>
                  <a:ext uri="{FF2B5EF4-FFF2-40B4-BE49-F238E27FC236}">
                    <a16:creationId xmlns:a16="http://schemas.microsoft.com/office/drawing/2014/main" id="{27C86116-2335-4015-8AAC-D3331F924635}"/>
                  </a:ext>
                </a:extLst>
              </p:cNvPr>
              <p:cNvSpPr>
                <a:spLocks noChangeShapeType="1"/>
              </p:cNvSpPr>
              <p:nvPr userDrawn="1"/>
            </p:nvSpPr>
            <p:spPr bwMode="auto">
              <a:xfrm>
                <a:off x="178074" y="23403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10" name="Line 34">
                <a:extLst>
                  <a:ext uri="{FF2B5EF4-FFF2-40B4-BE49-F238E27FC236}">
                    <a16:creationId xmlns:a16="http://schemas.microsoft.com/office/drawing/2014/main" id="{3BF6F914-6E1F-4EB0-8F80-051002B517C6}"/>
                  </a:ext>
                </a:extLst>
              </p:cNvPr>
              <p:cNvSpPr>
                <a:spLocks noChangeShapeType="1"/>
              </p:cNvSpPr>
              <p:nvPr userDrawn="1"/>
            </p:nvSpPr>
            <p:spPr bwMode="auto">
              <a:xfrm>
                <a:off x="178074" y="21958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11" name="Line 35">
                <a:extLst>
                  <a:ext uri="{FF2B5EF4-FFF2-40B4-BE49-F238E27FC236}">
                    <a16:creationId xmlns:a16="http://schemas.microsoft.com/office/drawing/2014/main" id="{04D2FA21-70F9-4DA5-A0FC-C0E92E3FE52E}"/>
                  </a:ext>
                </a:extLst>
              </p:cNvPr>
              <p:cNvSpPr>
                <a:spLocks noChangeShapeType="1"/>
              </p:cNvSpPr>
              <p:nvPr userDrawn="1"/>
            </p:nvSpPr>
            <p:spPr bwMode="auto">
              <a:xfrm>
                <a:off x="178074" y="20514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12" name="Line 36">
                <a:extLst>
                  <a:ext uri="{FF2B5EF4-FFF2-40B4-BE49-F238E27FC236}">
                    <a16:creationId xmlns:a16="http://schemas.microsoft.com/office/drawing/2014/main" id="{F58D4FB5-90F3-4530-8AF9-1A1ED0B03627}"/>
                  </a:ext>
                </a:extLst>
              </p:cNvPr>
              <p:cNvSpPr>
                <a:spLocks noChangeShapeType="1"/>
              </p:cNvSpPr>
              <p:nvPr userDrawn="1"/>
            </p:nvSpPr>
            <p:spPr bwMode="auto">
              <a:xfrm>
                <a:off x="178074" y="19085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13" name="Line 37">
                <a:extLst>
                  <a:ext uri="{FF2B5EF4-FFF2-40B4-BE49-F238E27FC236}">
                    <a16:creationId xmlns:a16="http://schemas.microsoft.com/office/drawing/2014/main" id="{46EF435C-533B-4F36-A45C-DED4C9DA1769}"/>
                  </a:ext>
                </a:extLst>
              </p:cNvPr>
              <p:cNvSpPr>
                <a:spLocks noChangeShapeType="1"/>
              </p:cNvSpPr>
              <p:nvPr userDrawn="1"/>
            </p:nvSpPr>
            <p:spPr bwMode="auto">
              <a:xfrm>
                <a:off x="178074" y="17640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14" name="Line 38">
                <a:extLst>
                  <a:ext uri="{FF2B5EF4-FFF2-40B4-BE49-F238E27FC236}">
                    <a16:creationId xmlns:a16="http://schemas.microsoft.com/office/drawing/2014/main" id="{7260D7FA-0243-4149-92F2-9A2E3D3D639A}"/>
                  </a:ext>
                </a:extLst>
              </p:cNvPr>
              <p:cNvSpPr>
                <a:spLocks noChangeShapeType="1"/>
              </p:cNvSpPr>
              <p:nvPr userDrawn="1"/>
            </p:nvSpPr>
            <p:spPr bwMode="auto">
              <a:xfrm>
                <a:off x="178074" y="16196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15" name="Line 39">
                <a:extLst>
                  <a:ext uri="{FF2B5EF4-FFF2-40B4-BE49-F238E27FC236}">
                    <a16:creationId xmlns:a16="http://schemas.microsoft.com/office/drawing/2014/main" id="{E17B36A0-958F-443F-9FD7-D5530C92BC70}"/>
                  </a:ext>
                </a:extLst>
              </p:cNvPr>
              <p:cNvSpPr>
                <a:spLocks noChangeShapeType="1"/>
              </p:cNvSpPr>
              <p:nvPr userDrawn="1"/>
            </p:nvSpPr>
            <p:spPr bwMode="auto">
              <a:xfrm>
                <a:off x="178074" y="14767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16" name="Line 102">
                <a:extLst>
                  <a:ext uri="{FF2B5EF4-FFF2-40B4-BE49-F238E27FC236}">
                    <a16:creationId xmlns:a16="http://schemas.microsoft.com/office/drawing/2014/main" id="{351063C8-67B1-4656-BE04-74F237AAE0DC}"/>
                  </a:ext>
                </a:extLst>
              </p:cNvPr>
              <p:cNvSpPr>
                <a:spLocks noChangeShapeType="1"/>
              </p:cNvSpPr>
              <p:nvPr userDrawn="1"/>
            </p:nvSpPr>
            <p:spPr bwMode="auto">
              <a:xfrm>
                <a:off x="178074" y="4069139"/>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17" name="Line 4">
                <a:extLst>
                  <a:ext uri="{FF2B5EF4-FFF2-40B4-BE49-F238E27FC236}">
                    <a16:creationId xmlns:a16="http://schemas.microsoft.com/office/drawing/2014/main" id="{A46FAAE6-29DC-4506-AD6F-E0CFB6E0E485}"/>
                  </a:ext>
                </a:extLst>
              </p:cNvPr>
              <p:cNvSpPr>
                <a:spLocks noChangeShapeType="1"/>
              </p:cNvSpPr>
              <p:nvPr userDrawn="1"/>
            </p:nvSpPr>
            <p:spPr bwMode="auto">
              <a:xfrm>
                <a:off x="178074" y="6804864"/>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18" name="Line 4">
                <a:extLst>
                  <a:ext uri="{FF2B5EF4-FFF2-40B4-BE49-F238E27FC236}">
                    <a16:creationId xmlns:a16="http://schemas.microsoft.com/office/drawing/2014/main" id="{BDB1BE34-748E-475F-92C8-62D418402AEE}"/>
                  </a:ext>
                </a:extLst>
              </p:cNvPr>
              <p:cNvSpPr>
                <a:spLocks noChangeShapeType="1"/>
              </p:cNvSpPr>
              <p:nvPr userDrawn="1"/>
            </p:nvSpPr>
            <p:spPr bwMode="auto">
              <a:xfrm>
                <a:off x="178074" y="6948864"/>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19" name="Line 39">
                <a:extLst>
                  <a:ext uri="{FF2B5EF4-FFF2-40B4-BE49-F238E27FC236}">
                    <a16:creationId xmlns:a16="http://schemas.microsoft.com/office/drawing/2014/main" id="{B8FC7F79-F5A5-4158-8740-748E3241FF8F}"/>
                  </a:ext>
                </a:extLst>
              </p:cNvPr>
              <p:cNvSpPr>
                <a:spLocks noChangeShapeType="1"/>
              </p:cNvSpPr>
              <p:nvPr userDrawn="1"/>
            </p:nvSpPr>
            <p:spPr bwMode="auto">
              <a:xfrm>
                <a:off x="178074" y="1332288"/>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20" name="Line 4">
                <a:extLst>
                  <a:ext uri="{FF2B5EF4-FFF2-40B4-BE49-F238E27FC236}">
                    <a16:creationId xmlns:a16="http://schemas.microsoft.com/office/drawing/2014/main" id="{04F44B2B-BA78-4509-9C32-74EDCFF90D98}"/>
                  </a:ext>
                </a:extLst>
              </p:cNvPr>
              <p:cNvSpPr>
                <a:spLocks noChangeShapeType="1"/>
              </p:cNvSpPr>
              <p:nvPr userDrawn="1"/>
            </p:nvSpPr>
            <p:spPr bwMode="auto">
              <a:xfrm>
                <a:off x="178074" y="738028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21" name="Line 34">
                <a:extLst>
                  <a:ext uri="{FF2B5EF4-FFF2-40B4-BE49-F238E27FC236}">
                    <a16:creationId xmlns:a16="http://schemas.microsoft.com/office/drawing/2014/main" id="{5E5B63E7-A874-41DF-80CD-384ECF0D0ECD}"/>
                  </a:ext>
                </a:extLst>
              </p:cNvPr>
              <p:cNvSpPr>
                <a:spLocks noChangeShapeType="1"/>
              </p:cNvSpPr>
              <p:nvPr userDrawn="1"/>
            </p:nvSpPr>
            <p:spPr bwMode="auto">
              <a:xfrm>
                <a:off x="178074" y="1332288"/>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22" name="Line 35">
                <a:extLst>
                  <a:ext uri="{FF2B5EF4-FFF2-40B4-BE49-F238E27FC236}">
                    <a16:creationId xmlns:a16="http://schemas.microsoft.com/office/drawing/2014/main" id="{09956D0B-D2BD-494C-9E10-AC5791E6B997}"/>
                  </a:ext>
                </a:extLst>
              </p:cNvPr>
              <p:cNvSpPr>
                <a:spLocks noChangeShapeType="1"/>
              </p:cNvSpPr>
              <p:nvPr userDrawn="1"/>
            </p:nvSpPr>
            <p:spPr bwMode="auto">
              <a:xfrm>
                <a:off x="178074" y="118782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23" name="Line 36">
                <a:extLst>
                  <a:ext uri="{FF2B5EF4-FFF2-40B4-BE49-F238E27FC236}">
                    <a16:creationId xmlns:a16="http://schemas.microsoft.com/office/drawing/2014/main" id="{FDCF63A4-9AE6-42F3-B831-26054F80B908}"/>
                  </a:ext>
                </a:extLst>
              </p:cNvPr>
              <p:cNvSpPr>
                <a:spLocks noChangeShapeType="1"/>
              </p:cNvSpPr>
              <p:nvPr userDrawn="1"/>
            </p:nvSpPr>
            <p:spPr bwMode="auto">
              <a:xfrm>
                <a:off x="178074" y="104495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grpSp>
        <p:grpSp>
          <p:nvGrpSpPr>
            <p:cNvPr id="4" name="グループ化 3">
              <a:extLst>
                <a:ext uri="{FF2B5EF4-FFF2-40B4-BE49-F238E27FC236}">
                  <a16:creationId xmlns:a16="http://schemas.microsoft.com/office/drawing/2014/main" id="{7563BD28-1209-42D1-9D77-592742544D69}"/>
                </a:ext>
              </a:extLst>
            </p:cNvPr>
            <p:cNvGrpSpPr/>
            <p:nvPr userDrawn="1"/>
          </p:nvGrpSpPr>
          <p:grpSpPr>
            <a:xfrm>
              <a:off x="177800" y="1042608"/>
              <a:ext cx="10368268" cy="6337679"/>
              <a:chOff x="177800" y="613150"/>
              <a:chExt cx="10368268" cy="6767138"/>
            </a:xfrm>
          </p:grpSpPr>
          <p:sp>
            <p:nvSpPr>
              <p:cNvPr id="5" name="Line 41">
                <a:extLst>
                  <a:ext uri="{FF2B5EF4-FFF2-40B4-BE49-F238E27FC236}">
                    <a16:creationId xmlns:a16="http://schemas.microsoft.com/office/drawing/2014/main" id="{B3C22C89-D315-4DE2-A2CE-1772E3524552}"/>
                  </a:ext>
                </a:extLst>
              </p:cNvPr>
              <p:cNvSpPr>
                <a:spLocks noChangeShapeType="1"/>
              </p:cNvSpPr>
              <p:nvPr userDrawn="1"/>
            </p:nvSpPr>
            <p:spPr bwMode="auto">
              <a:xfrm>
                <a:off x="132972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6" name="Line 42">
                <a:extLst>
                  <a:ext uri="{FF2B5EF4-FFF2-40B4-BE49-F238E27FC236}">
                    <a16:creationId xmlns:a16="http://schemas.microsoft.com/office/drawing/2014/main" id="{B6B37B61-127F-43BC-8980-FDDC4E2D4884}"/>
                  </a:ext>
                </a:extLst>
              </p:cNvPr>
              <p:cNvSpPr>
                <a:spLocks noChangeShapeType="1"/>
              </p:cNvSpPr>
              <p:nvPr userDrawn="1"/>
            </p:nvSpPr>
            <p:spPr bwMode="auto">
              <a:xfrm>
                <a:off x="147371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7" name="Line 43">
                <a:extLst>
                  <a:ext uri="{FF2B5EF4-FFF2-40B4-BE49-F238E27FC236}">
                    <a16:creationId xmlns:a16="http://schemas.microsoft.com/office/drawing/2014/main" id="{814E20DB-764C-424E-81E2-70243941EA7A}"/>
                  </a:ext>
                </a:extLst>
              </p:cNvPr>
              <p:cNvSpPr>
                <a:spLocks noChangeShapeType="1"/>
              </p:cNvSpPr>
              <p:nvPr userDrawn="1"/>
            </p:nvSpPr>
            <p:spPr bwMode="auto">
              <a:xfrm>
                <a:off x="161771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8" name="Line 44">
                <a:extLst>
                  <a:ext uri="{FF2B5EF4-FFF2-40B4-BE49-F238E27FC236}">
                    <a16:creationId xmlns:a16="http://schemas.microsoft.com/office/drawing/2014/main" id="{FCABC8BD-5A98-49C6-B473-81F079E35153}"/>
                  </a:ext>
                </a:extLst>
              </p:cNvPr>
              <p:cNvSpPr>
                <a:spLocks noChangeShapeType="1"/>
              </p:cNvSpPr>
              <p:nvPr userDrawn="1"/>
            </p:nvSpPr>
            <p:spPr bwMode="auto">
              <a:xfrm>
                <a:off x="176170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9" name="Line 45">
                <a:extLst>
                  <a:ext uri="{FF2B5EF4-FFF2-40B4-BE49-F238E27FC236}">
                    <a16:creationId xmlns:a16="http://schemas.microsoft.com/office/drawing/2014/main" id="{1A60A482-CAE7-4B32-B147-65B54D505B66}"/>
                  </a:ext>
                </a:extLst>
              </p:cNvPr>
              <p:cNvSpPr>
                <a:spLocks noChangeShapeType="1"/>
              </p:cNvSpPr>
              <p:nvPr userDrawn="1"/>
            </p:nvSpPr>
            <p:spPr bwMode="auto">
              <a:xfrm>
                <a:off x="190569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0" name="Line 46">
                <a:extLst>
                  <a:ext uri="{FF2B5EF4-FFF2-40B4-BE49-F238E27FC236}">
                    <a16:creationId xmlns:a16="http://schemas.microsoft.com/office/drawing/2014/main" id="{EFDE9D29-C267-4456-BF4C-3E31CC996007}"/>
                  </a:ext>
                </a:extLst>
              </p:cNvPr>
              <p:cNvSpPr>
                <a:spLocks noChangeShapeType="1"/>
              </p:cNvSpPr>
              <p:nvPr userDrawn="1"/>
            </p:nvSpPr>
            <p:spPr bwMode="auto">
              <a:xfrm>
                <a:off x="204968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1" name="Line 47">
                <a:extLst>
                  <a:ext uri="{FF2B5EF4-FFF2-40B4-BE49-F238E27FC236}">
                    <a16:creationId xmlns:a16="http://schemas.microsoft.com/office/drawing/2014/main" id="{491A06B6-733C-4C7D-A019-438D4782E29D}"/>
                  </a:ext>
                </a:extLst>
              </p:cNvPr>
              <p:cNvSpPr>
                <a:spLocks noChangeShapeType="1"/>
              </p:cNvSpPr>
              <p:nvPr userDrawn="1"/>
            </p:nvSpPr>
            <p:spPr bwMode="auto">
              <a:xfrm>
                <a:off x="219367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2" name="Line 48">
                <a:extLst>
                  <a:ext uri="{FF2B5EF4-FFF2-40B4-BE49-F238E27FC236}">
                    <a16:creationId xmlns:a16="http://schemas.microsoft.com/office/drawing/2014/main" id="{1A2FF589-8AE7-4B04-A3CF-707EC50F0E4D}"/>
                  </a:ext>
                </a:extLst>
              </p:cNvPr>
              <p:cNvSpPr>
                <a:spLocks noChangeShapeType="1"/>
              </p:cNvSpPr>
              <p:nvPr userDrawn="1"/>
            </p:nvSpPr>
            <p:spPr bwMode="auto">
              <a:xfrm>
                <a:off x="233766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3" name="Line 49">
                <a:extLst>
                  <a:ext uri="{FF2B5EF4-FFF2-40B4-BE49-F238E27FC236}">
                    <a16:creationId xmlns:a16="http://schemas.microsoft.com/office/drawing/2014/main" id="{220BD835-09F7-42BC-8A59-760F67C3BA30}"/>
                  </a:ext>
                </a:extLst>
              </p:cNvPr>
              <p:cNvSpPr>
                <a:spLocks noChangeShapeType="1"/>
              </p:cNvSpPr>
              <p:nvPr userDrawn="1"/>
            </p:nvSpPr>
            <p:spPr bwMode="auto">
              <a:xfrm>
                <a:off x="248165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4" name="Line 50">
                <a:extLst>
                  <a:ext uri="{FF2B5EF4-FFF2-40B4-BE49-F238E27FC236}">
                    <a16:creationId xmlns:a16="http://schemas.microsoft.com/office/drawing/2014/main" id="{80C9531A-D351-4FB0-810D-0B60B9AE5DA3}"/>
                  </a:ext>
                </a:extLst>
              </p:cNvPr>
              <p:cNvSpPr>
                <a:spLocks noChangeShapeType="1"/>
              </p:cNvSpPr>
              <p:nvPr userDrawn="1"/>
            </p:nvSpPr>
            <p:spPr bwMode="auto">
              <a:xfrm>
                <a:off x="262564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5" name="Line 51">
                <a:extLst>
                  <a:ext uri="{FF2B5EF4-FFF2-40B4-BE49-F238E27FC236}">
                    <a16:creationId xmlns:a16="http://schemas.microsoft.com/office/drawing/2014/main" id="{B8E8462B-F715-42E6-9C65-36FFE4337D4E}"/>
                  </a:ext>
                </a:extLst>
              </p:cNvPr>
              <p:cNvSpPr>
                <a:spLocks noChangeShapeType="1"/>
              </p:cNvSpPr>
              <p:nvPr userDrawn="1"/>
            </p:nvSpPr>
            <p:spPr bwMode="auto">
              <a:xfrm>
                <a:off x="276963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6" name="Line 52">
                <a:extLst>
                  <a:ext uri="{FF2B5EF4-FFF2-40B4-BE49-F238E27FC236}">
                    <a16:creationId xmlns:a16="http://schemas.microsoft.com/office/drawing/2014/main" id="{D8F1D8BF-9549-4DB4-8539-54E7306FE4B2}"/>
                  </a:ext>
                </a:extLst>
              </p:cNvPr>
              <p:cNvSpPr>
                <a:spLocks noChangeShapeType="1"/>
              </p:cNvSpPr>
              <p:nvPr userDrawn="1"/>
            </p:nvSpPr>
            <p:spPr bwMode="auto">
              <a:xfrm>
                <a:off x="291362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7" name="Line 53">
                <a:extLst>
                  <a:ext uri="{FF2B5EF4-FFF2-40B4-BE49-F238E27FC236}">
                    <a16:creationId xmlns:a16="http://schemas.microsoft.com/office/drawing/2014/main" id="{21A8334C-E16F-4C67-A640-48814127DE18}"/>
                  </a:ext>
                </a:extLst>
              </p:cNvPr>
              <p:cNvSpPr>
                <a:spLocks noChangeShapeType="1"/>
              </p:cNvSpPr>
              <p:nvPr userDrawn="1"/>
            </p:nvSpPr>
            <p:spPr bwMode="auto">
              <a:xfrm>
                <a:off x="305762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8" name="Line 54">
                <a:extLst>
                  <a:ext uri="{FF2B5EF4-FFF2-40B4-BE49-F238E27FC236}">
                    <a16:creationId xmlns:a16="http://schemas.microsoft.com/office/drawing/2014/main" id="{87645081-3E3E-46BC-930C-6315E36C5EB3}"/>
                  </a:ext>
                </a:extLst>
              </p:cNvPr>
              <p:cNvSpPr>
                <a:spLocks noChangeShapeType="1"/>
              </p:cNvSpPr>
              <p:nvPr userDrawn="1"/>
            </p:nvSpPr>
            <p:spPr bwMode="auto">
              <a:xfrm>
                <a:off x="320161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9" name="Line 55">
                <a:extLst>
                  <a:ext uri="{FF2B5EF4-FFF2-40B4-BE49-F238E27FC236}">
                    <a16:creationId xmlns:a16="http://schemas.microsoft.com/office/drawing/2014/main" id="{A4BEC564-851D-4F58-80F1-6A0185EDAFE7}"/>
                  </a:ext>
                </a:extLst>
              </p:cNvPr>
              <p:cNvSpPr>
                <a:spLocks noChangeShapeType="1"/>
              </p:cNvSpPr>
              <p:nvPr userDrawn="1"/>
            </p:nvSpPr>
            <p:spPr bwMode="auto">
              <a:xfrm>
                <a:off x="334560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20" name="Line 56">
                <a:extLst>
                  <a:ext uri="{FF2B5EF4-FFF2-40B4-BE49-F238E27FC236}">
                    <a16:creationId xmlns:a16="http://schemas.microsoft.com/office/drawing/2014/main" id="{432A9BBC-9761-4CF7-8E8B-58C807DB482F}"/>
                  </a:ext>
                </a:extLst>
              </p:cNvPr>
              <p:cNvSpPr>
                <a:spLocks noChangeShapeType="1"/>
              </p:cNvSpPr>
              <p:nvPr userDrawn="1"/>
            </p:nvSpPr>
            <p:spPr bwMode="auto">
              <a:xfrm>
                <a:off x="348959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21" name="Line 57">
                <a:extLst>
                  <a:ext uri="{FF2B5EF4-FFF2-40B4-BE49-F238E27FC236}">
                    <a16:creationId xmlns:a16="http://schemas.microsoft.com/office/drawing/2014/main" id="{20A6B1C2-9D27-470D-A085-87FA71EAB4A1}"/>
                  </a:ext>
                </a:extLst>
              </p:cNvPr>
              <p:cNvSpPr>
                <a:spLocks noChangeShapeType="1"/>
              </p:cNvSpPr>
              <p:nvPr userDrawn="1"/>
            </p:nvSpPr>
            <p:spPr bwMode="auto">
              <a:xfrm>
                <a:off x="363358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22" name="Line 58">
                <a:extLst>
                  <a:ext uri="{FF2B5EF4-FFF2-40B4-BE49-F238E27FC236}">
                    <a16:creationId xmlns:a16="http://schemas.microsoft.com/office/drawing/2014/main" id="{F23207BF-AF0B-4F40-8B7A-C3F38848C909}"/>
                  </a:ext>
                </a:extLst>
              </p:cNvPr>
              <p:cNvSpPr>
                <a:spLocks noChangeShapeType="1"/>
              </p:cNvSpPr>
              <p:nvPr userDrawn="1"/>
            </p:nvSpPr>
            <p:spPr bwMode="auto">
              <a:xfrm>
                <a:off x="377757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23" name="Line 59">
                <a:extLst>
                  <a:ext uri="{FF2B5EF4-FFF2-40B4-BE49-F238E27FC236}">
                    <a16:creationId xmlns:a16="http://schemas.microsoft.com/office/drawing/2014/main" id="{26C53B7A-6B78-45F3-81B8-0C4A985F930E}"/>
                  </a:ext>
                </a:extLst>
              </p:cNvPr>
              <p:cNvSpPr>
                <a:spLocks noChangeShapeType="1"/>
              </p:cNvSpPr>
              <p:nvPr userDrawn="1"/>
            </p:nvSpPr>
            <p:spPr bwMode="auto">
              <a:xfrm>
                <a:off x="392156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24" name="Line 60">
                <a:extLst>
                  <a:ext uri="{FF2B5EF4-FFF2-40B4-BE49-F238E27FC236}">
                    <a16:creationId xmlns:a16="http://schemas.microsoft.com/office/drawing/2014/main" id="{EFE47F1C-76D7-41CA-9659-2A5E4423D6B4}"/>
                  </a:ext>
                </a:extLst>
              </p:cNvPr>
              <p:cNvSpPr>
                <a:spLocks noChangeShapeType="1"/>
              </p:cNvSpPr>
              <p:nvPr userDrawn="1"/>
            </p:nvSpPr>
            <p:spPr bwMode="auto">
              <a:xfrm>
                <a:off x="406555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25" name="Line 61">
                <a:extLst>
                  <a:ext uri="{FF2B5EF4-FFF2-40B4-BE49-F238E27FC236}">
                    <a16:creationId xmlns:a16="http://schemas.microsoft.com/office/drawing/2014/main" id="{64457307-026F-493B-ABF6-07B942375561}"/>
                  </a:ext>
                </a:extLst>
              </p:cNvPr>
              <p:cNvSpPr>
                <a:spLocks noChangeShapeType="1"/>
              </p:cNvSpPr>
              <p:nvPr userDrawn="1"/>
            </p:nvSpPr>
            <p:spPr bwMode="auto">
              <a:xfrm>
                <a:off x="420954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26" name="Line 62">
                <a:extLst>
                  <a:ext uri="{FF2B5EF4-FFF2-40B4-BE49-F238E27FC236}">
                    <a16:creationId xmlns:a16="http://schemas.microsoft.com/office/drawing/2014/main" id="{030B4BD7-7599-44B1-8074-D5431EC3F5EB}"/>
                  </a:ext>
                </a:extLst>
              </p:cNvPr>
              <p:cNvSpPr>
                <a:spLocks noChangeShapeType="1"/>
              </p:cNvSpPr>
              <p:nvPr userDrawn="1"/>
            </p:nvSpPr>
            <p:spPr bwMode="auto">
              <a:xfrm>
                <a:off x="435353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27" name="Line 63">
                <a:extLst>
                  <a:ext uri="{FF2B5EF4-FFF2-40B4-BE49-F238E27FC236}">
                    <a16:creationId xmlns:a16="http://schemas.microsoft.com/office/drawing/2014/main" id="{4595D81E-7D18-4885-B662-9E134883C21E}"/>
                  </a:ext>
                </a:extLst>
              </p:cNvPr>
              <p:cNvSpPr>
                <a:spLocks noChangeShapeType="1"/>
              </p:cNvSpPr>
              <p:nvPr userDrawn="1"/>
            </p:nvSpPr>
            <p:spPr bwMode="auto">
              <a:xfrm>
                <a:off x="449753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28" name="Line 64">
                <a:extLst>
                  <a:ext uri="{FF2B5EF4-FFF2-40B4-BE49-F238E27FC236}">
                    <a16:creationId xmlns:a16="http://schemas.microsoft.com/office/drawing/2014/main" id="{9D7EEAE3-EB7B-4CAB-8D29-74B01BF77DA7}"/>
                  </a:ext>
                </a:extLst>
              </p:cNvPr>
              <p:cNvSpPr>
                <a:spLocks noChangeShapeType="1"/>
              </p:cNvSpPr>
              <p:nvPr userDrawn="1"/>
            </p:nvSpPr>
            <p:spPr bwMode="auto">
              <a:xfrm>
                <a:off x="464152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29" name="Line 65">
                <a:extLst>
                  <a:ext uri="{FF2B5EF4-FFF2-40B4-BE49-F238E27FC236}">
                    <a16:creationId xmlns:a16="http://schemas.microsoft.com/office/drawing/2014/main" id="{0F246FB1-7AE4-4FC2-ADF0-AEC7C07561B7}"/>
                  </a:ext>
                </a:extLst>
              </p:cNvPr>
              <p:cNvSpPr>
                <a:spLocks noChangeShapeType="1"/>
              </p:cNvSpPr>
              <p:nvPr userDrawn="1"/>
            </p:nvSpPr>
            <p:spPr bwMode="auto">
              <a:xfrm>
                <a:off x="478551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30" name="Line 66">
                <a:extLst>
                  <a:ext uri="{FF2B5EF4-FFF2-40B4-BE49-F238E27FC236}">
                    <a16:creationId xmlns:a16="http://schemas.microsoft.com/office/drawing/2014/main" id="{F57F2CE7-B513-47B5-9D3D-A274C47CC757}"/>
                  </a:ext>
                </a:extLst>
              </p:cNvPr>
              <p:cNvSpPr>
                <a:spLocks noChangeShapeType="1"/>
              </p:cNvSpPr>
              <p:nvPr userDrawn="1"/>
            </p:nvSpPr>
            <p:spPr bwMode="auto">
              <a:xfrm>
                <a:off x="492950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31" name="Line 67">
                <a:extLst>
                  <a:ext uri="{FF2B5EF4-FFF2-40B4-BE49-F238E27FC236}">
                    <a16:creationId xmlns:a16="http://schemas.microsoft.com/office/drawing/2014/main" id="{9040D867-6020-46C6-8856-42B9EE18A29D}"/>
                  </a:ext>
                </a:extLst>
              </p:cNvPr>
              <p:cNvSpPr>
                <a:spLocks noChangeShapeType="1"/>
              </p:cNvSpPr>
              <p:nvPr userDrawn="1"/>
            </p:nvSpPr>
            <p:spPr bwMode="auto">
              <a:xfrm>
                <a:off x="507349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32" name="Line 68">
                <a:extLst>
                  <a:ext uri="{FF2B5EF4-FFF2-40B4-BE49-F238E27FC236}">
                    <a16:creationId xmlns:a16="http://schemas.microsoft.com/office/drawing/2014/main" id="{F353CD92-5CA1-4C0F-8661-E074AB491295}"/>
                  </a:ext>
                </a:extLst>
              </p:cNvPr>
              <p:cNvSpPr>
                <a:spLocks noChangeShapeType="1"/>
              </p:cNvSpPr>
              <p:nvPr userDrawn="1"/>
            </p:nvSpPr>
            <p:spPr bwMode="auto">
              <a:xfrm>
                <a:off x="521748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33" name="Line 69">
                <a:extLst>
                  <a:ext uri="{FF2B5EF4-FFF2-40B4-BE49-F238E27FC236}">
                    <a16:creationId xmlns:a16="http://schemas.microsoft.com/office/drawing/2014/main" id="{0D038A48-2468-4083-ABDA-2013B92143E0}"/>
                  </a:ext>
                </a:extLst>
              </p:cNvPr>
              <p:cNvSpPr>
                <a:spLocks noChangeShapeType="1"/>
              </p:cNvSpPr>
              <p:nvPr userDrawn="1"/>
            </p:nvSpPr>
            <p:spPr bwMode="auto">
              <a:xfrm>
                <a:off x="536147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34" name="Line 70">
                <a:extLst>
                  <a:ext uri="{FF2B5EF4-FFF2-40B4-BE49-F238E27FC236}">
                    <a16:creationId xmlns:a16="http://schemas.microsoft.com/office/drawing/2014/main" id="{BAF64418-9CE6-467B-8BF0-9E2B368CB22E}"/>
                  </a:ext>
                </a:extLst>
              </p:cNvPr>
              <p:cNvSpPr>
                <a:spLocks noChangeShapeType="1"/>
              </p:cNvSpPr>
              <p:nvPr userDrawn="1"/>
            </p:nvSpPr>
            <p:spPr bwMode="auto">
              <a:xfrm>
                <a:off x="564945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35" name="Line 71">
                <a:extLst>
                  <a:ext uri="{FF2B5EF4-FFF2-40B4-BE49-F238E27FC236}">
                    <a16:creationId xmlns:a16="http://schemas.microsoft.com/office/drawing/2014/main" id="{B08E98E2-2275-4757-AF6A-CEA7367028EB}"/>
                  </a:ext>
                </a:extLst>
              </p:cNvPr>
              <p:cNvSpPr>
                <a:spLocks noChangeShapeType="1"/>
              </p:cNvSpPr>
              <p:nvPr userDrawn="1"/>
            </p:nvSpPr>
            <p:spPr bwMode="auto">
              <a:xfrm>
                <a:off x="579344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36" name="Line 72">
                <a:extLst>
                  <a:ext uri="{FF2B5EF4-FFF2-40B4-BE49-F238E27FC236}">
                    <a16:creationId xmlns:a16="http://schemas.microsoft.com/office/drawing/2014/main" id="{BAF0F2BB-8D3E-4967-B761-CA8A2E97D03B}"/>
                  </a:ext>
                </a:extLst>
              </p:cNvPr>
              <p:cNvSpPr>
                <a:spLocks noChangeShapeType="1"/>
              </p:cNvSpPr>
              <p:nvPr userDrawn="1"/>
            </p:nvSpPr>
            <p:spPr bwMode="auto">
              <a:xfrm>
                <a:off x="593744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37" name="Line 73">
                <a:extLst>
                  <a:ext uri="{FF2B5EF4-FFF2-40B4-BE49-F238E27FC236}">
                    <a16:creationId xmlns:a16="http://schemas.microsoft.com/office/drawing/2014/main" id="{723DDDCA-6CF4-4716-9D83-57D409851449}"/>
                  </a:ext>
                </a:extLst>
              </p:cNvPr>
              <p:cNvSpPr>
                <a:spLocks noChangeShapeType="1"/>
              </p:cNvSpPr>
              <p:nvPr userDrawn="1"/>
            </p:nvSpPr>
            <p:spPr bwMode="auto">
              <a:xfrm>
                <a:off x="608143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38" name="Line 74">
                <a:extLst>
                  <a:ext uri="{FF2B5EF4-FFF2-40B4-BE49-F238E27FC236}">
                    <a16:creationId xmlns:a16="http://schemas.microsoft.com/office/drawing/2014/main" id="{AAEFDC64-D696-421A-A86D-9EB4A4E11CA5}"/>
                  </a:ext>
                </a:extLst>
              </p:cNvPr>
              <p:cNvSpPr>
                <a:spLocks noChangeShapeType="1"/>
              </p:cNvSpPr>
              <p:nvPr userDrawn="1"/>
            </p:nvSpPr>
            <p:spPr bwMode="auto">
              <a:xfrm>
                <a:off x="622542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39" name="Line 75">
                <a:extLst>
                  <a:ext uri="{FF2B5EF4-FFF2-40B4-BE49-F238E27FC236}">
                    <a16:creationId xmlns:a16="http://schemas.microsoft.com/office/drawing/2014/main" id="{18106B5D-9A4D-4E6A-B509-CCFE36E6471B}"/>
                  </a:ext>
                </a:extLst>
              </p:cNvPr>
              <p:cNvSpPr>
                <a:spLocks noChangeShapeType="1"/>
              </p:cNvSpPr>
              <p:nvPr userDrawn="1"/>
            </p:nvSpPr>
            <p:spPr bwMode="auto">
              <a:xfrm>
                <a:off x="636941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40" name="Line 76">
                <a:extLst>
                  <a:ext uri="{FF2B5EF4-FFF2-40B4-BE49-F238E27FC236}">
                    <a16:creationId xmlns:a16="http://schemas.microsoft.com/office/drawing/2014/main" id="{BAFB4B40-3FCF-47E4-9472-C68AA657A83A}"/>
                  </a:ext>
                </a:extLst>
              </p:cNvPr>
              <p:cNvSpPr>
                <a:spLocks noChangeShapeType="1"/>
              </p:cNvSpPr>
              <p:nvPr userDrawn="1"/>
            </p:nvSpPr>
            <p:spPr bwMode="auto">
              <a:xfrm>
                <a:off x="651340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41" name="Line 77">
                <a:extLst>
                  <a:ext uri="{FF2B5EF4-FFF2-40B4-BE49-F238E27FC236}">
                    <a16:creationId xmlns:a16="http://schemas.microsoft.com/office/drawing/2014/main" id="{91AC1E62-A671-457A-B999-A9AD01C32097}"/>
                  </a:ext>
                </a:extLst>
              </p:cNvPr>
              <p:cNvSpPr>
                <a:spLocks noChangeShapeType="1"/>
              </p:cNvSpPr>
              <p:nvPr userDrawn="1"/>
            </p:nvSpPr>
            <p:spPr bwMode="auto">
              <a:xfrm>
                <a:off x="665739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42" name="Line 78">
                <a:extLst>
                  <a:ext uri="{FF2B5EF4-FFF2-40B4-BE49-F238E27FC236}">
                    <a16:creationId xmlns:a16="http://schemas.microsoft.com/office/drawing/2014/main" id="{EEE965B0-C6E6-4518-86CD-63D4B7EBA880}"/>
                  </a:ext>
                </a:extLst>
              </p:cNvPr>
              <p:cNvSpPr>
                <a:spLocks noChangeShapeType="1"/>
              </p:cNvSpPr>
              <p:nvPr userDrawn="1"/>
            </p:nvSpPr>
            <p:spPr bwMode="auto">
              <a:xfrm>
                <a:off x="680138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43" name="Line 79">
                <a:extLst>
                  <a:ext uri="{FF2B5EF4-FFF2-40B4-BE49-F238E27FC236}">
                    <a16:creationId xmlns:a16="http://schemas.microsoft.com/office/drawing/2014/main" id="{24997377-0B31-44D1-B937-DB15718E3166}"/>
                  </a:ext>
                </a:extLst>
              </p:cNvPr>
              <p:cNvSpPr>
                <a:spLocks noChangeShapeType="1"/>
              </p:cNvSpPr>
              <p:nvPr userDrawn="1"/>
            </p:nvSpPr>
            <p:spPr bwMode="auto">
              <a:xfrm>
                <a:off x="694537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44" name="Line 80">
                <a:extLst>
                  <a:ext uri="{FF2B5EF4-FFF2-40B4-BE49-F238E27FC236}">
                    <a16:creationId xmlns:a16="http://schemas.microsoft.com/office/drawing/2014/main" id="{D9108AD2-FE21-4DFA-98C7-9987526429BF}"/>
                  </a:ext>
                </a:extLst>
              </p:cNvPr>
              <p:cNvSpPr>
                <a:spLocks noChangeShapeType="1"/>
              </p:cNvSpPr>
              <p:nvPr userDrawn="1"/>
            </p:nvSpPr>
            <p:spPr bwMode="auto">
              <a:xfrm>
                <a:off x="708936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45" name="Line 81">
                <a:extLst>
                  <a:ext uri="{FF2B5EF4-FFF2-40B4-BE49-F238E27FC236}">
                    <a16:creationId xmlns:a16="http://schemas.microsoft.com/office/drawing/2014/main" id="{1CA5C353-7840-45EE-863A-10C278F5A325}"/>
                  </a:ext>
                </a:extLst>
              </p:cNvPr>
              <p:cNvSpPr>
                <a:spLocks noChangeShapeType="1"/>
              </p:cNvSpPr>
              <p:nvPr userDrawn="1"/>
            </p:nvSpPr>
            <p:spPr bwMode="auto">
              <a:xfrm>
                <a:off x="723335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46" name="Line 82">
                <a:extLst>
                  <a:ext uri="{FF2B5EF4-FFF2-40B4-BE49-F238E27FC236}">
                    <a16:creationId xmlns:a16="http://schemas.microsoft.com/office/drawing/2014/main" id="{26AFC1F5-9DCD-49DE-9CC8-D9D4F6233EF8}"/>
                  </a:ext>
                </a:extLst>
              </p:cNvPr>
              <p:cNvSpPr>
                <a:spLocks noChangeShapeType="1"/>
              </p:cNvSpPr>
              <p:nvPr userDrawn="1"/>
            </p:nvSpPr>
            <p:spPr bwMode="auto">
              <a:xfrm>
                <a:off x="737735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47" name="Line 83">
                <a:extLst>
                  <a:ext uri="{FF2B5EF4-FFF2-40B4-BE49-F238E27FC236}">
                    <a16:creationId xmlns:a16="http://schemas.microsoft.com/office/drawing/2014/main" id="{14B32CED-A602-42D5-A3B1-8FF2269F4501}"/>
                  </a:ext>
                </a:extLst>
              </p:cNvPr>
              <p:cNvSpPr>
                <a:spLocks noChangeShapeType="1"/>
              </p:cNvSpPr>
              <p:nvPr userDrawn="1"/>
            </p:nvSpPr>
            <p:spPr bwMode="auto">
              <a:xfrm>
                <a:off x="752134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48" name="Line 84">
                <a:extLst>
                  <a:ext uri="{FF2B5EF4-FFF2-40B4-BE49-F238E27FC236}">
                    <a16:creationId xmlns:a16="http://schemas.microsoft.com/office/drawing/2014/main" id="{8898D64B-560A-4FE6-A65E-5FDEE2787597}"/>
                  </a:ext>
                </a:extLst>
              </p:cNvPr>
              <p:cNvSpPr>
                <a:spLocks noChangeShapeType="1"/>
              </p:cNvSpPr>
              <p:nvPr userDrawn="1"/>
            </p:nvSpPr>
            <p:spPr bwMode="auto">
              <a:xfrm>
                <a:off x="766533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49" name="Line 85">
                <a:extLst>
                  <a:ext uri="{FF2B5EF4-FFF2-40B4-BE49-F238E27FC236}">
                    <a16:creationId xmlns:a16="http://schemas.microsoft.com/office/drawing/2014/main" id="{DE3EB8DA-494D-48D7-9D5A-041A02840615}"/>
                  </a:ext>
                </a:extLst>
              </p:cNvPr>
              <p:cNvSpPr>
                <a:spLocks noChangeShapeType="1"/>
              </p:cNvSpPr>
              <p:nvPr userDrawn="1"/>
            </p:nvSpPr>
            <p:spPr bwMode="auto">
              <a:xfrm>
                <a:off x="780932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50" name="Line 86">
                <a:extLst>
                  <a:ext uri="{FF2B5EF4-FFF2-40B4-BE49-F238E27FC236}">
                    <a16:creationId xmlns:a16="http://schemas.microsoft.com/office/drawing/2014/main" id="{090115F5-7C62-42C7-915F-569C75B502BF}"/>
                  </a:ext>
                </a:extLst>
              </p:cNvPr>
              <p:cNvSpPr>
                <a:spLocks noChangeShapeType="1"/>
              </p:cNvSpPr>
              <p:nvPr userDrawn="1"/>
            </p:nvSpPr>
            <p:spPr bwMode="auto">
              <a:xfrm>
                <a:off x="795331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51" name="Line 87">
                <a:extLst>
                  <a:ext uri="{FF2B5EF4-FFF2-40B4-BE49-F238E27FC236}">
                    <a16:creationId xmlns:a16="http://schemas.microsoft.com/office/drawing/2014/main" id="{07150042-95BE-4CDF-8FFB-4CB35B404708}"/>
                  </a:ext>
                </a:extLst>
              </p:cNvPr>
              <p:cNvSpPr>
                <a:spLocks noChangeShapeType="1"/>
              </p:cNvSpPr>
              <p:nvPr userDrawn="1"/>
            </p:nvSpPr>
            <p:spPr bwMode="auto">
              <a:xfrm>
                <a:off x="809730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52" name="Line 88">
                <a:extLst>
                  <a:ext uri="{FF2B5EF4-FFF2-40B4-BE49-F238E27FC236}">
                    <a16:creationId xmlns:a16="http://schemas.microsoft.com/office/drawing/2014/main" id="{4D5B66A5-264B-4795-ADBD-502ED4E9C0E0}"/>
                  </a:ext>
                </a:extLst>
              </p:cNvPr>
              <p:cNvSpPr>
                <a:spLocks noChangeShapeType="1"/>
              </p:cNvSpPr>
              <p:nvPr userDrawn="1"/>
            </p:nvSpPr>
            <p:spPr bwMode="auto">
              <a:xfrm>
                <a:off x="824129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53" name="Line 89">
                <a:extLst>
                  <a:ext uri="{FF2B5EF4-FFF2-40B4-BE49-F238E27FC236}">
                    <a16:creationId xmlns:a16="http://schemas.microsoft.com/office/drawing/2014/main" id="{24BF882A-B84D-4511-B50C-111B07E51870}"/>
                  </a:ext>
                </a:extLst>
              </p:cNvPr>
              <p:cNvSpPr>
                <a:spLocks noChangeShapeType="1"/>
              </p:cNvSpPr>
              <p:nvPr userDrawn="1"/>
            </p:nvSpPr>
            <p:spPr bwMode="auto">
              <a:xfrm>
                <a:off x="838528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54" name="Line 90">
                <a:extLst>
                  <a:ext uri="{FF2B5EF4-FFF2-40B4-BE49-F238E27FC236}">
                    <a16:creationId xmlns:a16="http://schemas.microsoft.com/office/drawing/2014/main" id="{E5B34C9D-6C85-473E-B998-6581E2216D0E}"/>
                  </a:ext>
                </a:extLst>
              </p:cNvPr>
              <p:cNvSpPr>
                <a:spLocks noChangeShapeType="1"/>
              </p:cNvSpPr>
              <p:nvPr userDrawn="1"/>
            </p:nvSpPr>
            <p:spPr bwMode="auto">
              <a:xfrm>
                <a:off x="852927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55" name="Line 91">
                <a:extLst>
                  <a:ext uri="{FF2B5EF4-FFF2-40B4-BE49-F238E27FC236}">
                    <a16:creationId xmlns:a16="http://schemas.microsoft.com/office/drawing/2014/main" id="{44595B99-1CD9-464F-88A0-268D2EA0DDAF}"/>
                  </a:ext>
                </a:extLst>
              </p:cNvPr>
              <p:cNvSpPr>
                <a:spLocks noChangeShapeType="1"/>
              </p:cNvSpPr>
              <p:nvPr userDrawn="1"/>
            </p:nvSpPr>
            <p:spPr bwMode="auto">
              <a:xfrm>
                <a:off x="867326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56" name="Line 92">
                <a:extLst>
                  <a:ext uri="{FF2B5EF4-FFF2-40B4-BE49-F238E27FC236}">
                    <a16:creationId xmlns:a16="http://schemas.microsoft.com/office/drawing/2014/main" id="{EF9327C4-BC85-4DF3-9D0C-DF77C23C79C2}"/>
                  </a:ext>
                </a:extLst>
              </p:cNvPr>
              <p:cNvSpPr>
                <a:spLocks noChangeShapeType="1"/>
              </p:cNvSpPr>
              <p:nvPr userDrawn="1"/>
            </p:nvSpPr>
            <p:spPr bwMode="auto">
              <a:xfrm>
                <a:off x="881726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57" name="Line 93">
                <a:extLst>
                  <a:ext uri="{FF2B5EF4-FFF2-40B4-BE49-F238E27FC236}">
                    <a16:creationId xmlns:a16="http://schemas.microsoft.com/office/drawing/2014/main" id="{C52B8491-D39D-4464-9861-2C3197ED8FB1}"/>
                  </a:ext>
                </a:extLst>
              </p:cNvPr>
              <p:cNvSpPr>
                <a:spLocks noChangeShapeType="1"/>
              </p:cNvSpPr>
              <p:nvPr userDrawn="1"/>
            </p:nvSpPr>
            <p:spPr bwMode="auto">
              <a:xfrm>
                <a:off x="896125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58" name="Line 94">
                <a:extLst>
                  <a:ext uri="{FF2B5EF4-FFF2-40B4-BE49-F238E27FC236}">
                    <a16:creationId xmlns:a16="http://schemas.microsoft.com/office/drawing/2014/main" id="{F3C1B3B6-065E-4FA1-924E-4932FA75F3EC}"/>
                  </a:ext>
                </a:extLst>
              </p:cNvPr>
              <p:cNvSpPr>
                <a:spLocks noChangeShapeType="1"/>
              </p:cNvSpPr>
              <p:nvPr userDrawn="1"/>
            </p:nvSpPr>
            <p:spPr bwMode="auto">
              <a:xfrm>
                <a:off x="910524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59" name="Line 95">
                <a:extLst>
                  <a:ext uri="{FF2B5EF4-FFF2-40B4-BE49-F238E27FC236}">
                    <a16:creationId xmlns:a16="http://schemas.microsoft.com/office/drawing/2014/main" id="{30A7F764-5474-4681-ADEE-195CCB1CDA90}"/>
                  </a:ext>
                </a:extLst>
              </p:cNvPr>
              <p:cNvSpPr>
                <a:spLocks noChangeShapeType="1"/>
              </p:cNvSpPr>
              <p:nvPr userDrawn="1"/>
            </p:nvSpPr>
            <p:spPr bwMode="auto">
              <a:xfrm>
                <a:off x="924923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60" name="Line 96">
                <a:extLst>
                  <a:ext uri="{FF2B5EF4-FFF2-40B4-BE49-F238E27FC236}">
                    <a16:creationId xmlns:a16="http://schemas.microsoft.com/office/drawing/2014/main" id="{3B41F62B-F78D-4258-B192-ED82846047B7}"/>
                  </a:ext>
                </a:extLst>
              </p:cNvPr>
              <p:cNvSpPr>
                <a:spLocks noChangeShapeType="1"/>
              </p:cNvSpPr>
              <p:nvPr userDrawn="1"/>
            </p:nvSpPr>
            <p:spPr bwMode="auto">
              <a:xfrm>
                <a:off x="939322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61" name="Line 97">
                <a:extLst>
                  <a:ext uri="{FF2B5EF4-FFF2-40B4-BE49-F238E27FC236}">
                    <a16:creationId xmlns:a16="http://schemas.microsoft.com/office/drawing/2014/main" id="{2DC9E165-C10D-4D83-9EF1-A5082CA9ACAE}"/>
                  </a:ext>
                </a:extLst>
              </p:cNvPr>
              <p:cNvSpPr>
                <a:spLocks noChangeShapeType="1"/>
              </p:cNvSpPr>
              <p:nvPr userDrawn="1"/>
            </p:nvSpPr>
            <p:spPr bwMode="auto">
              <a:xfrm>
                <a:off x="953721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62" name="Line 98">
                <a:extLst>
                  <a:ext uri="{FF2B5EF4-FFF2-40B4-BE49-F238E27FC236}">
                    <a16:creationId xmlns:a16="http://schemas.microsoft.com/office/drawing/2014/main" id="{4C420AD3-BC41-430F-A995-2E86A183D761}"/>
                  </a:ext>
                </a:extLst>
              </p:cNvPr>
              <p:cNvSpPr>
                <a:spLocks noChangeShapeType="1"/>
              </p:cNvSpPr>
              <p:nvPr userDrawn="1"/>
            </p:nvSpPr>
            <p:spPr bwMode="auto">
              <a:xfrm>
                <a:off x="968120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63" name="Line 99">
                <a:extLst>
                  <a:ext uri="{FF2B5EF4-FFF2-40B4-BE49-F238E27FC236}">
                    <a16:creationId xmlns:a16="http://schemas.microsoft.com/office/drawing/2014/main" id="{7D129CCC-152F-4AB2-AE1B-A27D9C38917B}"/>
                  </a:ext>
                </a:extLst>
              </p:cNvPr>
              <p:cNvSpPr>
                <a:spLocks noChangeShapeType="1"/>
              </p:cNvSpPr>
              <p:nvPr userDrawn="1"/>
            </p:nvSpPr>
            <p:spPr bwMode="auto">
              <a:xfrm>
                <a:off x="118573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64" name="Line 100">
                <a:extLst>
                  <a:ext uri="{FF2B5EF4-FFF2-40B4-BE49-F238E27FC236}">
                    <a16:creationId xmlns:a16="http://schemas.microsoft.com/office/drawing/2014/main" id="{6BA0EE88-775D-4DED-AAA9-0F84326588B0}"/>
                  </a:ext>
                </a:extLst>
              </p:cNvPr>
              <p:cNvSpPr>
                <a:spLocks noChangeShapeType="1"/>
              </p:cNvSpPr>
              <p:nvPr userDrawn="1"/>
            </p:nvSpPr>
            <p:spPr bwMode="auto">
              <a:xfrm>
                <a:off x="982519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65" name="Line 103">
                <a:extLst>
                  <a:ext uri="{FF2B5EF4-FFF2-40B4-BE49-F238E27FC236}">
                    <a16:creationId xmlns:a16="http://schemas.microsoft.com/office/drawing/2014/main" id="{1B7CC1FA-EF48-429B-800A-C666B45F97D7}"/>
                  </a:ext>
                </a:extLst>
              </p:cNvPr>
              <p:cNvSpPr>
                <a:spLocks noChangeShapeType="1"/>
              </p:cNvSpPr>
              <p:nvPr userDrawn="1"/>
            </p:nvSpPr>
            <p:spPr bwMode="auto">
              <a:xfrm>
                <a:off x="5505467" y="613151"/>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66" name="Line 99">
                <a:extLst>
                  <a:ext uri="{FF2B5EF4-FFF2-40B4-BE49-F238E27FC236}">
                    <a16:creationId xmlns:a16="http://schemas.microsoft.com/office/drawing/2014/main" id="{C39D7A7B-875D-43E7-AA15-D0D41D5A20AC}"/>
                  </a:ext>
                </a:extLst>
              </p:cNvPr>
              <p:cNvSpPr>
                <a:spLocks noChangeShapeType="1"/>
              </p:cNvSpPr>
              <p:nvPr userDrawn="1"/>
            </p:nvSpPr>
            <p:spPr bwMode="auto">
              <a:xfrm>
                <a:off x="104174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67" name="Line 99">
                <a:extLst>
                  <a:ext uri="{FF2B5EF4-FFF2-40B4-BE49-F238E27FC236}">
                    <a16:creationId xmlns:a16="http://schemas.microsoft.com/office/drawing/2014/main" id="{4A221A8F-AA8C-429F-99F2-D9ACCFDE2C97}"/>
                  </a:ext>
                </a:extLst>
              </p:cNvPr>
              <p:cNvSpPr>
                <a:spLocks noChangeShapeType="1"/>
              </p:cNvSpPr>
              <p:nvPr userDrawn="1"/>
            </p:nvSpPr>
            <p:spPr bwMode="auto">
              <a:xfrm>
                <a:off x="89775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68" name="Line 100">
                <a:extLst>
                  <a:ext uri="{FF2B5EF4-FFF2-40B4-BE49-F238E27FC236}">
                    <a16:creationId xmlns:a16="http://schemas.microsoft.com/office/drawing/2014/main" id="{1B79F200-A8BA-489D-9E77-C350590CE1E3}"/>
                  </a:ext>
                </a:extLst>
              </p:cNvPr>
              <p:cNvSpPr>
                <a:spLocks noChangeShapeType="1"/>
              </p:cNvSpPr>
              <p:nvPr userDrawn="1"/>
            </p:nvSpPr>
            <p:spPr bwMode="auto">
              <a:xfrm>
                <a:off x="996919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69" name="Line 99">
                <a:extLst>
                  <a:ext uri="{FF2B5EF4-FFF2-40B4-BE49-F238E27FC236}">
                    <a16:creationId xmlns:a16="http://schemas.microsoft.com/office/drawing/2014/main" id="{9A9BC62E-DEA8-496F-9E8B-1B999891A049}"/>
                  </a:ext>
                </a:extLst>
              </p:cNvPr>
              <p:cNvSpPr>
                <a:spLocks noChangeShapeType="1"/>
              </p:cNvSpPr>
              <p:nvPr userDrawn="1"/>
            </p:nvSpPr>
            <p:spPr bwMode="auto">
              <a:xfrm>
                <a:off x="32179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70" name="Line 99">
                <a:extLst>
                  <a:ext uri="{FF2B5EF4-FFF2-40B4-BE49-F238E27FC236}">
                    <a16:creationId xmlns:a16="http://schemas.microsoft.com/office/drawing/2014/main" id="{BC335BF3-4274-4A7A-B852-B31B51C45ABF}"/>
                  </a:ext>
                </a:extLst>
              </p:cNvPr>
              <p:cNvSpPr>
                <a:spLocks noChangeShapeType="1"/>
              </p:cNvSpPr>
              <p:nvPr userDrawn="1"/>
            </p:nvSpPr>
            <p:spPr bwMode="auto">
              <a:xfrm>
                <a:off x="17780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71" name="Line 99">
                <a:extLst>
                  <a:ext uri="{FF2B5EF4-FFF2-40B4-BE49-F238E27FC236}">
                    <a16:creationId xmlns:a16="http://schemas.microsoft.com/office/drawing/2014/main" id="{940DEF4C-4D14-40D8-A28C-36C47C1FFE43}"/>
                  </a:ext>
                </a:extLst>
              </p:cNvPr>
              <p:cNvSpPr>
                <a:spLocks noChangeShapeType="1"/>
              </p:cNvSpPr>
              <p:nvPr userDrawn="1"/>
            </p:nvSpPr>
            <p:spPr bwMode="auto">
              <a:xfrm>
                <a:off x="60977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72" name="Line 99">
                <a:extLst>
                  <a:ext uri="{FF2B5EF4-FFF2-40B4-BE49-F238E27FC236}">
                    <a16:creationId xmlns:a16="http://schemas.microsoft.com/office/drawing/2014/main" id="{71D8B819-6FF4-4244-975C-DF2F219F8F3F}"/>
                  </a:ext>
                </a:extLst>
              </p:cNvPr>
              <p:cNvSpPr>
                <a:spLocks noChangeShapeType="1"/>
              </p:cNvSpPr>
              <p:nvPr userDrawn="1"/>
            </p:nvSpPr>
            <p:spPr bwMode="auto">
              <a:xfrm>
                <a:off x="46578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73" name="Line 99">
                <a:extLst>
                  <a:ext uri="{FF2B5EF4-FFF2-40B4-BE49-F238E27FC236}">
                    <a16:creationId xmlns:a16="http://schemas.microsoft.com/office/drawing/2014/main" id="{29ADFD8F-4616-40E9-BE5A-9A5DDF4C845E}"/>
                  </a:ext>
                </a:extLst>
              </p:cNvPr>
              <p:cNvSpPr>
                <a:spLocks noChangeShapeType="1"/>
              </p:cNvSpPr>
              <p:nvPr userDrawn="1"/>
            </p:nvSpPr>
            <p:spPr bwMode="auto">
              <a:xfrm>
                <a:off x="75376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74" name="Line 100">
                <a:extLst>
                  <a:ext uri="{FF2B5EF4-FFF2-40B4-BE49-F238E27FC236}">
                    <a16:creationId xmlns:a16="http://schemas.microsoft.com/office/drawing/2014/main" id="{C8F65069-8B3E-410E-BFB0-329AB5A58C49}"/>
                  </a:ext>
                </a:extLst>
              </p:cNvPr>
              <p:cNvSpPr>
                <a:spLocks noChangeShapeType="1"/>
              </p:cNvSpPr>
              <p:nvPr userDrawn="1"/>
            </p:nvSpPr>
            <p:spPr bwMode="auto">
              <a:xfrm>
                <a:off x="1011363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75" name="Line 100">
                <a:extLst>
                  <a:ext uri="{FF2B5EF4-FFF2-40B4-BE49-F238E27FC236}">
                    <a16:creationId xmlns:a16="http://schemas.microsoft.com/office/drawing/2014/main" id="{3957CFDD-1A24-41AD-AC46-02B96736D4F9}"/>
                  </a:ext>
                </a:extLst>
              </p:cNvPr>
              <p:cNvSpPr>
                <a:spLocks noChangeShapeType="1"/>
              </p:cNvSpPr>
              <p:nvPr userDrawn="1"/>
            </p:nvSpPr>
            <p:spPr bwMode="auto">
              <a:xfrm>
                <a:off x="1025807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76" name="Line 100">
                <a:extLst>
                  <a:ext uri="{FF2B5EF4-FFF2-40B4-BE49-F238E27FC236}">
                    <a16:creationId xmlns:a16="http://schemas.microsoft.com/office/drawing/2014/main" id="{A64D2D0B-0CD8-4B73-9AA1-49902EB1BFD3}"/>
                  </a:ext>
                </a:extLst>
              </p:cNvPr>
              <p:cNvSpPr>
                <a:spLocks noChangeShapeType="1"/>
              </p:cNvSpPr>
              <p:nvPr userDrawn="1"/>
            </p:nvSpPr>
            <p:spPr bwMode="auto">
              <a:xfrm>
                <a:off x="1040206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77" name="Line 100">
                <a:extLst>
                  <a:ext uri="{FF2B5EF4-FFF2-40B4-BE49-F238E27FC236}">
                    <a16:creationId xmlns:a16="http://schemas.microsoft.com/office/drawing/2014/main" id="{6AB7AC07-4830-4DE3-B49F-37FAA2CE1C05}"/>
                  </a:ext>
                </a:extLst>
              </p:cNvPr>
              <p:cNvSpPr>
                <a:spLocks noChangeShapeType="1"/>
              </p:cNvSpPr>
              <p:nvPr userDrawn="1"/>
            </p:nvSpPr>
            <p:spPr bwMode="auto">
              <a:xfrm>
                <a:off x="1054606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grpSp>
      </p:grpSp>
      <p:sp>
        <p:nvSpPr>
          <p:cNvPr id="125" name="テキスト ボックス 124">
            <a:extLst>
              <a:ext uri="{FF2B5EF4-FFF2-40B4-BE49-F238E27FC236}">
                <a16:creationId xmlns:a16="http://schemas.microsoft.com/office/drawing/2014/main" id="{937F69D0-D389-5B6C-6A77-D30AF8BE2EE2}"/>
              </a:ext>
            </a:extLst>
          </p:cNvPr>
          <p:cNvSpPr txBox="1"/>
          <p:nvPr userDrawn="1"/>
        </p:nvSpPr>
        <p:spPr>
          <a:xfrm>
            <a:off x="9417050" y="6581775"/>
            <a:ext cx="212726" cy="171450"/>
          </a:xfrm>
          <a:prstGeom prst="rect">
            <a:avLst/>
          </a:prstGeom>
          <a:solidFill>
            <a:srgbClr val="009C89"/>
          </a:solidFill>
          <a:ln>
            <a:solidFill>
              <a:srgbClr val="009C89"/>
            </a:solidFill>
          </a:ln>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74F82C6A-9175-4A50-88BA-7A6690A5AB63}" type="slidenum">
              <a:rPr kumimoji="1" lang="ja-JP" altLang="en-US" sz="130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ctr" eaLnBrk="1" hangingPunct="1">
                <a:defRPr/>
              </a:pPr>
              <a:t>‹#›</a:t>
            </a:fld>
            <a:endParaRPr kumimoji="1" lang="ja-JP" altLang="en-US" sz="1300" dirty="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668914109"/>
      </p:ext>
    </p:extLst>
  </p:cSld>
  <p:clrMap bg1="lt1" tx1="dk1" bg2="lt2" tx2="dk2" accent1="accent1" accent2="accent2" accent3="accent3" accent4="accent4" accent5="accent5" accent6="accent6" hlink="hlink" folHlink="folHlink"/>
  <p:sldLayoutIdLst>
    <p:sldLayoutId id="2147573895" r:id="rId1"/>
    <p:sldLayoutId id="2147573896" r:id="rId2"/>
    <p:sldLayoutId id="2147573897" r:id="rId3"/>
    <p:sldLayoutId id="2147573898" r:id="rId4"/>
    <p:sldLayoutId id="2147573899" r:id="rId5"/>
    <p:sldLayoutId id="2147573900" r:id="rId6"/>
    <p:sldLayoutId id="2147573901" r:id="rId7"/>
    <p:sldLayoutId id="2147573902" r:id="rId8"/>
    <p:sldLayoutId id="2147573903" r:id="rId9"/>
    <p:sldLayoutId id="2147573904" r:id="rId10"/>
    <p:sldLayoutId id="2147573905" r:id="rId11"/>
    <p:sldLayoutId id="2147573906" r:id="rId12"/>
    <p:sldLayoutId id="2147573907" r:id="rId13"/>
    <p:sldLayoutId id="2147573908" r:id="rId14"/>
    <p:sldLayoutId id="2147573909" r:id="rId15"/>
    <p:sldLayoutId id="2147573910" r:id="rId16"/>
    <p:sldLayoutId id="2147573911" r:id="rId17"/>
    <p:sldLayoutId id="2147573912" r:id="rId18"/>
  </p:sldLayoutIdLst>
  <p:hf hdr="0" ftr="0" dt="0"/>
  <p:txStyles>
    <p:titleStyle>
      <a:lvl1pPr algn="ctr" defTabSz="844088" rtl="0" eaLnBrk="1" latinLnBrk="0" hangingPunct="1">
        <a:lnSpc>
          <a:spcPct val="90000"/>
        </a:lnSpc>
        <a:spcBef>
          <a:spcPct val="0"/>
        </a:spcBef>
        <a:buNone/>
        <a:defRPr kumimoji="1" sz="4062" kern="1200">
          <a:solidFill>
            <a:schemeClr val="tx1"/>
          </a:solidFill>
          <a:latin typeface="+mj-lt"/>
          <a:ea typeface="+mj-ea"/>
          <a:cs typeface="+mj-cs"/>
        </a:defRPr>
      </a:lvl1pPr>
    </p:titleStyle>
    <p:bodyStyle>
      <a:lvl1pPr marL="0" indent="0" algn="ctr" defTabSz="844088" rtl="0" eaLnBrk="1" latinLnBrk="0" hangingPunct="1">
        <a:lnSpc>
          <a:spcPct val="90000"/>
        </a:lnSpc>
        <a:spcBef>
          <a:spcPts val="923"/>
        </a:spcBef>
        <a:buFontTx/>
        <a:buNone/>
        <a:defRPr kumimoji="1" sz="2585" kern="1200">
          <a:solidFill>
            <a:schemeClr val="tx1"/>
          </a:solidFill>
          <a:latin typeface="+mn-lt"/>
          <a:ea typeface="+mn-ea"/>
          <a:cs typeface="+mn-cs"/>
        </a:defRPr>
      </a:lvl1pPr>
      <a:lvl2pPr marL="0" indent="0" algn="l" defTabSz="844088" rtl="0" eaLnBrk="1" latinLnBrk="0" hangingPunct="1">
        <a:lnSpc>
          <a:spcPct val="90000"/>
        </a:lnSpc>
        <a:spcBef>
          <a:spcPts val="462"/>
        </a:spcBef>
        <a:buFontTx/>
        <a:buNone/>
        <a:defRPr kumimoji="1" sz="2215" kern="1200">
          <a:solidFill>
            <a:schemeClr val="tx1"/>
          </a:solidFill>
          <a:latin typeface="+mn-lt"/>
          <a:ea typeface="+mn-ea"/>
          <a:cs typeface="+mn-cs"/>
        </a:defRPr>
      </a:lvl2pPr>
      <a:lvl3pPr marL="0" indent="0" algn="l" defTabSz="844088" rtl="0" eaLnBrk="1" latinLnBrk="0" hangingPunct="1">
        <a:lnSpc>
          <a:spcPct val="90000"/>
        </a:lnSpc>
        <a:spcBef>
          <a:spcPts val="462"/>
        </a:spcBef>
        <a:buFontTx/>
        <a:buNone/>
        <a:defRPr kumimoji="1" sz="1846" kern="1200">
          <a:solidFill>
            <a:schemeClr val="tx1"/>
          </a:solidFill>
          <a:latin typeface="+mn-lt"/>
          <a:ea typeface="+mn-ea"/>
          <a:cs typeface="+mn-cs"/>
        </a:defRPr>
      </a:lvl3pPr>
      <a:lvl4pPr marL="0" indent="0" algn="l" defTabSz="844088" rtl="0" eaLnBrk="1" latinLnBrk="0" hangingPunct="1">
        <a:lnSpc>
          <a:spcPct val="90000"/>
        </a:lnSpc>
        <a:spcBef>
          <a:spcPts val="462"/>
        </a:spcBef>
        <a:buFontTx/>
        <a:buNone/>
        <a:defRPr kumimoji="1" sz="1662" kern="1200">
          <a:solidFill>
            <a:schemeClr val="tx1"/>
          </a:solidFill>
          <a:latin typeface="+mn-lt"/>
          <a:ea typeface="+mn-ea"/>
          <a:cs typeface="+mn-cs"/>
        </a:defRPr>
      </a:lvl4pPr>
      <a:lvl5pPr marL="0" indent="0" algn="l" defTabSz="844088" rtl="0" eaLnBrk="1" latinLnBrk="0" hangingPunct="1">
        <a:lnSpc>
          <a:spcPct val="90000"/>
        </a:lnSpc>
        <a:spcBef>
          <a:spcPts val="462"/>
        </a:spcBef>
        <a:buFontTx/>
        <a:buNone/>
        <a:defRPr kumimoji="1" sz="1662" kern="1200">
          <a:solidFill>
            <a:schemeClr val="tx1"/>
          </a:solidFill>
          <a:latin typeface="+mn-lt"/>
          <a:ea typeface="+mn-ea"/>
          <a:cs typeface="+mn-cs"/>
        </a:defRPr>
      </a:lvl5pPr>
      <a:lvl6pPr marL="2321243" indent="-211023" algn="l" defTabSz="844088"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6pPr>
      <a:lvl7pPr marL="2743286" indent="-211023" algn="l" defTabSz="844088"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7pPr>
      <a:lvl8pPr marL="3165331" indent="-211023" algn="l" defTabSz="844088"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8pPr>
      <a:lvl9pPr marL="3587374" indent="-211023" algn="l" defTabSz="844088"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9pPr>
    </p:bodyStyle>
    <p:otherStyle>
      <a:defPPr>
        <a:defRPr lang="ja-JP"/>
      </a:defPPr>
      <a:lvl1pPr marL="0" algn="l" defTabSz="844088" rtl="0" eaLnBrk="1" latinLnBrk="0" hangingPunct="1">
        <a:defRPr kumimoji="1" sz="1662" kern="1200">
          <a:solidFill>
            <a:schemeClr val="tx1"/>
          </a:solidFill>
          <a:latin typeface="+mn-lt"/>
          <a:ea typeface="+mn-ea"/>
          <a:cs typeface="+mn-cs"/>
        </a:defRPr>
      </a:lvl1pPr>
      <a:lvl2pPr marL="422044" algn="l" defTabSz="844088" rtl="0" eaLnBrk="1" latinLnBrk="0" hangingPunct="1">
        <a:defRPr kumimoji="1" sz="1662" kern="1200">
          <a:solidFill>
            <a:schemeClr val="tx1"/>
          </a:solidFill>
          <a:latin typeface="+mn-lt"/>
          <a:ea typeface="+mn-ea"/>
          <a:cs typeface="+mn-cs"/>
        </a:defRPr>
      </a:lvl2pPr>
      <a:lvl3pPr marL="844088" algn="l" defTabSz="844088" rtl="0" eaLnBrk="1" latinLnBrk="0" hangingPunct="1">
        <a:defRPr kumimoji="1" sz="1662" kern="1200">
          <a:solidFill>
            <a:schemeClr val="tx1"/>
          </a:solidFill>
          <a:latin typeface="+mn-lt"/>
          <a:ea typeface="+mn-ea"/>
          <a:cs typeface="+mn-cs"/>
        </a:defRPr>
      </a:lvl3pPr>
      <a:lvl4pPr marL="1266132" algn="l" defTabSz="844088" rtl="0" eaLnBrk="1" latinLnBrk="0" hangingPunct="1">
        <a:defRPr kumimoji="1" sz="1662" kern="1200">
          <a:solidFill>
            <a:schemeClr val="tx1"/>
          </a:solidFill>
          <a:latin typeface="+mn-lt"/>
          <a:ea typeface="+mn-ea"/>
          <a:cs typeface="+mn-cs"/>
        </a:defRPr>
      </a:lvl4pPr>
      <a:lvl5pPr marL="1688176" algn="l" defTabSz="844088" rtl="0" eaLnBrk="1" latinLnBrk="0" hangingPunct="1">
        <a:defRPr kumimoji="1" sz="1662" kern="1200">
          <a:solidFill>
            <a:schemeClr val="tx1"/>
          </a:solidFill>
          <a:latin typeface="+mn-lt"/>
          <a:ea typeface="+mn-ea"/>
          <a:cs typeface="+mn-cs"/>
        </a:defRPr>
      </a:lvl5pPr>
      <a:lvl6pPr marL="2110220" algn="l" defTabSz="844088" rtl="0" eaLnBrk="1" latinLnBrk="0" hangingPunct="1">
        <a:defRPr kumimoji="1" sz="1662" kern="1200">
          <a:solidFill>
            <a:schemeClr val="tx1"/>
          </a:solidFill>
          <a:latin typeface="+mn-lt"/>
          <a:ea typeface="+mn-ea"/>
          <a:cs typeface="+mn-cs"/>
        </a:defRPr>
      </a:lvl6pPr>
      <a:lvl7pPr marL="2532265" algn="l" defTabSz="844088" rtl="0" eaLnBrk="1" latinLnBrk="0" hangingPunct="1">
        <a:defRPr kumimoji="1" sz="1662" kern="1200">
          <a:solidFill>
            <a:schemeClr val="tx1"/>
          </a:solidFill>
          <a:latin typeface="+mn-lt"/>
          <a:ea typeface="+mn-ea"/>
          <a:cs typeface="+mn-cs"/>
        </a:defRPr>
      </a:lvl7pPr>
      <a:lvl8pPr marL="2954309" algn="l" defTabSz="844088" rtl="0" eaLnBrk="1" latinLnBrk="0" hangingPunct="1">
        <a:defRPr kumimoji="1" sz="1662" kern="1200">
          <a:solidFill>
            <a:schemeClr val="tx1"/>
          </a:solidFill>
          <a:latin typeface="+mn-lt"/>
          <a:ea typeface="+mn-ea"/>
          <a:cs typeface="+mn-cs"/>
        </a:defRPr>
      </a:lvl8pPr>
      <a:lvl9pPr marL="3376353" algn="l" defTabSz="844088" rtl="0" eaLnBrk="1" latinLnBrk="0" hangingPunct="1">
        <a:defRPr kumimoji="1" sz="1662"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0" userDrawn="1">
          <p15:clr>
            <a:srgbClr val="F26B43"/>
          </p15:clr>
        </p15:guide>
        <p15:guide id="2" orient="horz" pos="2381" userDrawn="1">
          <p15:clr>
            <a:srgbClr val="F26B43"/>
          </p15:clr>
        </p15:guide>
        <p15:guide id="3" orient="horz" pos="22" userDrawn="1">
          <p15:clr>
            <a:srgbClr val="F26B43"/>
          </p15:clr>
        </p15:guide>
        <p15:guide id="4" orient="horz" pos="4649" userDrawn="1">
          <p15:clr>
            <a:srgbClr val="F26B43"/>
          </p15:clr>
        </p15:guide>
        <p15:guide id="5" pos="6633" userDrawn="1">
          <p15:clr>
            <a:srgbClr val="F26B43"/>
          </p15:clr>
        </p15:guide>
        <p15:guide id="6" pos="102" userDrawn="1">
          <p15:clr>
            <a:srgbClr val="F26B43"/>
          </p15:clr>
        </p15:guide>
      </p15:sldGuideLst>
    </p:ext>
  </p:extLst>
</p:sldMaster>
</file>

<file path=ppt/slides/_rels/slide1.xml.rels><?xml version="1.0" encoding="UTF-8" standalone="yes"?><Relationships xmlns="http://schemas.openxmlformats.org/package/2006/relationships"><Relationship Id="rId1" Target="../slideLayouts/slideLayout129.xml" Type="http://schemas.openxmlformats.org/officeDocument/2006/relationships/slideLayout"/></Relationships>
</file>

<file path=ppt/slides/_rels/slide10.xml.rels><?xml version="1.0" encoding="UTF-8" standalone="yes"?><Relationships xmlns="http://schemas.openxmlformats.org/package/2006/relationships"><Relationship Id="rId1" Target="../slideLayouts/slideLayout126.xml" Type="http://schemas.openxmlformats.org/officeDocument/2006/relationships/slideLayout"/><Relationship Id="rId2" Target="../notesSlides/notesSlide9.xml" Type="http://schemas.openxmlformats.org/officeDocument/2006/relationships/notesSlide"/><Relationship Id="rId3" Target="../media/image83.tmp" Type="http://schemas.openxmlformats.org/officeDocument/2006/relationships/image"/><Relationship Id="rId4" Target="../media/image84.tmp"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126.xml" Type="http://schemas.openxmlformats.org/officeDocument/2006/relationships/slideLayout"/><Relationship Id="rId2" Target="../notesSlides/notesSlide10.xml" Type="http://schemas.openxmlformats.org/officeDocument/2006/relationships/notesSlide"/><Relationship Id="rId3" Target="../media/image85.tmp" Type="http://schemas.openxmlformats.org/officeDocument/2006/relationships/image"/><Relationship Id="rId4" Target="../media/image86.tmp"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126.xml" Type="http://schemas.openxmlformats.org/officeDocument/2006/relationships/slideLayout"/><Relationship Id="rId2" Target="../notesSlides/notesSlide11.xml" Type="http://schemas.openxmlformats.org/officeDocument/2006/relationships/notesSlide"/><Relationship Id="rId3" Target="../media/image87.tmp" Type="http://schemas.openxmlformats.org/officeDocument/2006/relationships/image"/><Relationship Id="rId4" Target="../media/image88.tmp" Type="http://schemas.openxmlformats.org/officeDocument/2006/relationships/image"/><Relationship Id="rId5" Target="../media/image89.tmp" Type="http://schemas.openxmlformats.org/officeDocument/2006/relationships/image"/><Relationship Id="rId6" Target="../media/image90.tmp" Type="http://schemas.openxmlformats.org/officeDocument/2006/relationships/image"/><Relationship Id="rId7" Target="../media/image91.tmp" Type="http://schemas.openxmlformats.org/officeDocument/2006/relationships/image"/><Relationship Id="rId8" Target="../media/image92.tmp"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126.xml" Type="http://schemas.openxmlformats.org/officeDocument/2006/relationships/slideLayout"/><Relationship Id="rId2" Target="../notesSlides/notesSlide12.xml" Type="http://schemas.openxmlformats.org/officeDocument/2006/relationships/notesSlide"/><Relationship Id="rId3" Target="../media/image93.tmp" Type="http://schemas.openxmlformats.org/officeDocument/2006/relationships/image"/><Relationship Id="rId4" Target="../media/image94.tmp" Type="http://schemas.openxmlformats.org/officeDocument/2006/relationships/image"/><Relationship Id="rId5" Target="../media/image95.tmp" Type="http://schemas.openxmlformats.org/officeDocument/2006/relationships/image"/><Relationship Id="rId6" Target="../media/image96.tmp" Type="http://schemas.openxmlformats.org/officeDocument/2006/relationships/image"/><Relationship Id="rId7" Target="../media/image97.tmp" Type="http://schemas.openxmlformats.org/officeDocument/2006/relationships/image"/><Relationship Id="rId8" Target="../media/image98.tmp"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126.xml" Type="http://schemas.openxmlformats.org/officeDocument/2006/relationships/slideLayout"/><Relationship Id="rId2" Target="../notesSlides/notesSlide13.xml" Type="http://schemas.openxmlformats.org/officeDocument/2006/relationships/notesSlide"/><Relationship Id="rId3" Target="../media/image99.tmp" Type="http://schemas.openxmlformats.org/officeDocument/2006/relationships/image"/><Relationship Id="rId4" Target="../media/image100.tmp" Type="http://schemas.openxmlformats.org/officeDocument/2006/relationships/image"/><Relationship Id="rId5" Target="../media/image101.tmp"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126.xml" Type="http://schemas.openxmlformats.org/officeDocument/2006/relationships/slideLayout"/><Relationship Id="rId2" Target="../notesSlides/notesSlide14.xml" Type="http://schemas.openxmlformats.org/officeDocument/2006/relationships/notesSlide"/><Relationship Id="rId3" Target="../media/image102.tmp" Type="http://schemas.openxmlformats.org/officeDocument/2006/relationships/image"/><Relationship Id="rId4" Target="../media/image103.tmp" Type="http://schemas.openxmlformats.org/officeDocument/2006/relationships/image"/><Relationship Id="rId5" Target="../media/image104.tmp" Type="http://schemas.openxmlformats.org/officeDocument/2006/relationships/image"/><Relationship Id="rId6" Target="../media/image105.tmp"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126.xml" Type="http://schemas.openxmlformats.org/officeDocument/2006/relationships/slideLayout"/><Relationship Id="rId2" Target="../notesSlides/notesSlide15.xml" Type="http://schemas.openxmlformats.org/officeDocument/2006/relationships/notesSlide"/><Relationship Id="rId3" Target="../media/image106.tmp" Type="http://schemas.openxmlformats.org/officeDocument/2006/relationships/image"/><Relationship Id="rId4" Target="../media/image107.tmp" Type="http://schemas.openxmlformats.org/officeDocument/2006/relationships/image"/><Relationship Id="rId5" Target="../media/image108.tmp" Type="http://schemas.openxmlformats.org/officeDocument/2006/relationships/image"/><Relationship Id="rId6" Target="../media/image109.tmp" Type="http://schemas.openxmlformats.org/officeDocument/2006/relationships/image"/><Relationship Id="rId7" Target="../media/image110.tmp" Type="http://schemas.openxmlformats.org/officeDocument/2006/relationships/image"/><Relationship Id="rId8" Target="../media/image111.tmp"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126.xml" Type="http://schemas.openxmlformats.org/officeDocument/2006/relationships/slideLayout"/><Relationship Id="rId2" Target="../notesSlides/notesSlide16.xml" Type="http://schemas.openxmlformats.org/officeDocument/2006/relationships/notesSlide"/><Relationship Id="rId3" Target="../media/image112.tmp" Type="http://schemas.openxmlformats.org/officeDocument/2006/relationships/image"/><Relationship Id="rId4" Target="../media/image113.tmp" Type="http://schemas.openxmlformats.org/officeDocument/2006/relationships/image"/><Relationship Id="rId5" Target="../media/image114.tmp" Type="http://schemas.openxmlformats.org/officeDocument/2006/relationships/image"/><Relationship Id="rId6" Target="../media/image115.tmp" Type="http://schemas.openxmlformats.org/officeDocument/2006/relationships/image"/><Relationship Id="rId7" Target="../media/image116.tmp" Type="http://schemas.openxmlformats.org/officeDocument/2006/relationships/image"/><Relationship Id="rId8" Target="../media/image117.tmp"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126.xml" Type="http://schemas.openxmlformats.org/officeDocument/2006/relationships/slideLayout"/><Relationship Id="rId2" Target="../notesSlides/notesSlide17.xml" Type="http://schemas.openxmlformats.org/officeDocument/2006/relationships/notesSlide"/></Relationships>
</file>

<file path=ppt/slides/_rels/slide19.xml.rels><?xml version="1.0" encoding="UTF-8" standalone="yes"?><Relationships xmlns="http://schemas.openxmlformats.org/package/2006/relationships"><Relationship Id="rId1" Target="../slideLayouts/slideLayout126.xml" Type="http://schemas.openxmlformats.org/officeDocument/2006/relationships/slideLayout"/></Relationships>
</file>

<file path=ppt/slides/_rels/slide2.xml.rels><?xml version="1.0" encoding="UTF-8" standalone="yes"?><Relationships xmlns="http://schemas.openxmlformats.org/package/2006/relationships"><Relationship Id="rId1" Target="../slideLayouts/slideLayout130.xml" Type="http://schemas.openxmlformats.org/officeDocument/2006/relationships/slideLayout"/><Relationship Id="rId2" Target="../notesSlides/notesSlide1.xml" Type="http://schemas.openxmlformats.org/officeDocument/2006/relationships/notesSlide"/></Relationships>
</file>

<file path=ppt/slides/_rels/slide3.xml.rels><?xml version="1.0" encoding="UTF-8" standalone="yes"?><Relationships xmlns="http://schemas.openxmlformats.org/package/2006/relationships"><Relationship Id="rId1" Target="../slideLayouts/slideLayout23.xml" Type="http://schemas.openxmlformats.org/officeDocument/2006/relationships/slideLayout"/><Relationship Id="rId2" Target="../notesSlides/notesSlide2.xml" Type="http://schemas.openxmlformats.org/officeDocument/2006/relationships/notesSlide"/><Relationship Id="rId3" Target="../media/image67.tmp"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126.xml" Type="http://schemas.openxmlformats.org/officeDocument/2006/relationships/slideLayout"/><Relationship Id="rId2" Target="../notesSlides/notesSlide3.xml" Type="http://schemas.openxmlformats.org/officeDocument/2006/relationships/notesSlide"/><Relationship Id="rId3" Target="../media/image68.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126.xml" Type="http://schemas.openxmlformats.org/officeDocument/2006/relationships/slideLayout"/><Relationship Id="rId2" Target="../notesSlides/notesSlide4.xml" Type="http://schemas.openxmlformats.org/officeDocument/2006/relationships/notesSlide"/><Relationship Id="rId3" Target="../media/image69.tmp" Type="http://schemas.openxmlformats.org/officeDocument/2006/relationships/image"/><Relationship Id="rId4" Target="../media/image70.tmp" Type="http://schemas.openxmlformats.org/officeDocument/2006/relationships/image"/><Relationship Id="rId5" Target="../media/image71.png" Type="http://schemas.openxmlformats.org/officeDocument/2006/relationships/image"/><Relationship Id="rId6" Target="../media/image72.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126.xml" Type="http://schemas.openxmlformats.org/officeDocument/2006/relationships/slideLayout"/><Relationship Id="rId2" Target="../notesSlides/notesSlide5.xml" Type="http://schemas.openxmlformats.org/officeDocument/2006/relationships/notesSlide"/><Relationship Id="rId3" Target="../media/image73.jpeg" Type="http://schemas.openxmlformats.org/officeDocument/2006/relationships/image"/><Relationship Id="rId4" Target="../media/image74.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126.xml" Type="http://schemas.openxmlformats.org/officeDocument/2006/relationships/slideLayout"/><Relationship Id="rId2" Target="../notesSlides/notesSlide6.xml" Type="http://schemas.openxmlformats.org/officeDocument/2006/relationships/notesSlide"/><Relationship Id="rId3" Target="../media/image75.png" Type="http://schemas.openxmlformats.org/officeDocument/2006/relationships/image"/><Relationship Id="rId4" Target="../media/image76.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126.xml" Type="http://schemas.openxmlformats.org/officeDocument/2006/relationships/slideLayout"/><Relationship Id="rId2" Target="../notesSlides/notesSlide7.xml" Type="http://schemas.openxmlformats.org/officeDocument/2006/relationships/notesSlide"/><Relationship Id="rId3" Target="../media/image77.png" Type="http://schemas.openxmlformats.org/officeDocument/2006/relationships/image"/><Relationship Id="rId4" Target="../media/image78.png" Type="http://schemas.openxmlformats.org/officeDocument/2006/relationships/image"/><Relationship Id="rId5" Target="../media/image79.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126.xml" Type="http://schemas.openxmlformats.org/officeDocument/2006/relationships/slideLayout"/><Relationship Id="rId2" Target="../notesSlides/notesSlide8.xml" Type="http://schemas.openxmlformats.org/officeDocument/2006/relationships/notesSlide"/><Relationship Id="rId3" Target="../media/image80.emf" Type="http://schemas.openxmlformats.org/officeDocument/2006/relationships/image"/><Relationship Id="rId4" Target="../media/image81.emf" Type="http://schemas.openxmlformats.org/officeDocument/2006/relationships/image"/><Relationship Id="rId5" Target="../media/image82.emf"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3F711B-B95C-21BA-2CF7-762B16E83F56}"/>
              </a:ext>
            </a:extLst>
          </p:cNvPr>
          <p:cNvSpPr>
            <a:spLocks noGrp="1"/>
          </p:cNvSpPr>
          <p:nvPr>
            <p:ph type="ctrTitle"/>
          </p:nvPr>
        </p:nvSpPr>
        <p:spPr>
          <a:xfrm>
            <a:off x="1985404" y="2714178"/>
            <a:ext cx="5935192" cy="914400"/>
          </a:xfrm>
        </p:spPr>
        <p:txBody>
          <a:bodyPr>
            <a:normAutofit/>
          </a:bodyPr>
          <a:lstStyle/>
          <a:p>
            <a:r>
              <a:rPr lang="ja-JP" altLang="en-US" sz="2800" b="1" dirty="0"/>
              <a:t>生物多様性地域戦略の策定推進に係る</a:t>
            </a:r>
            <a:br>
              <a:rPr lang="ja-JP" altLang="en-US" sz="2800" b="1" dirty="0"/>
            </a:br>
            <a:r>
              <a:rPr lang="ja-JP" altLang="en-US" sz="2800" b="1" dirty="0"/>
              <a:t>技術的支援について</a:t>
            </a:r>
          </a:p>
        </p:txBody>
      </p:sp>
      <p:sp>
        <p:nvSpPr>
          <p:cNvPr id="3" name="正方形/長方形 2">
            <a:extLst>
              <a:ext uri="{FF2B5EF4-FFF2-40B4-BE49-F238E27FC236}">
                <a16:creationId xmlns:a16="http://schemas.microsoft.com/office/drawing/2014/main" id="{EAA5FBE8-2B17-2A6C-B211-1A2E44BD12FF}"/>
              </a:ext>
            </a:extLst>
          </p:cNvPr>
          <p:cNvSpPr/>
          <p:nvPr/>
        </p:nvSpPr>
        <p:spPr>
          <a:xfrm>
            <a:off x="8334103" y="592183"/>
            <a:ext cx="1193074" cy="4876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600" dirty="0">
                <a:solidFill>
                  <a:schemeClr val="tx1"/>
                </a:solidFill>
                <a:latin typeface="Meiryo UI" panose="020B0604030504040204" pitchFamily="50" charset="-128"/>
                <a:ea typeface="Meiryo UI" panose="020B0604030504040204" pitchFamily="50" charset="-128"/>
              </a:rPr>
              <a:t>別添３</a:t>
            </a:r>
            <a:endParaRPr kumimoji="1" lang="en-US" altLang="ja-JP" sz="1600" dirty="0">
              <a:solidFill>
                <a:schemeClr val="tx1"/>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6A14DF61-56F8-01EB-E847-BF6311FCA08B}"/>
              </a:ext>
            </a:extLst>
          </p:cNvPr>
          <p:cNvSpPr txBox="1"/>
          <p:nvPr/>
        </p:nvSpPr>
        <p:spPr>
          <a:xfrm>
            <a:off x="3066506" y="3680832"/>
            <a:ext cx="3772988" cy="369332"/>
          </a:xfrm>
          <a:prstGeom prst="rect">
            <a:avLst/>
          </a:prstGeom>
          <a:noFill/>
        </p:spPr>
        <p:txBody>
          <a:bodyPr wrap="square">
            <a:spAutoFit/>
          </a:bodyPr>
          <a:lstStyle/>
          <a:p>
            <a:pPr algn="ctr"/>
            <a:r>
              <a:rPr lang="ja-JP" altLang="en-US" dirty="0"/>
              <a:t>令和８年６月</a:t>
            </a:r>
          </a:p>
        </p:txBody>
      </p:sp>
    </p:spTree>
    <p:extLst>
      <p:ext uri="{BB962C8B-B14F-4D97-AF65-F5344CB8AC3E}">
        <p14:creationId xmlns:p14="http://schemas.microsoft.com/office/powerpoint/2010/main" val="1449229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41F4F-2F4D-C686-B9EA-CF7C8DC7389B}"/>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872E7F6-116F-2A2C-BBFB-EF6A0F3E9C23}"/>
              </a:ext>
            </a:extLst>
          </p:cNvPr>
          <p:cNvSpPr txBox="1"/>
          <p:nvPr/>
        </p:nvSpPr>
        <p:spPr>
          <a:xfrm>
            <a:off x="242058" y="234968"/>
            <a:ext cx="8649036" cy="434606"/>
          </a:xfrm>
          <a:prstGeom prst="rect">
            <a:avLst/>
          </a:prstGeom>
          <a:noFill/>
        </p:spPr>
        <p:txBody>
          <a:bodyPr wrap="square" rtlCol="0">
            <a:spAutoFit/>
          </a:bodyPr>
          <a:lstStyle/>
          <a:p>
            <a:pPr algn="ctr" defTabSz="839631" eaLnBrk="1" fontAlgn="auto" hangingPunct="1">
              <a:spcBef>
                <a:spcPts val="0"/>
              </a:spcBef>
              <a:spcAft>
                <a:spcPts val="0"/>
              </a:spcAft>
              <a:defRPr/>
            </a:pPr>
            <a:r>
              <a:rPr kumimoji="1" lang="ja-JP" altLang="en-US" sz="2224" b="1" dirty="0">
                <a:solidFill>
                  <a:prstClr val="white"/>
                </a:solidFill>
                <a:latin typeface="Meiryo" panose="020B0604030504040204" pitchFamily="34" charset="-128"/>
                <a:ea typeface="Meiryo" panose="020B0604030504040204" pitchFamily="34" charset="-128"/>
              </a:rPr>
              <a:t>取組テーマごとの具体イメージ</a:t>
            </a:r>
          </a:p>
        </p:txBody>
      </p:sp>
      <p:sp>
        <p:nvSpPr>
          <p:cNvPr id="13" name="正方形/長方形 12">
            <a:extLst>
              <a:ext uri="{FF2B5EF4-FFF2-40B4-BE49-F238E27FC236}">
                <a16:creationId xmlns:a16="http://schemas.microsoft.com/office/drawing/2014/main" id="{F96B97E3-2ED1-AFEB-31C1-B94A75BF374D}"/>
              </a:ext>
            </a:extLst>
          </p:cNvPr>
          <p:cNvSpPr/>
          <p:nvPr/>
        </p:nvSpPr>
        <p:spPr>
          <a:xfrm>
            <a:off x="507899" y="1255453"/>
            <a:ext cx="8795878" cy="1285135"/>
          </a:xfrm>
          <a:prstGeom prst="rect">
            <a:avLst/>
          </a:prstGeom>
          <a:ln w="9525">
            <a:solidFill>
              <a:schemeClr val="tx2"/>
            </a:solidFill>
          </a:ln>
        </p:spPr>
        <p:style>
          <a:lnRef idx="2">
            <a:schemeClr val="dk1"/>
          </a:lnRef>
          <a:fillRef idx="1">
            <a:schemeClr val="lt1"/>
          </a:fillRef>
          <a:effectRef idx="0">
            <a:schemeClr val="dk1"/>
          </a:effectRef>
          <a:fontRef idx="minor">
            <a:schemeClr val="dk1"/>
          </a:fontRef>
        </p:style>
        <p:txBody>
          <a:bodyPr wrap="square" lIns="75253" tIns="37626" rIns="75253" bIns="37626" anchor="t">
            <a:noAutofit/>
          </a:bodyPr>
          <a:lstStyle/>
          <a:p>
            <a:pPr marL="129616" defTabSz="829544" eaLnBrk="1" fontAlgn="auto" hangingPunct="1">
              <a:lnSpc>
                <a:spcPts val="2268"/>
              </a:lnSpc>
              <a:spcBef>
                <a:spcPts val="0"/>
              </a:spcBef>
              <a:spcAft>
                <a:spcPts val="0"/>
              </a:spcAft>
              <a:defRPr/>
            </a:pPr>
            <a:r>
              <a:rPr kumimoji="1" lang="ja-JP" altLang="en-US" sz="1400" b="1" dirty="0">
                <a:solidFill>
                  <a:srgbClr val="009C89"/>
                </a:solidFill>
                <a:latin typeface="メイリオ" panose="020B0604030504040204" pitchFamily="50" charset="-128"/>
                <a:ea typeface="メイリオ" panose="020B0604030504040204" pitchFamily="50" charset="-128"/>
              </a:rPr>
              <a:t>自然資本を地域を支える土台として地域づくりに組み込み、ランドスケープアプローチの考え方もとりいれながら、地域づくりや地方創生の施策と紐づける。</a:t>
            </a:r>
            <a:endParaRPr kumimoji="1" lang="en-US" altLang="ja-JP" sz="1400" b="1" dirty="0">
              <a:solidFill>
                <a:srgbClr val="009C89"/>
              </a:solidFill>
              <a:latin typeface="メイリオ" panose="020B0604030504040204" pitchFamily="50" charset="-128"/>
              <a:ea typeface="メイリオ" panose="020B0604030504040204" pitchFamily="50" charset="-128"/>
            </a:endParaRPr>
          </a:p>
          <a:p>
            <a:pPr marL="415366" indent="-285750" defTabSz="829544" eaLnBrk="1" fontAlgn="auto" hangingPunct="1">
              <a:lnSpc>
                <a:spcPts val="2268"/>
              </a:lnSpc>
              <a:spcBef>
                <a:spcPts val="0"/>
              </a:spcBef>
              <a:spcAft>
                <a:spcPts val="0"/>
              </a:spcAft>
              <a:buFont typeface="Wingdings" panose="05000000000000000000" pitchFamily="2" charset="2"/>
              <a:buChar char="n"/>
              <a:defRPr/>
            </a:pPr>
            <a:r>
              <a:rPr kumimoji="1" lang="ja-JP" altLang="en-US" sz="1270" dirty="0">
                <a:solidFill>
                  <a:prstClr val="black"/>
                </a:solidFill>
                <a:latin typeface="メイリオ" panose="020B0604030504040204" pitchFamily="50" charset="-128"/>
                <a:ea typeface="メイリオ" panose="020B0604030504040204" pitchFamily="50" charset="-128"/>
              </a:rPr>
              <a:t>総合計画、総合計画、総合振興計画等の上位計画との連動</a:t>
            </a:r>
            <a:endParaRPr kumimoji="1" lang="en-US" altLang="ja-JP" sz="1270" dirty="0">
              <a:solidFill>
                <a:prstClr val="black"/>
              </a:solidFill>
              <a:latin typeface="メイリオ" panose="020B0604030504040204" pitchFamily="50" charset="-128"/>
              <a:ea typeface="メイリオ" panose="020B0604030504040204" pitchFamily="50" charset="-128"/>
            </a:endParaRPr>
          </a:p>
          <a:p>
            <a:pPr marL="415366" indent="-285750" defTabSz="829544" eaLnBrk="1" fontAlgn="auto" hangingPunct="1">
              <a:lnSpc>
                <a:spcPts val="2268"/>
              </a:lnSpc>
              <a:spcBef>
                <a:spcPts val="0"/>
              </a:spcBef>
              <a:spcAft>
                <a:spcPts val="0"/>
              </a:spcAft>
              <a:buFont typeface="Wingdings" panose="05000000000000000000" pitchFamily="2" charset="2"/>
              <a:buChar char="n"/>
              <a:defRPr/>
            </a:pPr>
            <a:r>
              <a:rPr kumimoji="1" lang="ja-JP" altLang="en-US" sz="1270" dirty="0">
                <a:solidFill>
                  <a:prstClr val="black"/>
                </a:solidFill>
                <a:latin typeface="メイリオ" panose="020B0604030504040204" pitchFamily="50" charset="-128"/>
                <a:ea typeface="メイリオ" panose="020B0604030504040204" pitchFamily="50" charset="-128"/>
              </a:rPr>
              <a:t>上位計画の目標・施策に整合、紐づいた生物多様性地域戦略</a:t>
            </a:r>
            <a:endParaRPr kumimoji="1" lang="en-US" altLang="ja-JP" sz="1270" dirty="0">
              <a:solidFill>
                <a:prstClr val="black"/>
              </a:solidFill>
              <a:latin typeface="メイリオ" panose="020B0604030504040204" pitchFamily="50" charset="-128"/>
              <a:ea typeface="メイリオ" panose="020B0604030504040204" pitchFamily="50" charset="-128"/>
            </a:endParaRPr>
          </a:p>
          <a:p>
            <a:pPr marL="129616" defTabSz="829544" eaLnBrk="1" fontAlgn="auto" hangingPunct="1">
              <a:lnSpc>
                <a:spcPts val="2268"/>
              </a:lnSpc>
              <a:spcBef>
                <a:spcPts val="0"/>
              </a:spcBef>
              <a:spcAft>
                <a:spcPts val="0"/>
              </a:spcAft>
              <a:defRPr/>
            </a:pPr>
            <a:r>
              <a:rPr kumimoji="1" lang="ja-JP" altLang="en-US" sz="1270" dirty="0">
                <a:solidFill>
                  <a:prstClr val="black"/>
                </a:solidFill>
                <a:latin typeface="メイリオ" panose="020B0604030504040204" pitchFamily="50" charset="-128"/>
                <a:ea typeface="メイリオ" panose="020B0604030504040204" pitchFamily="50" charset="-128"/>
              </a:rPr>
              <a:t>　</a:t>
            </a:r>
            <a:endParaRPr kumimoji="1" lang="en-US" altLang="ja-JP" sz="1270" dirty="0">
              <a:solidFill>
                <a:prstClr val="black"/>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A70628A1-FBEC-5C58-AEB3-F846585AAEAB}"/>
              </a:ext>
            </a:extLst>
          </p:cNvPr>
          <p:cNvSpPr txBox="1"/>
          <p:nvPr/>
        </p:nvSpPr>
        <p:spPr>
          <a:xfrm>
            <a:off x="510345" y="716339"/>
            <a:ext cx="8019058" cy="343620"/>
          </a:xfrm>
          <a:prstGeom prst="rect">
            <a:avLst/>
          </a:prstGeom>
          <a:noFill/>
        </p:spPr>
        <p:txBody>
          <a:bodyPr wrap="square" rtlCol="0">
            <a:spAutoFit/>
          </a:bodyPr>
          <a:lstStyle/>
          <a:p>
            <a:pPr defTabSz="829544" eaLnBrk="1" fontAlgn="auto" hangingPunct="1">
              <a:spcBef>
                <a:spcPts val="0"/>
              </a:spcBef>
              <a:spcAft>
                <a:spcPts val="0"/>
              </a:spcAft>
            </a:pPr>
            <a:r>
              <a:rPr kumimoji="1" lang="en-US" altLang="ja-JP" sz="1633" b="1" dirty="0">
                <a:solidFill>
                  <a:prstClr val="black"/>
                </a:solidFill>
                <a:latin typeface="Meiryo UI"/>
                <a:ea typeface="Meiryo UI"/>
              </a:rPr>
              <a:t>【</a:t>
            </a:r>
            <a:r>
              <a:rPr kumimoji="1" lang="ja-JP" altLang="en-US" sz="1633" b="1" dirty="0">
                <a:solidFill>
                  <a:prstClr val="black"/>
                </a:solidFill>
                <a:latin typeface="Meiryo UI"/>
                <a:ea typeface="Meiryo UI"/>
              </a:rPr>
              <a:t>テーマ</a:t>
            </a:r>
            <a:r>
              <a:rPr kumimoji="1" lang="ja-JP" altLang="en-US" sz="1633" b="1" dirty="0">
                <a:solidFill>
                  <a:prstClr val="black"/>
                </a:solidFill>
                <a:latin typeface="Meiryo UI"/>
              </a:rPr>
              <a:t>（１）：ネイチャーポジティブな地域づくりを目指したランドスケープアプローチの活用</a:t>
            </a:r>
            <a:r>
              <a:rPr kumimoji="1" lang="en-US" altLang="ja-JP" sz="1633" b="1" dirty="0">
                <a:solidFill>
                  <a:prstClr val="black"/>
                </a:solidFill>
                <a:latin typeface="Meiryo UI"/>
                <a:ea typeface="Meiryo UI"/>
              </a:rPr>
              <a:t>】</a:t>
            </a:r>
            <a:endParaRPr kumimoji="1" lang="ja-JP" altLang="en-US" sz="1633" b="1" dirty="0">
              <a:solidFill>
                <a:prstClr val="black"/>
              </a:solidFill>
              <a:latin typeface="Meiryo UI"/>
              <a:ea typeface="Meiryo UI"/>
            </a:endParaRPr>
          </a:p>
        </p:txBody>
      </p:sp>
      <p:sp>
        <p:nvSpPr>
          <p:cNvPr id="6" name="テキスト ボックス 5">
            <a:extLst>
              <a:ext uri="{FF2B5EF4-FFF2-40B4-BE49-F238E27FC236}">
                <a16:creationId xmlns:a16="http://schemas.microsoft.com/office/drawing/2014/main" id="{9D8AB6B7-1B37-41F4-4B95-3FA26640293E}"/>
              </a:ext>
            </a:extLst>
          </p:cNvPr>
          <p:cNvSpPr txBox="1"/>
          <p:nvPr/>
        </p:nvSpPr>
        <p:spPr>
          <a:xfrm>
            <a:off x="400089" y="5716732"/>
            <a:ext cx="3766211" cy="461665"/>
          </a:xfrm>
          <a:prstGeom prst="rect">
            <a:avLst/>
          </a:prstGeom>
          <a:noFill/>
        </p:spPr>
        <p:txBody>
          <a:bodyPr wrap="square">
            <a:spAutoFit/>
          </a:bodyPr>
          <a:lstStyle/>
          <a:p>
            <a:pPr algn="ctr"/>
            <a:r>
              <a:rPr lang="ja-JP" altLang="en-US" sz="1200" b="1" kern="100" dirty="0">
                <a:effectLst/>
                <a:latin typeface="+mn-ea"/>
                <a:cs typeface="Times New Roman" panose="02020603050405020304" pitchFamily="18" charset="0"/>
              </a:rPr>
              <a:t>上位計画（総合計画等）との位置づけ</a:t>
            </a:r>
            <a:endParaRPr lang="en-US" altLang="ja-JP" sz="1200" b="1" kern="100" dirty="0">
              <a:effectLst/>
              <a:latin typeface="+mn-ea"/>
              <a:cs typeface="Times New Roman" panose="02020603050405020304" pitchFamily="18" charset="0"/>
            </a:endParaRPr>
          </a:p>
          <a:p>
            <a:pPr algn="ctr"/>
            <a:r>
              <a:rPr lang="ja-JP" altLang="en-US" sz="1200" b="1" kern="100" dirty="0">
                <a:effectLst/>
                <a:latin typeface="+mn-ea"/>
                <a:cs typeface="Times New Roman" panose="02020603050405020304" pitchFamily="18" charset="0"/>
              </a:rPr>
              <a:t>（○○県の記載例）</a:t>
            </a:r>
            <a:endParaRPr lang="ja-JP" altLang="en-US" sz="1200" b="1" dirty="0">
              <a:latin typeface="+mn-ea"/>
            </a:endParaRPr>
          </a:p>
        </p:txBody>
      </p:sp>
      <p:sp>
        <p:nvSpPr>
          <p:cNvPr id="5" name="テキスト ボックス 4">
            <a:extLst>
              <a:ext uri="{FF2B5EF4-FFF2-40B4-BE49-F238E27FC236}">
                <a16:creationId xmlns:a16="http://schemas.microsoft.com/office/drawing/2014/main" id="{BA8AC75D-ADF9-FEC7-9F06-010EB2232F8E}"/>
              </a:ext>
            </a:extLst>
          </p:cNvPr>
          <p:cNvSpPr txBox="1"/>
          <p:nvPr/>
        </p:nvSpPr>
        <p:spPr>
          <a:xfrm>
            <a:off x="4862667" y="6240145"/>
            <a:ext cx="4316315" cy="461665"/>
          </a:xfrm>
          <a:prstGeom prst="rect">
            <a:avLst/>
          </a:prstGeom>
          <a:noFill/>
        </p:spPr>
        <p:txBody>
          <a:bodyPr wrap="square">
            <a:spAutoFit/>
          </a:bodyPr>
          <a:lstStyle/>
          <a:p>
            <a:pPr algn="ctr"/>
            <a:r>
              <a:rPr lang="ja-JP" altLang="en-US" sz="1200" b="1" kern="100" dirty="0">
                <a:latin typeface="+mn-ea"/>
                <a:cs typeface="Times New Roman" panose="02020603050405020304" pitchFamily="18" charset="0"/>
              </a:rPr>
              <a:t>上位計画（総合振興計画）に連動した生物多様性地域戦略の</a:t>
            </a:r>
            <a:endParaRPr lang="en-US" altLang="ja-JP" sz="1200" b="1" kern="100" dirty="0">
              <a:latin typeface="+mn-ea"/>
              <a:cs typeface="Times New Roman" panose="02020603050405020304" pitchFamily="18" charset="0"/>
            </a:endParaRPr>
          </a:p>
          <a:p>
            <a:pPr algn="ctr"/>
            <a:r>
              <a:rPr lang="ja-JP" altLang="en-US" sz="1200" b="1" kern="100" dirty="0">
                <a:latin typeface="+mn-ea"/>
                <a:cs typeface="Times New Roman" panose="02020603050405020304" pitchFamily="18" charset="0"/>
              </a:rPr>
              <a:t>ロジックモデルの検討例</a:t>
            </a:r>
            <a:endParaRPr lang="ja-JP" altLang="en-US" sz="1200" b="1" dirty="0">
              <a:latin typeface="+mn-ea"/>
            </a:endParaRPr>
          </a:p>
        </p:txBody>
      </p:sp>
      <p:pic>
        <p:nvPicPr>
          <p:cNvPr id="10" name="図 9" descr="カレンダー&#10;&#10;AI によって生成されたコンテンツは間違っている可能性があります。">
            <a:extLst>
              <a:ext uri="{FF2B5EF4-FFF2-40B4-BE49-F238E27FC236}">
                <a16:creationId xmlns:a16="http://schemas.microsoft.com/office/drawing/2014/main" id="{EB8F7C70-6792-00E9-F3B8-B9E6325B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2667" y="2741475"/>
            <a:ext cx="4639038" cy="3436922"/>
          </a:xfrm>
          <a:prstGeom prst="rect">
            <a:avLst/>
          </a:prstGeom>
        </p:spPr>
      </p:pic>
      <p:grpSp>
        <p:nvGrpSpPr>
          <p:cNvPr id="36" name="グループ化 35">
            <a:extLst>
              <a:ext uri="{FF2B5EF4-FFF2-40B4-BE49-F238E27FC236}">
                <a16:creationId xmlns:a16="http://schemas.microsoft.com/office/drawing/2014/main" id="{63077731-3866-521A-C839-806DBA49484D}"/>
              </a:ext>
            </a:extLst>
          </p:cNvPr>
          <p:cNvGrpSpPr/>
          <p:nvPr/>
        </p:nvGrpSpPr>
        <p:grpSpPr>
          <a:xfrm>
            <a:off x="126800" y="3077029"/>
            <a:ext cx="4312787" cy="2392199"/>
            <a:chOff x="126800" y="3077029"/>
            <a:chExt cx="4312787" cy="2392199"/>
          </a:xfrm>
        </p:grpSpPr>
        <p:sp>
          <p:nvSpPr>
            <p:cNvPr id="19" name="正方形/長方形 18">
              <a:extLst>
                <a:ext uri="{FF2B5EF4-FFF2-40B4-BE49-F238E27FC236}">
                  <a16:creationId xmlns:a16="http://schemas.microsoft.com/office/drawing/2014/main" id="{4F258DC9-C0EF-AC10-8732-2A389649FC1F}"/>
                </a:ext>
              </a:extLst>
            </p:cNvPr>
            <p:cNvSpPr/>
            <p:nvPr/>
          </p:nvSpPr>
          <p:spPr>
            <a:xfrm>
              <a:off x="968828" y="3362314"/>
              <a:ext cx="195943" cy="133372"/>
            </a:xfrm>
            <a:prstGeom prst="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grpSp>
          <p:nvGrpSpPr>
            <p:cNvPr id="34" name="グループ化 33">
              <a:extLst>
                <a:ext uri="{FF2B5EF4-FFF2-40B4-BE49-F238E27FC236}">
                  <a16:creationId xmlns:a16="http://schemas.microsoft.com/office/drawing/2014/main" id="{9DFF2C4E-CC70-242C-A67A-AFEA2ED59CC8}"/>
                </a:ext>
              </a:extLst>
            </p:cNvPr>
            <p:cNvGrpSpPr/>
            <p:nvPr/>
          </p:nvGrpSpPr>
          <p:grpSpPr>
            <a:xfrm>
              <a:off x="126800" y="3077029"/>
              <a:ext cx="4312787" cy="2392199"/>
              <a:chOff x="126800" y="3077029"/>
              <a:chExt cx="4312787" cy="2392199"/>
            </a:xfrm>
          </p:grpSpPr>
          <p:pic>
            <p:nvPicPr>
              <p:cNvPr id="15" name="図 14" descr="ダイアグラム&#10;&#10;AI によって生成されたコンテンツは間違っている可能性があります。">
                <a:extLst>
                  <a:ext uri="{FF2B5EF4-FFF2-40B4-BE49-F238E27FC236}">
                    <a16:creationId xmlns:a16="http://schemas.microsoft.com/office/drawing/2014/main" id="{855643C6-CA90-9592-59C8-37F19261E4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800" y="3152299"/>
                <a:ext cx="4312787" cy="2316929"/>
              </a:xfrm>
              <a:prstGeom prst="rect">
                <a:avLst/>
              </a:prstGeom>
            </p:spPr>
          </p:pic>
          <p:sp>
            <p:nvSpPr>
              <p:cNvPr id="16" name="正方形/長方形 15">
                <a:extLst>
                  <a:ext uri="{FF2B5EF4-FFF2-40B4-BE49-F238E27FC236}">
                    <a16:creationId xmlns:a16="http://schemas.microsoft.com/office/drawing/2014/main" id="{B4F36266-8F7C-CD0D-04F6-18A351B0302B}"/>
                  </a:ext>
                </a:extLst>
              </p:cNvPr>
              <p:cNvSpPr/>
              <p:nvPr/>
            </p:nvSpPr>
            <p:spPr>
              <a:xfrm>
                <a:off x="242058" y="3077029"/>
                <a:ext cx="2334228" cy="20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CEF36F8C-4EC0-54BD-DA2D-C1504AF8827A}"/>
                  </a:ext>
                </a:extLst>
              </p:cNvPr>
              <p:cNvSpPr/>
              <p:nvPr/>
            </p:nvSpPr>
            <p:spPr>
              <a:xfrm>
                <a:off x="1992086" y="3814481"/>
                <a:ext cx="203200" cy="118469"/>
              </a:xfrm>
              <a:prstGeom prst="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9670F130-470A-5851-D593-0106A4A92481}"/>
                  </a:ext>
                </a:extLst>
              </p:cNvPr>
              <p:cNvSpPr/>
              <p:nvPr/>
            </p:nvSpPr>
            <p:spPr>
              <a:xfrm>
                <a:off x="266872" y="3932950"/>
                <a:ext cx="243471" cy="76623"/>
              </a:xfrm>
              <a:prstGeom prst="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21" name="正方形/長方形 20">
                <a:extLst>
                  <a:ext uri="{FF2B5EF4-FFF2-40B4-BE49-F238E27FC236}">
                    <a16:creationId xmlns:a16="http://schemas.microsoft.com/office/drawing/2014/main" id="{F46BCEF0-B2AD-FFD4-EBD4-86E8B6FD2239}"/>
                  </a:ext>
                </a:extLst>
              </p:cNvPr>
              <p:cNvSpPr/>
              <p:nvPr/>
            </p:nvSpPr>
            <p:spPr>
              <a:xfrm>
                <a:off x="266873" y="4034718"/>
                <a:ext cx="243470" cy="76623"/>
              </a:xfrm>
              <a:prstGeom prst="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24" name="正方形/長方形 23">
                <a:extLst>
                  <a:ext uri="{FF2B5EF4-FFF2-40B4-BE49-F238E27FC236}">
                    <a16:creationId xmlns:a16="http://schemas.microsoft.com/office/drawing/2014/main" id="{BD8B1132-2C2B-5B89-5A2B-14CDE0CACC75}"/>
                  </a:ext>
                </a:extLst>
              </p:cNvPr>
              <p:cNvSpPr/>
              <p:nvPr/>
            </p:nvSpPr>
            <p:spPr>
              <a:xfrm>
                <a:off x="266873" y="4146485"/>
                <a:ext cx="243472" cy="72993"/>
              </a:xfrm>
              <a:prstGeom prst="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25" name="正方形/長方形 24">
                <a:extLst>
                  <a:ext uri="{FF2B5EF4-FFF2-40B4-BE49-F238E27FC236}">
                    <a16:creationId xmlns:a16="http://schemas.microsoft.com/office/drawing/2014/main" id="{72568AFE-D106-7E2E-B0C3-AD78CCDAAAD6}"/>
                  </a:ext>
                </a:extLst>
              </p:cNvPr>
              <p:cNvSpPr/>
              <p:nvPr/>
            </p:nvSpPr>
            <p:spPr>
              <a:xfrm>
                <a:off x="280104" y="4244077"/>
                <a:ext cx="205484" cy="79360"/>
              </a:xfrm>
              <a:prstGeom prst="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26" name="正方形/長方形 25">
                <a:extLst>
                  <a:ext uri="{FF2B5EF4-FFF2-40B4-BE49-F238E27FC236}">
                    <a16:creationId xmlns:a16="http://schemas.microsoft.com/office/drawing/2014/main" id="{0865351A-39A7-86C5-459C-6D33DCD5BF3E}"/>
                  </a:ext>
                </a:extLst>
              </p:cNvPr>
              <p:cNvSpPr/>
              <p:nvPr/>
            </p:nvSpPr>
            <p:spPr>
              <a:xfrm>
                <a:off x="266872" y="4352214"/>
                <a:ext cx="218715" cy="72993"/>
              </a:xfrm>
              <a:prstGeom prst="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27" name="正方形/長方形 26">
                <a:extLst>
                  <a:ext uri="{FF2B5EF4-FFF2-40B4-BE49-F238E27FC236}">
                    <a16:creationId xmlns:a16="http://schemas.microsoft.com/office/drawing/2014/main" id="{EA89DD6C-91CD-8CF9-E3C0-BBC4D283EED0}"/>
                  </a:ext>
                </a:extLst>
              </p:cNvPr>
              <p:cNvSpPr/>
              <p:nvPr/>
            </p:nvSpPr>
            <p:spPr>
              <a:xfrm>
                <a:off x="273488" y="4456400"/>
                <a:ext cx="205484" cy="72993"/>
              </a:xfrm>
              <a:prstGeom prst="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28" name="正方形/長方形 27">
                <a:extLst>
                  <a:ext uri="{FF2B5EF4-FFF2-40B4-BE49-F238E27FC236}">
                    <a16:creationId xmlns:a16="http://schemas.microsoft.com/office/drawing/2014/main" id="{3BE92386-76FD-E329-DE52-B1692B047FBF}"/>
                  </a:ext>
                </a:extLst>
              </p:cNvPr>
              <p:cNvSpPr/>
              <p:nvPr/>
            </p:nvSpPr>
            <p:spPr>
              <a:xfrm>
                <a:off x="280103" y="4562086"/>
                <a:ext cx="205484" cy="72993"/>
              </a:xfrm>
              <a:prstGeom prst="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29" name="正方形/長方形 28">
                <a:extLst>
                  <a:ext uri="{FF2B5EF4-FFF2-40B4-BE49-F238E27FC236}">
                    <a16:creationId xmlns:a16="http://schemas.microsoft.com/office/drawing/2014/main" id="{0B2A761E-F594-F77A-9B66-807C87BFB0A0}"/>
                  </a:ext>
                </a:extLst>
              </p:cNvPr>
              <p:cNvSpPr/>
              <p:nvPr/>
            </p:nvSpPr>
            <p:spPr>
              <a:xfrm>
                <a:off x="264429" y="4669088"/>
                <a:ext cx="243470" cy="72993"/>
              </a:xfrm>
              <a:prstGeom prst="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30" name="正方形/長方形 29">
                <a:extLst>
                  <a:ext uri="{FF2B5EF4-FFF2-40B4-BE49-F238E27FC236}">
                    <a16:creationId xmlns:a16="http://schemas.microsoft.com/office/drawing/2014/main" id="{A6A540EB-EC6E-ABDD-223B-FBCFA3725C3D}"/>
                  </a:ext>
                </a:extLst>
              </p:cNvPr>
              <p:cNvSpPr/>
              <p:nvPr/>
            </p:nvSpPr>
            <p:spPr>
              <a:xfrm>
                <a:off x="280103" y="5080045"/>
                <a:ext cx="227796" cy="72993"/>
              </a:xfrm>
              <a:prstGeom prst="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31" name="正方形/長方形 30">
                <a:extLst>
                  <a:ext uri="{FF2B5EF4-FFF2-40B4-BE49-F238E27FC236}">
                    <a16:creationId xmlns:a16="http://schemas.microsoft.com/office/drawing/2014/main" id="{8545409B-39B5-F87A-7153-C88728EA4D59}"/>
                  </a:ext>
                </a:extLst>
              </p:cNvPr>
              <p:cNvSpPr/>
              <p:nvPr/>
            </p:nvSpPr>
            <p:spPr>
              <a:xfrm>
                <a:off x="280103" y="5188098"/>
                <a:ext cx="227796" cy="72993"/>
              </a:xfrm>
              <a:prstGeom prst="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32" name="正方形/長方形 31">
                <a:extLst>
                  <a:ext uri="{FF2B5EF4-FFF2-40B4-BE49-F238E27FC236}">
                    <a16:creationId xmlns:a16="http://schemas.microsoft.com/office/drawing/2014/main" id="{1BFEC9CA-D820-675C-C9EE-608D5F7C1F8D}"/>
                  </a:ext>
                </a:extLst>
              </p:cNvPr>
              <p:cNvSpPr/>
              <p:nvPr/>
            </p:nvSpPr>
            <p:spPr>
              <a:xfrm>
                <a:off x="280103" y="5294594"/>
                <a:ext cx="205484" cy="72993"/>
              </a:xfrm>
              <a:prstGeom prst="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grpSp>
        <p:sp>
          <p:nvSpPr>
            <p:cNvPr id="35" name="正方形/長方形 34">
              <a:extLst>
                <a:ext uri="{FF2B5EF4-FFF2-40B4-BE49-F238E27FC236}">
                  <a16:creationId xmlns:a16="http://schemas.microsoft.com/office/drawing/2014/main" id="{DE997BB4-43D5-D5FB-8A75-A33A2249654D}"/>
                </a:ext>
              </a:extLst>
            </p:cNvPr>
            <p:cNvSpPr/>
            <p:nvPr/>
          </p:nvSpPr>
          <p:spPr>
            <a:xfrm>
              <a:off x="950685" y="3373026"/>
              <a:ext cx="203200" cy="118469"/>
            </a:xfrm>
            <a:prstGeom prst="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1065113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FF770-670E-A4A6-B3B5-154B7353FB32}"/>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02E8DF6-FBC7-EDB9-7B77-4A0D8C35430F}"/>
              </a:ext>
            </a:extLst>
          </p:cNvPr>
          <p:cNvSpPr txBox="1"/>
          <p:nvPr/>
        </p:nvSpPr>
        <p:spPr>
          <a:xfrm>
            <a:off x="242058" y="234968"/>
            <a:ext cx="8649036" cy="434606"/>
          </a:xfrm>
          <a:prstGeom prst="rect">
            <a:avLst/>
          </a:prstGeom>
          <a:noFill/>
        </p:spPr>
        <p:txBody>
          <a:bodyPr wrap="square" rtlCol="0">
            <a:spAutoFit/>
          </a:bodyPr>
          <a:lstStyle/>
          <a:p>
            <a:pPr algn="ctr" defTabSz="839631" eaLnBrk="1" fontAlgn="auto" hangingPunct="1">
              <a:spcBef>
                <a:spcPts val="0"/>
              </a:spcBef>
              <a:spcAft>
                <a:spcPts val="0"/>
              </a:spcAft>
              <a:defRPr/>
            </a:pPr>
            <a:r>
              <a:rPr kumimoji="1" lang="ja-JP" altLang="en-US" sz="2224" b="1" dirty="0">
                <a:solidFill>
                  <a:prstClr val="white"/>
                </a:solidFill>
                <a:latin typeface="Meiryo" panose="020B0604030504040204" pitchFamily="34" charset="-128"/>
                <a:ea typeface="Meiryo" panose="020B0604030504040204" pitchFamily="34" charset="-128"/>
              </a:rPr>
              <a:t>取組テーマごとの具体イメージ</a:t>
            </a:r>
          </a:p>
        </p:txBody>
      </p:sp>
      <p:sp>
        <p:nvSpPr>
          <p:cNvPr id="13" name="正方形/長方形 12">
            <a:extLst>
              <a:ext uri="{FF2B5EF4-FFF2-40B4-BE49-F238E27FC236}">
                <a16:creationId xmlns:a16="http://schemas.microsoft.com/office/drawing/2014/main" id="{865AA17A-F540-1CEA-CD69-001101313B08}"/>
              </a:ext>
            </a:extLst>
          </p:cNvPr>
          <p:cNvSpPr/>
          <p:nvPr/>
        </p:nvSpPr>
        <p:spPr>
          <a:xfrm>
            <a:off x="555061" y="1047320"/>
            <a:ext cx="8795878" cy="1503654"/>
          </a:xfrm>
          <a:prstGeom prst="rect">
            <a:avLst/>
          </a:prstGeom>
          <a:solidFill>
            <a:sysClr val="window" lastClr="FFFFFF"/>
          </a:solidFill>
          <a:ln w="12700" cap="flat" cmpd="sng" algn="ctr">
            <a:noFill/>
            <a:prstDash val="dash"/>
            <a:miter lim="800000"/>
          </a:ln>
          <a:effectLst/>
        </p:spPr>
        <p:txBody>
          <a:bodyPr wrap="square" lIns="75253" tIns="37626" rIns="75253" bIns="37626" anchor="t">
            <a:noAutofit/>
          </a:bodyPr>
          <a:lstStyle/>
          <a:p>
            <a:pPr marL="415366" indent="-285750" defTabSz="829544" eaLnBrk="1" fontAlgn="auto" hangingPunct="1">
              <a:lnSpc>
                <a:spcPts val="2268"/>
              </a:lnSpc>
              <a:spcBef>
                <a:spcPts val="0"/>
              </a:spcBef>
              <a:spcAft>
                <a:spcPts val="0"/>
              </a:spcAft>
              <a:buFont typeface="Wingdings" panose="05000000000000000000" pitchFamily="2" charset="2"/>
              <a:buChar char="n"/>
              <a:defRPr/>
            </a:pPr>
            <a:endParaRPr kumimoji="1" lang="en-US" altLang="ja-JP" sz="1270" dirty="0">
              <a:solidFill>
                <a:prstClr val="black"/>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96D6655C-80DA-3F1E-C523-470EB7789CE4}"/>
              </a:ext>
            </a:extLst>
          </p:cNvPr>
          <p:cNvSpPr txBox="1"/>
          <p:nvPr/>
        </p:nvSpPr>
        <p:spPr>
          <a:xfrm>
            <a:off x="477507" y="728618"/>
            <a:ext cx="8081058" cy="343620"/>
          </a:xfrm>
          <a:prstGeom prst="rect">
            <a:avLst/>
          </a:prstGeom>
          <a:noFill/>
        </p:spPr>
        <p:txBody>
          <a:bodyPr wrap="none" rtlCol="0">
            <a:spAutoFit/>
          </a:bodyPr>
          <a:lstStyle/>
          <a:p>
            <a:pPr defTabSz="829544" eaLnBrk="1" fontAlgn="auto" hangingPunct="1">
              <a:spcBef>
                <a:spcPts val="0"/>
              </a:spcBef>
              <a:spcAft>
                <a:spcPts val="0"/>
              </a:spcAft>
            </a:pPr>
            <a:r>
              <a:rPr kumimoji="1" lang="en-US" altLang="ja-JP" sz="1633" b="1" dirty="0">
                <a:solidFill>
                  <a:prstClr val="black"/>
                </a:solidFill>
                <a:latin typeface="Meiryo UI"/>
                <a:ea typeface="Meiryo UI"/>
              </a:rPr>
              <a:t>【</a:t>
            </a:r>
            <a:r>
              <a:rPr kumimoji="1" lang="ja-JP" altLang="en-US" sz="1633" b="1" dirty="0">
                <a:solidFill>
                  <a:prstClr val="black"/>
                </a:solidFill>
                <a:latin typeface="Meiryo UI"/>
                <a:ea typeface="Meiryo UI"/>
              </a:rPr>
              <a:t>テーマ（１）：ネイチャーポジティブな地域づくりを目指したランドスケープアプローチの活用</a:t>
            </a:r>
            <a:r>
              <a:rPr kumimoji="1" lang="en-US" altLang="ja-JP" sz="1633" b="1" dirty="0">
                <a:solidFill>
                  <a:prstClr val="black"/>
                </a:solidFill>
                <a:latin typeface="Meiryo UI"/>
                <a:ea typeface="Meiryo UI"/>
              </a:rPr>
              <a:t>】</a:t>
            </a:r>
            <a:endParaRPr kumimoji="1" lang="ja-JP" altLang="en-US" sz="1633" b="1" dirty="0">
              <a:solidFill>
                <a:prstClr val="black"/>
              </a:solidFill>
              <a:latin typeface="Meiryo UI"/>
              <a:ea typeface="Meiryo UI"/>
            </a:endParaRPr>
          </a:p>
        </p:txBody>
      </p:sp>
      <p:sp>
        <p:nvSpPr>
          <p:cNvPr id="6" name="テキスト ボックス 5">
            <a:extLst>
              <a:ext uri="{FF2B5EF4-FFF2-40B4-BE49-F238E27FC236}">
                <a16:creationId xmlns:a16="http://schemas.microsoft.com/office/drawing/2014/main" id="{B7C52DDC-48B9-7461-6CD8-EB15050CCDCD}"/>
              </a:ext>
            </a:extLst>
          </p:cNvPr>
          <p:cNvSpPr txBox="1"/>
          <p:nvPr/>
        </p:nvSpPr>
        <p:spPr>
          <a:xfrm>
            <a:off x="1313789" y="5533681"/>
            <a:ext cx="3252787" cy="276999"/>
          </a:xfrm>
          <a:prstGeom prst="rect">
            <a:avLst/>
          </a:prstGeom>
          <a:noFill/>
        </p:spPr>
        <p:txBody>
          <a:bodyPr wrap="square">
            <a:spAutoFit/>
          </a:bodyPr>
          <a:lstStyle/>
          <a:p>
            <a:r>
              <a:rPr lang="ja-JP" altLang="en-US" sz="1200" b="1" kern="100" dirty="0">
                <a:latin typeface="+mn-ea"/>
                <a:cs typeface="Times New Roman" panose="02020603050405020304" pitchFamily="18" charset="0"/>
              </a:rPr>
              <a:t>〇〇町の空間計画イメージ</a:t>
            </a:r>
            <a:r>
              <a:rPr lang="ja-JP" altLang="en-US" sz="1200" b="1" kern="100" dirty="0">
                <a:effectLst/>
                <a:latin typeface="+mn-ea"/>
                <a:cs typeface="Times New Roman" panose="02020603050405020304" pitchFamily="18" charset="0"/>
              </a:rPr>
              <a:t>（</a:t>
            </a:r>
            <a:r>
              <a:rPr lang="en-US" altLang="ja-JP" sz="1200" b="1" kern="100" dirty="0">
                <a:effectLst/>
                <a:latin typeface="+mn-ea"/>
                <a:cs typeface="Times New Roman" panose="02020603050405020304" pitchFamily="18" charset="0"/>
              </a:rPr>
              <a:t>※</a:t>
            </a:r>
            <a:r>
              <a:rPr lang="ja-JP" altLang="en-US" sz="1200" b="1" kern="100" dirty="0">
                <a:effectLst/>
                <a:latin typeface="+mn-ea"/>
                <a:cs typeface="Times New Roman" panose="02020603050405020304" pitchFamily="18" charset="0"/>
              </a:rPr>
              <a:t>検討段階）</a:t>
            </a:r>
            <a:endParaRPr lang="ja-JP" altLang="en-US" sz="1200" b="1" dirty="0">
              <a:latin typeface="+mn-ea"/>
            </a:endParaRPr>
          </a:p>
        </p:txBody>
      </p:sp>
      <p:pic>
        <p:nvPicPr>
          <p:cNvPr id="9" name="図 8">
            <a:extLst>
              <a:ext uri="{FF2B5EF4-FFF2-40B4-BE49-F238E27FC236}">
                <a16:creationId xmlns:a16="http://schemas.microsoft.com/office/drawing/2014/main" id="{4A655BF1-1E75-A731-1CCF-4EDC54146A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058" y="2727609"/>
            <a:ext cx="4511839" cy="2611559"/>
          </a:xfrm>
          <a:prstGeom prst="rect">
            <a:avLst/>
          </a:prstGeom>
        </p:spPr>
      </p:pic>
      <p:pic>
        <p:nvPicPr>
          <p:cNvPr id="17" name="図 16">
            <a:extLst>
              <a:ext uri="{FF2B5EF4-FFF2-40B4-BE49-F238E27FC236}">
                <a16:creationId xmlns:a16="http://schemas.microsoft.com/office/drawing/2014/main" id="{C75E49F7-8C1E-5534-8927-225AADE3F4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9679" y="2722918"/>
            <a:ext cx="4834263" cy="2611558"/>
          </a:xfrm>
          <a:prstGeom prst="rect">
            <a:avLst/>
          </a:prstGeom>
        </p:spPr>
      </p:pic>
      <p:sp>
        <p:nvSpPr>
          <p:cNvPr id="18" name="テキスト ボックス 17">
            <a:extLst>
              <a:ext uri="{FF2B5EF4-FFF2-40B4-BE49-F238E27FC236}">
                <a16:creationId xmlns:a16="http://schemas.microsoft.com/office/drawing/2014/main" id="{9682F67C-2851-5D46-F5FD-1124F0CD8F8F}"/>
              </a:ext>
            </a:extLst>
          </p:cNvPr>
          <p:cNvSpPr txBox="1"/>
          <p:nvPr/>
        </p:nvSpPr>
        <p:spPr>
          <a:xfrm>
            <a:off x="5862474" y="5533680"/>
            <a:ext cx="3252787" cy="276999"/>
          </a:xfrm>
          <a:prstGeom prst="rect">
            <a:avLst/>
          </a:prstGeom>
          <a:noFill/>
        </p:spPr>
        <p:txBody>
          <a:bodyPr wrap="square">
            <a:spAutoFit/>
          </a:bodyPr>
          <a:lstStyle/>
          <a:p>
            <a:r>
              <a:rPr lang="ja-JP" altLang="en-US" sz="1200" b="1" kern="100" dirty="0">
                <a:latin typeface="+mn-ea"/>
                <a:cs typeface="Times New Roman" panose="02020603050405020304" pitchFamily="18" charset="0"/>
              </a:rPr>
              <a:t>〇〇町の空間計画素案</a:t>
            </a:r>
            <a:r>
              <a:rPr lang="ja-JP" altLang="en-US" sz="1200" b="1" kern="100" dirty="0">
                <a:effectLst/>
                <a:latin typeface="+mn-ea"/>
                <a:cs typeface="Times New Roman" panose="02020603050405020304" pitchFamily="18" charset="0"/>
              </a:rPr>
              <a:t>（</a:t>
            </a:r>
            <a:r>
              <a:rPr lang="en-US" altLang="ja-JP" sz="1200" b="1" kern="100" dirty="0">
                <a:effectLst/>
                <a:latin typeface="+mn-ea"/>
                <a:cs typeface="Times New Roman" panose="02020603050405020304" pitchFamily="18" charset="0"/>
              </a:rPr>
              <a:t>※</a:t>
            </a:r>
            <a:r>
              <a:rPr lang="ja-JP" altLang="en-US" sz="1200" b="1" kern="100" dirty="0">
                <a:effectLst/>
                <a:latin typeface="+mn-ea"/>
                <a:cs typeface="Times New Roman" panose="02020603050405020304" pitchFamily="18" charset="0"/>
              </a:rPr>
              <a:t>検討段階）</a:t>
            </a:r>
            <a:endParaRPr lang="ja-JP" altLang="en-US" sz="1200" b="1" dirty="0">
              <a:latin typeface="+mn-ea"/>
            </a:endParaRPr>
          </a:p>
        </p:txBody>
      </p:sp>
      <p:sp>
        <p:nvSpPr>
          <p:cNvPr id="5" name="正方形/長方形 4">
            <a:extLst>
              <a:ext uri="{FF2B5EF4-FFF2-40B4-BE49-F238E27FC236}">
                <a16:creationId xmlns:a16="http://schemas.microsoft.com/office/drawing/2014/main" id="{A3AF39BA-AA3B-5C8F-7447-A59AF55C51E4}"/>
              </a:ext>
            </a:extLst>
          </p:cNvPr>
          <p:cNvSpPr/>
          <p:nvPr/>
        </p:nvSpPr>
        <p:spPr>
          <a:xfrm>
            <a:off x="507899" y="1247142"/>
            <a:ext cx="8795878" cy="764538"/>
          </a:xfrm>
          <a:prstGeom prst="rect">
            <a:avLst/>
          </a:prstGeom>
          <a:ln w="9525">
            <a:solidFill>
              <a:schemeClr val="tx2"/>
            </a:solidFill>
          </a:ln>
        </p:spPr>
        <p:style>
          <a:lnRef idx="2">
            <a:schemeClr val="dk1"/>
          </a:lnRef>
          <a:fillRef idx="1">
            <a:schemeClr val="lt1"/>
          </a:fillRef>
          <a:effectRef idx="0">
            <a:schemeClr val="dk1"/>
          </a:effectRef>
          <a:fontRef idx="minor">
            <a:schemeClr val="dk1"/>
          </a:fontRef>
        </p:style>
        <p:txBody>
          <a:bodyPr wrap="square" lIns="75253" tIns="37626" rIns="75253" bIns="37626" anchor="t">
            <a:noAutofit/>
          </a:bodyPr>
          <a:lstStyle/>
          <a:p>
            <a:pPr marL="415366" indent="-285750" defTabSz="829544" eaLnBrk="1" fontAlgn="auto" hangingPunct="1">
              <a:lnSpc>
                <a:spcPts val="2268"/>
              </a:lnSpc>
              <a:spcBef>
                <a:spcPts val="0"/>
              </a:spcBef>
              <a:spcAft>
                <a:spcPts val="0"/>
              </a:spcAft>
              <a:buFont typeface="Wingdings" panose="05000000000000000000" pitchFamily="2" charset="2"/>
              <a:buChar char="n"/>
              <a:defRPr/>
            </a:pPr>
            <a:r>
              <a:rPr kumimoji="1" lang="ja-JP" altLang="en-US" sz="1270" dirty="0">
                <a:solidFill>
                  <a:prstClr val="black"/>
                </a:solidFill>
                <a:latin typeface="メイリオ" panose="020B0604030504040204" pitchFamily="50" charset="-128"/>
                <a:ea typeface="メイリオ" panose="020B0604030504040204" pitchFamily="50" charset="-128"/>
              </a:rPr>
              <a:t>主に土地・空間計画をベースに、多様な人間活動と自然環境を総合的に取扱い、課題解決を導き出す手法（ランドスケープアプローチ）の考え方に基づく地域戦略のエリアごとの戦略作成。　</a:t>
            </a:r>
            <a:endParaRPr kumimoji="1" lang="en-US" altLang="ja-JP" sz="1270" dirty="0">
              <a:solidFill>
                <a:prstClr val="black"/>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81923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849AB-3459-8843-9A98-BA1A6CABE9D0}"/>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40CF75D-2417-7C42-D19B-A3BF08095149}"/>
              </a:ext>
            </a:extLst>
          </p:cNvPr>
          <p:cNvSpPr txBox="1"/>
          <p:nvPr/>
        </p:nvSpPr>
        <p:spPr>
          <a:xfrm>
            <a:off x="242058" y="234968"/>
            <a:ext cx="8649036" cy="434606"/>
          </a:xfrm>
          <a:prstGeom prst="rect">
            <a:avLst/>
          </a:prstGeom>
          <a:noFill/>
        </p:spPr>
        <p:txBody>
          <a:bodyPr wrap="square" rtlCol="0">
            <a:spAutoFit/>
          </a:bodyPr>
          <a:lstStyle/>
          <a:p>
            <a:pPr algn="ctr" defTabSz="839631" eaLnBrk="1" fontAlgn="auto" hangingPunct="1">
              <a:spcBef>
                <a:spcPts val="0"/>
              </a:spcBef>
              <a:spcAft>
                <a:spcPts val="0"/>
              </a:spcAft>
              <a:defRPr/>
            </a:pPr>
            <a:r>
              <a:rPr kumimoji="1" lang="ja-JP" altLang="en-US" sz="2224" b="1" dirty="0">
                <a:solidFill>
                  <a:prstClr val="white"/>
                </a:solidFill>
                <a:latin typeface="Meiryo" panose="020B0604030504040204" pitchFamily="34" charset="-128"/>
                <a:ea typeface="Meiryo" panose="020B0604030504040204" pitchFamily="34" charset="-128"/>
              </a:rPr>
              <a:t>取組テーマごとの具体イメージ</a:t>
            </a:r>
          </a:p>
        </p:txBody>
      </p:sp>
      <p:sp>
        <p:nvSpPr>
          <p:cNvPr id="13" name="正方形/長方形 12">
            <a:extLst>
              <a:ext uri="{FF2B5EF4-FFF2-40B4-BE49-F238E27FC236}">
                <a16:creationId xmlns:a16="http://schemas.microsoft.com/office/drawing/2014/main" id="{171C9405-3E7C-D3EA-3F0B-65D1F2D69F92}"/>
              </a:ext>
            </a:extLst>
          </p:cNvPr>
          <p:cNvSpPr/>
          <p:nvPr/>
        </p:nvSpPr>
        <p:spPr>
          <a:xfrm>
            <a:off x="269818" y="1072094"/>
            <a:ext cx="5535896" cy="342300"/>
          </a:xfrm>
          <a:prstGeom prst="rect">
            <a:avLst/>
          </a:prstGeom>
          <a:solidFill>
            <a:sysClr val="window" lastClr="FFFFFF"/>
          </a:solidFill>
          <a:ln w="9525" cap="flat" cmpd="sng" algn="ctr">
            <a:noFill/>
            <a:prstDash val="solid"/>
            <a:miter lim="800000"/>
          </a:ln>
          <a:effectLst/>
        </p:spPr>
        <p:txBody>
          <a:bodyPr wrap="square" lIns="75253" tIns="37626" rIns="75253" bIns="37626" anchor="t">
            <a:noAutofit/>
          </a:bodyPr>
          <a:lstStyle/>
          <a:p>
            <a:pPr marL="129616" defTabSz="829544" eaLnBrk="1" fontAlgn="auto" hangingPunct="1">
              <a:lnSpc>
                <a:spcPts val="2268"/>
              </a:lnSpc>
              <a:spcBef>
                <a:spcPts val="0"/>
              </a:spcBef>
              <a:spcAft>
                <a:spcPts val="0"/>
              </a:spcAft>
              <a:defRPr/>
            </a:pPr>
            <a:r>
              <a:rPr kumimoji="1" lang="ja-JP" altLang="en-US" sz="1452" b="1" dirty="0">
                <a:solidFill>
                  <a:srgbClr val="009C89"/>
                </a:solidFill>
                <a:latin typeface="メイリオ" panose="020B0604030504040204" pitchFamily="50" charset="-128"/>
                <a:ea typeface="メイリオ" panose="020B0604030504040204" pitchFamily="50" charset="-128"/>
              </a:rPr>
              <a:t>■グリーンインフラの活用</a:t>
            </a:r>
            <a:endParaRPr kumimoji="1" lang="en-US" altLang="ja-JP" sz="1400" dirty="0">
              <a:solidFill>
                <a:prstClr val="black"/>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692594D4-DDD0-8C5B-BD6B-87B71BDB5B34}"/>
              </a:ext>
            </a:extLst>
          </p:cNvPr>
          <p:cNvSpPr txBox="1"/>
          <p:nvPr/>
        </p:nvSpPr>
        <p:spPr>
          <a:xfrm>
            <a:off x="242058" y="727974"/>
            <a:ext cx="9541395" cy="343620"/>
          </a:xfrm>
          <a:prstGeom prst="rect">
            <a:avLst/>
          </a:prstGeom>
          <a:noFill/>
        </p:spPr>
        <p:txBody>
          <a:bodyPr wrap="none" rtlCol="0">
            <a:spAutoFit/>
          </a:bodyPr>
          <a:lstStyle/>
          <a:p>
            <a:pPr defTabSz="829544" eaLnBrk="1" fontAlgn="auto" hangingPunct="1">
              <a:spcBef>
                <a:spcPts val="0"/>
              </a:spcBef>
              <a:spcAft>
                <a:spcPts val="0"/>
              </a:spcAft>
            </a:pPr>
            <a:r>
              <a:rPr kumimoji="1" lang="en-US" altLang="ja-JP" sz="1633" b="1" dirty="0">
                <a:solidFill>
                  <a:prstClr val="black"/>
                </a:solidFill>
                <a:latin typeface="Meiryo UI"/>
                <a:ea typeface="Meiryo UI"/>
              </a:rPr>
              <a:t>【</a:t>
            </a:r>
            <a:r>
              <a:rPr kumimoji="1" lang="ja-JP" altLang="en-US" sz="1633" b="1" dirty="0">
                <a:solidFill>
                  <a:prstClr val="black"/>
                </a:solidFill>
                <a:latin typeface="Meiryo UI"/>
                <a:ea typeface="Meiryo UI"/>
              </a:rPr>
              <a:t>テーマ（２）：グリーンインフラや生態系を活用した防災・減災（</a:t>
            </a:r>
            <a:r>
              <a:rPr kumimoji="1" lang="en-US" altLang="ja-JP" sz="1633" b="1" dirty="0">
                <a:solidFill>
                  <a:prstClr val="black"/>
                </a:solidFill>
                <a:latin typeface="Meiryo UI"/>
                <a:ea typeface="Meiryo UI"/>
              </a:rPr>
              <a:t>Eco-DRR</a:t>
            </a:r>
            <a:r>
              <a:rPr kumimoji="1" lang="ja-JP" altLang="en-US" sz="1633" b="1" dirty="0">
                <a:solidFill>
                  <a:prstClr val="black"/>
                </a:solidFill>
                <a:latin typeface="Meiryo UI"/>
                <a:ea typeface="Meiryo UI"/>
              </a:rPr>
              <a:t>）を含む</a:t>
            </a:r>
            <a:r>
              <a:rPr kumimoji="1" lang="en-US" altLang="ja-JP" sz="1633" b="1" dirty="0" err="1">
                <a:solidFill>
                  <a:prstClr val="black"/>
                </a:solidFill>
                <a:latin typeface="Meiryo UI"/>
                <a:ea typeface="Meiryo UI"/>
              </a:rPr>
              <a:t>NbS</a:t>
            </a:r>
            <a:r>
              <a:rPr kumimoji="1" lang="ja-JP" altLang="en-US" sz="1633" b="1" dirty="0">
                <a:solidFill>
                  <a:prstClr val="black"/>
                </a:solidFill>
                <a:latin typeface="Meiryo UI"/>
                <a:ea typeface="Meiryo UI"/>
              </a:rPr>
              <a:t>の考え方の活用</a:t>
            </a:r>
            <a:r>
              <a:rPr kumimoji="1" lang="en-US" altLang="ja-JP" sz="1633" b="1" dirty="0">
                <a:solidFill>
                  <a:prstClr val="black"/>
                </a:solidFill>
                <a:latin typeface="Meiryo UI"/>
                <a:ea typeface="Meiryo UI"/>
              </a:rPr>
              <a:t>】</a:t>
            </a:r>
            <a:endParaRPr kumimoji="1" lang="ja-JP" altLang="en-US" sz="1633" b="1" dirty="0">
              <a:solidFill>
                <a:prstClr val="black"/>
              </a:solidFill>
              <a:latin typeface="Meiryo UI"/>
              <a:ea typeface="Meiryo UI"/>
            </a:endParaRPr>
          </a:p>
        </p:txBody>
      </p:sp>
      <p:sp>
        <p:nvSpPr>
          <p:cNvPr id="6" name="テキスト ボックス 5">
            <a:extLst>
              <a:ext uri="{FF2B5EF4-FFF2-40B4-BE49-F238E27FC236}">
                <a16:creationId xmlns:a16="http://schemas.microsoft.com/office/drawing/2014/main" id="{465214F1-E27B-A4F4-0978-DFF8554EF41F}"/>
              </a:ext>
            </a:extLst>
          </p:cNvPr>
          <p:cNvSpPr txBox="1"/>
          <p:nvPr/>
        </p:nvSpPr>
        <p:spPr>
          <a:xfrm>
            <a:off x="896924" y="6457915"/>
            <a:ext cx="3948703" cy="276999"/>
          </a:xfrm>
          <a:prstGeom prst="rect">
            <a:avLst/>
          </a:prstGeom>
          <a:noFill/>
        </p:spPr>
        <p:txBody>
          <a:bodyPr wrap="square">
            <a:spAutoFit/>
          </a:bodyPr>
          <a:lstStyle/>
          <a:p>
            <a:r>
              <a:rPr lang="ja-JP" altLang="en-US" sz="1200" b="1" kern="100" dirty="0">
                <a:latin typeface="+mn-ea"/>
                <a:cs typeface="Times New Roman" panose="02020603050405020304" pitchFamily="18" charset="0"/>
              </a:rPr>
              <a:t>　</a:t>
            </a:r>
            <a:r>
              <a:rPr lang="ja-JP" altLang="en-US" sz="1200" b="1" kern="100" dirty="0">
                <a:effectLst/>
                <a:latin typeface="+mn-ea"/>
                <a:cs typeface="Times New Roman" panose="02020603050405020304" pitchFamily="18" charset="0"/>
              </a:rPr>
              <a:t>　</a:t>
            </a:r>
            <a:r>
              <a:rPr lang="ja-JP" altLang="en-US" sz="1200" b="1" kern="100" dirty="0">
                <a:latin typeface="+mn-ea"/>
                <a:cs typeface="Times New Roman" panose="02020603050405020304" pitchFamily="18" charset="0"/>
              </a:rPr>
              <a:t>生物多様性地域戦略の記載例（一部抜粋）</a:t>
            </a:r>
            <a:endParaRPr lang="ja-JP" altLang="en-US" sz="1200" b="1" dirty="0">
              <a:latin typeface="+mn-ea"/>
            </a:endParaRPr>
          </a:p>
        </p:txBody>
      </p:sp>
      <p:sp>
        <p:nvSpPr>
          <p:cNvPr id="17" name="テキスト ボックス 16">
            <a:extLst>
              <a:ext uri="{FF2B5EF4-FFF2-40B4-BE49-F238E27FC236}">
                <a16:creationId xmlns:a16="http://schemas.microsoft.com/office/drawing/2014/main" id="{76C37082-3020-AD65-21BB-B772263A3822}"/>
              </a:ext>
            </a:extLst>
          </p:cNvPr>
          <p:cNvSpPr txBox="1"/>
          <p:nvPr/>
        </p:nvSpPr>
        <p:spPr>
          <a:xfrm>
            <a:off x="5389031" y="6075029"/>
            <a:ext cx="3948703" cy="276999"/>
          </a:xfrm>
          <a:prstGeom prst="rect">
            <a:avLst/>
          </a:prstGeom>
          <a:noFill/>
        </p:spPr>
        <p:txBody>
          <a:bodyPr wrap="square">
            <a:spAutoFit/>
          </a:bodyPr>
          <a:lstStyle/>
          <a:p>
            <a:r>
              <a:rPr lang="ja-JP" altLang="en-US" sz="1200" b="1" kern="100" dirty="0">
                <a:latin typeface="+mn-ea"/>
                <a:cs typeface="Times New Roman" panose="02020603050405020304" pitchFamily="18" charset="0"/>
              </a:rPr>
              <a:t>　</a:t>
            </a:r>
            <a:r>
              <a:rPr lang="ja-JP" altLang="en-US" sz="1200" b="1" kern="100" dirty="0">
                <a:effectLst/>
                <a:latin typeface="+mn-ea"/>
                <a:cs typeface="Times New Roman" panose="02020603050405020304" pitchFamily="18" charset="0"/>
              </a:rPr>
              <a:t>　</a:t>
            </a:r>
            <a:r>
              <a:rPr lang="ja-JP" altLang="en-US" sz="1200" b="1" kern="100" dirty="0">
                <a:latin typeface="+mn-ea"/>
                <a:cs typeface="Times New Roman" panose="02020603050405020304" pitchFamily="18" charset="0"/>
              </a:rPr>
              <a:t>〇〇市の生物多様性地域戦略の記載例（一部抜粋）</a:t>
            </a:r>
            <a:endParaRPr lang="ja-JP" altLang="en-US" sz="1200" b="1" dirty="0">
              <a:latin typeface="+mn-ea"/>
            </a:endParaRPr>
          </a:p>
        </p:txBody>
      </p:sp>
      <p:sp>
        <p:nvSpPr>
          <p:cNvPr id="34" name="正方形/長方形 33">
            <a:extLst>
              <a:ext uri="{FF2B5EF4-FFF2-40B4-BE49-F238E27FC236}">
                <a16:creationId xmlns:a16="http://schemas.microsoft.com/office/drawing/2014/main" id="{11FD7D94-667A-2340-9B6D-D641864CBFA2}"/>
              </a:ext>
            </a:extLst>
          </p:cNvPr>
          <p:cNvSpPr/>
          <p:nvPr/>
        </p:nvSpPr>
        <p:spPr>
          <a:xfrm>
            <a:off x="444441" y="1395086"/>
            <a:ext cx="8795878" cy="948971"/>
          </a:xfrm>
          <a:prstGeom prst="rect">
            <a:avLst/>
          </a:prstGeom>
          <a:solidFill>
            <a:sysClr val="window" lastClr="FFFFFF"/>
          </a:solidFill>
          <a:ln w="9525" cap="flat" cmpd="sng" algn="ctr">
            <a:solidFill>
              <a:schemeClr val="tx2"/>
            </a:solidFill>
            <a:prstDash val="solid"/>
            <a:miter lim="800000"/>
          </a:ln>
          <a:effectLst/>
        </p:spPr>
        <p:txBody>
          <a:bodyPr wrap="square" lIns="75253" tIns="37626" rIns="75253" bIns="37626" anchor="t">
            <a:noAutofit/>
          </a:bodyPr>
          <a:lstStyle/>
          <a:p>
            <a:pPr marL="301066" indent="-171450" defTabSz="829544" eaLnBrk="1" fontAlgn="auto" hangingPunct="1">
              <a:lnSpc>
                <a:spcPts val="2268"/>
              </a:lnSpc>
              <a:spcBef>
                <a:spcPts val="0"/>
              </a:spcBef>
              <a:spcAft>
                <a:spcPts val="0"/>
              </a:spcAft>
              <a:buFont typeface="Wingdings" panose="05000000000000000000" pitchFamily="2" charset="2"/>
              <a:buChar char="n"/>
              <a:defRPr/>
            </a:pPr>
            <a:r>
              <a:rPr kumimoji="1" lang="ja-JP" altLang="en-US" sz="1200" dirty="0">
                <a:solidFill>
                  <a:prstClr val="black"/>
                </a:solidFill>
                <a:latin typeface="メイリオ" panose="020B0604030504040204" pitchFamily="50" charset="-128"/>
                <a:ea typeface="メイリオ" panose="020B0604030504040204" pitchFamily="50" charset="-128"/>
              </a:rPr>
              <a:t>森林、水源林、里地里山、谷戸、公園、緑地、農地の保全・管理による防災・減災の取組</a:t>
            </a:r>
            <a:endParaRPr kumimoji="1" lang="en-US" altLang="ja-JP" sz="1200" dirty="0">
              <a:solidFill>
                <a:prstClr val="black"/>
              </a:solidFill>
              <a:latin typeface="メイリオ" panose="020B0604030504040204" pitchFamily="50" charset="-128"/>
              <a:ea typeface="メイリオ" panose="020B0604030504040204" pitchFamily="50" charset="-128"/>
            </a:endParaRPr>
          </a:p>
          <a:p>
            <a:pPr marL="301066" indent="-171450" defTabSz="829544" eaLnBrk="1" fontAlgn="auto" hangingPunct="1">
              <a:lnSpc>
                <a:spcPts val="2268"/>
              </a:lnSpc>
              <a:spcBef>
                <a:spcPts val="0"/>
              </a:spcBef>
              <a:spcAft>
                <a:spcPts val="0"/>
              </a:spcAft>
              <a:buFont typeface="Wingdings" panose="05000000000000000000" pitchFamily="2" charset="2"/>
              <a:buChar char="n"/>
              <a:defRPr/>
            </a:pPr>
            <a:r>
              <a:rPr kumimoji="1" lang="ja-JP" altLang="en-US" sz="1200" dirty="0">
                <a:solidFill>
                  <a:prstClr val="black"/>
                </a:solidFill>
                <a:latin typeface="メイリオ" panose="020B0604030504040204" pitchFamily="50" charset="-128"/>
                <a:ea typeface="メイリオ" panose="020B0604030504040204" pitchFamily="50" charset="-128"/>
              </a:rPr>
              <a:t>公園、建物等の敷地内にレインガーデン（雨庭）等の雨水浸透・貯水機能設備を設置する取組</a:t>
            </a:r>
            <a:endParaRPr kumimoji="1" lang="en-US" altLang="ja-JP" sz="1200" dirty="0">
              <a:solidFill>
                <a:prstClr val="black"/>
              </a:solidFill>
              <a:latin typeface="メイリオ" panose="020B0604030504040204" pitchFamily="50" charset="-128"/>
              <a:ea typeface="メイリオ" panose="020B0604030504040204" pitchFamily="50" charset="-128"/>
            </a:endParaRPr>
          </a:p>
          <a:p>
            <a:pPr marL="301066" indent="-171450" defTabSz="829544" eaLnBrk="1" fontAlgn="auto" hangingPunct="1">
              <a:lnSpc>
                <a:spcPts val="2268"/>
              </a:lnSpc>
              <a:spcBef>
                <a:spcPts val="0"/>
              </a:spcBef>
              <a:spcAft>
                <a:spcPts val="0"/>
              </a:spcAft>
              <a:buFont typeface="Wingdings" panose="05000000000000000000" pitchFamily="2" charset="2"/>
              <a:buChar char="n"/>
              <a:defRPr/>
            </a:pPr>
            <a:r>
              <a:rPr kumimoji="1" lang="ja-JP" altLang="en-US" sz="1200" dirty="0">
                <a:solidFill>
                  <a:prstClr val="black"/>
                </a:solidFill>
                <a:latin typeface="メイリオ" panose="020B0604030504040204" pitchFamily="50" charset="-128"/>
                <a:ea typeface="メイリオ" panose="020B0604030504040204" pitchFamily="50" charset="-128"/>
              </a:rPr>
              <a:t>流域全体における雨水浸透や雨水貯水の取組（流域治水）</a:t>
            </a:r>
            <a:endParaRPr kumimoji="1" lang="en-US" altLang="ja-JP" sz="1200" dirty="0">
              <a:solidFill>
                <a:prstClr val="black"/>
              </a:solidFill>
              <a:latin typeface="メイリオ" panose="020B0604030504040204" pitchFamily="50" charset="-128"/>
              <a:ea typeface="メイリオ" panose="020B0604030504040204" pitchFamily="50" charset="-128"/>
            </a:endParaRPr>
          </a:p>
          <a:p>
            <a:pPr marL="129616" defTabSz="829544" eaLnBrk="1" fontAlgn="auto" hangingPunct="1">
              <a:lnSpc>
                <a:spcPts val="2268"/>
              </a:lnSpc>
              <a:spcBef>
                <a:spcPts val="0"/>
              </a:spcBef>
              <a:spcAft>
                <a:spcPts val="0"/>
              </a:spcAft>
              <a:defRPr/>
            </a:pPr>
            <a:r>
              <a:rPr kumimoji="1" lang="ja-JP" altLang="en-US" sz="1400" dirty="0">
                <a:solidFill>
                  <a:prstClr val="black"/>
                </a:solidFill>
                <a:latin typeface="メイリオ" panose="020B0604030504040204" pitchFamily="50" charset="-128"/>
                <a:ea typeface="メイリオ" panose="020B0604030504040204" pitchFamily="50" charset="-128"/>
              </a:rPr>
              <a:t>　</a:t>
            </a:r>
            <a:endParaRPr kumimoji="1" lang="en-US" altLang="ja-JP" sz="1400" dirty="0">
              <a:solidFill>
                <a:prstClr val="black"/>
              </a:solidFill>
              <a:latin typeface="メイリオ" panose="020B0604030504040204" pitchFamily="50" charset="-128"/>
              <a:ea typeface="メイリオ" panose="020B0604030504040204" pitchFamily="50" charset="-128"/>
            </a:endParaRPr>
          </a:p>
        </p:txBody>
      </p:sp>
      <p:grpSp>
        <p:nvGrpSpPr>
          <p:cNvPr id="46" name="グループ化 45">
            <a:extLst>
              <a:ext uri="{FF2B5EF4-FFF2-40B4-BE49-F238E27FC236}">
                <a16:creationId xmlns:a16="http://schemas.microsoft.com/office/drawing/2014/main" id="{FF5F9071-0CDB-A7C4-3073-8317E1E84251}"/>
              </a:ext>
            </a:extLst>
          </p:cNvPr>
          <p:cNvGrpSpPr/>
          <p:nvPr/>
        </p:nvGrpSpPr>
        <p:grpSpPr>
          <a:xfrm>
            <a:off x="514665" y="2597154"/>
            <a:ext cx="4327715" cy="3833579"/>
            <a:chOff x="556706" y="2667049"/>
            <a:chExt cx="4327715" cy="3833579"/>
          </a:xfrm>
        </p:grpSpPr>
        <p:pic>
          <p:nvPicPr>
            <p:cNvPr id="38" name="図 37" descr="テキスト&#10;&#10;AI によって生成されたコンテンツは間違っている可能性があります。">
              <a:extLst>
                <a:ext uri="{FF2B5EF4-FFF2-40B4-BE49-F238E27FC236}">
                  <a16:creationId xmlns:a16="http://schemas.microsoft.com/office/drawing/2014/main" id="{2DD2A132-D591-8AD5-63D9-589FDA2D7D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523" y="4917338"/>
              <a:ext cx="4219897" cy="1583290"/>
            </a:xfrm>
            <a:prstGeom prst="rect">
              <a:avLst/>
            </a:prstGeom>
          </p:spPr>
        </p:pic>
        <p:pic>
          <p:nvPicPr>
            <p:cNvPr id="40" name="図 39">
              <a:extLst>
                <a:ext uri="{FF2B5EF4-FFF2-40B4-BE49-F238E27FC236}">
                  <a16:creationId xmlns:a16="http://schemas.microsoft.com/office/drawing/2014/main" id="{C46E92A8-BE2C-FA9D-A48F-BF7964143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706" y="2667049"/>
              <a:ext cx="4327715" cy="337734"/>
            </a:xfrm>
            <a:prstGeom prst="rect">
              <a:avLst/>
            </a:prstGeom>
          </p:spPr>
        </p:pic>
        <p:pic>
          <p:nvPicPr>
            <p:cNvPr id="42" name="図 41" descr="テキスト&#10;&#10;AI によって生成されたコンテンツは間違っている可能性があります。">
              <a:extLst>
                <a:ext uri="{FF2B5EF4-FFF2-40B4-BE49-F238E27FC236}">
                  <a16:creationId xmlns:a16="http://schemas.microsoft.com/office/drawing/2014/main" id="{923DB8A0-ECA1-22EC-2EE9-651846839F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524" y="3117081"/>
              <a:ext cx="4219897" cy="1687959"/>
            </a:xfrm>
            <a:prstGeom prst="rect">
              <a:avLst/>
            </a:prstGeom>
          </p:spPr>
        </p:pic>
        <p:sp>
          <p:nvSpPr>
            <p:cNvPr id="43" name="正方形/長方形 42">
              <a:extLst>
                <a:ext uri="{FF2B5EF4-FFF2-40B4-BE49-F238E27FC236}">
                  <a16:creationId xmlns:a16="http://schemas.microsoft.com/office/drawing/2014/main" id="{54C467AE-C5D1-9541-63F0-34A7E9625227}"/>
                </a:ext>
              </a:extLst>
            </p:cNvPr>
            <p:cNvSpPr/>
            <p:nvPr/>
          </p:nvSpPr>
          <p:spPr>
            <a:xfrm>
              <a:off x="4390571" y="4441371"/>
              <a:ext cx="362858" cy="943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44" name="正方形/長方形 43">
              <a:extLst>
                <a:ext uri="{FF2B5EF4-FFF2-40B4-BE49-F238E27FC236}">
                  <a16:creationId xmlns:a16="http://schemas.microsoft.com/office/drawing/2014/main" id="{CCC27FA2-EC51-34CB-2438-C82FFCC3AC86}"/>
                </a:ext>
              </a:extLst>
            </p:cNvPr>
            <p:cNvSpPr/>
            <p:nvPr/>
          </p:nvSpPr>
          <p:spPr>
            <a:xfrm>
              <a:off x="927397" y="5181601"/>
              <a:ext cx="297543" cy="10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45" name="正方形/長方形 44">
              <a:extLst>
                <a:ext uri="{FF2B5EF4-FFF2-40B4-BE49-F238E27FC236}">
                  <a16:creationId xmlns:a16="http://schemas.microsoft.com/office/drawing/2014/main" id="{7070E36B-791C-1D46-DA34-DE839ADD5FA6}"/>
                </a:ext>
              </a:extLst>
            </p:cNvPr>
            <p:cNvSpPr/>
            <p:nvPr/>
          </p:nvSpPr>
          <p:spPr>
            <a:xfrm>
              <a:off x="4455886" y="5809203"/>
              <a:ext cx="297543" cy="1416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grpSp>
      <p:pic>
        <p:nvPicPr>
          <p:cNvPr id="48" name="図 47">
            <a:extLst>
              <a:ext uri="{FF2B5EF4-FFF2-40B4-BE49-F238E27FC236}">
                <a16:creationId xmlns:a16="http://schemas.microsoft.com/office/drawing/2014/main" id="{0EE5C370-F477-CFBF-1953-992F7842B9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6743" y="2884294"/>
            <a:ext cx="4007744" cy="224035"/>
          </a:xfrm>
          <a:prstGeom prst="rect">
            <a:avLst/>
          </a:prstGeom>
        </p:spPr>
      </p:pic>
      <p:pic>
        <p:nvPicPr>
          <p:cNvPr id="50" name="図 49">
            <a:extLst>
              <a:ext uri="{FF2B5EF4-FFF2-40B4-BE49-F238E27FC236}">
                <a16:creationId xmlns:a16="http://schemas.microsoft.com/office/drawing/2014/main" id="{997ACE63-A5E4-D37C-C063-8B09FBF188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6743" y="3252366"/>
            <a:ext cx="1676400" cy="224035"/>
          </a:xfrm>
          <a:prstGeom prst="rect">
            <a:avLst/>
          </a:prstGeom>
        </p:spPr>
      </p:pic>
      <p:pic>
        <p:nvPicPr>
          <p:cNvPr id="52" name="図 51" descr="グラフィカル ユーザー インターフェイス が含まれている画像&#10;&#10;AI によって生成されたコンテンツは間違っている可能性があります。">
            <a:extLst>
              <a:ext uri="{FF2B5EF4-FFF2-40B4-BE49-F238E27FC236}">
                <a16:creationId xmlns:a16="http://schemas.microsoft.com/office/drawing/2014/main" id="{E97972B2-BB89-A999-FD44-0F8A541E81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32575" y="3493616"/>
            <a:ext cx="4472726" cy="2481097"/>
          </a:xfrm>
          <a:prstGeom prst="rect">
            <a:avLst/>
          </a:prstGeom>
        </p:spPr>
      </p:pic>
    </p:spTree>
    <p:extLst>
      <p:ext uri="{BB962C8B-B14F-4D97-AF65-F5344CB8AC3E}">
        <p14:creationId xmlns:p14="http://schemas.microsoft.com/office/powerpoint/2010/main" val="2570267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B1B00-DCAE-B555-359A-4CB719ED5E1D}"/>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0AA66BF-B1E1-BC45-C6C0-D3655AFD3669}"/>
              </a:ext>
            </a:extLst>
          </p:cNvPr>
          <p:cNvSpPr txBox="1"/>
          <p:nvPr/>
        </p:nvSpPr>
        <p:spPr>
          <a:xfrm>
            <a:off x="242058" y="234968"/>
            <a:ext cx="8649036" cy="434606"/>
          </a:xfrm>
          <a:prstGeom prst="rect">
            <a:avLst/>
          </a:prstGeom>
          <a:noFill/>
        </p:spPr>
        <p:txBody>
          <a:bodyPr wrap="square" rtlCol="0">
            <a:spAutoFit/>
          </a:bodyPr>
          <a:lstStyle/>
          <a:p>
            <a:pPr algn="ctr" defTabSz="839631" eaLnBrk="1" fontAlgn="auto" hangingPunct="1">
              <a:spcBef>
                <a:spcPts val="0"/>
              </a:spcBef>
              <a:spcAft>
                <a:spcPts val="0"/>
              </a:spcAft>
              <a:defRPr/>
            </a:pPr>
            <a:r>
              <a:rPr kumimoji="1" lang="ja-JP" altLang="en-US" sz="2224" b="1" dirty="0">
                <a:solidFill>
                  <a:prstClr val="white"/>
                </a:solidFill>
                <a:latin typeface="Meiryo" panose="020B0604030504040204" pitchFamily="34" charset="-128"/>
                <a:ea typeface="Meiryo" panose="020B0604030504040204" pitchFamily="34" charset="-128"/>
              </a:rPr>
              <a:t>取組テーマごとの具体イメージ</a:t>
            </a:r>
          </a:p>
        </p:txBody>
      </p:sp>
      <p:sp>
        <p:nvSpPr>
          <p:cNvPr id="13" name="正方形/長方形 12">
            <a:extLst>
              <a:ext uri="{FF2B5EF4-FFF2-40B4-BE49-F238E27FC236}">
                <a16:creationId xmlns:a16="http://schemas.microsoft.com/office/drawing/2014/main" id="{8F2B3D2E-8500-BD8C-2067-796222A7FD81}"/>
              </a:ext>
            </a:extLst>
          </p:cNvPr>
          <p:cNvSpPr/>
          <p:nvPr/>
        </p:nvSpPr>
        <p:spPr>
          <a:xfrm>
            <a:off x="269818" y="1072094"/>
            <a:ext cx="4454130" cy="342300"/>
          </a:xfrm>
          <a:prstGeom prst="rect">
            <a:avLst/>
          </a:prstGeom>
          <a:solidFill>
            <a:sysClr val="window" lastClr="FFFFFF"/>
          </a:solidFill>
          <a:ln w="9525" cap="flat" cmpd="sng" algn="ctr">
            <a:noFill/>
            <a:prstDash val="solid"/>
            <a:miter lim="800000"/>
          </a:ln>
          <a:effectLst/>
        </p:spPr>
        <p:txBody>
          <a:bodyPr wrap="square" lIns="75253" tIns="37626" rIns="75253" bIns="37626" anchor="t">
            <a:noAutofit/>
          </a:bodyPr>
          <a:lstStyle/>
          <a:p>
            <a:pPr marL="129616" defTabSz="829544" eaLnBrk="1" fontAlgn="auto" hangingPunct="1">
              <a:lnSpc>
                <a:spcPts val="2268"/>
              </a:lnSpc>
              <a:spcBef>
                <a:spcPts val="0"/>
              </a:spcBef>
              <a:spcAft>
                <a:spcPts val="0"/>
              </a:spcAft>
              <a:defRPr/>
            </a:pPr>
            <a:r>
              <a:rPr kumimoji="1" lang="ja-JP" altLang="en-US" sz="1452" b="1" dirty="0">
                <a:solidFill>
                  <a:srgbClr val="009C89"/>
                </a:solidFill>
                <a:latin typeface="メイリオ" panose="020B0604030504040204" pitchFamily="50" charset="-128"/>
                <a:ea typeface="メイリオ" panose="020B0604030504040204" pitchFamily="50" charset="-128"/>
              </a:rPr>
              <a:t>■地域の</a:t>
            </a:r>
            <a:r>
              <a:rPr kumimoji="1" lang="ja-JP" altLang="en-US" sz="1452" b="1" i="0" u="none" strike="noStrike" kern="1200" cap="none" spc="0" normalizeH="0" baseline="0" noProof="0" dirty="0">
                <a:ln>
                  <a:noFill/>
                </a:ln>
                <a:solidFill>
                  <a:srgbClr val="009C89"/>
                </a:solidFill>
                <a:effectLst/>
                <a:uLnTx/>
                <a:uFillTx/>
                <a:latin typeface="メイリオ" panose="020B0604030504040204" pitchFamily="50" charset="-128"/>
                <a:ea typeface="メイリオ" panose="020B0604030504040204" pitchFamily="50" charset="-128"/>
                <a:cs typeface="+mn-cs"/>
              </a:rPr>
              <a:t>生態系を活用</a:t>
            </a:r>
            <a:endParaRPr kumimoji="1" lang="en-US" altLang="ja-JP" sz="1400" dirty="0">
              <a:solidFill>
                <a:prstClr val="black"/>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FD81511C-56EF-DE59-9DAF-00DB08C3ECE4}"/>
              </a:ext>
            </a:extLst>
          </p:cNvPr>
          <p:cNvSpPr txBox="1"/>
          <p:nvPr/>
        </p:nvSpPr>
        <p:spPr>
          <a:xfrm>
            <a:off x="242058" y="727974"/>
            <a:ext cx="9541395" cy="343620"/>
          </a:xfrm>
          <a:prstGeom prst="rect">
            <a:avLst/>
          </a:prstGeom>
          <a:noFill/>
        </p:spPr>
        <p:txBody>
          <a:bodyPr wrap="none" rtlCol="0">
            <a:spAutoFit/>
          </a:bodyPr>
          <a:lstStyle/>
          <a:p>
            <a:pPr defTabSz="829544" eaLnBrk="1" fontAlgn="auto" hangingPunct="1">
              <a:spcBef>
                <a:spcPts val="0"/>
              </a:spcBef>
              <a:spcAft>
                <a:spcPts val="0"/>
              </a:spcAft>
            </a:pPr>
            <a:r>
              <a:rPr kumimoji="1" lang="en-US" altLang="ja-JP" sz="1633" b="1" dirty="0">
                <a:solidFill>
                  <a:prstClr val="black"/>
                </a:solidFill>
                <a:latin typeface="Meiryo UI"/>
                <a:ea typeface="Meiryo UI"/>
              </a:rPr>
              <a:t>【</a:t>
            </a:r>
            <a:r>
              <a:rPr kumimoji="1" lang="ja-JP" altLang="en-US" sz="1633" b="1" dirty="0">
                <a:solidFill>
                  <a:prstClr val="black"/>
                </a:solidFill>
                <a:latin typeface="Meiryo UI"/>
                <a:ea typeface="Meiryo UI"/>
              </a:rPr>
              <a:t>テーマ（２）：グリーンインフラや生態系を活用した防災・減災（</a:t>
            </a:r>
            <a:r>
              <a:rPr kumimoji="1" lang="en-US" altLang="ja-JP" sz="1633" b="1" dirty="0">
                <a:solidFill>
                  <a:prstClr val="black"/>
                </a:solidFill>
                <a:latin typeface="Meiryo UI"/>
                <a:ea typeface="Meiryo UI"/>
              </a:rPr>
              <a:t>Eco-DRR</a:t>
            </a:r>
            <a:r>
              <a:rPr kumimoji="1" lang="ja-JP" altLang="en-US" sz="1633" b="1" dirty="0">
                <a:solidFill>
                  <a:prstClr val="black"/>
                </a:solidFill>
                <a:latin typeface="Meiryo UI"/>
                <a:ea typeface="Meiryo UI"/>
              </a:rPr>
              <a:t>）を含む</a:t>
            </a:r>
            <a:r>
              <a:rPr kumimoji="1" lang="en-US" altLang="ja-JP" sz="1633" b="1" dirty="0" err="1">
                <a:solidFill>
                  <a:prstClr val="black"/>
                </a:solidFill>
                <a:latin typeface="Meiryo UI"/>
                <a:ea typeface="Meiryo UI"/>
              </a:rPr>
              <a:t>NbS</a:t>
            </a:r>
            <a:r>
              <a:rPr kumimoji="1" lang="ja-JP" altLang="en-US" sz="1633" b="1" dirty="0">
                <a:solidFill>
                  <a:prstClr val="black"/>
                </a:solidFill>
                <a:latin typeface="Meiryo UI"/>
                <a:ea typeface="Meiryo UI"/>
              </a:rPr>
              <a:t>の考え方の活用</a:t>
            </a:r>
            <a:r>
              <a:rPr kumimoji="1" lang="en-US" altLang="ja-JP" sz="1633" b="1" dirty="0">
                <a:solidFill>
                  <a:prstClr val="black"/>
                </a:solidFill>
                <a:latin typeface="Meiryo UI"/>
                <a:ea typeface="Meiryo UI"/>
              </a:rPr>
              <a:t>】</a:t>
            </a:r>
            <a:endParaRPr kumimoji="1" lang="ja-JP" altLang="en-US" sz="1633" b="1" dirty="0">
              <a:solidFill>
                <a:prstClr val="black"/>
              </a:solidFill>
              <a:latin typeface="Meiryo UI"/>
              <a:ea typeface="Meiryo UI"/>
            </a:endParaRPr>
          </a:p>
        </p:txBody>
      </p:sp>
      <p:sp>
        <p:nvSpPr>
          <p:cNvPr id="6" name="テキスト ボックス 5">
            <a:extLst>
              <a:ext uri="{FF2B5EF4-FFF2-40B4-BE49-F238E27FC236}">
                <a16:creationId xmlns:a16="http://schemas.microsoft.com/office/drawing/2014/main" id="{83B5E38B-1A22-2164-4E11-4CBE23D159AF}"/>
              </a:ext>
            </a:extLst>
          </p:cNvPr>
          <p:cNvSpPr txBox="1"/>
          <p:nvPr/>
        </p:nvSpPr>
        <p:spPr>
          <a:xfrm>
            <a:off x="567612" y="4047251"/>
            <a:ext cx="3766211" cy="276999"/>
          </a:xfrm>
          <a:prstGeom prst="rect">
            <a:avLst/>
          </a:prstGeom>
          <a:noFill/>
        </p:spPr>
        <p:txBody>
          <a:bodyPr wrap="square">
            <a:spAutoFit/>
          </a:bodyPr>
          <a:lstStyle/>
          <a:p>
            <a:pPr algn="ctr"/>
            <a:r>
              <a:rPr lang="ja-JP" altLang="en-US" sz="1200" b="1" kern="100" dirty="0">
                <a:latin typeface="+mn-ea"/>
                <a:cs typeface="Times New Roman" panose="02020603050405020304" pitchFamily="18" charset="0"/>
              </a:rPr>
              <a:t>　</a:t>
            </a:r>
            <a:r>
              <a:rPr lang="ja-JP" altLang="en-US" sz="1200" b="1" kern="100" dirty="0">
                <a:effectLst/>
                <a:latin typeface="+mn-ea"/>
                <a:cs typeface="Times New Roman" panose="02020603050405020304" pitchFamily="18" charset="0"/>
              </a:rPr>
              <a:t>　</a:t>
            </a:r>
            <a:r>
              <a:rPr lang="ja-JP" altLang="en-US" sz="1200" b="1" kern="100" dirty="0">
                <a:latin typeface="+mn-ea"/>
                <a:cs typeface="Times New Roman" panose="02020603050405020304" pitchFamily="18" charset="0"/>
              </a:rPr>
              <a:t>〇〇村の記載例（一部抜粋）</a:t>
            </a:r>
            <a:endParaRPr lang="ja-JP" altLang="en-US" sz="1200" b="1" dirty="0">
              <a:latin typeface="+mn-ea"/>
            </a:endParaRPr>
          </a:p>
        </p:txBody>
      </p:sp>
      <p:sp>
        <p:nvSpPr>
          <p:cNvPr id="17" name="テキスト ボックス 16">
            <a:extLst>
              <a:ext uri="{FF2B5EF4-FFF2-40B4-BE49-F238E27FC236}">
                <a16:creationId xmlns:a16="http://schemas.microsoft.com/office/drawing/2014/main" id="{14D40594-8050-4EED-E656-47767F5D4B0E}"/>
              </a:ext>
            </a:extLst>
          </p:cNvPr>
          <p:cNvSpPr txBox="1"/>
          <p:nvPr/>
        </p:nvSpPr>
        <p:spPr>
          <a:xfrm>
            <a:off x="5124883" y="4100889"/>
            <a:ext cx="3766211" cy="276999"/>
          </a:xfrm>
          <a:prstGeom prst="rect">
            <a:avLst/>
          </a:prstGeom>
          <a:noFill/>
        </p:spPr>
        <p:txBody>
          <a:bodyPr wrap="square">
            <a:spAutoFit/>
          </a:bodyPr>
          <a:lstStyle/>
          <a:p>
            <a:pPr algn="ctr"/>
            <a:r>
              <a:rPr lang="ja-JP" altLang="en-US" sz="1200" b="1" kern="100" dirty="0">
                <a:latin typeface="+mn-ea"/>
                <a:cs typeface="Times New Roman" panose="02020603050405020304" pitchFamily="18" charset="0"/>
              </a:rPr>
              <a:t>　</a:t>
            </a:r>
            <a:r>
              <a:rPr lang="ja-JP" altLang="en-US" sz="1200" b="1" kern="100" dirty="0">
                <a:effectLst/>
                <a:latin typeface="+mn-ea"/>
                <a:cs typeface="Times New Roman" panose="02020603050405020304" pitchFamily="18" charset="0"/>
              </a:rPr>
              <a:t>　</a:t>
            </a:r>
            <a:r>
              <a:rPr lang="ja-JP" altLang="en-US" sz="1200" b="1" kern="100" dirty="0">
                <a:latin typeface="+mn-ea"/>
                <a:cs typeface="Times New Roman" panose="02020603050405020304" pitchFamily="18" charset="0"/>
              </a:rPr>
              <a:t>〇〇市の記載例（一部抜粋）</a:t>
            </a:r>
            <a:endParaRPr lang="ja-JP" altLang="en-US" sz="1200" b="1" dirty="0">
              <a:latin typeface="+mn-ea"/>
            </a:endParaRPr>
          </a:p>
        </p:txBody>
      </p:sp>
      <p:grpSp>
        <p:nvGrpSpPr>
          <p:cNvPr id="15" name="グループ化 14">
            <a:extLst>
              <a:ext uri="{FF2B5EF4-FFF2-40B4-BE49-F238E27FC236}">
                <a16:creationId xmlns:a16="http://schemas.microsoft.com/office/drawing/2014/main" id="{C648B064-DC30-8DD2-B83E-A73E4E1C1619}"/>
              </a:ext>
            </a:extLst>
          </p:cNvPr>
          <p:cNvGrpSpPr/>
          <p:nvPr/>
        </p:nvGrpSpPr>
        <p:grpSpPr>
          <a:xfrm>
            <a:off x="4723948" y="2143298"/>
            <a:ext cx="4518237" cy="2019673"/>
            <a:chOff x="4723948" y="2143298"/>
            <a:chExt cx="4518237" cy="2019673"/>
          </a:xfrm>
        </p:grpSpPr>
        <p:pic>
          <p:nvPicPr>
            <p:cNvPr id="12" name="図 11" descr="テキスト&#10;&#10;AI によって生成されたコンテンツは間違っている可能性があります。">
              <a:extLst>
                <a:ext uri="{FF2B5EF4-FFF2-40B4-BE49-F238E27FC236}">
                  <a16:creationId xmlns:a16="http://schemas.microsoft.com/office/drawing/2014/main" id="{B5E93CD2-0B6E-02BF-FC57-56E6F1ECB9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3948" y="2143298"/>
              <a:ext cx="4518237" cy="2019673"/>
            </a:xfrm>
            <a:prstGeom prst="rect">
              <a:avLst/>
            </a:prstGeom>
          </p:spPr>
        </p:pic>
        <p:sp>
          <p:nvSpPr>
            <p:cNvPr id="18" name="正方形/長方形 17">
              <a:extLst>
                <a:ext uri="{FF2B5EF4-FFF2-40B4-BE49-F238E27FC236}">
                  <a16:creationId xmlns:a16="http://schemas.microsoft.com/office/drawing/2014/main" id="{EAB50A2A-5866-626E-73A2-15AC4FAFD3F6}"/>
                </a:ext>
              </a:extLst>
            </p:cNvPr>
            <p:cNvSpPr/>
            <p:nvPr/>
          </p:nvSpPr>
          <p:spPr>
            <a:xfrm>
              <a:off x="6645165" y="2811090"/>
              <a:ext cx="268514" cy="104401"/>
            </a:xfrm>
            <a:prstGeom prst="rect">
              <a:avLst/>
            </a:prstGeom>
            <a:ln/>
          </p:spPr>
          <p:style>
            <a:lnRef idx="2">
              <a:schemeClr val="dk1">
                <a:shade val="15000"/>
              </a:schemeClr>
            </a:lnRef>
            <a:fillRef idx="1">
              <a:schemeClr val="dk1"/>
            </a:fillRef>
            <a:effectRef idx="0">
              <a:schemeClr val="dk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677FEAD1-18D7-2798-F547-9724B2A7BEE3}"/>
                </a:ext>
              </a:extLst>
            </p:cNvPr>
            <p:cNvSpPr/>
            <p:nvPr/>
          </p:nvSpPr>
          <p:spPr>
            <a:xfrm>
              <a:off x="6536820" y="2990358"/>
              <a:ext cx="268514" cy="104401"/>
            </a:xfrm>
            <a:prstGeom prst="rect">
              <a:avLst/>
            </a:prstGeom>
            <a:ln/>
          </p:spPr>
          <p:style>
            <a:lnRef idx="2">
              <a:schemeClr val="dk1">
                <a:shade val="15000"/>
              </a:schemeClr>
            </a:lnRef>
            <a:fillRef idx="1">
              <a:schemeClr val="dk1"/>
            </a:fillRef>
            <a:effectRef idx="0">
              <a:schemeClr val="dk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2608E5CC-9DC9-29FF-143D-DD189C73C309}"/>
                </a:ext>
              </a:extLst>
            </p:cNvPr>
            <p:cNvSpPr/>
            <p:nvPr/>
          </p:nvSpPr>
          <p:spPr>
            <a:xfrm>
              <a:off x="6376651" y="3660430"/>
              <a:ext cx="268514" cy="104401"/>
            </a:xfrm>
            <a:prstGeom prst="rect">
              <a:avLst/>
            </a:prstGeom>
            <a:ln/>
          </p:spPr>
          <p:style>
            <a:lnRef idx="2">
              <a:schemeClr val="dk1">
                <a:shade val="15000"/>
              </a:schemeClr>
            </a:lnRef>
            <a:fillRef idx="1">
              <a:schemeClr val="dk1"/>
            </a:fillRef>
            <a:effectRef idx="0">
              <a:schemeClr val="dk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grpSp>
      <p:pic>
        <p:nvPicPr>
          <p:cNvPr id="23" name="図 22" descr="川の隣にある池&#10;&#10;AI によって生成されたコンテンツは間違っている可能性があります。">
            <a:extLst>
              <a:ext uri="{FF2B5EF4-FFF2-40B4-BE49-F238E27FC236}">
                <a16:creationId xmlns:a16="http://schemas.microsoft.com/office/drawing/2014/main" id="{E2AE1D93-AF8D-2E0E-9752-233D785A22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2575" y="4749959"/>
            <a:ext cx="2257996" cy="1693497"/>
          </a:xfrm>
          <a:prstGeom prst="rect">
            <a:avLst/>
          </a:prstGeom>
        </p:spPr>
      </p:pic>
      <p:pic>
        <p:nvPicPr>
          <p:cNvPr id="25" name="図 24" descr="屋外, 草, フィールド, 立つ が含まれている画像&#10;&#10;AI によって生成されたコンテンツは間違っている可能性があります。">
            <a:extLst>
              <a:ext uri="{FF2B5EF4-FFF2-40B4-BE49-F238E27FC236}">
                <a16:creationId xmlns:a16="http://schemas.microsoft.com/office/drawing/2014/main" id="{B646F915-FAB6-BC9B-59AD-EFFAA42F68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5622" y="4734053"/>
            <a:ext cx="2257996" cy="1695192"/>
          </a:xfrm>
          <a:prstGeom prst="rect">
            <a:avLst/>
          </a:prstGeom>
        </p:spPr>
      </p:pic>
      <p:pic>
        <p:nvPicPr>
          <p:cNvPr id="27" name="図 26" descr="森の中に入っている&#10;&#10;AI によって生成されたコンテンツは間違っている可能性があります。">
            <a:extLst>
              <a:ext uri="{FF2B5EF4-FFF2-40B4-BE49-F238E27FC236}">
                <a16:creationId xmlns:a16="http://schemas.microsoft.com/office/drawing/2014/main" id="{46AC4E0E-B1F5-B475-EAFA-CD96431977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2122" y="4699238"/>
            <a:ext cx="2283883" cy="1730007"/>
          </a:xfrm>
          <a:prstGeom prst="rect">
            <a:avLst/>
          </a:prstGeom>
        </p:spPr>
      </p:pic>
      <p:sp>
        <p:nvSpPr>
          <p:cNvPr id="28" name="テキスト ボックス 27">
            <a:extLst>
              <a:ext uri="{FF2B5EF4-FFF2-40B4-BE49-F238E27FC236}">
                <a16:creationId xmlns:a16="http://schemas.microsoft.com/office/drawing/2014/main" id="{763CAEDD-3535-3A9A-BC7A-33A87677739C}"/>
              </a:ext>
            </a:extLst>
          </p:cNvPr>
          <p:cNvSpPr txBox="1"/>
          <p:nvPr/>
        </p:nvSpPr>
        <p:spPr>
          <a:xfrm>
            <a:off x="2246921" y="6502165"/>
            <a:ext cx="2137989" cy="276999"/>
          </a:xfrm>
          <a:prstGeom prst="rect">
            <a:avLst/>
          </a:prstGeom>
          <a:noFill/>
        </p:spPr>
        <p:txBody>
          <a:bodyPr wrap="square">
            <a:spAutoFit/>
          </a:bodyPr>
          <a:lstStyle/>
          <a:p>
            <a:pPr algn="ctr"/>
            <a:r>
              <a:rPr lang="ja-JP" altLang="en-US" sz="1200" b="1" kern="100" dirty="0">
                <a:effectLst/>
                <a:latin typeface="+mn-ea"/>
                <a:cs typeface="Times New Roman" panose="02020603050405020304" pitchFamily="18" charset="0"/>
              </a:rPr>
              <a:t>斜面林</a:t>
            </a:r>
            <a:endParaRPr lang="ja-JP" altLang="en-US" sz="1200" b="1" dirty="0">
              <a:latin typeface="+mn-ea"/>
            </a:endParaRPr>
          </a:p>
        </p:txBody>
      </p:sp>
      <p:sp>
        <p:nvSpPr>
          <p:cNvPr id="29" name="テキスト ボックス 28">
            <a:extLst>
              <a:ext uri="{FF2B5EF4-FFF2-40B4-BE49-F238E27FC236}">
                <a16:creationId xmlns:a16="http://schemas.microsoft.com/office/drawing/2014/main" id="{E50A44B5-65C9-DE1C-84A1-C9A3E07EE445}"/>
              </a:ext>
            </a:extLst>
          </p:cNvPr>
          <p:cNvSpPr txBox="1"/>
          <p:nvPr/>
        </p:nvSpPr>
        <p:spPr>
          <a:xfrm>
            <a:off x="4676468" y="6504570"/>
            <a:ext cx="2137989" cy="276999"/>
          </a:xfrm>
          <a:prstGeom prst="rect">
            <a:avLst/>
          </a:prstGeom>
          <a:noFill/>
        </p:spPr>
        <p:txBody>
          <a:bodyPr wrap="square">
            <a:spAutoFit/>
          </a:bodyPr>
          <a:lstStyle/>
          <a:p>
            <a:pPr algn="ctr"/>
            <a:r>
              <a:rPr lang="ja-JP" altLang="en-US" sz="1200" b="1" kern="100" dirty="0">
                <a:effectLst/>
                <a:latin typeface="+mn-ea"/>
                <a:cs typeface="Times New Roman" panose="02020603050405020304" pitchFamily="18" charset="0"/>
              </a:rPr>
              <a:t>ため池</a:t>
            </a:r>
            <a:endParaRPr lang="ja-JP" altLang="en-US" sz="1200" b="1" dirty="0">
              <a:latin typeface="+mn-ea"/>
            </a:endParaRPr>
          </a:p>
        </p:txBody>
      </p:sp>
      <p:sp>
        <p:nvSpPr>
          <p:cNvPr id="30" name="テキスト ボックス 29">
            <a:extLst>
              <a:ext uri="{FF2B5EF4-FFF2-40B4-BE49-F238E27FC236}">
                <a16:creationId xmlns:a16="http://schemas.microsoft.com/office/drawing/2014/main" id="{AC0C1562-7799-50F7-E1EB-1ABB058D31F9}"/>
              </a:ext>
            </a:extLst>
          </p:cNvPr>
          <p:cNvSpPr txBox="1"/>
          <p:nvPr/>
        </p:nvSpPr>
        <p:spPr>
          <a:xfrm>
            <a:off x="7199757" y="6509187"/>
            <a:ext cx="2137989" cy="276999"/>
          </a:xfrm>
          <a:prstGeom prst="rect">
            <a:avLst/>
          </a:prstGeom>
          <a:noFill/>
        </p:spPr>
        <p:txBody>
          <a:bodyPr wrap="square">
            <a:spAutoFit/>
          </a:bodyPr>
          <a:lstStyle/>
          <a:p>
            <a:pPr algn="ctr"/>
            <a:r>
              <a:rPr lang="ja-JP" altLang="en-US" sz="1200" b="1" kern="100" dirty="0">
                <a:latin typeface="+mn-ea"/>
                <a:cs typeface="Times New Roman" panose="02020603050405020304" pitchFamily="18" charset="0"/>
              </a:rPr>
              <a:t>　</a:t>
            </a:r>
            <a:r>
              <a:rPr lang="ja-JP" altLang="en-US" sz="1200" b="1" kern="100" dirty="0">
                <a:effectLst/>
                <a:latin typeface="+mn-ea"/>
                <a:cs typeface="Times New Roman" panose="02020603050405020304" pitchFamily="18" charset="0"/>
              </a:rPr>
              <a:t>湧水池</a:t>
            </a:r>
            <a:endParaRPr lang="ja-JP" altLang="en-US" sz="1200" b="1" dirty="0">
              <a:latin typeface="+mn-ea"/>
            </a:endParaRPr>
          </a:p>
        </p:txBody>
      </p:sp>
      <p:pic>
        <p:nvPicPr>
          <p:cNvPr id="32" name="図 31" descr="水, 屋外, 自然, 砂浜 が含まれている画像&#10;&#10;AI によって生成されたコンテンツは間違っている可能性があります。">
            <a:extLst>
              <a:ext uri="{FF2B5EF4-FFF2-40B4-BE49-F238E27FC236}">
                <a16:creationId xmlns:a16="http://schemas.microsoft.com/office/drawing/2014/main" id="{C11A19AA-E3AE-C316-97FA-CDCAEAC39F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2466" y="4364739"/>
            <a:ext cx="1651605" cy="2064506"/>
          </a:xfrm>
          <a:prstGeom prst="rect">
            <a:avLst/>
          </a:prstGeom>
        </p:spPr>
      </p:pic>
      <p:sp>
        <p:nvSpPr>
          <p:cNvPr id="33" name="テキスト ボックス 32">
            <a:extLst>
              <a:ext uri="{FF2B5EF4-FFF2-40B4-BE49-F238E27FC236}">
                <a16:creationId xmlns:a16="http://schemas.microsoft.com/office/drawing/2014/main" id="{1BD8F68B-86AC-5413-F168-DD0B843C4D00}"/>
              </a:ext>
            </a:extLst>
          </p:cNvPr>
          <p:cNvSpPr txBox="1"/>
          <p:nvPr/>
        </p:nvSpPr>
        <p:spPr>
          <a:xfrm>
            <a:off x="392466" y="6483034"/>
            <a:ext cx="1651605" cy="276999"/>
          </a:xfrm>
          <a:prstGeom prst="rect">
            <a:avLst/>
          </a:prstGeom>
          <a:noFill/>
        </p:spPr>
        <p:txBody>
          <a:bodyPr wrap="square">
            <a:spAutoFit/>
          </a:bodyPr>
          <a:lstStyle/>
          <a:p>
            <a:pPr algn="ctr"/>
            <a:r>
              <a:rPr lang="ja-JP" altLang="en-US" sz="1200" b="1" kern="100" dirty="0">
                <a:effectLst/>
                <a:latin typeface="+mn-ea"/>
                <a:cs typeface="Times New Roman" panose="02020603050405020304" pitchFamily="18" charset="0"/>
              </a:rPr>
              <a:t>海岸林</a:t>
            </a:r>
            <a:endParaRPr lang="ja-JP" altLang="en-US" sz="1200" b="1" dirty="0">
              <a:latin typeface="+mn-ea"/>
            </a:endParaRPr>
          </a:p>
        </p:txBody>
      </p:sp>
      <p:sp>
        <p:nvSpPr>
          <p:cNvPr id="34" name="正方形/長方形 33">
            <a:extLst>
              <a:ext uri="{FF2B5EF4-FFF2-40B4-BE49-F238E27FC236}">
                <a16:creationId xmlns:a16="http://schemas.microsoft.com/office/drawing/2014/main" id="{23EE7CBC-3575-C5B8-ADD9-90A9AFDE1542}"/>
              </a:ext>
            </a:extLst>
          </p:cNvPr>
          <p:cNvSpPr/>
          <p:nvPr/>
        </p:nvSpPr>
        <p:spPr>
          <a:xfrm>
            <a:off x="444441" y="1395086"/>
            <a:ext cx="8795878" cy="630693"/>
          </a:xfrm>
          <a:prstGeom prst="rect">
            <a:avLst/>
          </a:prstGeom>
          <a:solidFill>
            <a:sysClr val="window" lastClr="FFFFFF"/>
          </a:solidFill>
          <a:ln w="9525" cap="flat" cmpd="sng" algn="ctr">
            <a:solidFill>
              <a:schemeClr val="tx2"/>
            </a:solidFill>
            <a:prstDash val="solid"/>
            <a:miter lim="800000"/>
          </a:ln>
          <a:effectLst/>
        </p:spPr>
        <p:txBody>
          <a:bodyPr wrap="square" lIns="75253" tIns="37626" rIns="75253" bIns="37626" anchor="t">
            <a:noAutofit/>
          </a:bodyPr>
          <a:lstStyle/>
          <a:p>
            <a:pPr marL="415366" indent="-285750" defTabSz="829544" eaLnBrk="1" fontAlgn="auto" hangingPunct="1">
              <a:lnSpc>
                <a:spcPts val="2268"/>
              </a:lnSpc>
              <a:spcBef>
                <a:spcPts val="0"/>
              </a:spcBef>
              <a:spcAft>
                <a:spcPts val="0"/>
              </a:spcAft>
              <a:buFont typeface="Wingdings" panose="05000000000000000000" pitchFamily="2" charset="2"/>
              <a:buChar char="n"/>
              <a:defRPr/>
            </a:pPr>
            <a:r>
              <a:rPr kumimoji="1" lang="ja-JP" altLang="en-US" sz="1200" dirty="0">
                <a:solidFill>
                  <a:prstClr val="black"/>
                </a:solidFill>
                <a:latin typeface="メイリオ" panose="020B0604030504040204" pitchFamily="50" charset="-128"/>
                <a:ea typeface="メイリオ" panose="020B0604030504040204" pitchFamily="50" charset="-128"/>
              </a:rPr>
              <a:t>森林、水源林、里地里山、海岸林、水辺林、斜面林、農地、ため池、湧水池、公園、緑地等の整備、保全による防災・減災の取組</a:t>
            </a:r>
            <a:endParaRPr kumimoji="1" lang="en-US" altLang="ja-JP" sz="1200" dirty="0">
              <a:solidFill>
                <a:prstClr val="black"/>
              </a:solidFill>
              <a:latin typeface="メイリオ" panose="020B0604030504040204" pitchFamily="50" charset="-128"/>
              <a:ea typeface="メイリオ" panose="020B0604030504040204" pitchFamily="50" charset="-128"/>
            </a:endParaRPr>
          </a:p>
          <a:p>
            <a:pPr marL="415366" indent="-285750" defTabSz="829544" eaLnBrk="1" fontAlgn="auto" hangingPunct="1">
              <a:lnSpc>
                <a:spcPts val="2268"/>
              </a:lnSpc>
              <a:spcBef>
                <a:spcPts val="0"/>
              </a:spcBef>
              <a:spcAft>
                <a:spcPts val="0"/>
              </a:spcAft>
              <a:buFont typeface="Wingdings" panose="05000000000000000000" pitchFamily="2" charset="2"/>
              <a:buChar char="n"/>
              <a:defRPr/>
            </a:pPr>
            <a:r>
              <a:rPr kumimoji="1" lang="ja-JP" altLang="en-US" sz="1200" dirty="0">
                <a:solidFill>
                  <a:prstClr val="black"/>
                </a:solidFill>
                <a:latin typeface="メイリオ" panose="020B0604030504040204" pitchFamily="50" charset="-128"/>
                <a:ea typeface="メイリオ" panose="020B0604030504040204" pitchFamily="50" charset="-128"/>
              </a:rPr>
              <a:t>　</a:t>
            </a:r>
            <a:endParaRPr kumimoji="1" lang="en-US" altLang="ja-JP" sz="1200" dirty="0">
              <a:solidFill>
                <a:prstClr val="black"/>
              </a:solidFill>
              <a:latin typeface="メイリオ" panose="020B0604030504040204" pitchFamily="50" charset="-128"/>
              <a:ea typeface="メイリオ" panose="020B0604030504040204" pitchFamily="50" charset="-128"/>
            </a:endParaRPr>
          </a:p>
        </p:txBody>
      </p:sp>
      <p:grpSp>
        <p:nvGrpSpPr>
          <p:cNvPr id="8" name="グループ化 7">
            <a:extLst>
              <a:ext uri="{FF2B5EF4-FFF2-40B4-BE49-F238E27FC236}">
                <a16:creationId xmlns:a16="http://schemas.microsoft.com/office/drawing/2014/main" id="{38DAB70C-2C71-166F-18A9-7533E2C96F5B}"/>
              </a:ext>
            </a:extLst>
          </p:cNvPr>
          <p:cNvGrpSpPr/>
          <p:nvPr/>
        </p:nvGrpSpPr>
        <p:grpSpPr>
          <a:xfrm>
            <a:off x="392466" y="2123947"/>
            <a:ext cx="4104339" cy="1904670"/>
            <a:chOff x="392466" y="2123947"/>
            <a:chExt cx="4104339" cy="1904670"/>
          </a:xfrm>
        </p:grpSpPr>
        <p:pic>
          <p:nvPicPr>
            <p:cNvPr id="4" name="図 3" descr="テキスト, 手紙&#10;&#10;AI によって生成されたコンテンツは間違っている可能性があります。">
              <a:extLst>
                <a:ext uri="{FF2B5EF4-FFF2-40B4-BE49-F238E27FC236}">
                  <a16:creationId xmlns:a16="http://schemas.microsoft.com/office/drawing/2014/main" id="{62194AA2-09EB-0708-E95B-B8CB626274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2466" y="2123947"/>
              <a:ext cx="4104339" cy="1904670"/>
            </a:xfrm>
            <a:prstGeom prst="rect">
              <a:avLst/>
            </a:prstGeom>
          </p:spPr>
        </p:pic>
        <p:sp>
          <p:nvSpPr>
            <p:cNvPr id="5" name="楕円 4">
              <a:extLst>
                <a:ext uri="{FF2B5EF4-FFF2-40B4-BE49-F238E27FC236}">
                  <a16:creationId xmlns:a16="http://schemas.microsoft.com/office/drawing/2014/main" id="{CE0C468C-CD80-A67A-5C0E-44EF69866E1E}"/>
                </a:ext>
              </a:extLst>
            </p:cNvPr>
            <p:cNvSpPr/>
            <p:nvPr/>
          </p:nvSpPr>
          <p:spPr>
            <a:xfrm>
              <a:off x="4142765" y="2831202"/>
              <a:ext cx="233824" cy="130411"/>
            </a:xfrm>
            <a:prstGeom prst="ellipse">
              <a:avLst/>
            </a:prstGeom>
            <a:ln/>
          </p:spPr>
          <p:style>
            <a:lnRef idx="1">
              <a:schemeClr val="dk1"/>
            </a:lnRef>
            <a:fillRef idx="2">
              <a:schemeClr val="dk1"/>
            </a:fillRef>
            <a:effectRef idx="1">
              <a:schemeClr val="dk1"/>
            </a:effectRef>
            <a:fontRef idx="minor">
              <a:schemeClr val="dk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1171556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792B1-5D47-076E-67EE-FEB2D45AF977}"/>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E90ECB1-A2E8-C1C8-340B-FD4B3A79D5D4}"/>
              </a:ext>
            </a:extLst>
          </p:cNvPr>
          <p:cNvSpPr txBox="1"/>
          <p:nvPr/>
        </p:nvSpPr>
        <p:spPr>
          <a:xfrm>
            <a:off x="242058" y="234968"/>
            <a:ext cx="8649036" cy="434606"/>
          </a:xfrm>
          <a:prstGeom prst="rect">
            <a:avLst/>
          </a:prstGeom>
          <a:noFill/>
        </p:spPr>
        <p:txBody>
          <a:bodyPr wrap="square" rtlCol="0">
            <a:spAutoFit/>
          </a:bodyPr>
          <a:lstStyle/>
          <a:p>
            <a:pPr algn="ctr" defTabSz="839631" eaLnBrk="1" fontAlgn="auto" hangingPunct="1">
              <a:spcBef>
                <a:spcPts val="0"/>
              </a:spcBef>
              <a:spcAft>
                <a:spcPts val="0"/>
              </a:spcAft>
              <a:defRPr/>
            </a:pPr>
            <a:r>
              <a:rPr kumimoji="1" lang="ja-JP" altLang="en-US" sz="2224" b="1" dirty="0">
                <a:solidFill>
                  <a:prstClr val="white"/>
                </a:solidFill>
                <a:latin typeface="Meiryo" panose="020B0604030504040204" pitchFamily="34" charset="-128"/>
                <a:ea typeface="Meiryo" panose="020B0604030504040204" pitchFamily="34" charset="-128"/>
              </a:rPr>
              <a:t>取組テーマごとの具体イメージ</a:t>
            </a:r>
          </a:p>
        </p:txBody>
      </p:sp>
      <p:sp>
        <p:nvSpPr>
          <p:cNvPr id="7" name="テキスト ボックス 6">
            <a:extLst>
              <a:ext uri="{FF2B5EF4-FFF2-40B4-BE49-F238E27FC236}">
                <a16:creationId xmlns:a16="http://schemas.microsoft.com/office/drawing/2014/main" id="{912EB011-2041-55CF-1EF4-AE13503F7CC2}"/>
              </a:ext>
            </a:extLst>
          </p:cNvPr>
          <p:cNvSpPr txBox="1"/>
          <p:nvPr/>
        </p:nvSpPr>
        <p:spPr>
          <a:xfrm>
            <a:off x="477507" y="728618"/>
            <a:ext cx="7907934" cy="343620"/>
          </a:xfrm>
          <a:prstGeom prst="rect">
            <a:avLst/>
          </a:prstGeom>
          <a:noFill/>
        </p:spPr>
        <p:txBody>
          <a:bodyPr wrap="none" rtlCol="0">
            <a:spAutoFit/>
          </a:bodyPr>
          <a:lstStyle/>
          <a:p>
            <a:pPr defTabSz="829544" eaLnBrk="1" fontAlgn="auto" hangingPunct="1">
              <a:spcBef>
                <a:spcPts val="0"/>
              </a:spcBef>
              <a:spcAft>
                <a:spcPts val="0"/>
              </a:spcAft>
            </a:pPr>
            <a:r>
              <a:rPr kumimoji="1" lang="en-US" altLang="ja-JP" sz="1633" b="1" dirty="0">
                <a:solidFill>
                  <a:prstClr val="black"/>
                </a:solidFill>
                <a:latin typeface="Meiryo UI"/>
                <a:ea typeface="Meiryo UI"/>
              </a:rPr>
              <a:t>【</a:t>
            </a:r>
            <a:r>
              <a:rPr kumimoji="1" lang="ja-JP" altLang="en-US" sz="1633" b="1" dirty="0">
                <a:solidFill>
                  <a:prstClr val="black"/>
                </a:solidFill>
                <a:latin typeface="Meiryo UI"/>
                <a:ea typeface="Meiryo UI"/>
              </a:rPr>
              <a:t>テーマ（３）：自然共生サイト等を核とした、官民連携による 自然資源の保全・活用</a:t>
            </a:r>
            <a:r>
              <a:rPr kumimoji="1" lang="en-US" altLang="ja-JP" sz="1633" b="1" dirty="0">
                <a:solidFill>
                  <a:prstClr val="black"/>
                </a:solidFill>
                <a:latin typeface="Meiryo UI"/>
                <a:ea typeface="Meiryo UI"/>
              </a:rPr>
              <a:t>】</a:t>
            </a:r>
            <a:endParaRPr kumimoji="1" lang="ja-JP" altLang="en-US" sz="1633" b="1" dirty="0">
              <a:solidFill>
                <a:prstClr val="black"/>
              </a:solidFill>
              <a:latin typeface="Meiryo UI"/>
              <a:ea typeface="Meiryo UI"/>
            </a:endParaRPr>
          </a:p>
        </p:txBody>
      </p:sp>
      <p:sp>
        <p:nvSpPr>
          <p:cNvPr id="6" name="テキスト ボックス 5">
            <a:extLst>
              <a:ext uri="{FF2B5EF4-FFF2-40B4-BE49-F238E27FC236}">
                <a16:creationId xmlns:a16="http://schemas.microsoft.com/office/drawing/2014/main" id="{A2463234-8197-54E6-12D9-59A7F1C3CC91}"/>
              </a:ext>
            </a:extLst>
          </p:cNvPr>
          <p:cNvSpPr txBox="1"/>
          <p:nvPr/>
        </p:nvSpPr>
        <p:spPr>
          <a:xfrm>
            <a:off x="1457429" y="5036033"/>
            <a:ext cx="3252787" cy="276999"/>
          </a:xfrm>
          <a:prstGeom prst="rect">
            <a:avLst/>
          </a:prstGeom>
          <a:noFill/>
        </p:spPr>
        <p:txBody>
          <a:bodyPr wrap="square">
            <a:spAutoFit/>
          </a:bodyPr>
          <a:lstStyle/>
          <a:p>
            <a:r>
              <a:rPr lang="ja-JP" altLang="en-US" sz="1200" b="1" kern="100" dirty="0">
                <a:latin typeface="+mn-ea"/>
                <a:cs typeface="Times New Roman" panose="02020603050405020304" pitchFamily="18" charset="0"/>
              </a:rPr>
              <a:t>〇〇市の施策・取組</a:t>
            </a:r>
            <a:r>
              <a:rPr lang="ja-JP" altLang="en-US" sz="1200" b="1" kern="100" dirty="0">
                <a:effectLst/>
                <a:latin typeface="+mn-ea"/>
                <a:cs typeface="Times New Roman" panose="02020603050405020304" pitchFamily="18" charset="0"/>
              </a:rPr>
              <a:t>に記載</a:t>
            </a:r>
            <a:endParaRPr lang="ja-JP" altLang="en-US" sz="1200" b="1" dirty="0">
              <a:latin typeface="+mn-ea"/>
            </a:endParaRPr>
          </a:p>
        </p:txBody>
      </p:sp>
      <p:sp>
        <p:nvSpPr>
          <p:cNvPr id="5" name="テキスト ボックス 4">
            <a:extLst>
              <a:ext uri="{FF2B5EF4-FFF2-40B4-BE49-F238E27FC236}">
                <a16:creationId xmlns:a16="http://schemas.microsoft.com/office/drawing/2014/main" id="{BC8CA3D7-0C53-BE10-D07B-7472E3DC995B}"/>
              </a:ext>
            </a:extLst>
          </p:cNvPr>
          <p:cNvSpPr txBox="1"/>
          <p:nvPr/>
        </p:nvSpPr>
        <p:spPr>
          <a:xfrm>
            <a:off x="5475884" y="5036033"/>
            <a:ext cx="4316315" cy="276999"/>
          </a:xfrm>
          <a:prstGeom prst="rect">
            <a:avLst/>
          </a:prstGeom>
          <a:noFill/>
        </p:spPr>
        <p:txBody>
          <a:bodyPr wrap="square">
            <a:spAutoFit/>
          </a:bodyPr>
          <a:lstStyle/>
          <a:p>
            <a:r>
              <a:rPr lang="ja-JP" altLang="en-US" sz="1200" b="1" kern="100" dirty="0">
                <a:effectLst/>
                <a:latin typeface="+mn-ea"/>
                <a:cs typeface="Times New Roman" panose="02020603050405020304" pitchFamily="18" charset="0"/>
              </a:rPr>
              <a:t>施策の中で企業との具体的な連携方法のイメージを記載</a:t>
            </a:r>
            <a:endParaRPr lang="ja-JP" altLang="en-US" sz="1200" b="1" dirty="0">
              <a:latin typeface="+mn-ea"/>
            </a:endParaRPr>
          </a:p>
        </p:txBody>
      </p:sp>
      <p:pic>
        <p:nvPicPr>
          <p:cNvPr id="11" name="図 10">
            <a:extLst>
              <a:ext uri="{FF2B5EF4-FFF2-40B4-BE49-F238E27FC236}">
                <a16:creationId xmlns:a16="http://schemas.microsoft.com/office/drawing/2014/main" id="{3B2235A1-1023-3B4A-D545-1ED1659E7C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373" y="2976953"/>
            <a:ext cx="4924713" cy="2059080"/>
          </a:xfrm>
          <a:prstGeom prst="rect">
            <a:avLst/>
          </a:prstGeom>
        </p:spPr>
      </p:pic>
      <p:grpSp>
        <p:nvGrpSpPr>
          <p:cNvPr id="8" name="グループ化 7">
            <a:extLst>
              <a:ext uri="{FF2B5EF4-FFF2-40B4-BE49-F238E27FC236}">
                <a16:creationId xmlns:a16="http://schemas.microsoft.com/office/drawing/2014/main" id="{4F1B5641-7E22-F379-7B2A-68B1C93FE346}"/>
              </a:ext>
            </a:extLst>
          </p:cNvPr>
          <p:cNvGrpSpPr/>
          <p:nvPr/>
        </p:nvGrpSpPr>
        <p:grpSpPr>
          <a:xfrm>
            <a:off x="4989287" y="2738795"/>
            <a:ext cx="4802912" cy="2209289"/>
            <a:chOff x="5038514" y="2497564"/>
            <a:chExt cx="4746114" cy="2189809"/>
          </a:xfrm>
        </p:grpSpPr>
        <p:pic>
          <p:nvPicPr>
            <p:cNvPr id="16" name="図 15">
              <a:extLst>
                <a:ext uri="{FF2B5EF4-FFF2-40B4-BE49-F238E27FC236}">
                  <a16:creationId xmlns:a16="http://schemas.microsoft.com/office/drawing/2014/main" id="{DE52911C-92A1-3685-E917-2A9B50602A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8514" y="2497564"/>
              <a:ext cx="4746114" cy="2189809"/>
            </a:xfrm>
            <a:prstGeom prst="rect">
              <a:avLst/>
            </a:prstGeom>
          </p:spPr>
        </p:pic>
        <p:sp>
          <p:nvSpPr>
            <p:cNvPr id="2" name="テキスト ボックス 1">
              <a:extLst>
                <a:ext uri="{FF2B5EF4-FFF2-40B4-BE49-F238E27FC236}">
                  <a16:creationId xmlns:a16="http://schemas.microsoft.com/office/drawing/2014/main" id="{F6E169F7-23F9-61FB-AB7C-BB52C05A8AE1}"/>
                </a:ext>
              </a:extLst>
            </p:cNvPr>
            <p:cNvSpPr txBox="1"/>
            <p:nvPr/>
          </p:nvSpPr>
          <p:spPr>
            <a:xfrm>
              <a:off x="5405284" y="4070555"/>
              <a:ext cx="435077" cy="144000"/>
            </a:xfrm>
            <a:prstGeom prst="rect">
              <a:avLst/>
            </a:prstGeom>
            <a:solidFill>
              <a:schemeClr val="tx1"/>
            </a:solidFill>
          </p:spPr>
          <p:txBody>
            <a:bodyPr wrap="square" rtlCol="0">
              <a:spAutoFit/>
            </a:bodyPr>
            <a:lstStyle/>
            <a:p>
              <a:endParaRPr kumimoji="1" lang="ja-JP" altLang="en-US" dirty="0"/>
            </a:p>
          </p:txBody>
        </p:sp>
        <p:sp>
          <p:nvSpPr>
            <p:cNvPr id="4" name="テキスト ボックス 3">
              <a:extLst>
                <a:ext uri="{FF2B5EF4-FFF2-40B4-BE49-F238E27FC236}">
                  <a16:creationId xmlns:a16="http://schemas.microsoft.com/office/drawing/2014/main" id="{4C2CB13F-C7F6-4DB0-6E60-BFDF40911413}"/>
                </a:ext>
              </a:extLst>
            </p:cNvPr>
            <p:cNvSpPr txBox="1"/>
            <p:nvPr/>
          </p:nvSpPr>
          <p:spPr>
            <a:xfrm>
              <a:off x="5405284" y="4306964"/>
              <a:ext cx="435077" cy="144000"/>
            </a:xfrm>
            <a:prstGeom prst="rect">
              <a:avLst/>
            </a:prstGeom>
            <a:solidFill>
              <a:schemeClr val="tx1"/>
            </a:solidFill>
          </p:spPr>
          <p:txBody>
            <a:bodyPr wrap="square" rtlCol="0">
              <a:spAutoFit/>
            </a:bodyPr>
            <a:lstStyle/>
            <a:p>
              <a:endParaRPr kumimoji="1" lang="ja-JP" altLang="en-US" dirty="0"/>
            </a:p>
          </p:txBody>
        </p:sp>
      </p:grpSp>
      <p:pic>
        <p:nvPicPr>
          <p:cNvPr id="10" name="図 9">
            <a:extLst>
              <a:ext uri="{FF2B5EF4-FFF2-40B4-BE49-F238E27FC236}">
                <a16:creationId xmlns:a16="http://schemas.microsoft.com/office/drawing/2014/main" id="{A98242C7-8722-FFE3-B5CB-D05B75E5CB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058" y="2738795"/>
            <a:ext cx="3153215" cy="238158"/>
          </a:xfrm>
          <a:prstGeom prst="rect">
            <a:avLst/>
          </a:prstGeom>
        </p:spPr>
      </p:pic>
      <p:sp>
        <p:nvSpPr>
          <p:cNvPr id="9" name="正方形/長方形 8">
            <a:extLst>
              <a:ext uri="{FF2B5EF4-FFF2-40B4-BE49-F238E27FC236}">
                <a16:creationId xmlns:a16="http://schemas.microsoft.com/office/drawing/2014/main" id="{97888166-60E2-EE33-631B-207D2D07A370}"/>
              </a:ext>
            </a:extLst>
          </p:cNvPr>
          <p:cNvSpPr/>
          <p:nvPr/>
        </p:nvSpPr>
        <p:spPr>
          <a:xfrm>
            <a:off x="477507" y="1160187"/>
            <a:ext cx="8795878" cy="1192951"/>
          </a:xfrm>
          <a:prstGeom prst="rect">
            <a:avLst/>
          </a:prstGeom>
          <a:ln w="9525">
            <a:solidFill>
              <a:schemeClr val="tx2"/>
            </a:solidFill>
          </a:ln>
        </p:spPr>
        <p:style>
          <a:lnRef idx="2">
            <a:schemeClr val="dk1"/>
          </a:lnRef>
          <a:fillRef idx="1">
            <a:schemeClr val="lt1"/>
          </a:fillRef>
          <a:effectRef idx="0">
            <a:schemeClr val="dk1"/>
          </a:effectRef>
          <a:fontRef idx="minor">
            <a:schemeClr val="dk1"/>
          </a:fontRef>
        </p:style>
        <p:txBody>
          <a:bodyPr wrap="square" lIns="75253" tIns="37626" rIns="75253" bIns="37626" anchor="t">
            <a:noAutofit/>
          </a:bodyPr>
          <a:lstStyle/>
          <a:p>
            <a:pPr marL="129616" defTabSz="829544" eaLnBrk="1" fontAlgn="auto" hangingPunct="1">
              <a:lnSpc>
                <a:spcPts val="2268"/>
              </a:lnSpc>
              <a:spcBef>
                <a:spcPts val="0"/>
              </a:spcBef>
              <a:spcAft>
                <a:spcPts val="0"/>
              </a:spcAft>
              <a:defRPr/>
            </a:pPr>
            <a:r>
              <a:rPr kumimoji="1" lang="ja-JP" altLang="en-US" sz="1400" b="1" dirty="0">
                <a:solidFill>
                  <a:srgbClr val="009C89"/>
                </a:solidFill>
                <a:latin typeface="メイリオ" panose="020B0604030504040204" pitchFamily="50" charset="-128"/>
                <a:ea typeface="メイリオ" panose="020B0604030504040204" pitchFamily="50" charset="-128"/>
              </a:rPr>
              <a:t>自然共生サイトへの登録や保全活動における官民連携を促進するためには、戦略の中に具体的に記載する</a:t>
            </a:r>
            <a:endParaRPr kumimoji="1" lang="en-US" altLang="ja-JP" sz="1400" b="1" dirty="0">
              <a:solidFill>
                <a:srgbClr val="009C89"/>
              </a:solidFill>
              <a:latin typeface="メイリオ" panose="020B0604030504040204" pitchFamily="50" charset="-128"/>
              <a:ea typeface="メイリオ" panose="020B0604030504040204" pitchFamily="50" charset="-128"/>
            </a:endParaRPr>
          </a:p>
          <a:p>
            <a:pPr marL="415366" indent="-285750" defTabSz="829544" eaLnBrk="1" fontAlgn="auto" hangingPunct="1">
              <a:lnSpc>
                <a:spcPts val="2268"/>
              </a:lnSpc>
              <a:spcBef>
                <a:spcPts val="0"/>
              </a:spcBef>
              <a:spcAft>
                <a:spcPts val="0"/>
              </a:spcAft>
              <a:buFont typeface="Wingdings" panose="05000000000000000000" pitchFamily="2" charset="2"/>
              <a:buChar char="n"/>
              <a:defRPr/>
            </a:pPr>
            <a:r>
              <a:rPr kumimoji="1" lang="ja-JP" altLang="en-US" sz="1270" dirty="0">
                <a:solidFill>
                  <a:prstClr val="black"/>
                </a:solidFill>
                <a:latin typeface="メイリオ" panose="020B0604030504040204" pitchFamily="50" charset="-128"/>
                <a:ea typeface="メイリオ" panose="020B0604030504040204" pitchFamily="50" charset="-128"/>
              </a:rPr>
              <a:t>企業等の自然共生サイトの申請促進のため、情報提供。</a:t>
            </a:r>
            <a:endParaRPr kumimoji="1" lang="en-US" altLang="ja-JP" sz="1270" dirty="0">
              <a:solidFill>
                <a:prstClr val="black"/>
              </a:solidFill>
              <a:latin typeface="メイリオ" panose="020B0604030504040204" pitchFamily="50" charset="-128"/>
              <a:ea typeface="メイリオ" panose="020B0604030504040204" pitchFamily="50" charset="-128"/>
            </a:endParaRPr>
          </a:p>
          <a:p>
            <a:pPr marL="415366" indent="-285750" defTabSz="829544" eaLnBrk="1" fontAlgn="auto" hangingPunct="1">
              <a:lnSpc>
                <a:spcPts val="2268"/>
              </a:lnSpc>
              <a:spcBef>
                <a:spcPts val="0"/>
              </a:spcBef>
              <a:spcAft>
                <a:spcPts val="0"/>
              </a:spcAft>
              <a:buFont typeface="Wingdings" panose="05000000000000000000" pitchFamily="2" charset="2"/>
              <a:buChar char="n"/>
              <a:defRPr/>
            </a:pPr>
            <a:r>
              <a:rPr kumimoji="1" lang="ja-JP" altLang="en-US" sz="1270" dirty="0">
                <a:solidFill>
                  <a:prstClr val="black"/>
                </a:solidFill>
                <a:latin typeface="メイリオ" panose="020B0604030504040204" pitchFamily="50" charset="-128"/>
                <a:ea typeface="メイリオ" panose="020B0604030504040204" pitchFamily="50" charset="-128"/>
              </a:rPr>
              <a:t>企業向けにネイチャーポジティブ経営について、情報提供。</a:t>
            </a:r>
            <a:endParaRPr kumimoji="1" lang="en-US" altLang="ja-JP" sz="1270" dirty="0">
              <a:solidFill>
                <a:prstClr val="black"/>
              </a:solidFill>
              <a:latin typeface="メイリオ" panose="020B0604030504040204" pitchFamily="50" charset="-128"/>
              <a:ea typeface="メイリオ" panose="020B0604030504040204" pitchFamily="50" charset="-128"/>
            </a:endParaRPr>
          </a:p>
          <a:p>
            <a:pPr marL="415366" indent="-285750" defTabSz="829544" eaLnBrk="1" fontAlgn="auto" hangingPunct="1">
              <a:lnSpc>
                <a:spcPts val="2268"/>
              </a:lnSpc>
              <a:spcBef>
                <a:spcPts val="0"/>
              </a:spcBef>
              <a:spcAft>
                <a:spcPts val="0"/>
              </a:spcAft>
              <a:buFont typeface="Arial" panose="020B0604020202020204" pitchFamily="34" charset="0"/>
              <a:buChar char="•"/>
              <a:defRPr/>
            </a:pPr>
            <a:endParaRPr kumimoji="1" lang="en-US" altLang="ja-JP" sz="1270" dirty="0">
              <a:solidFill>
                <a:prstClr val="black"/>
              </a:solidFill>
              <a:latin typeface="メイリオ" panose="020B0604030504040204" pitchFamily="50" charset="-128"/>
              <a:ea typeface="メイリオ" panose="020B0604030504040204" pitchFamily="50" charset="-128"/>
            </a:endParaRPr>
          </a:p>
          <a:p>
            <a:pPr marL="129616" defTabSz="829544" eaLnBrk="1" fontAlgn="auto" hangingPunct="1">
              <a:lnSpc>
                <a:spcPts val="2268"/>
              </a:lnSpc>
              <a:spcBef>
                <a:spcPts val="0"/>
              </a:spcBef>
              <a:spcAft>
                <a:spcPts val="0"/>
              </a:spcAft>
              <a:defRPr/>
            </a:pPr>
            <a:endParaRPr kumimoji="1" lang="en-US" altLang="ja-JP" sz="1270" dirty="0">
              <a:solidFill>
                <a:prstClr val="black"/>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31501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49B1A-65E9-5C1F-1C63-BD595983FCE9}"/>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8B5F843-79E0-8E86-C2DC-3C4FBC116D29}"/>
              </a:ext>
            </a:extLst>
          </p:cNvPr>
          <p:cNvSpPr txBox="1"/>
          <p:nvPr/>
        </p:nvSpPr>
        <p:spPr>
          <a:xfrm>
            <a:off x="242058" y="234968"/>
            <a:ext cx="8649036" cy="434606"/>
          </a:xfrm>
          <a:prstGeom prst="rect">
            <a:avLst/>
          </a:prstGeom>
          <a:noFill/>
        </p:spPr>
        <p:txBody>
          <a:bodyPr wrap="square" rtlCol="0">
            <a:spAutoFit/>
          </a:bodyPr>
          <a:lstStyle/>
          <a:p>
            <a:pPr algn="ctr" defTabSz="839631" eaLnBrk="1" fontAlgn="auto" hangingPunct="1">
              <a:spcBef>
                <a:spcPts val="0"/>
              </a:spcBef>
              <a:spcAft>
                <a:spcPts val="0"/>
              </a:spcAft>
              <a:defRPr/>
            </a:pPr>
            <a:r>
              <a:rPr kumimoji="1" lang="ja-JP" altLang="en-US" sz="2224" b="1" dirty="0">
                <a:solidFill>
                  <a:prstClr val="white"/>
                </a:solidFill>
                <a:latin typeface="Meiryo" panose="020B0604030504040204" pitchFamily="34" charset="-128"/>
                <a:ea typeface="Meiryo" panose="020B0604030504040204" pitchFamily="34" charset="-128"/>
              </a:rPr>
              <a:t>取組テーマごとの具体イメージ</a:t>
            </a:r>
          </a:p>
        </p:txBody>
      </p:sp>
      <p:sp>
        <p:nvSpPr>
          <p:cNvPr id="7" name="テキスト ボックス 6">
            <a:extLst>
              <a:ext uri="{FF2B5EF4-FFF2-40B4-BE49-F238E27FC236}">
                <a16:creationId xmlns:a16="http://schemas.microsoft.com/office/drawing/2014/main" id="{FB7F33C2-C881-96B0-0DD8-4DCE42614C75}"/>
              </a:ext>
            </a:extLst>
          </p:cNvPr>
          <p:cNvSpPr txBox="1"/>
          <p:nvPr/>
        </p:nvSpPr>
        <p:spPr>
          <a:xfrm>
            <a:off x="477507" y="728618"/>
            <a:ext cx="7907934" cy="343620"/>
          </a:xfrm>
          <a:prstGeom prst="rect">
            <a:avLst/>
          </a:prstGeom>
          <a:noFill/>
        </p:spPr>
        <p:txBody>
          <a:bodyPr wrap="none" rtlCol="0">
            <a:spAutoFit/>
          </a:bodyPr>
          <a:lstStyle/>
          <a:p>
            <a:pPr defTabSz="829544" eaLnBrk="1" fontAlgn="auto" hangingPunct="1">
              <a:spcBef>
                <a:spcPts val="0"/>
              </a:spcBef>
              <a:spcAft>
                <a:spcPts val="0"/>
              </a:spcAft>
            </a:pPr>
            <a:r>
              <a:rPr kumimoji="1" lang="en-US" altLang="ja-JP" sz="1633" b="1" dirty="0">
                <a:solidFill>
                  <a:prstClr val="black"/>
                </a:solidFill>
                <a:latin typeface="Meiryo UI"/>
                <a:ea typeface="Meiryo UI"/>
              </a:rPr>
              <a:t>【</a:t>
            </a:r>
            <a:r>
              <a:rPr kumimoji="1" lang="ja-JP" altLang="en-US" sz="1633" b="1" dirty="0">
                <a:solidFill>
                  <a:prstClr val="black"/>
                </a:solidFill>
                <a:latin typeface="Meiryo UI"/>
                <a:ea typeface="Meiryo UI"/>
              </a:rPr>
              <a:t>テーマ（３）：自然共生サイト等を核とした、官民連携による 自然資源の保全・活用</a:t>
            </a:r>
            <a:r>
              <a:rPr kumimoji="1" lang="en-US" altLang="ja-JP" sz="1633" b="1" dirty="0">
                <a:solidFill>
                  <a:prstClr val="black"/>
                </a:solidFill>
                <a:latin typeface="Meiryo UI"/>
                <a:ea typeface="Meiryo UI"/>
              </a:rPr>
              <a:t>】</a:t>
            </a:r>
            <a:endParaRPr kumimoji="1" lang="ja-JP" altLang="en-US" sz="1633" b="1" dirty="0">
              <a:solidFill>
                <a:prstClr val="black"/>
              </a:solidFill>
              <a:latin typeface="Meiryo UI"/>
              <a:ea typeface="Meiryo UI"/>
            </a:endParaRPr>
          </a:p>
        </p:txBody>
      </p:sp>
      <p:pic>
        <p:nvPicPr>
          <p:cNvPr id="9" name="図 8">
            <a:extLst>
              <a:ext uri="{FF2B5EF4-FFF2-40B4-BE49-F238E27FC236}">
                <a16:creationId xmlns:a16="http://schemas.microsoft.com/office/drawing/2014/main" id="{DC7F3398-31B8-4B20-E489-982D70BF82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2636" y="5241341"/>
            <a:ext cx="4915586" cy="1352739"/>
          </a:xfrm>
          <a:prstGeom prst="rect">
            <a:avLst/>
          </a:prstGeom>
        </p:spPr>
      </p:pic>
      <p:pic>
        <p:nvPicPr>
          <p:cNvPr id="12" name="図 11">
            <a:extLst>
              <a:ext uri="{FF2B5EF4-FFF2-40B4-BE49-F238E27FC236}">
                <a16:creationId xmlns:a16="http://schemas.microsoft.com/office/drawing/2014/main" id="{B61844DA-26FF-93C1-A560-E8D313637B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057" y="2183389"/>
            <a:ext cx="4972744" cy="3057952"/>
          </a:xfrm>
          <a:prstGeom prst="rect">
            <a:avLst/>
          </a:prstGeom>
        </p:spPr>
      </p:pic>
      <p:pic>
        <p:nvPicPr>
          <p:cNvPr id="15" name="図 14">
            <a:extLst>
              <a:ext uri="{FF2B5EF4-FFF2-40B4-BE49-F238E27FC236}">
                <a16:creationId xmlns:a16="http://schemas.microsoft.com/office/drawing/2014/main" id="{BE6CC6B8-3D56-0C7D-60B5-3CFC9230FB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3266" y="2183389"/>
            <a:ext cx="1190791" cy="1562318"/>
          </a:xfrm>
          <a:prstGeom prst="rect">
            <a:avLst/>
          </a:prstGeom>
        </p:spPr>
      </p:pic>
      <p:pic>
        <p:nvPicPr>
          <p:cNvPr id="18" name="図 17">
            <a:extLst>
              <a:ext uri="{FF2B5EF4-FFF2-40B4-BE49-F238E27FC236}">
                <a16:creationId xmlns:a16="http://schemas.microsoft.com/office/drawing/2014/main" id="{4445E112-76D0-FB86-6CFB-8D340C8375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2792" y="5241341"/>
            <a:ext cx="1181265" cy="1181265"/>
          </a:xfrm>
          <a:prstGeom prst="rect">
            <a:avLst/>
          </a:prstGeom>
        </p:spPr>
      </p:pic>
      <p:sp>
        <p:nvSpPr>
          <p:cNvPr id="19" name="テキスト ボックス 18">
            <a:extLst>
              <a:ext uri="{FF2B5EF4-FFF2-40B4-BE49-F238E27FC236}">
                <a16:creationId xmlns:a16="http://schemas.microsoft.com/office/drawing/2014/main" id="{C9326300-ED5D-A78B-F3C1-68F8B9BA3E0A}"/>
              </a:ext>
            </a:extLst>
          </p:cNvPr>
          <p:cNvSpPr txBox="1"/>
          <p:nvPr/>
        </p:nvSpPr>
        <p:spPr>
          <a:xfrm>
            <a:off x="3753822" y="6594080"/>
            <a:ext cx="3252787" cy="276999"/>
          </a:xfrm>
          <a:prstGeom prst="rect">
            <a:avLst/>
          </a:prstGeom>
          <a:noFill/>
        </p:spPr>
        <p:txBody>
          <a:bodyPr wrap="square">
            <a:spAutoFit/>
          </a:bodyPr>
          <a:lstStyle/>
          <a:p>
            <a:r>
              <a:rPr lang="ja-JP" altLang="en-US" sz="1200" b="1" kern="100" dirty="0">
                <a:latin typeface="+mn-ea"/>
                <a:cs typeface="Times New Roman" panose="02020603050405020304" pitchFamily="18" charset="0"/>
              </a:rPr>
              <a:t>〇〇市の施策・取組</a:t>
            </a:r>
            <a:r>
              <a:rPr lang="ja-JP" altLang="en-US" sz="1200" b="1" kern="100" dirty="0">
                <a:effectLst/>
                <a:latin typeface="+mn-ea"/>
                <a:cs typeface="Times New Roman" panose="02020603050405020304" pitchFamily="18" charset="0"/>
              </a:rPr>
              <a:t>に記載</a:t>
            </a:r>
            <a:endParaRPr lang="ja-JP" altLang="en-US" sz="1200" b="1" dirty="0">
              <a:latin typeface="+mn-ea"/>
            </a:endParaRPr>
          </a:p>
        </p:txBody>
      </p:sp>
      <p:sp>
        <p:nvSpPr>
          <p:cNvPr id="2" name="正方形/長方形 1">
            <a:extLst>
              <a:ext uri="{FF2B5EF4-FFF2-40B4-BE49-F238E27FC236}">
                <a16:creationId xmlns:a16="http://schemas.microsoft.com/office/drawing/2014/main" id="{40A36A3C-E605-78CB-A13C-CD3E2FA42143}"/>
              </a:ext>
            </a:extLst>
          </p:cNvPr>
          <p:cNvSpPr/>
          <p:nvPr/>
        </p:nvSpPr>
        <p:spPr>
          <a:xfrm>
            <a:off x="477507" y="1160187"/>
            <a:ext cx="8795878" cy="746203"/>
          </a:xfrm>
          <a:prstGeom prst="rect">
            <a:avLst/>
          </a:prstGeom>
          <a:ln w="9525">
            <a:solidFill>
              <a:schemeClr val="tx2"/>
            </a:solidFill>
          </a:ln>
        </p:spPr>
        <p:style>
          <a:lnRef idx="2">
            <a:schemeClr val="dk1"/>
          </a:lnRef>
          <a:fillRef idx="1">
            <a:schemeClr val="lt1"/>
          </a:fillRef>
          <a:effectRef idx="0">
            <a:schemeClr val="dk1"/>
          </a:effectRef>
          <a:fontRef idx="minor">
            <a:schemeClr val="dk1"/>
          </a:fontRef>
        </p:style>
        <p:txBody>
          <a:bodyPr wrap="square" lIns="75253" tIns="37626" rIns="75253" bIns="37626" anchor="t">
            <a:noAutofit/>
          </a:bodyPr>
          <a:lstStyle/>
          <a:p>
            <a:pPr marL="415366" indent="-285750" defTabSz="829544" eaLnBrk="1" fontAlgn="auto" hangingPunct="1">
              <a:lnSpc>
                <a:spcPts val="2268"/>
              </a:lnSpc>
              <a:spcBef>
                <a:spcPts val="0"/>
              </a:spcBef>
              <a:spcAft>
                <a:spcPts val="0"/>
              </a:spcAft>
              <a:buFont typeface="Wingdings" panose="05000000000000000000" pitchFamily="2" charset="2"/>
              <a:buChar char="n"/>
              <a:defRPr/>
            </a:pPr>
            <a:r>
              <a:rPr kumimoji="1" lang="ja-JP" altLang="en-US" sz="1270" dirty="0">
                <a:solidFill>
                  <a:prstClr val="black"/>
                </a:solidFill>
                <a:latin typeface="メイリオ" panose="020B0604030504040204" pitchFamily="50" charset="-128"/>
                <a:ea typeface="メイリオ" panose="020B0604030504040204" pitchFamily="50" charset="-128"/>
              </a:rPr>
              <a:t>企業等との連携を推進する施策を位置づける。</a:t>
            </a:r>
            <a:endParaRPr kumimoji="1" lang="en-US" altLang="ja-JP" sz="1270" dirty="0">
              <a:solidFill>
                <a:prstClr val="black"/>
              </a:solidFill>
              <a:latin typeface="メイリオ" panose="020B0604030504040204" pitchFamily="50" charset="-128"/>
              <a:ea typeface="メイリオ" panose="020B0604030504040204" pitchFamily="50" charset="-128"/>
            </a:endParaRPr>
          </a:p>
          <a:p>
            <a:pPr marL="129616" defTabSz="829544" eaLnBrk="1" fontAlgn="auto" hangingPunct="1">
              <a:lnSpc>
                <a:spcPts val="2268"/>
              </a:lnSpc>
              <a:spcBef>
                <a:spcPts val="0"/>
              </a:spcBef>
              <a:spcAft>
                <a:spcPts val="0"/>
              </a:spcAft>
              <a:defRPr/>
            </a:pPr>
            <a:endParaRPr kumimoji="1" lang="en-US" altLang="ja-JP" sz="1270" dirty="0">
              <a:solidFill>
                <a:prstClr val="black"/>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56470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EC4D3-A0BA-94D3-AC23-FFFC3F058AA4}"/>
            </a:ext>
          </a:extLst>
        </p:cNvPr>
        <p:cNvGrpSpPr/>
        <p:nvPr/>
      </p:nvGrpSpPr>
      <p:grpSpPr>
        <a:xfrm>
          <a:off x="0" y="0"/>
          <a:ext cx="0" cy="0"/>
          <a:chOff x="0" y="0"/>
          <a:chExt cx="0" cy="0"/>
        </a:xfrm>
      </p:grpSpPr>
      <p:grpSp>
        <p:nvGrpSpPr>
          <p:cNvPr id="36" name="グループ化 35">
            <a:extLst>
              <a:ext uri="{FF2B5EF4-FFF2-40B4-BE49-F238E27FC236}">
                <a16:creationId xmlns:a16="http://schemas.microsoft.com/office/drawing/2014/main" id="{5C286D02-E468-A364-8CCC-2FD8829F0B77}"/>
              </a:ext>
            </a:extLst>
          </p:cNvPr>
          <p:cNvGrpSpPr/>
          <p:nvPr/>
        </p:nvGrpSpPr>
        <p:grpSpPr>
          <a:xfrm>
            <a:off x="4759505" y="2359797"/>
            <a:ext cx="4637969" cy="4365148"/>
            <a:chOff x="4759505" y="2359797"/>
            <a:chExt cx="4637969" cy="4365148"/>
          </a:xfrm>
        </p:grpSpPr>
        <p:pic>
          <p:nvPicPr>
            <p:cNvPr id="12" name="図 11" descr="グラフィカル ユーザー インターフェイス, テキスト&#10;&#10;AI によって生成されたコンテンツは間違っている可能性があります。">
              <a:extLst>
                <a:ext uri="{FF2B5EF4-FFF2-40B4-BE49-F238E27FC236}">
                  <a16:creationId xmlns:a16="http://schemas.microsoft.com/office/drawing/2014/main" id="{C61397C3-DA7F-1F6C-6FA9-6EB3826DD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9505" y="2359797"/>
              <a:ext cx="4637969" cy="4365148"/>
            </a:xfrm>
            <a:prstGeom prst="rect">
              <a:avLst/>
            </a:prstGeom>
          </p:spPr>
        </p:pic>
        <p:sp>
          <p:nvSpPr>
            <p:cNvPr id="17" name="正方形/長方形 16">
              <a:extLst>
                <a:ext uri="{FF2B5EF4-FFF2-40B4-BE49-F238E27FC236}">
                  <a16:creationId xmlns:a16="http://schemas.microsoft.com/office/drawing/2014/main" id="{69FF9C69-DED6-EAE6-9FD8-7D6F5E245274}"/>
                </a:ext>
              </a:extLst>
            </p:cNvPr>
            <p:cNvSpPr/>
            <p:nvPr/>
          </p:nvSpPr>
          <p:spPr>
            <a:xfrm>
              <a:off x="5556250" y="2359798"/>
              <a:ext cx="279400" cy="17316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D2A5C5B8-B102-1F79-6BA4-F46292A0EF01}"/>
                </a:ext>
              </a:extLst>
            </p:cNvPr>
            <p:cNvSpPr/>
            <p:nvPr/>
          </p:nvSpPr>
          <p:spPr>
            <a:xfrm>
              <a:off x="5186624" y="3581401"/>
              <a:ext cx="312475" cy="1333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27" name="正方形/長方形 26">
              <a:extLst>
                <a:ext uri="{FF2B5EF4-FFF2-40B4-BE49-F238E27FC236}">
                  <a16:creationId xmlns:a16="http://schemas.microsoft.com/office/drawing/2014/main" id="{C50F7346-E5F0-AAAD-38FB-57171ECEE5C7}"/>
                </a:ext>
              </a:extLst>
            </p:cNvPr>
            <p:cNvSpPr/>
            <p:nvPr/>
          </p:nvSpPr>
          <p:spPr>
            <a:xfrm>
              <a:off x="8006024" y="4149707"/>
              <a:ext cx="312475" cy="1333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31" name="正方形/長方形 30">
              <a:extLst>
                <a:ext uri="{FF2B5EF4-FFF2-40B4-BE49-F238E27FC236}">
                  <a16:creationId xmlns:a16="http://schemas.microsoft.com/office/drawing/2014/main" id="{B9EBE894-9F8D-238A-CD4C-69CA9544B6B5}"/>
                </a:ext>
              </a:extLst>
            </p:cNvPr>
            <p:cNvSpPr/>
            <p:nvPr/>
          </p:nvSpPr>
          <p:spPr>
            <a:xfrm>
              <a:off x="8937654" y="4149707"/>
              <a:ext cx="312475" cy="1333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34" name="正方形/長方形 33">
              <a:extLst>
                <a:ext uri="{FF2B5EF4-FFF2-40B4-BE49-F238E27FC236}">
                  <a16:creationId xmlns:a16="http://schemas.microsoft.com/office/drawing/2014/main" id="{6E568A89-9ECE-176D-1CED-EA32BCE4405E}"/>
                </a:ext>
              </a:extLst>
            </p:cNvPr>
            <p:cNvSpPr/>
            <p:nvPr/>
          </p:nvSpPr>
          <p:spPr>
            <a:xfrm>
              <a:off x="7955224" y="4890778"/>
              <a:ext cx="312475" cy="1333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35" name="正方形/長方形 34">
              <a:extLst>
                <a:ext uri="{FF2B5EF4-FFF2-40B4-BE49-F238E27FC236}">
                  <a16:creationId xmlns:a16="http://schemas.microsoft.com/office/drawing/2014/main" id="{7A34386A-CC41-FBCE-BCB1-105D68AB479E}"/>
                </a:ext>
              </a:extLst>
            </p:cNvPr>
            <p:cNvSpPr/>
            <p:nvPr/>
          </p:nvSpPr>
          <p:spPr>
            <a:xfrm>
              <a:off x="8994310" y="4890778"/>
              <a:ext cx="312475" cy="1333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grpSp>
      <p:sp>
        <p:nvSpPr>
          <p:cNvPr id="47" name="正方形/長方形 46">
            <a:extLst>
              <a:ext uri="{FF2B5EF4-FFF2-40B4-BE49-F238E27FC236}">
                <a16:creationId xmlns:a16="http://schemas.microsoft.com/office/drawing/2014/main" id="{5DDA1588-2963-8B41-56AA-F8E328935DCF}"/>
              </a:ext>
            </a:extLst>
          </p:cNvPr>
          <p:cNvSpPr/>
          <p:nvPr/>
        </p:nvSpPr>
        <p:spPr>
          <a:xfrm>
            <a:off x="399144" y="1717590"/>
            <a:ext cx="4075441" cy="4864235"/>
          </a:xfrm>
          <a:prstGeom prst="rect">
            <a:avLst/>
          </a:prstGeom>
          <a:ln w="9525">
            <a:no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537EB634-76F7-8228-2AB1-FFC9DA177E18}"/>
              </a:ext>
            </a:extLst>
          </p:cNvPr>
          <p:cNvSpPr txBox="1"/>
          <p:nvPr/>
        </p:nvSpPr>
        <p:spPr>
          <a:xfrm>
            <a:off x="242058" y="234968"/>
            <a:ext cx="8649036" cy="434606"/>
          </a:xfrm>
          <a:prstGeom prst="rect">
            <a:avLst/>
          </a:prstGeom>
          <a:noFill/>
        </p:spPr>
        <p:txBody>
          <a:bodyPr wrap="square" rtlCol="0">
            <a:spAutoFit/>
          </a:bodyPr>
          <a:lstStyle/>
          <a:p>
            <a:pPr algn="ctr" defTabSz="839631" eaLnBrk="1" fontAlgn="auto" hangingPunct="1">
              <a:spcBef>
                <a:spcPts val="0"/>
              </a:spcBef>
              <a:spcAft>
                <a:spcPts val="0"/>
              </a:spcAft>
              <a:defRPr/>
            </a:pPr>
            <a:r>
              <a:rPr kumimoji="1" lang="ja-JP" altLang="en-US" sz="2224" b="1" dirty="0">
                <a:solidFill>
                  <a:prstClr val="white"/>
                </a:solidFill>
                <a:latin typeface="Meiryo" panose="020B0604030504040204" pitchFamily="34" charset="-128"/>
                <a:ea typeface="Meiryo" panose="020B0604030504040204" pitchFamily="34" charset="-128"/>
              </a:rPr>
              <a:t>取組テーマごとの具体イメージ</a:t>
            </a:r>
          </a:p>
        </p:txBody>
      </p:sp>
      <p:sp>
        <p:nvSpPr>
          <p:cNvPr id="13" name="正方形/長方形 12">
            <a:extLst>
              <a:ext uri="{FF2B5EF4-FFF2-40B4-BE49-F238E27FC236}">
                <a16:creationId xmlns:a16="http://schemas.microsoft.com/office/drawing/2014/main" id="{8739B0D3-6384-0669-B75F-C26053A83AB6}"/>
              </a:ext>
            </a:extLst>
          </p:cNvPr>
          <p:cNvSpPr/>
          <p:nvPr/>
        </p:nvSpPr>
        <p:spPr>
          <a:xfrm>
            <a:off x="622011" y="1035020"/>
            <a:ext cx="8795878" cy="1217605"/>
          </a:xfrm>
          <a:prstGeom prst="rect">
            <a:avLst/>
          </a:prstGeom>
          <a:ln w="9525">
            <a:solidFill>
              <a:schemeClr val="tx2"/>
            </a:solidFill>
          </a:ln>
        </p:spPr>
        <p:style>
          <a:lnRef idx="2">
            <a:schemeClr val="dk1"/>
          </a:lnRef>
          <a:fillRef idx="1">
            <a:schemeClr val="lt1"/>
          </a:fillRef>
          <a:effectRef idx="0">
            <a:schemeClr val="dk1"/>
          </a:effectRef>
          <a:fontRef idx="minor">
            <a:schemeClr val="dk1"/>
          </a:fontRef>
        </p:style>
        <p:txBody>
          <a:bodyPr wrap="square" lIns="75253" tIns="37626" rIns="75253" bIns="37626" anchor="t">
            <a:noAutofit/>
          </a:bodyPr>
          <a:lstStyle/>
          <a:p>
            <a:pPr marL="415366" indent="-285750" defTabSz="829544" eaLnBrk="1" fontAlgn="auto" hangingPunct="1">
              <a:lnSpc>
                <a:spcPts val="2268"/>
              </a:lnSpc>
              <a:spcBef>
                <a:spcPts val="0"/>
              </a:spcBef>
              <a:spcAft>
                <a:spcPts val="0"/>
              </a:spcAft>
              <a:buFont typeface="Wingdings" panose="05000000000000000000" pitchFamily="2" charset="2"/>
              <a:buChar char="n"/>
              <a:defRPr/>
            </a:pPr>
            <a:r>
              <a:rPr kumimoji="1" lang="ja-JP" altLang="en-US" sz="1270" dirty="0">
                <a:solidFill>
                  <a:prstClr val="black"/>
                </a:solidFill>
                <a:latin typeface="メイリオ" panose="020B0604030504040204" pitchFamily="50" charset="-128"/>
                <a:ea typeface="メイリオ" panose="020B0604030504040204" pitchFamily="50" charset="-128"/>
              </a:rPr>
              <a:t>農地、林地、干潟、砂浜、藻場、沿岸海域の整備、保全、再生</a:t>
            </a:r>
            <a:endParaRPr kumimoji="1" lang="en-US" altLang="ja-JP" sz="1270" dirty="0">
              <a:solidFill>
                <a:prstClr val="black"/>
              </a:solidFill>
              <a:latin typeface="メイリオ" panose="020B0604030504040204" pitchFamily="50" charset="-128"/>
              <a:ea typeface="メイリオ" panose="020B0604030504040204" pitchFamily="50" charset="-128"/>
            </a:endParaRPr>
          </a:p>
          <a:p>
            <a:pPr marL="415366" indent="-285750" defTabSz="829544" eaLnBrk="1" fontAlgn="auto" hangingPunct="1">
              <a:lnSpc>
                <a:spcPts val="2268"/>
              </a:lnSpc>
              <a:spcBef>
                <a:spcPts val="0"/>
              </a:spcBef>
              <a:spcAft>
                <a:spcPts val="0"/>
              </a:spcAft>
              <a:buFont typeface="Wingdings" panose="05000000000000000000" pitchFamily="2" charset="2"/>
              <a:buChar char="n"/>
              <a:defRPr/>
            </a:pPr>
            <a:r>
              <a:rPr kumimoji="1" lang="ja-JP" altLang="en-US" sz="1270" dirty="0">
                <a:solidFill>
                  <a:prstClr val="black"/>
                </a:solidFill>
                <a:latin typeface="メイリオ" panose="020B0604030504040204" pitchFamily="50" charset="-128"/>
                <a:ea typeface="メイリオ" panose="020B0604030504040204" pitchFamily="50" charset="-128"/>
              </a:rPr>
              <a:t>環境に配慮した農法（農業生態系の保全、環境保全型農業、環境創造型農業）、持続可能な養殖業、ブルーカーボンの推進</a:t>
            </a:r>
            <a:endParaRPr kumimoji="1" lang="en-US" altLang="ja-JP" sz="1270" dirty="0">
              <a:solidFill>
                <a:prstClr val="black"/>
              </a:solidFill>
              <a:latin typeface="メイリオ" panose="020B0604030504040204" pitchFamily="50" charset="-128"/>
              <a:ea typeface="メイリオ" panose="020B0604030504040204" pitchFamily="50" charset="-128"/>
            </a:endParaRPr>
          </a:p>
          <a:p>
            <a:pPr marL="415366" indent="-285750" defTabSz="829544" eaLnBrk="1" fontAlgn="auto" hangingPunct="1">
              <a:lnSpc>
                <a:spcPts val="2268"/>
              </a:lnSpc>
              <a:spcBef>
                <a:spcPts val="0"/>
              </a:spcBef>
              <a:spcAft>
                <a:spcPts val="0"/>
              </a:spcAft>
              <a:buFont typeface="Wingdings" panose="05000000000000000000" pitchFamily="2" charset="2"/>
              <a:buChar char="n"/>
              <a:defRPr/>
            </a:pPr>
            <a:r>
              <a:rPr kumimoji="1" lang="ja-JP" altLang="en-US" sz="1270" dirty="0">
                <a:solidFill>
                  <a:prstClr val="black"/>
                </a:solidFill>
                <a:latin typeface="メイリオ" panose="020B0604030504040204" pitchFamily="50" charset="-128"/>
                <a:ea typeface="メイリオ" panose="020B0604030504040204" pitchFamily="50" charset="-128"/>
              </a:rPr>
              <a:t>農作物、水産物に第三者認証制度を導入し、付加価値の高い商品、ブランド化する取組など</a:t>
            </a:r>
            <a:endParaRPr kumimoji="1" lang="en-US" altLang="ja-JP" sz="1270" dirty="0">
              <a:solidFill>
                <a:prstClr val="black"/>
              </a:solidFill>
              <a:latin typeface="メイリオ" panose="020B0604030504040204" pitchFamily="50" charset="-128"/>
              <a:ea typeface="メイリオ" panose="020B0604030504040204" pitchFamily="50" charset="-128"/>
            </a:endParaRPr>
          </a:p>
          <a:p>
            <a:pPr marL="129616" defTabSz="829544" eaLnBrk="1" fontAlgn="auto" hangingPunct="1">
              <a:lnSpc>
                <a:spcPts val="2268"/>
              </a:lnSpc>
              <a:spcBef>
                <a:spcPts val="0"/>
              </a:spcBef>
              <a:spcAft>
                <a:spcPts val="0"/>
              </a:spcAft>
              <a:defRPr/>
            </a:pPr>
            <a:r>
              <a:rPr kumimoji="1" lang="ja-JP" altLang="en-US" sz="1270" dirty="0">
                <a:solidFill>
                  <a:prstClr val="black"/>
                </a:solidFill>
                <a:latin typeface="メイリオ" panose="020B0604030504040204" pitchFamily="50" charset="-128"/>
                <a:ea typeface="メイリオ" panose="020B0604030504040204" pitchFamily="50" charset="-128"/>
              </a:rPr>
              <a:t>　</a:t>
            </a:r>
            <a:endParaRPr kumimoji="1" lang="en-US" altLang="ja-JP" sz="1270" dirty="0">
              <a:solidFill>
                <a:prstClr val="black"/>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A89CBF9D-D68F-CDA5-6A77-D78CC06AE78C}"/>
              </a:ext>
            </a:extLst>
          </p:cNvPr>
          <p:cNvSpPr txBox="1"/>
          <p:nvPr/>
        </p:nvSpPr>
        <p:spPr>
          <a:xfrm>
            <a:off x="510345" y="691400"/>
            <a:ext cx="7689926" cy="343620"/>
          </a:xfrm>
          <a:prstGeom prst="rect">
            <a:avLst/>
          </a:prstGeom>
          <a:noFill/>
        </p:spPr>
        <p:txBody>
          <a:bodyPr wrap="none" rtlCol="0">
            <a:spAutoFit/>
          </a:bodyPr>
          <a:lstStyle/>
          <a:p>
            <a:pPr defTabSz="829544" eaLnBrk="1" fontAlgn="auto" hangingPunct="1">
              <a:spcBef>
                <a:spcPts val="0"/>
              </a:spcBef>
              <a:spcAft>
                <a:spcPts val="0"/>
              </a:spcAft>
            </a:pPr>
            <a:r>
              <a:rPr kumimoji="1" lang="en-US" altLang="ja-JP" sz="1633" b="1" dirty="0">
                <a:solidFill>
                  <a:prstClr val="black"/>
                </a:solidFill>
                <a:latin typeface="Meiryo UI"/>
                <a:ea typeface="Meiryo UI"/>
              </a:rPr>
              <a:t>【</a:t>
            </a:r>
            <a:r>
              <a:rPr kumimoji="1" lang="ja-JP" altLang="en-US" sz="1633" b="1" dirty="0">
                <a:solidFill>
                  <a:prstClr val="black"/>
                </a:solidFill>
                <a:latin typeface="Meiryo UI"/>
                <a:ea typeface="Meiryo UI"/>
              </a:rPr>
              <a:t>テーマ（４）：一次産業を起点とした、自然資本の回復と地域経済の好循環創出</a:t>
            </a:r>
            <a:r>
              <a:rPr kumimoji="1" lang="en-US" altLang="ja-JP" sz="1633" b="1" dirty="0">
                <a:solidFill>
                  <a:prstClr val="black"/>
                </a:solidFill>
                <a:latin typeface="Meiryo UI"/>
                <a:ea typeface="Meiryo UI"/>
              </a:rPr>
              <a:t>】</a:t>
            </a:r>
            <a:endParaRPr kumimoji="1" lang="ja-JP" altLang="en-US" sz="1633" b="1" dirty="0">
              <a:solidFill>
                <a:prstClr val="black"/>
              </a:solidFill>
              <a:latin typeface="Meiryo UI"/>
              <a:ea typeface="Meiryo UI"/>
            </a:endParaRPr>
          </a:p>
        </p:txBody>
      </p:sp>
      <p:sp>
        <p:nvSpPr>
          <p:cNvPr id="6" name="テキスト ボックス 5">
            <a:extLst>
              <a:ext uri="{FF2B5EF4-FFF2-40B4-BE49-F238E27FC236}">
                <a16:creationId xmlns:a16="http://schemas.microsoft.com/office/drawing/2014/main" id="{BAA6149E-1D07-486E-3E35-2E7C6278D524}"/>
              </a:ext>
            </a:extLst>
          </p:cNvPr>
          <p:cNvSpPr txBox="1"/>
          <p:nvPr/>
        </p:nvSpPr>
        <p:spPr>
          <a:xfrm>
            <a:off x="769503" y="6581825"/>
            <a:ext cx="3766211" cy="276999"/>
          </a:xfrm>
          <a:prstGeom prst="rect">
            <a:avLst/>
          </a:prstGeom>
          <a:noFill/>
        </p:spPr>
        <p:txBody>
          <a:bodyPr wrap="square">
            <a:spAutoFit/>
          </a:bodyPr>
          <a:lstStyle/>
          <a:p>
            <a:r>
              <a:rPr lang="ja-JP" altLang="en-US" sz="1200" b="1" kern="100" dirty="0">
                <a:latin typeface="+mn-ea"/>
                <a:cs typeface="Times New Roman" panose="02020603050405020304" pitchFamily="18" charset="0"/>
              </a:rPr>
              <a:t>　</a:t>
            </a:r>
            <a:r>
              <a:rPr lang="ja-JP" altLang="en-US" sz="1200" b="1" kern="100" dirty="0">
                <a:effectLst/>
                <a:latin typeface="+mn-ea"/>
                <a:cs typeface="Times New Roman" panose="02020603050405020304" pitchFamily="18" charset="0"/>
              </a:rPr>
              <a:t>　</a:t>
            </a:r>
            <a:r>
              <a:rPr lang="ja-JP" altLang="en-US" sz="1200" b="1" kern="100" dirty="0">
                <a:latin typeface="+mn-ea"/>
                <a:cs typeface="Times New Roman" panose="02020603050405020304" pitchFamily="18" charset="0"/>
              </a:rPr>
              <a:t>〇〇市の生物多様性記載例（一部抜粋）</a:t>
            </a:r>
            <a:endParaRPr lang="ja-JP" altLang="en-US" sz="1200" b="1" dirty="0">
              <a:latin typeface="+mn-ea"/>
            </a:endParaRPr>
          </a:p>
        </p:txBody>
      </p:sp>
      <p:sp>
        <p:nvSpPr>
          <p:cNvPr id="5" name="テキスト ボックス 4">
            <a:extLst>
              <a:ext uri="{FF2B5EF4-FFF2-40B4-BE49-F238E27FC236}">
                <a16:creationId xmlns:a16="http://schemas.microsoft.com/office/drawing/2014/main" id="{1C391A09-F979-5242-C326-A18BB39C017E}"/>
              </a:ext>
            </a:extLst>
          </p:cNvPr>
          <p:cNvSpPr txBox="1"/>
          <p:nvPr/>
        </p:nvSpPr>
        <p:spPr>
          <a:xfrm>
            <a:off x="5019950" y="6623032"/>
            <a:ext cx="4316315" cy="276999"/>
          </a:xfrm>
          <a:prstGeom prst="rect">
            <a:avLst/>
          </a:prstGeom>
          <a:noFill/>
        </p:spPr>
        <p:txBody>
          <a:bodyPr wrap="square">
            <a:spAutoFit/>
          </a:bodyPr>
          <a:lstStyle/>
          <a:p>
            <a:pPr algn="ctr"/>
            <a:r>
              <a:rPr lang="ja-JP" altLang="en-US" sz="1200" b="1" kern="100" dirty="0">
                <a:latin typeface="+mn-ea"/>
                <a:cs typeface="Times New Roman" panose="02020603050405020304" pitchFamily="18" charset="0"/>
              </a:rPr>
              <a:t>農作物、水産物に認証制度を導入した記載例</a:t>
            </a:r>
            <a:endParaRPr lang="ja-JP" altLang="en-US" sz="1200" b="1" dirty="0">
              <a:latin typeface="+mn-ea"/>
            </a:endParaRPr>
          </a:p>
        </p:txBody>
      </p:sp>
      <p:grpSp>
        <p:nvGrpSpPr>
          <p:cNvPr id="46" name="グループ化 45">
            <a:extLst>
              <a:ext uri="{FF2B5EF4-FFF2-40B4-BE49-F238E27FC236}">
                <a16:creationId xmlns:a16="http://schemas.microsoft.com/office/drawing/2014/main" id="{55EEAACA-54DF-CA60-38F2-33F1582842F1}"/>
              </a:ext>
            </a:extLst>
          </p:cNvPr>
          <p:cNvGrpSpPr/>
          <p:nvPr/>
        </p:nvGrpSpPr>
        <p:grpSpPr>
          <a:xfrm>
            <a:off x="682765" y="2405826"/>
            <a:ext cx="3529092" cy="4175175"/>
            <a:chOff x="551674" y="1742489"/>
            <a:chExt cx="3792826" cy="4688788"/>
          </a:xfrm>
        </p:grpSpPr>
        <p:pic>
          <p:nvPicPr>
            <p:cNvPr id="33" name="図 32">
              <a:extLst>
                <a:ext uri="{FF2B5EF4-FFF2-40B4-BE49-F238E27FC236}">
                  <a16:creationId xmlns:a16="http://schemas.microsoft.com/office/drawing/2014/main" id="{8D361E73-4FFD-6FAE-F91E-70D9D5A1F9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465" y="1742489"/>
              <a:ext cx="1879821" cy="214072"/>
            </a:xfrm>
            <a:prstGeom prst="rect">
              <a:avLst/>
            </a:prstGeom>
          </p:spPr>
        </p:pic>
        <p:pic>
          <p:nvPicPr>
            <p:cNvPr id="37" name="図 36">
              <a:extLst>
                <a:ext uri="{FF2B5EF4-FFF2-40B4-BE49-F238E27FC236}">
                  <a16:creationId xmlns:a16="http://schemas.microsoft.com/office/drawing/2014/main" id="{64D14907-710A-1152-EBCC-5C5D5D735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914" y="1940561"/>
              <a:ext cx="3197944" cy="223437"/>
            </a:xfrm>
            <a:prstGeom prst="rect">
              <a:avLst/>
            </a:prstGeom>
          </p:spPr>
        </p:pic>
        <p:pic>
          <p:nvPicPr>
            <p:cNvPr id="41" name="図 40">
              <a:extLst>
                <a:ext uri="{FF2B5EF4-FFF2-40B4-BE49-F238E27FC236}">
                  <a16:creationId xmlns:a16="http://schemas.microsoft.com/office/drawing/2014/main" id="{29C8CF52-0DE8-D722-6F7D-FB6B6333A2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2107" y="2209358"/>
              <a:ext cx="1972064" cy="209423"/>
            </a:xfrm>
            <a:prstGeom prst="rect">
              <a:avLst/>
            </a:prstGeom>
          </p:spPr>
        </p:pic>
        <p:pic>
          <p:nvPicPr>
            <p:cNvPr id="43" name="図 42" descr="テキスト&#10;&#10;AI によって生成されたコンテンツは間違っている可能性があります。">
              <a:extLst>
                <a:ext uri="{FF2B5EF4-FFF2-40B4-BE49-F238E27FC236}">
                  <a16:creationId xmlns:a16="http://schemas.microsoft.com/office/drawing/2014/main" id="{795CF1AA-7929-314D-FB83-2794C8C024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1674" y="2464141"/>
              <a:ext cx="3792826" cy="3936291"/>
            </a:xfrm>
            <a:prstGeom prst="rect">
              <a:avLst/>
            </a:prstGeom>
          </p:spPr>
        </p:pic>
        <p:sp>
          <p:nvSpPr>
            <p:cNvPr id="44" name="正方形/長方形 43">
              <a:extLst>
                <a:ext uri="{FF2B5EF4-FFF2-40B4-BE49-F238E27FC236}">
                  <a16:creationId xmlns:a16="http://schemas.microsoft.com/office/drawing/2014/main" id="{2B60FEA5-9095-1E9C-C5D4-C9C1C4E9EE8E}"/>
                </a:ext>
              </a:extLst>
            </p:cNvPr>
            <p:cNvSpPr/>
            <p:nvPr/>
          </p:nvSpPr>
          <p:spPr>
            <a:xfrm>
              <a:off x="2259127" y="6226629"/>
              <a:ext cx="256400" cy="173803"/>
            </a:xfrm>
            <a:prstGeom prst="rect">
              <a:avLst/>
            </a:prstGeom>
            <a:ln/>
          </p:spPr>
          <p:style>
            <a:lnRef idx="2">
              <a:schemeClr val="dk1">
                <a:shade val="15000"/>
              </a:schemeClr>
            </a:lnRef>
            <a:fillRef idx="1">
              <a:schemeClr val="dk1"/>
            </a:fillRef>
            <a:effectRef idx="0">
              <a:schemeClr val="dk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45" name="正方形/長方形 44">
              <a:extLst>
                <a:ext uri="{FF2B5EF4-FFF2-40B4-BE49-F238E27FC236}">
                  <a16:creationId xmlns:a16="http://schemas.microsoft.com/office/drawing/2014/main" id="{C276D1CA-8B67-0CBE-03EB-A5516374C546}"/>
                </a:ext>
              </a:extLst>
            </p:cNvPr>
            <p:cNvSpPr/>
            <p:nvPr/>
          </p:nvSpPr>
          <p:spPr>
            <a:xfrm>
              <a:off x="742107" y="6257474"/>
              <a:ext cx="520636" cy="173803"/>
            </a:xfrm>
            <a:prstGeom prst="rect">
              <a:avLst/>
            </a:prstGeom>
            <a:ln/>
          </p:spPr>
          <p:style>
            <a:lnRef idx="2">
              <a:schemeClr val="dk1">
                <a:shade val="15000"/>
              </a:schemeClr>
            </a:lnRef>
            <a:fillRef idx="1">
              <a:schemeClr val="dk1"/>
            </a:fillRef>
            <a:effectRef idx="0">
              <a:schemeClr val="dk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grpSp>
      <p:pic>
        <p:nvPicPr>
          <p:cNvPr id="15" name="図 14" descr="テキスト&#10;&#10;AI によって生成されたコンテンツは間違っている可能性があります。">
            <a:extLst>
              <a:ext uri="{FF2B5EF4-FFF2-40B4-BE49-F238E27FC236}">
                <a16:creationId xmlns:a16="http://schemas.microsoft.com/office/drawing/2014/main" id="{70B03763-0027-9AEB-288A-52C21D5BD2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68826" y="5862382"/>
            <a:ext cx="2367641" cy="641236"/>
          </a:xfrm>
          <a:prstGeom prst="rect">
            <a:avLst/>
          </a:prstGeom>
        </p:spPr>
      </p:pic>
      <p:sp>
        <p:nvSpPr>
          <p:cNvPr id="25" name="正方形/長方形 24">
            <a:extLst>
              <a:ext uri="{FF2B5EF4-FFF2-40B4-BE49-F238E27FC236}">
                <a16:creationId xmlns:a16="http://schemas.microsoft.com/office/drawing/2014/main" id="{A537AADC-EB44-1878-A9A2-66503E38E5C3}"/>
              </a:ext>
            </a:extLst>
          </p:cNvPr>
          <p:cNvSpPr/>
          <p:nvPr/>
        </p:nvSpPr>
        <p:spPr>
          <a:xfrm>
            <a:off x="7558454" y="5086351"/>
            <a:ext cx="312475" cy="1333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32816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3B069-131D-1A18-369E-EB7744020722}"/>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97695B7-5C2C-D986-B392-38E810E3823C}"/>
              </a:ext>
            </a:extLst>
          </p:cNvPr>
          <p:cNvSpPr txBox="1"/>
          <p:nvPr/>
        </p:nvSpPr>
        <p:spPr>
          <a:xfrm>
            <a:off x="242058" y="234968"/>
            <a:ext cx="8649036" cy="434606"/>
          </a:xfrm>
          <a:prstGeom prst="rect">
            <a:avLst/>
          </a:prstGeom>
          <a:noFill/>
        </p:spPr>
        <p:txBody>
          <a:bodyPr wrap="square" rtlCol="0">
            <a:spAutoFit/>
          </a:bodyPr>
          <a:lstStyle/>
          <a:p>
            <a:pPr algn="ctr" defTabSz="839631" eaLnBrk="1" fontAlgn="auto" hangingPunct="1">
              <a:spcBef>
                <a:spcPts val="0"/>
              </a:spcBef>
              <a:spcAft>
                <a:spcPts val="0"/>
              </a:spcAft>
              <a:defRPr/>
            </a:pPr>
            <a:r>
              <a:rPr kumimoji="1" lang="ja-JP" altLang="en-US" sz="2224" b="1" dirty="0">
                <a:solidFill>
                  <a:prstClr val="white"/>
                </a:solidFill>
                <a:latin typeface="Meiryo" panose="020B0604030504040204" pitchFamily="34" charset="-128"/>
                <a:ea typeface="Meiryo" panose="020B0604030504040204" pitchFamily="34" charset="-128"/>
              </a:rPr>
              <a:t>取組テーマごとの具体イメージ</a:t>
            </a:r>
          </a:p>
        </p:txBody>
      </p:sp>
      <p:sp>
        <p:nvSpPr>
          <p:cNvPr id="13" name="正方形/長方形 12">
            <a:extLst>
              <a:ext uri="{FF2B5EF4-FFF2-40B4-BE49-F238E27FC236}">
                <a16:creationId xmlns:a16="http://schemas.microsoft.com/office/drawing/2014/main" id="{350910CC-DAB8-5686-33BF-29DF6BB04C3B}"/>
              </a:ext>
            </a:extLst>
          </p:cNvPr>
          <p:cNvSpPr/>
          <p:nvPr/>
        </p:nvSpPr>
        <p:spPr>
          <a:xfrm>
            <a:off x="487266" y="1343790"/>
            <a:ext cx="8795878" cy="1192951"/>
          </a:xfrm>
          <a:prstGeom prst="rect">
            <a:avLst/>
          </a:prstGeom>
          <a:ln w="9525">
            <a:solidFill>
              <a:schemeClr val="tx2"/>
            </a:solidFill>
          </a:ln>
        </p:spPr>
        <p:style>
          <a:lnRef idx="2">
            <a:schemeClr val="dk1"/>
          </a:lnRef>
          <a:fillRef idx="1">
            <a:schemeClr val="lt1"/>
          </a:fillRef>
          <a:effectRef idx="0">
            <a:schemeClr val="dk1"/>
          </a:effectRef>
          <a:fontRef idx="minor">
            <a:schemeClr val="dk1"/>
          </a:fontRef>
        </p:style>
        <p:txBody>
          <a:bodyPr wrap="square" lIns="75253" tIns="37626" rIns="75253" bIns="37626" anchor="t">
            <a:noAutofit/>
          </a:bodyPr>
          <a:lstStyle/>
          <a:p>
            <a:pPr marL="415366" indent="-285750" defTabSz="829544" eaLnBrk="1" fontAlgn="auto" hangingPunct="1">
              <a:lnSpc>
                <a:spcPts val="2268"/>
              </a:lnSpc>
              <a:spcBef>
                <a:spcPts val="0"/>
              </a:spcBef>
              <a:spcAft>
                <a:spcPts val="0"/>
              </a:spcAft>
              <a:buFont typeface="Wingdings" panose="05000000000000000000" pitchFamily="2" charset="2"/>
              <a:buChar char="n"/>
              <a:defRPr/>
            </a:pPr>
            <a:r>
              <a:rPr kumimoji="1" lang="ja-JP" altLang="en-US" sz="1270" dirty="0">
                <a:solidFill>
                  <a:prstClr val="black"/>
                </a:solidFill>
                <a:latin typeface="メイリオ" panose="020B0604030504040204" pitchFamily="50" charset="-128"/>
                <a:ea typeface="メイリオ" panose="020B0604030504040204" pitchFamily="50" charset="-128"/>
              </a:rPr>
              <a:t>国立公園指定及び世界自然遺産登録に伴う観光客の増加</a:t>
            </a:r>
            <a:r>
              <a:rPr kumimoji="1" lang="en-US" altLang="ja-JP" sz="1270" dirty="0">
                <a:solidFill>
                  <a:prstClr val="black"/>
                </a:solidFill>
                <a:latin typeface="メイリオ" panose="020B0604030504040204" pitchFamily="50" charset="-128"/>
                <a:ea typeface="メイリオ" panose="020B0604030504040204" pitchFamily="50" charset="-128"/>
              </a:rPr>
              <a:t>(</a:t>
            </a:r>
            <a:r>
              <a:rPr kumimoji="1" lang="ja-JP" altLang="en-US" sz="1270" dirty="0">
                <a:solidFill>
                  <a:prstClr val="black"/>
                </a:solidFill>
                <a:latin typeface="メイリオ" panose="020B0604030504040204" pitchFamily="50" charset="-128"/>
                <a:ea typeface="メイリオ" panose="020B0604030504040204" pitchFamily="50" charset="-128"/>
              </a:rPr>
              <a:t>オーバーツーリズム</a:t>
            </a:r>
            <a:r>
              <a:rPr kumimoji="1" lang="en-US" altLang="ja-JP" sz="1270" dirty="0">
                <a:solidFill>
                  <a:prstClr val="black"/>
                </a:solidFill>
                <a:latin typeface="メイリオ" panose="020B0604030504040204" pitchFamily="50" charset="-128"/>
                <a:ea typeface="メイリオ" panose="020B0604030504040204" pitchFamily="50" charset="-128"/>
              </a:rPr>
              <a:t>)</a:t>
            </a:r>
            <a:r>
              <a:rPr kumimoji="1" lang="ja-JP" altLang="en-US" sz="1270" dirty="0">
                <a:solidFill>
                  <a:prstClr val="black"/>
                </a:solidFill>
                <a:latin typeface="メイリオ" panose="020B0604030504040204" pitchFamily="50" charset="-128"/>
                <a:ea typeface="メイリオ" panose="020B0604030504040204" pitchFamily="50" charset="-128"/>
              </a:rPr>
              <a:t>に対する新たな視点に立った観光の確立、環境に配慮した観光（エコツーリズム）の推進</a:t>
            </a:r>
            <a:endParaRPr kumimoji="1" lang="en-US" altLang="ja-JP" sz="1270" dirty="0">
              <a:solidFill>
                <a:prstClr val="black"/>
              </a:solidFill>
              <a:latin typeface="メイリオ" panose="020B0604030504040204" pitchFamily="50" charset="-128"/>
              <a:ea typeface="メイリオ" panose="020B0604030504040204" pitchFamily="50" charset="-128"/>
            </a:endParaRPr>
          </a:p>
          <a:p>
            <a:pPr marL="415366" indent="-285750" defTabSz="829544" eaLnBrk="1" fontAlgn="auto" hangingPunct="1">
              <a:lnSpc>
                <a:spcPts val="2268"/>
              </a:lnSpc>
              <a:spcBef>
                <a:spcPts val="0"/>
              </a:spcBef>
              <a:spcAft>
                <a:spcPts val="0"/>
              </a:spcAft>
              <a:buFont typeface="Wingdings" panose="05000000000000000000" pitchFamily="2" charset="2"/>
              <a:buChar char="n"/>
              <a:defRPr/>
            </a:pPr>
            <a:r>
              <a:rPr kumimoji="1" lang="ja-JP" altLang="en-US" sz="1270" dirty="0">
                <a:solidFill>
                  <a:prstClr val="black"/>
                </a:solidFill>
                <a:latin typeface="メイリオ" panose="020B0604030504040204" pitchFamily="50" charset="-128"/>
                <a:ea typeface="メイリオ" panose="020B0604030504040204" pitchFamily="50" charset="-128"/>
              </a:rPr>
              <a:t>脱炭素関連事業の推進による再生可能エネルギーの導入（太陽光発電、風力発電等）に対する、生物多様性への影響緩和の取組</a:t>
            </a:r>
            <a:endParaRPr kumimoji="1" lang="en-US" altLang="ja-JP" sz="1270" dirty="0">
              <a:solidFill>
                <a:prstClr val="black"/>
              </a:solidFill>
              <a:latin typeface="メイリオ" panose="020B0604030504040204" pitchFamily="50" charset="-128"/>
              <a:ea typeface="メイリオ" panose="020B0604030504040204" pitchFamily="50" charset="-128"/>
            </a:endParaRPr>
          </a:p>
          <a:p>
            <a:pPr marL="129616" defTabSz="829544" eaLnBrk="1" fontAlgn="auto" hangingPunct="1">
              <a:lnSpc>
                <a:spcPts val="2268"/>
              </a:lnSpc>
              <a:spcBef>
                <a:spcPts val="0"/>
              </a:spcBef>
              <a:spcAft>
                <a:spcPts val="0"/>
              </a:spcAft>
              <a:defRPr/>
            </a:pPr>
            <a:endParaRPr kumimoji="1" lang="en-US" altLang="ja-JP" sz="1270" dirty="0">
              <a:solidFill>
                <a:prstClr val="black"/>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8F2CAA74-C54B-F4C2-5526-4AABC8894CF3}"/>
              </a:ext>
            </a:extLst>
          </p:cNvPr>
          <p:cNvSpPr txBox="1"/>
          <p:nvPr/>
        </p:nvSpPr>
        <p:spPr>
          <a:xfrm>
            <a:off x="427016" y="716178"/>
            <a:ext cx="9057288" cy="594906"/>
          </a:xfrm>
          <a:prstGeom prst="rect">
            <a:avLst/>
          </a:prstGeom>
          <a:noFill/>
        </p:spPr>
        <p:txBody>
          <a:bodyPr wrap="none" rtlCol="0">
            <a:spAutoFit/>
          </a:bodyPr>
          <a:lstStyle/>
          <a:p>
            <a:pPr defTabSz="829544" eaLnBrk="1" fontAlgn="auto" hangingPunct="1">
              <a:spcBef>
                <a:spcPts val="0"/>
              </a:spcBef>
              <a:spcAft>
                <a:spcPts val="0"/>
              </a:spcAft>
            </a:pPr>
            <a:r>
              <a:rPr kumimoji="1" lang="en-US" altLang="ja-JP" sz="1633" b="1" dirty="0">
                <a:solidFill>
                  <a:prstClr val="black"/>
                </a:solidFill>
                <a:latin typeface="Meiryo UI"/>
                <a:ea typeface="Meiryo UI"/>
              </a:rPr>
              <a:t>【</a:t>
            </a:r>
            <a:r>
              <a:rPr kumimoji="1" lang="ja-JP" altLang="en-US" sz="1633" b="1" dirty="0">
                <a:solidFill>
                  <a:prstClr val="black"/>
                </a:solidFill>
                <a:latin typeface="Meiryo UI"/>
                <a:ea typeface="Meiryo UI"/>
              </a:rPr>
              <a:t>テーマ（</a:t>
            </a:r>
            <a:r>
              <a:rPr kumimoji="1" lang="en-US" altLang="ja-JP" sz="1633" b="1" dirty="0">
                <a:solidFill>
                  <a:prstClr val="black"/>
                </a:solidFill>
                <a:latin typeface="Meiryo UI"/>
                <a:ea typeface="Meiryo UI"/>
              </a:rPr>
              <a:t>5</a:t>
            </a:r>
            <a:r>
              <a:rPr kumimoji="1" lang="ja-JP" altLang="en-US" sz="1633" b="1" dirty="0">
                <a:solidFill>
                  <a:prstClr val="black"/>
                </a:solidFill>
                <a:latin typeface="Meiryo UI"/>
                <a:ea typeface="Meiryo UI"/>
              </a:rPr>
              <a:t>）：観光推進、脱炭素推進に関する事業等と生物多様性の保全とのトレードオフの最小化と</a:t>
            </a:r>
            <a:endParaRPr kumimoji="1" lang="en-US" altLang="ja-JP" sz="1633" b="1" dirty="0">
              <a:solidFill>
                <a:prstClr val="black"/>
              </a:solidFill>
              <a:latin typeface="Meiryo UI"/>
              <a:ea typeface="Meiryo UI"/>
            </a:endParaRPr>
          </a:p>
          <a:p>
            <a:pPr defTabSz="829544" eaLnBrk="1" fontAlgn="auto" hangingPunct="1">
              <a:spcBef>
                <a:spcPts val="0"/>
              </a:spcBef>
              <a:spcAft>
                <a:spcPts val="0"/>
              </a:spcAft>
            </a:pPr>
            <a:r>
              <a:rPr kumimoji="1" lang="ja-JP" altLang="en-US" sz="1633" b="1" dirty="0">
                <a:solidFill>
                  <a:prstClr val="black"/>
                </a:solidFill>
                <a:latin typeface="Meiryo UI"/>
                <a:ea typeface="Meiryo UI"/>
              </a:rPr>
              <a:t>　　　　　　　　　　自然資源利用の最適化</a:t>
            </a:r>
            <a:r>
              <a:rPr kumimoji="1" lang="en-US" altLang="ja-JP" sz="1633" b="1" dirty="0">
                <a:solidFill>
                  <a:prstClr val="black"/>
                </a:solidFill>
                <a:latin typeface="Meiryo UI"/>
                <a:ea typeface="Meiryo UI"/>
              </a:rPr>
              <a:t>】</a:t>
            </a:r>
            <a:endParaRPr kumimoji="1" lang="ja-JP" altLang="en-US" sz="1633" b="1" dirty="0">
              <a:solidFill>
                <a:prstClr val="black"/>
              </a:solidFill>
              <a:latin typeface="Meiryo UI"/>
              <a:ea typeface="Meiryo UI"/>
            </a:endParaRPr>
          </a:p>
        </p:txBody>
      </p:sp>
      <p:sp>
        <p:nvSpPr>
          <p:cNvPr id="6" name="テキスト ボックス 5">
            <a:extLst>
              <a:ext uri="{FF2B5EF4-FFF2-40B4-BE49-F238E27FC236}">
                <a16:creationId xmlns:a16="http://schemas.microsoft.com/office/drawing/2014/main" id="{2C3B5165-ED2C-17F5-9338-414589143456}"/>
              </a:ext>
            </a:extLst>
          </p:cNvPr>
          <p:cNvSpPr txBox="1"/>
          <p:nvPr/>
        </p:nvSpPr>
        <p:spPr>
          <a:xfrm>
            <a:off x="777384" y="5990882"/>
            <a:ext cx="4356321" cy="276999"/>
          </a:xfrm>
          <a:prstGeom prst="rect">
            <a:avLst/>
          </a:prstGeom>
          <a:noFill/>
        </p:spPr>
        <p:txBody>
          <a:bodyPr wrap="square">
            <a:spAutoFit/>
          </a:bodyPr>
          <a:lstStyle/>
          <a:p>
            <a:r>
              <a:rPr lang="ja-JP" altLang="en-US" sz="1200" b="1" kern="100" dirty="0">
                <a:latin typeface="+mn-ea"/>
                <a:cs typeface="Times New Roman" panose="02020603050405020304" pitchFamily="18" charset="0"/>
              </a:rPr>
              <a:t>　</a:t>
            </a:r>
            <a:r>
              <a:rPr lang="ja-JP" altLang="en-US" sz="1200" b="1" kern="100" dirty="0">
                <a:effectLst/>
                <a:latin typeface="+mn-ea"/>
                <a:cs typeface="Times New Roman" panose="02020603050405020304" pitchFamily="18" charset="0"/>
              </a:rPr>
              <a:t>　観光（産業振興）と生物多様性</a:t>
            </a:r>
            <a:r>
              <a:rPr lang="ja-JP" altLang="en-US" sz="1200" b="1" kern="100" dirty="0">
                <a:latin typeface="+mn-ea"/>
                <a:cs typeface="Times New Roman" panose="02020603050405020304" pitchFamily="18" charset="0"/>
              </a:rPr>
              <a:t>の記載例（一部抜粋）</a:t>
            </a:r>
            <a:endParaRPr lang="ja-JP" altLang="en-US" sz="1200" b="1" dirty="0">
              <a:latin typeface="+mn-ea"/>
            </a:endParaRPr>
          </a:p>
        </p:txBody>
      </p:sp>
      <p:grpSp>
        <p:nvGrpSpPr>
          <p:cNvPr id="19" name="グループ化 18">
            <a:extLst>
              <a:ext uri="{FF2B5EF4-FFF2-40B4-BE49-F238E27FC236}">
                <a16:creationId xmlns:a16="http://schemas.microsoft.com/office/drawing/2014/main" id="{F3263D53-C72D-EB64-E865-A84F682E6A6F}"/>
              </a:ext>
            </a:extLst>
          </p:cNvPr>
          <p:cNvGrpSpPr/>
          <p:nvPr/>
        </p:nvGrpSpPr>
        <p:grpSpPr>
          <a:xfrm>
            <a:off x="427016" y="2937815"/>
            <a:ext cx="4706689" cy="2914052"/>
            <a:chOff x="477507" y="2500566"/>
            <a:chExt cx="4706689" cy="2914052"/>
          </a:xfrm>
        </p:grpSpPr>
        <p:pic>
          <p:nvPicPr>
            <p:cNvPr id="8" name="図 7">
              <a:extLst>
                <a:ext uri="{FF2B5EF4-FFF2-40B4-BE49-F238E27FC236}">
                  <a16:creationId xmlns:a16="http://schemas.microsoft.com/office/drawing/2014/main" id="{3E4520A2-DFB2-8518-EE68-6582C0FD71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507" y="2500566"/>
              <a:ext cx="3696216" cy="419158"/>
            </a:xfrm>
            <a:prstGeom prst="rect">
              <a:avLst/>
            </a:prstGeom>
          </p:spPr>
        </p:pic>
        <p:pic>
          <p:nvPicPr>
            <p:cNvPr id="12" name="図 11" descr="テキスト&#10;&#10;AI によって生成されたコンテンツは間違っている可能性があります。">
              <a:extLst>
                <a:ext uri="{FF2B5EF4-FFF2-40B4-BE49-F238E27FC236}">
                  <a16:creationId xmlns:a16="http://schemas.microsoft.com/office/drawing/2014/main" id="{E9DFFE35-1000-05BC-D038-41C0F825EC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361" y="2967079"/>
              <a:ext cx="4598835" cy="2447539"/>
            </a:xfrm>
            <a:prstGeom prst="rect">
              <a:avLst/>
            </a:prstGeom>
          </p:spPr>
        </p:pic>
        <p:sp>
          <p:nvSpPr>
            <p:cNvPr id="16" name="正方形/長方形 15">
              <a:extLst>
                <a:ext uri="{FF2B5EF4-FFF2-40B4-BE49-F238E27FC236}">
                  <a16:creationId xmlns:a16="http://schemas.microsoft.com/office/drawing/2014/main" id="{5E63ABA8-F994-DE85-76B2-9EA067F14E35}"/>
                </a:ext>
              </a:extLst>
            </p:cNvPr>
            <p:cNvSpPr/>
            <p:nvPr/>
          </p:nvSpPr>
          <p:spPr>
            <a:xfrm>
              <a:off x="769257" y="2967079"/>
              <a:ext cx="544286" cy="175264"/>
            </a:xfrm>
            <a:prstGeom prst="rect">
              <a:avLst/>
            </a:prstGeom>
            <a:ln/>
          </p:spPr>
          <p:style>
            <a:lnRef idx="2">
              <a:schemeClr val="dk1">
                <a:shade val="15000"/>
              </a:schemeClr>
            </a:lnRef>
            <a:fillRef idx="1">
              <a:schemeClr val="dk1"/>
            </a:fillRef>
            <a:effectRef idx="0">
              <a:schemeClr val="dk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7" name="正方形/長方形 16">
              <a:extLst>
                <a:ext uri="{FF2B5EF4-FFF2-40B4-BE49-F238E27FC236}">
                  <a16:creationId xmlns:a16="http://schemas.microsoft.com/office/drawing/2014/main" id="{80F523BF-6FDB-08DE-1DF6-04FD42732438}"/>
                </a:ext>
              </a:extLst>
            </p:cNvPr>
            <p:cNvSpPr/>
            <p:nvPr/>
          </p:nvSpPr>
          <p:spPr>
            <a:xfrm>
              <a:off x="2126342" y="3932279"/>
              <a:ext cx="478972" cy="153492"/>
            </a:xfrm>
            <a:prstGeom prst="rect">
              <a:avLst/>
            </a:prstGeom>
            <a:ln/>
          </p:spPr>
          <p:style>
            <a:lnRef idx="2">
              <a:schemeClr val="dk1">
                <a:shade val="15000"/>
              </a:schemeClr>
            </a:lnRef>
            <a:fillRef idx="1">
              <a:schemeClr val="dk1"/>
            </a:fillRef>
            <a:effectRef idx="0">
              <a:schemeClr val="dk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360A0DA5-DD8C-F206-AA20-E810D8A9D310}"/>
                </a:ext>
              </a:extLst>
            </p:cNvPr>
            <p:cNvSpPr/>
            <p:nvPr/>
          </p:nvSpPr>
          <p:spPr>
            <a:xfrm>
              <a:off x="3646967" y="4651828"/>
              <a:ext cx="1476576" cy="137885"/>
            </a:xfrm>
            <a:prstGeom prst="rect">
              <a:avLst/>
            </a:prstGeom>
            <a:ln/>
          </p:spPr>
          <p:style>
            <a:lnRef idx="2">
              <a:schemeClr val="dk1">
                <a:shade val="15000"/>
              </a:schemeClr>
            </a:lnRef>
            <a:fillRef idx="1">
              <a:schemeClr val="dk1"/>
            </a:fillRef>
            <a:effectRef idx="0">
              <a:schemeClr val="dk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grpSp>
      <p:sp>
        <p:nvSpPr>
          <p:cNvPr id="26" name="テキスト ボックス 25">
            <a:extLst>
              <a:ext uri="{FF2B5EF4-FFF2-40B4-BE49-F238E27FC236}">
                <a16:creationId xmlns:a16="http://schemas.microsoft.com/office/drawing/2014/main" id="{39602BAC-5330-CFFF-A57F-89B031A289DE}"/>
              </a:ext>
            </a:extLst>
          </p:cNvPr>
          <p:cNvSpPr txBox="1"/>
          <p:nvPr/>
        </p:nvSpPr>
        <p:spPr>
          <a:xfrm>
            <a:off x="5031375" y="6574468"/>
            <a:ext cx="4528048" cy="246221"/>
          </a:xfrm>
          <a:prstGeom prst="rect">
            <a:avLst/>
          </a:prstGeom>
          <a:noFill/>
        </p:spPr>
        <p:txBody>
          <a:bodyPr wrap="square">
            <a:spAutoFit/>
          </a:bodyPr>
          <a:lstStyle/>
          <a:p>
            <a:r>
              <a:rPr lang="ja-JP" altLang="en-US" sz="1000" b="1" kern="100" dirty="0">
                <a:latin typeface="+mn-ea"/>
                <a:cs typeface="Times New Roman" panose="02020603050405020304" pitchFamily="18" charset="0"/>
              </a:rPr>
              <a:t>　再生可能エネルギー導入に対しての</a:t>
            </a:r>
            <a:r>
              <a:rPr lang="ja-JP" altLang="en-US" sz="1000" b="1" kern="100" dirty="0">
                <a:effectLst/>
                <a:latin typeface="+mn-ea"/>
                <a:cs typeface="Times New Roman" panose="02020603050405020304" pitchFamily="18" charset="0"/>
              </a:rPr>
              <a:t>生物多様性に配慮した</a:t>
            </a:r>
            <a:r>
              <a:rPr lang="ja-JP" altLang="en-US" sz="1000" b="1" kern="100" dirty="0">
                <a:latin typeface="+mn-ea"/>
                <a:cs typeface="Times New Roman" panose="02020603050405020304" pitchFamily="18" charset="0"/>
              </a:rPr>
              <a:t>記載例（一部抜粋）</a:t>
            </a:r>
            <a:endParaRPr lang="ja-JP" altLang="en-US" sz="1000" b="1" dirty="0">
              <a:latin typeface="+mn-ea"/>
            </a:endParaRPr>
          </a:p>
        </p:txBody>
      </p:sp>
      <p:grpSp>
        <p:nvGrpSpPr>
          <p:cNvPr id="51" name="グループ化 50">
            <a:extLst>
              <a:ext uri="{FF2B5EF4-FFF2-40B4-BE49-F238E27FC236}">
                <a16:creationId xmlns:a16="http://schemas.microsoft.com/office/drawing/2014/main" id="{4C6BDCDF-F38A-447F-42E7-36BA3AECB2C7}"/>
              </a:ext>
            </a:extLst>
          </p:cNvPr>
          <p:cNvGrpSpPr/>
          <p:nvPr/>
        </p:nvGrpSpPr>
        <p:grpSpPr>
          <a:xfrm>
            <a:off x="5203101" y="2647252"/>
            <a:ext cx="4356322" cy="3852387"/>
            <a:chOff x="5179217" y="2376279"/>
            <a:chExt cx="4515480" cy="4170365"/>
          </a:xfrm>
        </p:grpSpPr>
        <p:pic>
          <p:nvPicPr>
            <p:cNvPr id="30" name="図 29"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DD3E1490-9EA9-F7A6-1BF3-8886D4735A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4472" y="4600273"/>
              <a:ext cx="3856360" cy="1946371"/>
            </a:xfrm>
            <a:prstGeom prst="rect">
              <a:avLst/>
            </a:prstGeom>
          </p:spPr>
        </p:pic>
        <p:pic>
          <p:nvPicPr>
            <p:cNvPr id="38" name="図 37">
              <a:extLst>
                <a:ext uri="{FF2B5EF4-FFF2-40B4-BE49-F238E27FC236}">
                  <a16:creationId xmlns:a16="http://schemas.microsoft.com/office/drawing/2014/main" id="{BCE8B0AB-0316-0BD3-85AF-D5996812CB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8041" y="2764233"/>
              <a:ext cx="2438740" cy="200053"/>
            </a:xfrm>
            <a:prstGeom prst="rect">
              <a:avLst/>
            </a:prstGeom>
          </p:spPr>
        </p:pic>
        <p:pic>
          <p:nvPicPr>
            <p:cNvPr id="45" name="図 44">
              <a:extLst>
                <a:ext uri="{FF2B5EF4-FFF2-40B4-BE49-F238E27FC236}">
                  <a16:creationId xmlns:a16="http://schemas.microsoft.com/office/drawing/2014/main" id="{9595497F-F168-A97A-EE0B-25C3830E5D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79217" y="2376279"/>
              <a:ext cx="4515480" cy="360130"/>
            </a:xfrm>
            <a:prstGeom prst="rect">
              <a:avLst/>
            </a:prstGeom>
          </p:spPr>
        </p:pic>
        <p:pic>
          <p:nvPicPr>
            <p:cNvPr id="49" name="図 48" descr="テキスト, 手紙&#10;&#10;AI によって生成されたコンテンツは間違っている可能性があります。">
              <a:extLst>
                <a:ext uri="{FF2B5EF4-FFF2-40B4-BE49-F238E27FC236}">
                  <a16:creationId xmlns:a16="http://schemas.microsoft.com/office/drawing/2014/main" id="{6FE739A8-38C5-7FBC-A49E-612D33A9F9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1546" y="2960863"/>
              <a:ext cx="4353533" cy="1600423"/>
            </a:xfrm>
            <a:prstGeom prst="rect">
              <a:avLst/>
            </a:prstGeom>
          </p:spPr>
        </p:pic>
      </p:grpSp>
    </p:spTree>
    <p:extLst>
      <p:ext uri="{BB962C8B-B14F-4D97-AF65-F5344CB8AC3E}">
        <p14:creationId xmlns:p14="http://schemas.microsoft.com/office/powerpoint/2010/main" val="2762349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6E4EE-E76E-25B8-C8A2-206A96A2C92B}"/>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2A50E09-0D0E-B51E-0442-C86BE52643C5}"/>
              </a:ext>
            </a:extLst>
          </p:cNvPr>
          <p:cNvSpPr txBox="1"/>
          <p:nvPr/>
        </p:nvSpPr>
        <p:spPr>
          <a:xfrm>
            <a:off x="242058" y="234968"/>
            <a:ext cx="8649036" cy="427361"/>
          </a:xfrm>
          <a:prstGeom prst="rect">
            <a:avLst/>
          </a:prstGeom>
          <a:noFill/>
        </p:spPr>
        <p:txBody>
          <a:bodyPr wrap="square" rtlCol="0">
            <a:spAutoFit/>
          </a:bodyPr>
          <a:lstStyle/>
          <a:p>
            <a:pPr defTabSz="839631" eaLnBrk="1" fontAlgn="auto" hangingPunct="1">
              <a:spcBef>
                <a:spcPts val="0"/>
              </a:spcBef>
              <a:spcAft>
                <a:spcPts val="0"/>
              </a:spcAft>
              <a:defRPr/>
            </a:pPr>
            <a:r>
              <a:rPr kumimoji="1" lang="en-US" altLang="ja-JP" sz="2177" b="1" dirty="0">
                <a:solidFill>
                  <a:prstClr val="white"/>
                </a:solidFill>
                <a:latin typeface="Meiryo" panose="020B0604030504040204" pitchFamily="34" charset="-128"/>
                <a:ea typeface="Meiryo" panose="020B0604030504040204" pitchFamily="34" charset="-128"/>
              </a:rPr>
              <a:t>【</a:t>
            </a:r>
            <a:r>
              <a:rPr kumimoji="1" lang="ja-JP" altLang="en-US" sz="2177" b="1" dirty="0">
                <a:solidFill>
                  <a:prstClr val="white"/>
                </a:solidFill>
                <a:latin typeface="Meiryo" panose="020B0604030504040204" pitchFamily="34" charset="-128"/>
                <a:ea typeface="Meiryo" panose="020B0604030504040204" pitchFamily="34" charset="-128"/>
              </a:rPr>
              <a:t>参考</a:t>
            </a:r>
            <a:r>
              <a:rPr kumimoji="1" lang="en-US" altLang="ja-JP" sz="2177" b="1" dirty="0">
                <a:solidFill>
                  <a:prstClr val="white"/>
                </a:solidFill>
                <a:latin typeface="Meiryo" panose="020B0604030504040204" pitchFamily="34" charset="-128"/>
                <a:ea typeface="Meiryo" panose="020B0604030504040204" pitchFamily="34" charset="-128"/>
              </a:rPr>
              <a:t>】</a:t>
            </a:r>
            <a:r>
              <a:rPr kumimoji="1" lang="ja-JP" altLang="en-US" sz="2177" b="1" dirty="0">
                <a:solidFill>
                  <a:prstClr val="white"/>
                </a:solidFill>
                <a:latin typeface="Meiryo" panose="020B0604030504040204" pitchFamily="34" charset="-128"/>
                <a:ea typeface="Meiryo" panose="020B0604030504040204" pitchFamily="34" charset="-128"/>
              </a:rPr>
              <a:t>地域戦略のステップ別策定手順の例</a:t>
            </a:r>
            <a:endParaRPr kumimoji="1" lang="ja-JP" altLang="en-US" sz="2224" b="1" dirty="0">
              <a:solidFill>
                <a:prstClr val="white"/>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57326821-1B2D-E66B-4DE4-C1DEDE14DF8C}"/>
              </a:ext>
            </a:extLst>
          </p:cNvPr>
          <p:cNvSpPr txBox="1"/>
          <p:nvPr/>
        </p:nvSpPr>
        <p:spPr>
          <a:xfrm>
            <a:off x="389676" y="1991207"/>
            <a:ext cx="9144548" cy="4782848"/>
          </a:xfrm>
          <a:prstGeom prst="rect">
            <a:avLst/>
          </a:prstGeom>
          <a:noFill/>
          <a:ln w="28575">
            <a:solidFill>
              <a:schemeClr val="tx1"/>
            </a:solidFill>
          </a:ln>
        </p:spPr>
        <p:txBody>
          <a:bodyPr wrap="square" rtlCol="0">
            <a:spAutoFit/>
          </a:bodyPr>
          <a:lstStyle/>
          <a:p>
            <a:pPr defTabSz="829544" eaLnBrk="1" fontAlgn="auto" hangingPunct="1">
              <a:spcBef>
                <a:spcPts val="0"/>
              </a:spcBef>
              <a:spcAft>
                <a:spcPts val="0"/>
              </a:spcAft>
            </a:pPr>
            <a:r>
              <a:rPr kumimoji="1" lang="en-US" altLang="ja-JP" sz="1270" b="1" u="sng" dirty="0">
                <a:solidFill>
                  <a:prstClr val="black"/>
                </a:solidFill>
                <a:latin typeface="Meiryo UI"/>
                <a:ea typeface="Meiryo UI"/>
              </a:rPr>
              <a:t>【</a:t>
            </a:r>
            <a:r>
              <a:rPr kumimoji="1" lang="ja-JP" altLang="en-US" sz="1270" b="1" u="sng" dirty="0">
                <a:solidFill>
                  <a:prstClr val="black"/>
                </a:solidFill>
                <a:latin typeface="Meiryo UI"/>
                <a:ea typeface="Meiryo UI"/>
              </a:rPr>
              <a:t>ステップ１　地域の現状把握</a:t>
            </a:r>
            <a:r>
              <a:rPr kumimoji="1" lang="en-US" altLang="ja-JP" sz="1270" b="1" u="sng" dirty="0">
                <a:solidFill>
                  <a:prstClr val="black"/>
                </a:solidFill>
                <a:latin typeface="Meiryo UI"/>
                <a:ea typeface="Meiryo UI"/>
              </a:rPr>
              <a:t>】</a:t>
            </a:r>
          </a:p>
          <a:p>
            <a:pPr defTabSz="829544" eaLnBrk="1" fontAlgn="auto" hangingPunct="1">
              <a:spcBef>
                <a:spcPts val="0"/>
              </a:spcBef>
              <a:spcAft>
                <a:spcPts val="0"/>
              </a:spcAft>
            </a:pPr>
            <a:r>
              <a:rPr kumimoji="1" lang="ja-JP" altLang="en-US" sz="1270" dirty="0">
                <a:solidFill>
                  <a:srgbClr val="ED7D31"/>
                </a:solidFill>
                <a:latin typeface="Meiryo UI"/>
                <a:ea typeface="Meiryo UI"/>
              </a:rPr>
              <a:t>①</a:t>
            </a:r>
            <a:r>
              <a:rPr kumimoji="1" lang="ja-JP" altLang="en-US" sz="1270" dirty="0">
                <a:solidFill>
                  <a:prstClr val="black"/>
                </a:solidFill>
                <a:latin typeface="Meiryo UI"/>
                <a:ea typeface="Meiryo UI"/>
              </a:rPr>
              <a:t>地域特有な情報の収集整理（既往計画中の情報、</a:t>
            </a:r>
            <a:r>
              <a:rPr kumimoji="1" lang="en-US" altLang="ja-JP" sz="1270" dirty="0">
                <a:solidFill>
                  <a:prstClr val="black"/>
                </a:solidFill>
                <a:latin typeface="Meiryo UI"/>
                <a:ea typeface="Meiryo UI"/>
              </a:rPr>
              <a:t>HP</a:t>
            </a:r>
            <a:r>
              <a:rPr kumimoji="1" lang="ja-JP" altLang="en-US" sz="1270" dirty="0">
                <a:solidFill>
                  <a:prstClr val="black"/>
                </a:solidFill>
                <a:latin typeface="Meiryo UI"/>
                <a:ea typeface="Meiryo UI"/>
              </a:rPr>
              <a:t>、既往</a:t>
            </a:r>
            <a:r>
              <a:rPr kumimoji="1" lang="en-US" altLang="ja-JP" sz="1270" dirty="0">
                <a:solidFill>
                  <a:prstClr val="black"/>
                </a:solidFill>
                <a:latin typeface="Meiryo UI"/>
                <a:ea typeface="Meiryo UI"/>
              </a:rPr>
              <a:t>DB</a:t>
            </a:r>
            <a:r>
              <a:rPr kumimoji="1" lang="ja-JP" altLang="en-US" sz="1270" dirty="0">
                <a:solidFill>
                  <a:prstClr val="black"/>
                </a:solidFill>
                <a:latin typeface="Meiryo UI"/>
                <a:ea typeface="Meiryo UI"/>
              </a:rPr>
              <a:t>（</a:t>
            </a:r>
            <a:r>
              <a:rPr kumimoji="1" lang="en-US" altLang="ja-JP" sz="1270" dirty="0">
                <a:solidFill>
                  <a:prstClr val="black"/>
                </a:solidFill>
                <a:latin typeface="Meiryo UI"/>
                <a:ea typeface="Meiryo UI"/>
              </a:rPr>
              <a:t>J-ADRES,EADAS</a:t>
            </a:r>
            <a:r>
              <a:rPr kumimoji="1" lang="ja-JP" altLang="en-US" sz="1270" dirty="0">
                <a:solidFill>
                  <a:prstClr val="black"/>
                </a:solidFill>
                <a:latin typeface="Meiryo UI"/>
                <a:ea typeface="Meiryo UI"/>
              </a:rPr>
              <a:t>等の活用）</a:t>
            </a:r>
            <a:endParaRPr kumimoji="1" lang="en-US" altLang="ja-JP" sz="1270" dirty="0">
              <a:solidFill>
                <a:prstClr val="black"/>
              </a:solidFill>
              <a:latin typeface="Meiryo UI"/>
              <a:ea typeface="Meiryo UI"/>
            </a:endParaRPr>
          </a:p>
          <a:p>
            <a:pPr defTabSz="829544" eaLnBrk="1" fontAlgn="auto" hangingPunct="1">
              <a:spcBef>
                <a:spcPts val="0"/>
              </a:spcBef>
              <a:spcAft>
                <a:spcPts val="0"/>
              </a:spcAft>
            </a:pPr>
            <a:r>
              <a:rPr kumimoji="1" lang="ja-JP" altLang="en-US" sz="1270" dirty="0">
                <a:solidFill>
                  <a:srgbClr val="43B99A"/>
                </a:solidFill>
                <a:latin typeface="Meiryo UI"/>
                <a:ea typeface="Meiryo UI"/>
              </a:rPr>
              <a:t>②</a:t>
            </a:r>
            <a:r>
              <a:rPr kumimoji="1" lang="ja-JP" altLang="en-US" sz="1270" dirty="0">
                <a:solidFill>
                  <a:prstClr val="black"/>
                </a:solidFill>
                <a:latin typeface="Meiryo UI"/>
                <a:ea typeface="Meiryo UI"/>
              </a:rPr>
              <a:t>周辺地域との比較</a:t>
            </a:r>
            <a:endParaRPr kumimoji="1" lang="en-US" altLang="ja-JP" sz="1270" dirty="0">
              <a:solidFill>
                <a:prstClr val="black"/>
              </a:solidFill>
              <a:latin typeface="Meiryo UI"/>
              <a:ea typeface="Meiryo UI"/>
            </a:endParaRPr>
          </a:p>
          <a:p>
            <a:pPr defTabSz="829544" eaLnBrk="1" fontAlgn="auto" hangingPunct="1">
              <a:spcBef>
                <a:spcPts val="0"/>
              </a:spcBef>
              <a:spcAft>
                <a:spcPts val="0"/>
              </a:spcAft>
            </a:pPr>
            <a:r>
              <a:rPr kumimoji="1" lang="ja-JP" altLang="en-US" sz="1270" dirty="0">
                <a:solidFill>
                  <a:srgbClr val="0070C0"/>
                </a:solidFill>
                <a:latin typeface="Meiryo UI"/>
                <a:ea typeface="Meiryo UI"/>
              </a:rPr>
              <a:t>③</a:t>
            </a:r>
            <a:r>
              <a:rPr kumimoji="1" lang="ja-JP" altLang="en-US" sz="1270" dirty="0">
                <a:solidFill>
                  <a:prstClr val="black"/>
                </a:solidFill>
                <a:latin typeface="Meiryo UI"/>
                <a:ea typeface="Meiryo UI"/>
              </a:rPr>
              <a:t>地域の魅力（宝）と課題の抽出</a:t>
            </a:r>
            <a:endParaRPr kumimoji="1" lang="en-US" altLang="ja-JP" sz="1270" dirty="0">
              <a:solidFill>
                <a:prstClr val="black"/>
              </a:solidFill>
              <a:latin typeface="Meiryo UI"/>
              <a:ea typeface="Meiryo UI"/>
            </a:endParaRPr>
          </a:p>
          <a:p>
            <a:pPr defTabSz="829544" eaLnBrk="1" fontAlgn="auto" hangingPunct="1">
              <a:spcBef>
                <a:spcPts val="0"/>
              </a:spcBef>
              <a:spcAft>
                <a:spcPts val="0"/>
              </a:spcAft>
            </a:pPr>
            <a:r>
              <a:rPr kumimoji="1" lang="ja-JP" altLang="en-US" sz="1270" dirty="0">
                <a:solidFill>
                  <a:prstClr val="black"/>
                </a:solidFill>
                <a:latin typeface="Meiryo UI"/>
                <a:ea typeface="Meiryo UI"/>
              </a:rPr>
              <a:t>　（例）自地域の自然、歴史、文化、人、産業等の魅力</a:t>
            </a:r>
            <a:endParaRPr kumimoji="1" lang="en-US" altLang="ja-JP" sz="1270" dirty="0">
              <a:solidFill>
                <a:prstClr val="black"/>
              </a:solidFill>
              <a:latin typeface="Meiryo UI"/>
              <a:ea typeface="Meiryo UI"/>
            </a:endParaRPr>
          </a:p>
          <a:p>
            <a:pPr defTabSz="829544" eaLnBrk="1" fontAlgn="auto" hangingPunct="1">
              <a:spcBef>
                <a:spcPts val="0"/>
              </a:spcBef>
              <a:spcAft>
                <a:spcPts val="0"/>
              </a:spcAft>
            </a:pPr>
            <a:r>
              <a:rPr kumimoji="1" lang="ja-JP" altLang="en-US" sz="1270" dirty="0">
                <a:solidFill>
                  <a:prstClr val="black"/>
                </a:solidFill>
                <a:latin typeface="Meiryo UI"/>
                <a:ea typeface="Meiryo UI"/>
              </a:rPr>
              <a:t>　　　　   自地域固有の課題（洪水が頻繁に生じる等） </a:t>
            </a:r>
            <a:endParaRPr kumimoji="1" lang="en-US" altLang="ja-JP" sz="1270" dirty="0">
              <a:solidFill>
                <a:prstClr val="black"/>
              </a:solidFill>
              <a:latin typeface="Meiryo UI"/>
              <a:ea typeface="Meiryo UI"/>
            </a:endParaRPr>
          </a:p>
          <a:p>
            <a:pPr defTabSz="829544" eaLnBrk="1" fontAlgn="auto" hangingPunct="1">
              <a:spcBef>
                <a:spcPts val="0"/>
              </a:spcBef>
              <a:spcAft>
                <a:spcPts val="0"/>
              </a:spcAft>
            </a:pPr>
            <a:endParaRPr kumimoji="1" lang="en-US" altLang="ja-JP" sz="1270" dirty="0">
              <a:solidFill>
                <a:prstClr val="black"/>
              </a:solidFill>
              <a:latin typeface="Meiryo UI"/>
              <a:ea typeface="Meiryo UI"/>
            </a:endParaRPr>
          </a:p>
          <a:p>
            <a:pPr defTabSz="829544" eaLnBrk="1" fontAlgn="auto" hangingPunct="1">
              <a:spcBef>
                <a:spcPts val="0"/>
              </a:spcBef>
              <a:spcAft>
                <a:spcPts val="0"/>
              </a:spcAft>
            </a:pPr>
            <a:r>
              <a:rPr kumimoji="1" lang="en-US" altLang="ja-JP" sz="1270" b="1" u="sng" dirty="0">
                <a:solidFill>
                  <a:prstClr val="black"/>
                </a:solidFill>
                <a:latin typeface="Meiryo UI"/>
                <a:ea typeface="Meiryo UI"/>
              </a:rPr>
              <a:t>【</a:t>
            </a:r>
            <a:r>
              <a:rPr kumimoji="1" lang="ja-JP" altLang="en-US" sz="1270" b="1" u="sng" dirty="0">
                <a:solidFill>
                  <a:prstClr val="black"/>
                </a:solidFill>
                <a:latin typeface="Meiryo UI"/>
                <a:ea typeface="Meiryo UI"/>
              </a:rPr>
              <a:t>ステップ２　地域の 現状整理と 課題 （≒チャンス）の 抽出　</a:t>
            </a:r>
            <a:r>
              <a:rPr kumimoji="1" lang="en-US" altLang="ja-JP" sz="1270" b="1" u="sng" dirty="0">
                <a:solidFill>
                  <a:prstClr val="black"/>
                </a:solidFill>
                <a:latin typeface="Meiryo UI"/>
                <a:ea typeface="Meiryo UI"/>
              </a:rPr>
              <a:t>】</a:t>
            </a:r>
          </a:p>
          <a:p>
            <a:pPr defTabSz="829544" eaLnBrk="1" fontAlgn="auto" hangingPunct="1">
              <a:spcBef>
                <a:spcPts val="0"/>
              </a:spcBef>
              <a:spcAft>
                <a:spcPts val="0"/>
              </a:spcAft>
            </a:pPr>
            <a:r>
              <a:rPr kumimoji="1" lang="ja-JP" altLang="en-US" sz="1270" dirty="0">
                <a:solidFill>
                  <a:srgbClr val="ED7D31"/>
                </a:solidFill>
                <a:latin typeface="Meiryo UI"/>
                <a:ea typeface="Meiryo UI"/>
              </a:rPr>
              <a:t>①</a:t>
            </a:r>
            <a:r>
              <a:rPr kumimoji="1" lang="ja-JP" altLang="en-US" sz="1270" dirty="0">
                <a:solidFill>
                  <a:prstClr val="black"/>
                </a:solidFill>
                <a:latin typeface="Meiryo UI"/>
                <a:ea typeface="Meiryo UI"/>
              </a:rPr>
              <a:t>地域の想いをアンケート調査結果等から整理する。</a:t>
            </a:r>
          </a:p>
          <a:p>
            <a:pPr defTabSz="829544" eaLnBrk="1" fontAlgn="auto" hangingPunct="1">
              <a:spcBef>
                <a:spcPts val="0"/>
              </a:spcBef>
              <a:spcAft>
                <a:spcPts val="0"/>
              </a:spcAft>
            </a:pPr>
            <a:r>
              <a:rPr kumimoji="1" lang="ja-JP" altLang="en-US" sz="1270" dirty="0">
                <a:solidFill>
                  <a:srgbClr val="43B99A"/>
                </a:solidFill>
                <a:latin typeface="Meiryo UI"/>
                <a:ea typeface="Meiryo UI"/>
              </a:rPr>
              <a:t>②</a:t>
            </a:r>
            <a:r>
              <a:rPr kumimoji="1" lang="ja-JP" altLang="en-US" sz="1270" dirty="0">
                <a:solidFill>
                  <a:prstClr val="black"/>
                </a:solidFill>
                <a:latin typeface="Meiryo UI"/>
                <a:ea typeface="Meiryo UI"/>
              </a:rPr>
              <a:t>地域の想いから地域の宝をより磨くべきところ、あるいは再生させるべきところを検討し、それにより想定される変化をとりまとめる。</a:t>
            </a:r>
          </a:p>
          <a:p>
            <a:pPr defTabSz="829544" eaLnBrk="1" fontAlgn="auto" hangingPunct="1">
              <a:spcBef>
                <a:spcPts val="0"/>
              </a:spcBef>
              <a:spcAft>
                <a:spcPts val="0"/>
              </a:spcAft>
            </a:pPr>
            <a:r>
              <a:rPr kumimoji="1" lang="ja-JP" altLang="en-US" sz="1270" dirty="0">
                <a:solidFill>
                  <a:srgbClr val="0070C0"/>
                </a:solidFill>
                <a:latin typeface="Meiryo UI"/>
                <a:ea typeface="Meiryo UI"/>
              </a:rPr>
              <a:t>③</a:t>
            </a:r>
            <a:r>
              <a:rPr kumimoji="1" lang="ja-JP" altLang="en-US" sz="1270" dirty="0">
                <a:solidFill>
                  <a:prstClr val="black"/>
                </a:solidFill>
                <a:latin typeface="Meiryo UI"/>
                <a:ea typeface="Meiryo UI"/>
              </a:rPr>
              <a:t>上記②までの整理と地域特有な課題の中で生物多様性の保全や活用が関連づけられる事項が無いかを確認する。</a:t>
            </a:r>
          </a:p>
          <a:p>
            <a:pPr defTabSz="829544" eaLnBrk="1" fontAlgn="auto" hangingPunct="1">
              <a:spcBef>
                <a:spcPts val="0"/>
              </a:spcBef>
              <a:spcAft>
                <a:spcPts val="0"/>
              </a:spcAft>
            </a:pPr>
            <a:r>
              <a:rPr kumimoji="1" lang="ja-JP" altLang="en-US" sz="1270" dirty="0">
                <a:solidFill>
                  <a:srgbClr val="7030A0"/>
                </a:solidFill>
                <a:latin typeface="Meiryo UI"/>
                <a:ea typeface="Meiryo UI"/>
              </a:rPr>
              <a:t>④</a:t>
            </a:r>
            <a:r>
              <a:rPr kumimoji="1" lang="ja-JP" altLang="en-US" sz="1270" dirty="0">
                <a:solidFill>
                  <a:prstClr val="black"/>
                </a:solidFill>
                <a:latin typeface="Meiryo UI"/>
                <a:ea typeface="Meiryo UI"/>
              </a:rPr>
              <a:t> ③で関連する内容から、生物多様性を保全、あるいは活用したらどのような効果が得られそうかを検討する。</a:t>
            </a:r>
            <a:endParaRPr kumimoji="1" lang="en-US" altLang="ja-JP" sz="1270" dirty="0">
              <a:solidFill>
                <a:prstClr val="black"/>
              </a:solidFill>
              <a:latin typeface="Meiryo UI"/>
              <a:ea typeface="Meiryo UI"/>
            </a:endParaRPr>
          </a:p>
          <a:p>
            <a:pPr defTabSz="829544" eaLnBrk="1" fontAlgn="auto" hangingPunct="1">
              <a:spcBef>
                <a:spcPts val="0"/>
              </a:spcBef>
              <a:spcAft>
                <a:spcPts val="0"/>
              </a:spcAft>
            </a:pPr>
            <a:endParaRPr kumimoji="1" lang="en-US" altLang="ja-JP" sz="1270" dirty="0">
              <a:solidFill>
                <a:prstClr val="black"/>
              </a:solidFill>
              <a:latin typeface="Meiryo UI"/>
              <a:ea typeface="Meiryo UI"/>
            </a:endParaRPr>
          </a:p>
          <a:p>
            <a:pPr defTabSz="829544" eaLnBrk="1" fontAlgn="auto" hangingPunct="1">
              <a:spcBef>
                <a:spcPts val="0"/>
              </a:spcBef>
              <a:spcAft>
                <a:spcPts val="0"/>
              </a:spcAft>
            </a:pPr>
            <a:r>
              <a:rPr kumimoji="1" lang="en-US" altLang="ja-JP" sz="1270" b="1" u="sng" dirty="0">
                <a:solidFill>
                  <a:prstClr val="black"/>
                </a:solidFill>
                <a:latin typeface="Meiryo UI"/>
                <a:ea typeface="Meiryo UI"/>
              </a:rPr>
              <a:t>【</a:t>
            </a:r>
            <a:r>
              <a:rPr kumimoji="1" lang="ja-JP" altLang="en-US" sz="1270" b="1" u="sng" dirty="0">
                <a:solidFill>
                  <a:prstClr val="black"/>
                </a:solidFill>
                <a:latin typeface="Meiryo UI"/>
                <a:ea typeface="Meiryo UI"/>
              </a:rPr>
              <a:t>ステップ３　将来像の設定　</a:t>
            </a:r>
            <a:r>
              <a:rPr kumimoji="1" lang="en-US" altLang="ja-JP" sz="1270" b="1" u="sng" dirty="0">
                <a:solidFill>
                  <a:prstClr val="black"/>
                </a:solidFill>
                <a:latin typeface="Meiryo UI"/>
                <a:ea typeface="Meiryo UI"/>
              </a:rPr>
              <a:t>】</a:t>
            </a:r>
          </a:p>
          <a:p>
            <a:pPr defTabSz="829544" eaLnBrk="1" fontAlgn="auto" hangingPunct="1">
              <a:spcBef>
                <a:spcPts val="0"/>
              </a:spcBef>
              <a:spcAft>
                <a:spcPts val="0"/>
              </a:spcAft>
            </a:pPr>
            <a:r>
              <a:rPr kumimoji="1" lang="ja-JP" altLang="en-US" sz="1270" dirty="0">
                <a:solidFill>
                  <a:srgbClr val="ED7D31"/>
                </a:solidFill>
                <a:latin typeface="Meiryo UI"/>
                <a:ea typeface="Meiryo UI"/>
              </a:rPr>
              <a:t>① </a:t>
            </a:r>
            <a:r>
              <a:rPr kumimoji="1" lang="ja-JP" altLang="en-US" sz="1270" dirty="0">
                <a:solidFill>
                  <a:prstClr val="black"/>
                </a:solidFill>
                <a:latin typeface="Meiryo UI"/>
                <a:ea typeface="Meiryo UI"/>
              </a:rPr>
              <a:t>自地域の総合計画等、上位計画に掲げられた将来像を整理する。</a:t>
            </a:r>
            <a:endParaRPr kumimoji="1" lang="en-US" altLang="ja-JP" sz="1270" dirty="0">
              <a:solidFill>
                <a:prstClr val="black"/>
              </a:solidFill>
              <a:latin typeface="Meiryo UI"/>
              <a:ea typeface="Meiryo UI"/>
            </a:endParaRPr>
          </a:p>
          <a:p>
            <a:pPr defTabSz="829544" eaLnBrk="1" fontAlgn="auto" hangingPunct="1">
              <a:spcBef>
                <a:spcPts val="0"/>
              </a:spcBef>
              <a:spcAft>
                <a:spcPts val="0"/>
              </a:spcAft>
            </a:pPr>
            <a:r>
              <a:rPr kumimoji="1" lang="ja-JP" altLang="en-US" sz="1270" dirty="0">
                <a:solidFill>
                  <a:srgbClr val="43B99A"/>
                </a:solidFill>
                <a:latin typeface="Meiryo UI"/>
                <a:ea typeface="Meiryo UI"/>
              </a:rPr>
              <a:t>②</a:t>
            </a:r>
            <a:r>
              <a:rPr kumimoji="1" lang="ja-JP" altLang="en-US" sz="1270" dirty="0">
                <a:solidFill>
                  <a:prstClr val="black"/>
                </a:solidFill>
                <a:latin typeface="Meiryo UI"/>
                <a:ea typeface="Meiryo UI"/>
              </a:rPr>
              <a:t>生物多様性国家戦略等、国の計画目標にも配慮する。</a:t>
            </a:r>
            <a:endParaRPr kumimoji="1" lang="en-US" altLang="ja-JP" sz="1270" dirty="0">
              <a:solidFill>
                <a:prstClr val="black"/>
              </a:solidFill>
              <a:latin typeface="Meiryo UI"/>
              <a:ea typeface="Meiryo UI"/>
            </a:endParaRPr>
          </a:p>
          <a:p>
            <a:pPr defTabSz="829544" eaLnBrk="1" fontAlgn="auto" hangingPunct="1">
              <a:spcBef>
                <a:spcPts val="0"/>
              </a:spcBef>
              <a:spcAft>
                <a:spcPts val="0"/>
              </a:spcAft>
            </a:pPr>
            <a:r>
              <a:rPr kumimoji="1" lang="ja-JP" altLang="en-US" sz="1270" dirty="0">
                <a:solidFill>
                  <a:srgbClr val="0070C0"/>
                </a:solidFill>
                <a:latin typeface="Meiryo UI"/>
                <a:ea typeface="Meiryo UI"/>
              </a:rPr>
              <a:t>③</a:t>
            </a:r>
            <a:r>
              <a:rPr kumimoji="1" lang="ja-JP" altLang="en-US" sz="1270" dirty="0">
                <a:solidFill>
                  <a:prstClr val="black"/>
                </a:solidFill>
                <a:latin typeface="Meiryo UI"/>
                <a:ea typeface="Meiryo UI"/>
              </a:rPr>
              <a:t>上記とステップ２の検討結果から、生物多様性の保全・活用によって達成したい将来像を設定する。</a:t>
            </a:r>
            <a:endParaRPr kumimoji="1" lang="en-US" altLang="ja-JP" sz="1270" dirty="0">
              <a:solidFill>
                <a:prstClr val="black"/>
              </a:solidFill>
              <a:latin typeface="Meiryo UI"/>
              <a:ea typeface="Meiryo UI"/>
            </a:endParaRPr>
          </a:p>
          <a:p>
            <a:pPr defTabSz="829544" eaLnBrk="1" fontAlgn="auto" hangingPunct="1">
              <a:spcBef>
                <a:spcPts val="0"/>
              </a:spcBef>
              <a:spcAft>
                <a:spcPts val="0"/>
              </a:spcAft>
            </a:pPr>
            <a:endParaRPr kumimoji="1" lang="ja-JP" altLang="en-US" sz="1270" dirty="0">
              <a:solidFill>
                <a:prstClr val="black"/>
              </a:solidFill>
              <a:latin typeface="Meiryo UI"/>
              <a:ea typeface="Meiryo UI"/>
            </a:endParaRPr>
          </a:p>
          <a:p>
            <a:pPr defTabSz="829544" eaLnBrk="1" fontAlgn="auto" hangingPunct="1">
              <a:spcBef>
                <a:spcPts val="0"/>
              </a:spcBef>
              <a:spcAft>
                <a:spcPts val="0"/>
              </a:spcAft>
            </a:pPr>
            <a:r>
              <a:rPr kumimoji="1" lang="en-US" altLang="ja-JP" sz="1270" b="1" u="sng" dirty="0">
                <a:solidFill>
                  <a:prstClr val="black"/>
                </a:solidFill>
                <a:latin typeface="Meiryo UI"/>
                <a:ea typeface="Meiryo UI"/>
              </a:rPr>
              <a:t>【</a:t>
            </a:r>
            <a:r>
              <a:rPr kumimoji="1" lang="ja-JP" altLang="en-US" sz="1270" b="1" u="sng" dirty="0">
                <a:solidFill>
                  <a:prstClr val="black"/>
                </a:solidFill>
                <a:latin typeface="Meiryo UI"/>
                <a:ea typeface="Meiryo UI"/>
              </a:rPr>
              <a:t>ステップ４　ロジックモデルの構築</a:t>
            </a:r>
            <a:r>
              <a:rPr kumimoji="1" lang="en-US" altLang="ja-JP" sz="1270" b="1" u="sng" dirty="0">
                <a:solidFill>
                  <a:prstClr val="black"/>
                </a:solidFill>
                <a:latin typeface="Meiryo UI"/>
                <a:ea typeface="Meiryo UI"/>
              </a:rPr>
              <a:t>】</a:t>
            </a:r>
          </a:p>
          <a:p>
            <a:pPr defTabSz="829544" eaLnBrk="1" fontAlgn="auto" hangingPunct="1">
              <a:spcBef>
                <a:spcPts val="0"/>
              </a:spcBef>
              <a:spcAft>
                <a:spcPts val="0"/>
              </a:spcAft>
            </a:pPr>
            <a:r>
              <a:rPr kumimoji="1" lang="ja-JP" altLang="en-US" sz="1270" dirty="0">
                <a:solidFill>
                  <a:srgbClr val="ED7D31"/>
                </a:solidFill>
                <a:latin typeface="Meiryo UI"/>
                <a:ea typeface="Meiryo UI"/>
              </a:rPr>
              <a:t>①</a:t>
            </a:r>
            <a:r>
              <a:rPr kumimoji="1" lang="ja-JP" altLang="en-US" sz="1270" dirty="0">
                <a:solidFill>
                  <a:prstClr val="black"/>
                </a:solidFill>
                <a:latin typeface="Meiryo UI"/>
                <a:ea typeface="Meiryo UI"/>
              </a:rPr>
              <a:t>先に設定した将来目標（状態目標）に対して、施策達成に必要な行動（施策）の大枠を決定する。</a:t>
            </a:r>
          </a:p>
          <a:p>
            <a:pPr defTabSz="829544" eaLnBrk="1" fontAlgn="auto" hangingPunct="1">
              <a:spcBef>
                <a:spcPts val="0"/>
              </a:spcBef>
              <a:spcAft>
                <a:spcPts val="0"/>
              </a:spcAft>
            </a:pPr>
            <a:r>
              <a:rPr kumimoji="1" lang="ja-JP" altLang="en-US" sz="1270" dirty="0">
                <a:solidFill>
                  <a:srgbClr val="43B99A"/>
                </a:solidFill>
                <a:latin typeface="Meiryo UI"/>
                <a:ea typeface="Meiryo UI"/>
              </a:rPr>
              <a:t>②</a:t>
            </a:r>
            <a:r>
              <a:rPr kumimoji="1" lang="ja-JP" altLang="en-US" sz="1270" dirty="0">
                <a:solidFill>
                  <a:prstClr val="black"/>
                </a:solidFill>
                <a:latin typeface="Meiryo UI"/>
                <a:ea typeface="Meiryo UI"/>
              </a:rPr>
              <a:t>その大枠毎に目標に資するための既往の施策のふるい分けや新たな施策を検討する。</a:t>
            </a:r>
            <a:endParaRPr kumimoji="1" lang="en-US" altLang="ja-JP" sz="1270" dirty="0">
              <a:solidFill>
                <a:prstClr val="black"/>
              </a:solidFill>
              <a:latin typeface="Meiryo UI"/>
              <a:ea typeface="Meiryo UI"/>
            </a:endParaRPr>
          </a:p>
          <a:p>
            <a:pPr defTabSz="829544" eaLnBrk="1" fontAlgn="auto" hangingPunct="1">
              <a:spcBef>
                <a:spcPts val="0"/>
              </a:spcBef>
              <a:spcAft>
                <a:spcPts val="0"/>
              </a:spcAft>
            </a:pPr>
            <a:r>
              <a:rPr kumimoji="1" lang="ja-JP" altLang="en-US" sz="1270" dirty="0">
                <a:solidFill>
                  <a:srgbClr val="0070C0"/>
                </a:solidFill>
                <a:latin typeface="Meiryo UI"/>
                <a:ea typeface="Meiryo UI"/>
              </a:rPr>
              <a:t>③</a:t>
            </a:r>
            <a:r>
              <a:rPr kumimoji="1" lang="ja-JP" altLang="en-US" sz="1270" dirty="0">
                <a:solidFill>
                  <a:prstClr val="black"/>
                </a:solidFill>
                <a:latin typeface="Meiryo UI"/>
                <a:ea typeface="Meiryo UI"/>
              </a:rPr>
              <a:t>その施策によって達成すべき状態目標に資するように行動目標を設定する。</a:t>
            </a:r>
            <a:endParaRPr kumimoji="1" lang="en-US" altLang="ja-JP" sz="1270" dirty="0">
              <a:solidFill>
                <a:prstClr val="black"/>
              </a:solidFill>
              <a:latin typeface="Meiryo UI"/>
              <a:ea typeface="Meiryo UI"/>
            </a:endParaRPr>
          </a:p>
          <a:p>
            <a:pPr defTabSz="829544" eaLnBrk="1" fontAlgn="auto" hangingPunct="1">
              <a:spcBef>
                <a:spcPts val="0"/>
              </a:spcBef>
              <a:spcAft>
                <a:spcPts val="0"/>
              </a:spcAft>
            </a:pPr>
            <a:r>
              <a:rPr kumimoji="1" lang="ja-JP" altLang="en-US" sz="1270" dirty="0">
                <a:solidFill>
                  <a:srgbClr val="7030A0"/>
                </a:solidFill>
                <a:latin typeface="Meiryo UI"/>
                <a:ea typeface="Meiryo UI"/>
              </a:rPr>
              <a:t>④</a:t>
            </a:r>
            <a:r>
              <a:rPr kumimoji="1" lang="ja-JP" altLang="en-US" sz="1270" dirty="0">
                <a:solidFill>
                  <a:prstClr val="black"/>
                </a:solidFill>
                <a:latin typeface="Meiryo UI"/>
                <a:ea typeface="Meiryo UI"/>
              </a:rPr>
              <a:t>状態目標が達成されるためには、しっかりとしたアウトカム（効果）を得られるように設計する。</a:t>
            </a:r>
            <a:endParaRPr kumimoji="1" lang="en-US" altLang="ja-JP" sz="1270" dirty="0">
              <a:solidFill>
                <a:prstClr val="black"/>
              </a:solidFill>
              <a:latin typeface="Meiryo UI"/>
              <a:ea typeface="Meiryo UI"/>
            </a:endParaRPr>
          </a:p>
          <a:p>
            <a:pPr defTabSz="829544" eaLnBrk="1" fontAlgn="auto" hangingPunct="1">
              <a:spcBef>
                <a:spcPts val="0"/>
              </a:spcBef>
              <a:spcAft>
                <a:spcPts val="0"/>
              </a:spcAft>
            </a:pPr>
            <a:r>
              <a:rPr kumimoji="1" lang="ja-JP" altLang="en-US" sz="1270" dirty="0">
                <a:solidFill>
                  <a:srgbClr val="AC353C"/>
                </a:solidFill>
                <a:latin typeface="Meiryo UI"/>
                <a:ea typeface="Meiryo UI"/>
              </a:rPr>
              <a:t>⑤</a:t>
            </a:r>
            <a:r>
              <a:rPr kumimoji="1" lang="ja-JP" altLang="en-US" sz="1270" dirty="0">
                <a:solidFill>
                  <a:prstClr val="black"/>
                </a:solidFill>
                <a:latin typeface="Meiryo UI"/>
                <a:ea typeface="Meiryo UI"/>
              </a:rPr>
              <a:t>ひとつの施策が複数の他施策のアウトカムに繋がる場合もあることから、何に繋がりそうかに配慮し、整理する。</a:t>
            </a:r>
            <a:endParaRPr kumimoji="1" lang="en-US" altLang="ja-JP" sz="1270" dirty="0">
              <a:solidFill>
                <a:prstClr val="black"/>
              </a:solidFill>
              <a:latin typeface="Meiryo UI"/>
              <a:ea typeface="Meiryo UI"/>
            </a:endParaRPr>
          </a:p>
        </p:txBody>
      </p:sp>
      <p:sp>
        <p:nvSpPr>
          <p:cNvPr id="3" name="正方形/長方形 2">
            <a:extLst>
              <a:ext uri="{FF2B5EF4-FFF2-40B4-BE49-F238E27FC236}">
                <a16:creationId xmlns:a16="http://schemas.microsoft.com/office/drawing/2014/main" id="{329A4AC1-BA48-3819-FE15-C6DDEFC95241}"/>
              </a:ext>
            </a:extLst>
          </p:cNvPr>
          <p:cNvSpPr/>
          <p:nvPr/>
        </p:nvSpPr>
        <p:spPr>
          <a:xfrm>
            <a:off x="503161" y="661054"/>
            <a:ext cx="8917577" cy="1268749"/>
          </a:xfrm>
          <a:prstGeom prst="rect">
            <a:avLst/>
          </a:prstGeom>
          <a:solidFill>
            <a:sysClr val="window" lastClr="FFFFFF"/>
          </a:solidFill>
          <a:ln w="12700" cap="flat" cmpd="sng" algn="ctr">
            <a:noFill/>
            <a:prstDash val="dash"/>
            <a:miter lim="800000"/>
          </a:ln>
          <a:effectLst/>
        </p:spPr>
        <p:txBody>
          <a:bodyPr wrap="square" lIns="75253" tIns="37626" rIns="75253" bIns="37626" anchor="t">
            <a:noAutofit/>
          </a:bodyPr>
          <a:lstStyle/>
          <a:p>
            <a:pPr defTabSz="829544" eaLnBrk="1" fontAlgn="auto" hangingPunct="1">
              <a:lnSpc>
                <a:spcPts val="2268"/>
              </a:lnSpc>
              <a:spcBef>
                <a:spcPts val="0"/>
              </a:spcBef>
              <a:spcAft>
                <a:spcPts val="0"/>
              </a:spcAft>
              <a:defRPr/>
            </a:pPr>
            <a:r>
              <a:rPr kumimoji="1" lang="ja-JP" altLang="en-US" sz="1452" b="1" dirty="0">
                <a:solidFill>
                  <a:srgbClr val="009C89"/>
                </a:solidFill>
                <a:latin typeface="メイリオ" panose="020B0604030504040204" pitchFamily="50" charset="-128"/>
                <a:ea typeface="メイリオ" panose="020B0604030504040204" pitchFamily="50" charset="-128"/>
              </a:rPr>
              <a:t>生物多様性地域戦略の策定に決まった手順はありません。</a:t>
            </a:r>
            <a:endParaRPr kumimoji="1" lang="en-US" altLang="ja-JP" sz="1452" b="1" dirty="0">
              <a:solidFill>
                <a:srgbClr val="009C89"/>
              </a:solidFill>
              <a:latin typeface="メイリオ" panose="020B0604030504040204" pitchFamily="50" charset="-128"/>
              <a:ea typeface="メイリオ" panose="020B0604030504040204" pitchFamily="50" charset="-128"/>
            </a:endParaRPr>
          </a:p>
          <a:p>
            <a:pPr marL="325481" indent="-158420" defTabSz="829544" eaLnBrk="1" fontAlgn="auto" hangingPunct="1">
              <a:lnSpc>
                <a:spcPts val="2268"/>
              </a:lnSpc>
              <a:spcBef>
                <a:spcPts val="0"/>
              </a:spcBef>
              <a:spcAft>
                <a:spcPts val="0"/>
              </a:spcAft>
              <a:buFont typeface="Wingdings" panose="05000000000000000000" pitchFamily="2" charset="2"/>
              <a:buChar char="n"/>
              <a:defRPr/>
            </a:pPr>
            <a:r>
              <a:rPr kumimoji="1" lang="ja-JP" altLang="en-US" sz="1270" dirty="0">
                <a:solidFill>
                  <a:prstClr val="black"/>
                </a:solidFill>
                <a:latin typeface="メイリオ" panose="020B0604030504040204" pitchFamily="50" charset="-128"/>
                <a:ea typeface="メイリオ" panose="020B0604030504040204" pitchFamily="50" charset="-128"/>
              </a:rPr>
              <a:t>地域の皆さんの作りやすい方法で策定してください。</a:t>
            </a:r>
            <a:endParaRPr kumimoji="1" lang="en-US" altLang="ja-JP" sz="1270" dirty="0">
              <a:solidFill>
                <a:prstClr val="black"/>
              </a:solidFill>
              <a:latin typeface="メイリオ" panose="020B0604030504040204" pitchFamily="50" charset="-128"/>
              <a:ea typeface="メイリオ" panose="020B0604030504040204" pitchFamily="50" charset="-128"/>
            </a:endParaRPr>
          </a:p>
          <a:p>
            <a:pPr marL="325481" indent="-158420" defTabSz="829544" eaLnBrk="1" fontAlgn="auto" hangingPunct="1">
              <a:lnSpc>
                <a:spcPts val="2268"/>
              </a:lnSpc>
              <a:spcBef>
                <a:spcPts val="0"/>
              </a:spcBef>
              <a:spcAft>
                <a:spcPts val="0"/>
              </a:spcAft>
              <a:buFont typeface="Wingdings" panose="05000000000000000000" pitchFamily="2" charset="2"/>
              <a:buChar char="n"/>
              <a:defRPr/>
            </a:pPr>
            <a:r>
              <a:rPr kumimoji="1" lang="ja-JP" altLang="en-US" sz="1270" dirty="0">
                <a:solidFill>
                  <a:prstClr val="black"/>
                </a:solidFill>
                <a:latin typeface="メイリオ" panose="020B0604030504040204" pitchFamily="50" charset="-128"/>
                <a:ea typeface="メイリオ" panose="020B0604030504040204" pitchFamily="50" charset="-128"/>
              </a:rPr>
              <a:t>生物多様性地域戦略を初めて作る方のために、「生物多様性地域戦略の策定手順」（</a:t>
            </a:r>
            <a:r>
              <a:rPr kumimoji="1" lang="en-US" altLang="ja-JP" sz="1270" dirty="0">
                <a:solidFill>
                  <a:prstClr val="black"/>
                </a:solidFill>
                <a:latin typeface="メイリオ" panose="020B0604030504040204" pitchFamily="50" charset="-128"/>
                <a:ea typeface="メイリオ" panose="020B0604030504040204" pitchFamily="50" charset="-128"/>
              </a:rPr>
              <a:t>P.26</a:t>
            </a:r>
            <a:r>
              <a:rPr kumimoji="1" lang="ja-JP" altLang="en-US" sz="1270" dirty="0">
                <a:solidFill>
                  <a:prstClr val="black"/>
                </a:solidFill>
                <a:latin typeface="メイリオ" panose="020B0604030504040204" pitchFamily="50" charset="-128"/>
                <a:ea typeface="メイリオ" panose="020B0604030504040204" pitchFamily="50" charset="-128"/>
              </a:rPr>
              <a:t>）のステップ毎に「手順の例」を参考に示しました。</a:t>
            </a:r>
          </a:p>
          <a:p>
            <a:pPr marL="325481" indent="-158420" defTabSz="829544" eaLnBrk="1" fontAlgn="auto" hangingPunct="1">
              <a:lnSpc>
                <a:spcPts val="2268"/>
              </a:lnSpc>
              <a:spcBef>
                <a:spcPts val="0"/>
              </a:spcBef>
              <a:spcAft>
                <a:spcPts val="0"/>
              </a:spcAft>
              <a:buFont typeface="Wingdings" panose="05000000000000000000" pitchFamily="2" charset="2"/>
              <a:buChar char="n"/>
              <a:defRPr/>
            </a:pPr>
            <a:endParaRPr kumimoji="1" lang="ja-JP" altLang="en-US" sz="1270" dirty="0">
              <a:solidFill>
                <a:prstClr val="black"/>
              </a:solidFill>
              <a:latin typeface="メイリオ" panose="020B0604030504040204" pitchFamily="50" charset="-128"/>
              <a:ea typeface="メイリオ" panose="020B0604030504040204" pitchFamily="50" charset="-128"/>
            </a:endParaRPr>
          </a:p>
          <a:p>
            <a:pPr marL="325481" indent="-158420" defTabSz="829544" eaLnBrk="1" fontAlgn="auto" hangingPunct="1">
              <a:lnSpc>
                <a:spcPts val="2268"/>
              </a:lnSpc>
              <a:spcBef>
                <a:spcPts val="0"/>
              </a:spcBef>
              <a:spcAft>
                <a:spcPts val="0"/>
              </a:spcAft>
              <a:buFont typeface="Wingdings" panose="05000000000000000000" pitchFamily="2" charset="2"/>
              <a:buChar char="n"/>
              <a:defRPr/>
            </a:pPr>
            <a:endParaRPr kumimoji="1" lang="en-US" altLang="ja-JP" sz="1270" dirty="0">
              <a:solidFill>
                <a:prstClr val="black"/>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48728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B3BD8-6E2B-3625-9224-A73DFC643BBF}"/>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62B7DF0-C96F-6000-8495-46A856A891B0}"/>
              </a:ext>
            </a:extLst>
          </p:cNvPr>
          <p:cNvSpPr txBox="1"/>
          <p:nvPr/>
        </p:nvSpPr>
        <p:spPr>
          <a:xfrm>
            <a:off x="242058" y="234968"/>
            <a:ext cx="8649036" cy="427361"/>
          </a:xfrm>
          <a:prstGeom prst="rect">
            <a:avLst/>
          </a:prstGeom>
          <a:noFill/>
        </p:spPr>
        <p:txBody>
          <a:bodyPr wrap="square" rtlCol="0">
            <a:spAutoFit/>
          </a:bodyPr>
          <a:lstStyle/>
          <a:p>
            <a:pPr defTabSz="839631" eaLnBrk="1" fontAlgn="auto" hangingPunct="1">
              <a:spcBef>
                <a:spcPts val="0"/>
              </a:spcBef>
              <a:spcAft>
                <a:spcPts val="0"/>
              </a:spcAft>
              <a:defRPr/>
            </a:pPr>
            <a:r>
              <a:rPr kumimoji="1" lang="en-US" altLang="ja-JP" sz="2177" b="1" dirty="0">
                <a:solidFill>
                  <a:prstClr val="white"/>
                </a:solidFill>
                <a:latin typeface="Meiryo" panose="020B0604030504040204" pitchFamily="34" charset="-128"/>
                <a:ea typeface="Meiryo" panose="020B0604030504040204" pitchFamily="34" charset="-128"/>
              </a:rPr>
              <a:t>【</a:t>
            </a:r>
            <a:r>
              <a:rPr kumimoji="1" lang="ja-JP" altLang="en-US" sz="2177" b="1">
                <a:solidFill>
                  <a:prstClr val="white"/>
                </a:solidFill>
                <a:latin typeface="Meiryo" panose="020B0604030504040204" pitchFamily="34" charset="-128"/>
                <a:ea typeface="Meiryo" panose="020B0604030504040204" pitchFamily="34" charset="-128"/>
              </a:rPr>
              <a:t>参考</a:t>
            </a:r>
            <a:r>
              <a:rPr kumimoji="1" lang="en-US" altLang="ja-JP" sz="2177" b="1" dirty="0">
                <a:solidFill>
                  <a:prstClr val="white"/>
                </a:solidFill>
                <a:latin typeface="Meiryo" panose="020B0604030504040204" pitchFamily="34" charset="-128"/>
                <a:ea typeface="Meiryo" panose="020B0604030504040204" pitchFamily="34" charset="-128"/>
              </a:rPr>
              <a:t>】</a:t>
            </a:r>
            <a:r>
              <a:rPr kumimoji="1" lang="ja-JP" altLang="en-US" sz="2177" b="1">
                <a:solidFill>
                  <a:prstClr val="white"/>
                </a:solidFill>
                <a:latin typeface="Meiryo" panose="020B0604030504040204" pitchFamily="34" charset="-128"/>
                <a:ea typeface="Meiryo" panose="020B0604030504040204" pitchFamily="34" charset="-128"/>
              </a:rPr>
              <a:t>地域戦略のステップ別策定手順の例</a:t>
            </a:r>
            <a:endParaRPr kumimoji="1" lang="ja-JP" altLang="en-US" sz="2224" b="1" dirty="0">
              <a:solidFill>
                <a:prstClr val="white"/>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4FD75769-1993-F43D-E10F-98471B42A5F3}"/>
              </a:ext>
            </a:extLst>
          </p:cNvPr>
          <p:cNvSpPr txBox="1"/>
          <p:nvPr/>
        </p:nvSpPr>
        <p:spPr>
          <a:xfrm>
            <a:off x="380726" y="1149335"/>
            <a:ext cx="9144548" cy="5336846"/>
          </a:xfrm>
          <a:prstGeom prst="rect">
            <a:avLst/>
          </a:prstGeom>
          <a:noFill/>
          <a:ln w="28575">
            <a:solidFill>
              <a:schemeClr val="tx1"/>
            </a:solidFill>
          </a:ln>
        </p:spPr>
        <p:txBody>
          <a:bodyPr wrap="square" rtlCol="0">
            <a:spAutoFit/>
          </a:bodyPr>
          <a:lstStyle/>
          <a:p>
            <a:pPr defTabSz="829544" eaLnBrk="1" fontAlgn="auto" hangingPunct="1">
              <a:spcBef>
                <a:spcPts val="0"/>
              </a:spcBef>
              <a:spcAft>
                <a:spcPts val="0"/>
              </a:spcAft>
            </a:pPr>
            <a:r>
              <a:rPr kumimoji="1" lang="en-US" altLang="ja-JP" sz="1270" b="1" u="sng" dirty="0">
                <a:solidFill>
                  <a:prstClr val="black"/>
                </a:solidFill>
                <a:latin typeface="Meiryo UI"/>
                <a:ea typeface="Meiryo UI"/>
              </a:rPr>
              <a:t>【</a:t>
            </a:r>
            <a:r>
              <a:rPr kumimoji="1" lang="ja-JP" altLang="en-US" sz="1270" b="1" u="sng" dirty="0">
                <a:solidFill>
                  <a:prstClr val="black"/>
                </a:solidFill>
                <a:latin typeface="Meiryo UI"/>
                <a:ea typeface="Meiryo UI"/>
              </a:rPr>
              <a:t>ステップ５　対象区域の空間計画</a:t>
            </a:r>
            <a:r>
              <a:rPr kumimoji="1" lang="en-US" altLang="ja-JP" sz="1270" b="1" u="sng" dirty="0">
                <a:solidFill>
                  <a:prstClr val="black"/>
                </a:solidFill>
                <a:latin typeface="Meiryo UI"/>
                <a:ea typeface="Meiryo UI"/>
              </a:rPr>
              <a:t>】</a:t>
            </a:r>
          </a:p>
          <a:p>
            <a:pPr defTabSz="829544" eaLnBrk="1" fontAlgn="auto" hangingPunct="1">
              <a:spcBef>
                <a:spcPts val="0"/>
              </a:spcBef>
              <a:spcAft>
                <a:spcPts val="0"/>
              </a:spcAft>
            </a:pPr>
            <a:r>
              <a:rPr kumimoji="1" lang="ja-JP" altLang="en-US" sz="1270" dirty="0">
                <a:solidFill>
                  <a:srgbClr val="ED7D31"/>
                </a:solidFill>
                <a:latin typeface="Meiryo UI"/>
                <a:ea typeface="Meiryo UI"/>
              </a:rPr>
              <a:t>①</a:t>
            </a:r>
            <a:r>
              <a:rPr kumimoji="1" lang="ja-JP" altLang="en-US" sz="1270" dirty="0">
                <a:solidFill>
                  <a:prstClr val="black"/>
                </a:solidFill>
                <a:latin typeface="Meiryo UI"/>
                <a:ea typeface="Meiryo UI"/>
              </a:rPr>
              <a:t>既往の空間計画との整合も兼ねるため、地域森林計画や農地計画、都市計画等の土地利用５地域の範囲を重ね合わせる。</a:t>
            </a:r>
            <a:endParaRPr kumimoji="1" lang="en-US" altLang="ja-JP" sz="1270" dirty="0">
              <a:solidFill>
                <a:prstClr val="black"/>
              </a:solidFill>
              <a:latin typeface="Meiryo UI"/>
              <a:ea typeface="Meiryo UI"/>
            </a:endParaRPr>
          </a:p>
          <a:p>
            <a:pPr marL="158420" indent="-158420" defTabSz="829544" eaLnBrk="1" fontAlgn="auto" hangingPunct="1">
              <a:spcBef>
                <a:spcPts val="0"/>
              </a:spcBef>
              <a:spcAft>
                <a:spcPts val="0"/>
              </a:spcAft>
            </a:pPr>
            <a:r>
              <a:rPr kumimoji="1" lang="ja-JP" altLang="en-US" sz="1270" dirty="0">
                <a:solidFill>
                  <a:srgbClr val="43B99A"/>
                </a:solidFill>
                <a:latin typeface="Meiryo UI"/>
                <a:ea typeface="Meiryo UI"/>
              </a:rPr>
              <a:t>②</a:t>
            </a:r>
            <a:r>
              <a:rPr kumimoji="1" lang="ja-JP" altLang="en-US" sz="1270" dirty="0">
                <a:solidFill>
                  <a:prstClr val="black"/>
                </a:solidFill>
                <a:latin typeface="Meiryo UI"/>
                <a:ea typeface="Meiryo UI"/>
              </a:rPr>
              <a:t>土地利用</a:t>
            </a:r>
            <a:r>
              <a:rPr kumimoji="1" lang="en-US" altLang="ja-JP" sz="1270" dirty="0">
                <a:solidFill>
                  <a:prstClr val="black"/>
                </a:solidFill>
                <a:latin typeface="Meiryo UI"/>
                <a:ea typeface="Meiryo UI"/>
              </a:rPr>
              <a:t>5</a:t>
            </a:r>
            <a:r>
              <a:rPr kumimoji="1" lang="ja-JP" altLang="en-US" sz="1270" dirty="0">
                <a:solidFill>
                  <a:prstClr val="black"/>
                </a:solidFill>
                <a:latin typeface="Meiryo UI"/>
                <a:ea typeface="Meiryo UI"/>
              </a:rPr>
              <a:t>地域の「重複時の土地利用調整方針」を踏まえ、その土地の有する生態系サービス等の土地が有する機能的なポテンシャルを検討する。</a:t>
            </a:r>
            <a:endParaRPr kumimoji="1" lang="en-US" altLang="ja-JP" sz="1270" dirty="0">
              <a:solidFill>
                <a:prstClr val="black"/>
              </a:solidFill>
              <a:latin typeface="Meiryo UI"/>
              <a:ea typeface="Meiryo UI"/>
            </a:endParaRPr>
          </a:p>
          <a:p>
            <a:pPr defTabSz="829544" eaLnBrk="1" fontAlgn="auto" hangingPunct="1">
              <a:spcBef>
                <a:spcPts val="0"/>
              </a:spcBef>
              <a:spcAft>
                <a:spcPts val="0"/>
              </a:spcAft>
            </a:pPr>
            <a:r>
              <a:rPr kumimoji="1" lang="ja-JP" altLang="en-US" sz="1270" dirty="0">
                <a:solidFill>
                  <a:srgbClr val="0070C0"/>
                </a:solidFill>
                <a:latin typeface="Meiryo UI"/>
                <a:ea typeface="Meiryo UI"/>
              </a:rPr>
              <a:t>③</a:t>
            </a:r>
            <a:r>
              <a:rPr kumimoji="1" lang="ja-JP" altLang="en-US" sz="1270" dirty="0">
                <a:solidFill>
                  <a:prstClr val="black"/>
                </a:solidFill>
                <a:latin typeface="Meiryo UI"/>
                <a:ea typeface="Meiryo UI"/>
              </a:rPr>
              <a:t>対象地域全域が都市地域に含まれる場合は、緑の基本計画中の空間計画が参考になり、効率的です。</a:t>
            </a:r>
            <a:endParaRPr kumimoji="1" lang="en-US" altLang="ja-JP" sz="1270" dirty="0">
              <a:solidFill>
                <a:prstClr val="black"/>
              </a:solidFill>
              <a:latin typeface="Meiryo UI"/>
              <a:ea typeface="Meiryo UI"/>
            </a:endParaRPr>
          </a:p>
          <a:p>
            <a:pPr defTabSz="829544" eaLnBrk="1" fontAlgn="auto" hangingPunct="1">
              <a:spcBef>
                <a:spcPts val="0"/>
              </a:spcBef>
              <a:spcAft>
                <a:spcPts val="0"/>
              </a:spcAft>
            </a:pPr>
            <a:r>
              <a:rPr kumimoji="1" lang="ja-JP" altLang="en-US" sz="1270" dirty="0">
                <a:solidFill>
                  <a:srgbClr val="7030A0"/>
                </a:solidFill>
                <a:latin typeface="Meiryo UI"/>
                <a:ea typeface="Meiryo UI"/>
              </a:rPr>
              <a:t>④</a:t>
            </a:r>
            <a:r>
              <a:rPr kumimoji="1" lang="ja-JP" altLang="en-US" sz="1270" dirty="0">
                <a:solidFill>
                  <a:prstClr val="black"/>
                </a:solidFill>
                <a:latin typeface="Meiryo UI"/>
                <a:ea typeface="Meiryo UI"/>
              </a:rPr>
              <a:t>対象地域が広い場合には、大まかに空間的な特徴を捉えた空間計画を策定し、実施計画段階で上記①②の詳細を検討する。</a:t>
            </a:r>
            <a:endParaRPr kumimoji="1" lang="en-US" altLang="ja-JP" sz="1270" dirty="0">
              <a:solidFill>
                <a:prstClr val="black"/>
              </a:solidFill>
              <a:latin typeface="Meiryo UI"/>
              <a:ea typeface="Meiryo UI"/>
            </a:endParaRPr>
          </a:p>
          <a:p>
            <a:pPr defTabSz="829544" eaLnBrk="1" fontAlgn="auto" hangingPunct="1">
              <a:spcBef>
                <a:spcPts val="0"/>
              </a:spcBef>
              <a:spcAft>
                <a:spcPts val="0"/>
              </a:spcAft>
            </a:pPr>
            <a:endParaRPr kumimoji="1" lang="en-US" altLang="ja-JP" sz="1270" b="1" u="sng" dirty="0">
              <a:solidFill>
                <a:prstClr val="black"/>
              </a:solidFill>
              <a:latin typeface="Meiryo UI"/>
              <a:ea typeface="Meiryo UI"/>
            </a:endParaRPr>
          </a:p>
          <a:p>
            <a:pPr defTabSz="829544" eaLnBrk="1" fontAlgn="auto" hangingPunct="1">
              <a:spcBef>
                <a:spcPts val="0"/>
              </a:spcBef>
              <a:spcAft>
                <a:spcPts val="0"/>
              </a:spcAft>
            </a:pPr>
            <a:r>
              <a:rPr kumimoji="1" lang="en-US" altLang="ja-JP" sz="1270" b="1" u="sng" dirty="0">
                <a:solidFill>
                  <a:prstClr val="black"/>
                </a:solidFill>
                <a:latin typeface="Meiryo UI"/>
                <a:ea typeface="Meiryo UI"/>
              </a:rPr>
              <a:t>【</a:t>
            </a:r>
            <a:r>
              <a:rPr kumimoji="1" lang="ja-JP" altLang="en-US" sz="1270" b="1" u="sng" dirty="0">
                <a:solidFill>
                  <a:prstClr val="black"/>
                </a:solidFill>
                <a:latin typeface="Meiryo UI"/>
                <a:ea typeface="Meiryo UI"/>
              </a:rPr>
              <a:t>ステップ６　状態目標 ・行動目標の設定と施策の検討</a:t>
            </a:r>
            <a:r>
              <a:rPr kumimoji="1" lang="en-US" altLang="ja-JP" sz="1270" b="1" u="sng" dirty="0">
                <a:solidFill>
                  <a:prstClr val="black"/>
                </a:solidFill>
                <a:latin typeface="Meiryo UI"/>
                <a:ea typeface="Meiryo UI"/>
              </a:rPr>
              <a:t>】</a:t>
            </a:r>
          </a:p>
          <a:p>
            <a:pPr defTabSz="829544" eaLnBrk="1" fontAlgn="auto" hangingPunct="1">
              <a:spcBef>
                <a:spcPts val="0"/>
              </a:spcBef>
              <a:spcAft>
                <a:spcPts val="0"/>
              </a:spcAft>
            </a:pPr>
            <a:r>
              <a:rPr kumimoji="1" lang="ja-JP" altLang="en-US" sz="1270" dirty="0">
                <a:solidFill>
                  <a:srgbClr val="ED7D31"/>
                </a:solidFill>
                <a:latin typeface="Meiryo UI"/>
                <a:ea typeface="Meiryo UI"/>
              </a:rPr>
              <a:t>①</a:t>
            </a:r>
            <a:r>
              <a:rPr kumimoji="1" lang="ja-JP" altLang="en-US" sz="1270" dirty="0">
                <a:solidFill>
                  <a:prstClr val="black"/>
                </a:solidFill>
                <a:latin typeface="Meiryo UI"/>
                <a:ea typeface="Meiryo UI"/>
              </a:rPr>
              <a:t>ステップ３の将来像を設定する。</a:t>
            </a:r>
            <a:endParaRPr kumimoji="1" lang="en-US" altLang="ja-JP" sz="1270" dirty="0">
              <a:solidFill>
                <a:prstClr val="black"/>
              </a:solidFill>
              <a:latin typeface="Meiryo UI"/>
              <a:ea typeface="Meiryo UI"/>
            </a:endParaRPr>
          </a:p>
          <a:p>
            <a:pPr defTabSz="829544" eaLnBrk="1" fontAlgn="auto" hangingPunct="1">
              <a:spcBef>
                <a:spcPts val="0"/>
              </a:spcBef>
              <a:spcAft>
                <a:spcPts val="0"/>
              </a:spcAft>
            </a:pPr>
            <a:r>
              <a:rPr kumimoji="1" lang="ja-JP" altLang="en-US" sz="1270" dirty="0">
                <a:solidFill>
                  <a:srgbClr val="43B99A"/>
                </a:solidFill>
                <a:latin typeface="Meiryo UI"/>
                <a:ea typeface="Meiryo UI"/>
              </a:rPr>
              <a:t>②</a:t>
            </a:r>
            <a:r>
              <a:rPr kumimoji="1" lang="ja-JP" altLang="en-US" sz="1270" dirty="0">
                <a:solidFill>
                  <a:prstClr val="black"/>
                </a:solidFill>
                <a:latin typeface="Meiryo UI"/>
                <a:ea typeface="Meiryo UI"/>
              </a:rPr>
              <a:t>ステップ４のロジックモデルを構築する。</a:t>
            </a:r>
            <a:endParaRPr kumimoji="1" lang="en-US" altLang="ja-JP" sz="1270" dirty="0">
              <a:solidFill>
                <a:prstClr val="black"/>
              </a:solidFill>
              <a:latin typeface="Meiryo UI"/>
              <a:ea typeface="Meiryo UI"/>
            </a:endParaRPr>
          </a:p>
          <a:p>
            <a:pPr defTabSz="829544" eaLnBrk="1" fontAlgn="auto" hangingPunct="1">
              <a:spcBef>
                <a:spcPts val="0"/>
              </a:spcBef>
              <a:spcAft>
                <a:spcPts val="0"/>
              </a:spcAft>
            </a:pPr>
            <a:r>
              <a:rPr kumimoji="1" lang="ja-JP" altLang="en-US" sz="1270" dirty="0">
                <a:solidFill>
                  <a:srgbClr val="0070C0"/>
                </a:solidFill>
                <a:latin typeface="Meiryo UI"/>
                <a:ea typeface="Meiryo UI"/>
              </a:rPr>
              <a:t>③</a:t>
            </a:r>
            <a:r>
              <a:rPr kumimoji="1" lang="ja-JP" altLang="en-US" sz="1270" dirty="0">
                <a:solidFill>
                  <a:prstClr val="black"/>
                </a:solidFill>
                <a:latin typeface="Meiryo UI"/>
                <a:ea typeface="Meiryo UI"/>
              </a:rPr>
              <a:t>図２の基本戦略・アウトカム、アウトプット、アクティビティそれぞれ状態目標、行動目標、施策にほぼ対応しており、モデルを活用する。</a:t>
            </a:r>
            <a:endParaRPr kumimoji="1" lang="en-US" altLang="ja-JP" sz="1270" dirty="0">
              <a:solidFill>
                <a:prstClr val="black"/>
              </a:solidFill>
              <a:latin typeface="Meiryo UI"/>
              <a:ea typeface="Meiryo UI"/>
            </a:endParaRPr>
          </a:p>
          <a:p>
            <a:pPr defTabSz="829544" eaLnBrk="1" fontAlgn="auto" hangingPunct="1">
              <a:spcBef>
                <a:spcPts val="0"/>
              </a:spcBef>
              <a:spcAft>
                <a:spcPts val="0"/>
              </a:spcAft>
            </a:pPr>
            <a:r>
              <a:rPr kumimoji="1" lang="ja-JP" altLang="en-US" sz="1270" dirty="0">
                <a:solidFill>
                  <a:srgbClr val="7030A0"/>
                </a:solidFill>
                <a:latin typeface="Meiryo UI"/>
                <a:ea typeface="Meiryo UI"/>
              </a:rPr>
              <a:t>④</a:t>
            </a:r>
            <a:r>
              <a:rPr kumimoji="1" lang="ja-JP" altLang="en-US" sz="1270" dirty="0">
                <a:solidFill>
                  <a:prstClr val="black"/>
                </a:solidFill>
                <a:latin typeface="Meiryo UI"/>
                <a:ea typeface="Meiryo UI"/>
              </a:rPr>
              <a:t>可能な場合にはアウトカム、アウトプットの数値目標を設定する。</a:t>
            </a:r>
            <a:endParaRPr kumimoji="1" lang="en-US" altLang="ja-JP" sz="1270" dirty="0">
              <a:solidFill>
                <a:prstClr val="black"/>
              </a:solidFill>
              <a:latin typeface="Meiryo UI"/>
              <a:ea typeface="Meiryo UI"/>
            </a:endParaRPr>
          </a:p>
          <a:p>
            <a:r>
              <a:rPr lang="ja-JP" altLang="en-US" sz="1200" dirty="0">
                <a:solidFill>
                  <a:schemeClr val="accent5"/>
                </a:solidFill>
              </a:rPr>
              <a:t>⑤</a:t>
            </a:r>
            <a:r>
              <a:rPr lang="en-US" altLang="ja-JP" sz="1200" dirty="0">
                <a:latin typeface="Meiryo UI 本文"/>
              </a:rPr>
              <a:t>SMART</a:t>
            </a:r>
            <a:r>
              <a:rPr lang="ja-JP" altLang="en-US" sz="1200" dirty="0">
                <a:latin typeface="Meiryo UI 本文"/>
              </a:rPr>
              <a:t>（</a:t>
            </a:r>
            <a:r>
              <a:rPr lang="en-US" altLang="ja-JP" sz="1200" dirty="0">
                <a:latin typeface="Meiryo UI 本文"/>
              </a:rPr>
              <a:t>S:specific </a:t>
            </a:r>
            <a:r>
              <a:rPr lang="ja-JP" altLang="en-US" sz="1200" dirty="0">
                <a:latin typeface="Meiryo UI 本文"/>
              </a:rPr>
              <a:t>明確・具体的か、</a:t>
            </a:r>
            <a:r>
              <a:rPr lang="en-US" altLang="ja-JP" sz="1200" dirty="0">
                <a:latin typeface="Meiryo UI 本文"/>
              </a:rPr>
              <a:t>M:measuable</a:t>
            </a:r>
            <a:r>
              <a:rPr lang="ja-JP" altLang="en-US" sz="1200" dirty="0">
                <a:latin typeface="Meiryo UI 本文"/>
              </a:rPr>
              <a:t> 測定可能か、</a:t>
            </a:r>
            <a:r>
              <a:rPr lang="en-US" altLang="ja-JP" sz="1200" dirty="0">
                <a:latin typeface="Meiryo UI 本文"/>
              </a:rPr>
              <a:t> A:achievable </a:t>
            </a:r>
            <a:r>
              <a:rPr lang="ja-JP" altLang="en-US" sz="1200" dirty="0">
                <a:latin typeface="Meiryo UI 本文"/>
              </a:rPr>
              <a:t>達成可能か、</a:t>
            </a:r>
            <a:r>
              <a:rPr lang="en-US" altLang="ja-JP" sz="1200" dirty="0">
                <a:latin typeface="Meiryo UI 本文"/>
              </a:rPr>
              <a:t> R:realistic </a:t>
            </a:r>
            <a:r>
              <a:rPr lang="ja-JP" altLang="en-US" sz="1200" dirty="0">
                <a:latin typeface="Meiryo UI 本文"/>
              </a:rPr>
              <a:t>現実的か、</a:t>
            </a:r>
            <a:r>
              <a:rPr lang="en-US" altLang="ja-JP" sz="1200" dirty="0">
                <a:latin typeface="Meiryo UI 本文"/>
              </a:rPr>
              <a:t> T:time-bound </a:t>
            </a:r>
            <a:r>
              <a:rPr lang="ja-JP" altLang="en-US" sz="1200" dirty="0">
                <a:latin typeface="Meiryo UI 本文"/>
              </a:rPr>
              <a:t>期限　</a:t>
            </a:r>
            <a:endParaRPr lang="en-US" altLang="ja-JP" sz="1200" dirty="0">
              <a:latin typeface="Meiryo UI 本文"/>
            </a:endParaRPr>
          </a:p>
          <a:p>
            <a:r>
              <a:rPr lang="ja-JP" altLang="en-US" sz="1200" dirty="0">
                <a:latin typeface="Meiryo UI 本文"/>
              </a:rPr>
              <a:t>　が明確か</a:t>
            </a:r>
            <a:r>
              <a:rPr lang="en-US" altLang="ja-JP" sz="1200" dirty="0">
                <a:latin typeface="Meiryo UI 本文"/>
              </a:rPr>
              <a:t>)</a:t>
            </a:r>
            <a:r>
              <a:rPr lang="ja-JP" altLang="en-US" sz="1200" dirty="0">
                <a:latin typeface="Meiryo UI 本文"/>
              </a:rPr>
              <a:t>な目標と指標を設定する。</a:t>
            </a:r>
            <a:endParaRPr lang="en-US" altLang="ja-JP" sz="1200" dirty="0">
              <a:latin typeface="Meiryo UI 本文"/>
            </a:endParaRPr>
          </a:p>
          <a:p>
            <a:r>
              <a:rPr lang="ja-JP" altLang="en-US" sz="1200" dirty="0">
                <a:solidFill>
                  <a:schemeClr val="tx1">
                    <a:lumMod val="65000"/>
                    <a:lumOff val="35000"/>
                  </a:schemeClr>
                </a:solidFill>
              </a:rPr>
              <a:t>⑥</a:t>
            </a:r>
            <a:r>
              <a:rPr lang="ja-JP" altLang="en-US" sz="1200" dirty="0"/>
              <a:t>手引きの付録である</a:t>
            </a:r>
            <a:r>
              <a:rPr lang="ja-JP" altLang="en-US" sz="1200" b="1" u="sng" dirty="0">
                <a:solidFill>
                  <a:schemeClr val="accent5"/>
                </a:solidFill>
              </a:rPr>
              <a:t>「指標カタログ」</a:t>
            </a:r>
            <a:r>
              <a:rPr lang="ja-JP" altLang="en-US" sz="1200" dirty="0"/>
              <a:t>を参考に該当する指標を設定することも検討する。</a:t>
            </a:r>
            <a:endParaRPr kumimoji="1" lang="en-US" altLang="ja-JP" sz="1200" dirty="0"/>
          </a:p>
          <a:p>
            <a:pPr defTabSz="829544" eaLnBrk="1" fontAlgn="auto" hangingPunct="1">
              <a:spcBef>
                <a:spcPts val="0"/>
              </a:spcBef>
              <a:spcAft>
                <a:spcPts val="0"/>
              </a:spcAft>
            </a:pPr>
            <a:endParaRPr kumimoji="1" lang="en-US" altLang="ja-JP" sz="1270" dirty="0">
              <a:solidFill>
                <a:prstClr val="black"/>
              </a:solidFill>
              <a:latin typeface="Meiryo UI"/>
              <a:ea typeface="Meiryo UI"/>
            </a:endParaRPr>
          </a:p>
          <a:p>
            <a:pPr defTabSz="829544" eaLnBrk="1" fontAlgn="auto" hangingPunct="1">
              <a:spcBef>
                <a:spcPts val="0"/>
              </a:spcBef>
              <a:spcAft>
                <a:spcPts val="0"/>
              </a:spcAft>
            </a:pPr>
            <a:r>
              <a:rPr kumimoji="1" lang="en-US" altLang="ja-JP" sz="1270" b="1" u="sng" dirty="0">
                <a:solidFill>
                  <a:prstClr val="black"/>
                </a:solidFill>
                <a:latin typeface="Meiryo UI"/>
                <a:ea typeface="Meiryo UI"/>
              </a:rPr>
              <a:t>【</a:t>
            </a:r>
            <a:r>
              <a:rPr kumimoji="1" lang="ja-JP" altLang="en-US" sz="1270" b="1" u="sng" dirty="0">
                <a:solidFill>
                  <a:prstClr val="black"/>
                </a:solidFill>
                <a:latin typeface="Meiryo UI"/>
                <a:ea typeface="Meiryo UI"/>
              </a:rPr>
              <a:t>ステップ７　推進体制の検討</a:t>
            </a:r>
            <a:r>
              <a:rPr kumimoji="1" lang="en-US" altLang="ja-JP" sz="1270" b="1" u="sng" dirty="0">
                <a:solidFill>
                  <a:prstClr val="black"/>
                </a:solidFill>
                <a:latin typeface="Meiryo UI"/>
                <a:ea typeface="Meiryo UI"/>
              </a:rPr>
              <a:t>】</a:t>
            </a:r>
          </a:p>
          <a:p>
            <a:pPr defTabSz="829544" eaLnBrk="1" fontAlgn="auto" hangingPunct="1">
              <a:spcBef>
                <a:spcPts val="0"/>
              </a:spcBef>
              <a:spcAft>
                <a:spcPts val="0"/>
              </a:spcAft>
            </a:pPr>
            <a:r>
              <a:rPr kumimoji="1" lang="ja-JP" altLang="en-US" sz="1270" dirty="0">
                <a:solidFill>
                  <a:srgbClr val="ED7D31"/>
                </a:solidFill>
                <a:latin typeface="Meiryo UI"/>
                <a:ea typeface="Meiryo UI"/>
              </a:rPr>
              <a:t>①</a:t>
            </a:r>
            <a:r>
              <a:rPr kumimoji="1" lang="ja-JP" altLang="en-US" sz="1270" dirty="0">
                <a:solidFill>
                  <a:prstClr val="black"/>
                </a:solidFill>
                <a:latin typeface="Meiryo UI"/>
                <a:ea typeface="Meiryo UI"/>
              </a:rPr>
              <a:t>生物多様性関係の施策は幅広いため、庁内の役割分担だけではなく、横断的な推進組織を設置する。</a:t>
            </a:r>
            <a:endParaRPr kumimoji="1" lang="en-US" altLang="ja-JP" sz="1270" dirty="0">
              <a:solidFill>
                <a:prstClr val="black"/>
              </a:solidFill>
              <a:latin typeface="Meiryo UI"/>
              <a:ea typeface="Meiryo UI"/>
            </a:endParaRPr>
          </a:p>
          <a:p>
            <a:pPr marL="158420" indent="-158420" defTabSz="829544" eaLnBrk="1" fontAlgn="auto" hangingPunct="1">
              <a:spcBef>
                <a:spcPts val="0"/>
              </a:spcBef>
              <a:spcAft>
                <a:spcPts val="0"/>
              </a:spcAft>
            </a:pPr>
            <a:r>
              <a:rPr kumimoji="1" lang="ja-JP" altLang="en-US" sz="1270" dirty="0">
                <a:solidFill>
                  <a:srgbClr val="43B99A"/>
                </a:solidFill>
                <a:latin typeface="Meiryo UI"/>
                <a:ea typeface="Meiryo UI"/>
              </a:rPr>
              <a:t>②</a:t>
            </a:r>
            <a:r>
              <a:rPr kumimoji="1" lang="ja-JP" altLang="en-US" sz="1270" dirty="0">
                <a:solidFill>
                  <a:prstClr val="black"/>
                </a:solidFill>
                <a:latin typeface="Meiryo UI"/>
                <a:ea typeface="Meiryo UI"/>
              </a:rPr>
              <a:t>異なる施策の関係者であっても、ロジックモデルの「あるアウトカム」に関わる全ての関係者が一堂に会し、課題の同時解決のために協働が必要であることを理解する。</a:t>
            </a:r>
            <a:endParaRPr kumimoji="1" lang="en-US" altLang="ja-JP" sz="1270" dirty="0">
              <a:solidFill>
                <a:prstClr val="black"/>
              </a:solidFill>
              <a:latin typeface="Meiryo UI"/>
              <a:ea typeface="Meiryo UI"/>
            </a:endParaRPr>
          </a:p>
          <a:p>
            <a:pPr defTabSz="829544" eaLnBrk="1" fontAlgn="auto" hangingPunct="1">
              <a:spcBef>
                <a:spcPts val="0"/>
              </a:spcBef>
              <a:spcAft>
                <a:spcPts val="0"/>
              </a:spcAft>
            </a:pPr>
            <a:r>
              <a:rPr kumimoji="1" lang="ja-JP" altLang="en-US" sz="1270" dirty="0">
                <a:solidFill>
                  <a:srgbClr val="0070C0"/>
                </a:solidFill>
                <a:latin typeface="Meiryo UI"/>
                <a:ea typeface="Meiryo UI"/>
              </a:rPr>
              <a:t>③</a:t>
            </a:r>
            <a:r>
              <a:rPr kumimoji="1" lang="ja-JP" altLang="en-US" sz="1270" dirty="0">
                <a:solidFill>
                  <a:prstClr val="black"/>
                </a:solidFill>
                <a:latin typeface="Meiryo UI"/>
                <a:ea typeface="Meiryo UI"/>
              </a:rPr>
              <a:t>施策毎の体制、共通のアウトカム達成に向けた体制を構築する。</a:t>
            </a:r>
            <a:endParaRPr kumimoji="1" lang="en-US" altLang="ja-JP" sz="1270" dirty="0">
              <a:solidFill>
                <a:prstClr val="black"/>
              </a:solidFill>
              <a:latin typeface="Meiryo UI"/>
              <a:ea typeface="Meiryo UI"/>
            </a:endParaRPr>
          </a:p>
          <a:p>
            <a:pPr defTabSz="829544" eaLnBrk="1" fontAlgn="auto" hangingPunct="1">
              <a:spcBef>
                <a:spcPts val="0"/>
              </a:spcBef>
              <a:spcAft>
                <a:spcPts val="0"/>
              </a:spcAft>
            </a:pPr>
            <a:endParaRPr kumimoji="1" lang="en-US" altLang="ja-JP" sz="1270" dirty="0">
              <a:solidFill>
                <a:prstClr val="black"/>
              </a:solidFill>
              <a:latin typeface="Meiryo UI"/>
              <a:ea typeface="Meiryo UI"/>
            </a:endParaRPr>
          </a:p>
          <a:p>
            <a:pPr defTabSz="829544" eaLnBrk="1" fontAlgn="auto" hangingPunct="1">
              <a:spcBef>
                <a:spcPts val="0"/>
              </a:spcBef>
              <a:spcAft>
                <a:spcPts val="0"/>
              </a:spcAft>
            </a:pPr>
            <a:r>
              <a:rPr kumimoji="1" lang="en-US" altLang="ja-JP" sz="1270" b="1" u="sng" dirty="0">
                <a:solidFill>
                  <a:prstClr val="black"/>
                </a:solidFill>
                <a:latin typeface="Meiryo UI"/>
                <a:ea typeface="Meiryo UI"/>
              </a:rPr>
              <a:t>【</a:t>
            </a:r>
            <a:r>
              <a:rPr kumimoji="1" lang="ja-JP" altLang="en-US" sz="1270" b="1" u="sng" dirty="0">
                <a:solidFill>
                  <a:prstClr val="black"/>
                </a:solidFill>
                <a:latin typeface="Meiryo UI"/>
                <a:ea typeface="Meiryo UI"/>
              </a:rPr>
              <a:t>ステップ９　効果の検証と見直し・改正</a:t>
            </a:r>
            <a:r>
              <a:rPr kumimoji="1" lang="en-US" altLang="ja-JP" sz="1270" b="1" u="sng" dirty="0">
                <a:solidFill>
                  <a:prstClr val="black"/>
                </a:solidFill>
                <a:latin typeface="Meiryo UI"/>
                <a:ea typeface="Meiryo UI"/>
              </a:rPr>
              <a:t>】</a:t>
            </a:r>
          </a:p>
          <a:p>
            <a:pPr defTabSz="829544" eaLnBrk="1" fontAlgn="auto" hangingPunct="1">
              <a:spcBef>
                <a:spcPts val="0"/>
              </a:spcBef>
              <a:spcAft>
                <a:spcPts val="0"/>
              </a:spcAft>
            </a:pPr>
            <a:r>
              <a:rPr kumimoji="1" lang="ja-JP" altLang="en-US" sz="1270" dirty="0">
                <a:solidFill>
                  <a:srgbClr val="ED7D31"/>
                </a:solidFill>
                <a:latin typeface="Meiryo UI"/>
                <a:ea typeface="Meiryo UI"/>
              </a:rPr>
              <a:t>①</a:t>
            </a:r>
            <a:r>
              <a:rPr kumimoji="1" lang="ja-JP" altLang="en-US" sz="1270" dirty="0">
                <a:solidFill>
                  <a:prstClr val="black"/>
                </a:solidFill>
                <a:latin typeface="Meiryo UI"/>
                <a:ea typeface="Meiryo UI"/>
              </a:rPr>
              <a:t>地域戦略の進行管理に当たり、以下の観点で評価を実施する。</a:t>
            </a:r>
          </a:p>
          <a:p>
            <a:pPr defTabSz="829544" eaLnBrk="1" fontAlgn="auto" hangingPunct="1">
              <a:spcBef>
                <a:spcPts val="0"/>
              </a:spcBef>
              <a:spcAft>
                <a:spcPts val="0"/>
              </a:spcAft>
            </a:pPr>
            <a:r>
              <a:rPr kumimoji="1" lang="ja-JP" altLang="en-US" sz="1270" dirty="0">
                <a:solidFill>
                  <a:prstClr val="black"/>
                </a:solidFill>
                <a:latin typeface="Meiryo UI"/>
                <a:ea typeface="Meiryo UI"/>
              </a:rPr>
              <a:t>　・施策の進捗状況や数値目標の達成度</a:t>
            </a:r>
          </a:p>
          <a:p>
            <a:pPr defTabSz="829544" eaLnBrk="1" fontAlgn="auto" hangingPunct="1">
              <a:spcBef>
                <a:spcPts val="0"/>
              </a:spcBef>
              <a:spcAft>
                <a:spcPts val="0"/>
              </a:spcAft>
            </a:pPr>
            <a:r>
              <a:rPr kumimoji="1" lang="ja-JP" altLang="en-US" sz="1270" dirty="0">
                <a:solidFill>
                  <a:prstClr val="black"/>
                </a:solidFill>
                <a:latin typeface="Meiryo UI"/>
                <a:ea typeface="Meiryo UI"/>
              </a:rPr>
              <a:t>　・実施した施策がどの程度効果を発揮したのかという効果検証　等</a:t>
            </a:r>
          </a:p>
          <a:p>
            <a:pPr defTabSz="829544" eaLnBrk="1" fontAlgn="auto" hangingPunct="1">
              <a:spcBef>
                <a:spcPts val="0"/>
              </a:spcBef>
              <a:spcAft>
                <a:spcPts val="0"/>
              </a:spcAft>
            </a:pPr>
            <a:r>
              <a:rPr kumimoji="1" lang="ja-JP" altLang="en-US" sz="1270" dirty="0">
                <a:solidFill>
                  <a:srgbClr val="43B99A"/>
                </a:solidFill>
                <a:latin typeface="Meiryo UI"/>
                <a:ea typeface="Meiryo UI"/>
              </a:rPr>
              <a:t>②</a:t>
            </a:r>
            <a:r>
              <a:rPr kumimoji="1" lang="ja-JP" altLang="en-US" sz="1270" dirty="0">
                <a:solidFill>
                  <a:prstClr val="black"/>
                </a:solidFill>
                <a:latin typeface="Meiryo UI"/>
                <a:ea typeface="Meiryo UI"/>
              </a:rPr>
              <a:t>モニタリングは、ステップ７で設定した目標・指標に沿って実施する</a:t>
            </a:r>
            <a:r>
              <a:rPr kumimoji="1" lang="ja-JP" altLang="en-US" sz="1089" dirty="0">
                <a:solidFill>
                  <a:prstClr val="black"/>
                </a:solidFill>
                <a:latin typeface="Meiryo UI"/>
                <a:ea typeface="Meiryo UI"/>
              </a:rPr>
              <a:t>。</a:t>
            </a:r>
          </a:p>
        </p:txBody>
      </p:sp>
    </p:spTree>
    <p:extLst>
      <p:ext uri="{BB962C8B-B14F-4D97-AF65-F5344CB8AC3E}">
        <p14:creationId xmlns:p14="http://schemas.microsoft.com/office/powerpoint/2010/main" val="4249183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8B101-1D26-E73A-D7B0-247788A68D21}"/>
            </a:ext>
          </a:extLst>
        </p:cNvPr>
        <p:cNvGrpSpPr/>
        <p:nvPr/>
      </p:nvGrpSpPr>
      <p:grpSpPr>
        <a:xfrm>
          <a:off x="0" y="0"/>
          <a:ext cx="0" cy="0"/>
          <a:chOff x="0" y="0"/>
          <a:chExt cx="0" cy="0"/>
        </a:xfrm>
      </p:grpSpPr>
      <p:sp>
        <p:nvSpPr>
          <p:cNvPr id="4" name="タイトル 15">
            <a:extLst>
              <a:ext uri="{FF2B5EF4-FFF2-40B4-BE49-F238E27FC236}">
                <a16:creationId xmlns:a16="http://schemas.microsoft.com/office/drawing/2014/main" id="{CB068C5A-4D11-AD5B-8C92-9248B3A5531B}"/>
              </a:ext>
            </a:extLst>
          </p:cNvPr>
          <p:cNvSpPr txBox="1">
            <a:spLocks noGrp="1"/>
          </p:cNvSpPr>
          <p:nvPr>
            <p:ph type="title"/>
          </p:nvPr>
        </p:nvSpPr>
        <p:spPr>
          <a:xfrm>
            <a:off x="641944" y="318035"/>
            <a:ext cx="8272462" cy="568325"/>
          </a:xfrm>
          <a:prstGeom prst="rect">
            <a:avLst/>
          </a:prstGeom>
          <a:noFill/>
        </p:spPr>
        <p:txBody>
          <a:bodyPr lIns="252000" tIns="36000" rIns="0" bIns="0"/>
          <a:lstStyle>
            <a:lvl1pPr algn="l" rtl="0" eaLnBrk="0" fontAlgn="base" hangingPunct="0">
              <a:lnSpc>
                <a:spcPct val="90000"/>
              </a:lnSpc>
              <a:spcBef>
                <a:spcPct val="0"/>
              </a:spcBef>
              <a:spcAft>
                <a:spcPct val="0"/>
              </a:spcAft>
              <a:defRPr kumimoji="1" sz="2345" b="1" kern="1200">
                <a:solidFill>
                  <a:schemeClr val="bg1"/>
                </a:solidFill>
                <a:latin typeface="Meiryo UI" panose="020B0604030504040204" pitchFamily="50" charset="-128"/>
                <a:ea typeface="Meiryo UI" panose="020B0604030504040204" pitchFamily="50" charset="-128"/>
                <a:cs typeface="+mj-cs"/>
              </a:defRPr>
            </a:lvl1pPr>
            <a:lvl2pPr algn="l" rtl="0" eaLnBrk="0" fontAlgn="base" hangingPunct="0">
              <a:lnSpc>
                <a:spcPct val="90000"/>
              </a:lnSpc>
              <a:spcBef>
                <a:spcPct val="0"/>
              </a:spcBef>
              <a:spcAft>
                <a:spcPct val="0"/>
              </a:spcAft>
              <a:defRPr kumimoji="1" sz="4400">
                <a:solidFill>
                  <a:schemeClr val="tx1"/>
                </a:solidFill>
                <a:latin typeface="游ゴシック Light" panose="020B0300000000000000" pitchFamily="50" charset="-128"/>
              </a:defRPr>
            </a:lvl2pPr>
            <a:lvl3pPr algn="l" rtl="0" eaLnBrk="0" fontAlgn="base" hangingPunct="0">
              <a:lnSpc>
                <a:spcPct val="90000"/>
              </a:lnSpc>
              <a:spcBef>
                <a:spcPct val="0"/>
              </a:spcBef>
              <a:spcAft>
                <a:spcPct val="0"/>
              </a:spcAft>
              <a:defRPr kumimoji="1" sz="4400">
                <a:solidFill>
                  <a:schemeClr val="tx1"/>
                </a:solidFill>
                <a:latin typeface="游ゴシック Light" panose="020B0300000000000000" pitchFamily="50" charset="-128"/>
              </a:defRPr>
            </a:lvl3pPr>
            <a:lvl4pPr algn="l" rtl="0" eaLnBrk="0" fontAlgn="base" hangingPunct="0">
              <a:lnSpc>
                <a:spcPct val="90000"/>
              </a:lnSpc>
              <a:spcBef>
                <a:spcPct val="0"/>
              </a:spcBef>
              <a:spcAft>
                <a:spcPct val="0"/>
              </a:spcAft>
              <a:defRPr kumimoji="1" sz="4400">
                <a:solidFill>
                  <a:schemeClr val="tx1"/>
                </a:solidFill>
                <a:latin typeface="游ゴシック Light" panose="020B0300000000000000" pitchFamily="50" charset="-128"/>
              </a:defRPr>
            </a:lvl4pPr>
            <a:lvl5pPr algn="l" rtl="0" eaLnBrk="0" fontAlgn="base" hangingPunct="0">
              <a:lnSpc>
                <a:spcPct val="90000"/>
              </a:lnSpc>
              <a:spcBef>
                <a:spcPct val="0"/>
              </a:spcBef>
              <a:spcAft>
                <a:spcPct val="0"/>
              </a:spcAft>
              <a:defRPr kumimoji="1" sz="4400">
                <a:solidFill>
                  <a:schemeClr val="tx1"/>
                </a:solidFill>
                <a:latin typeface="游ゴシック Light" panose="020B0300000000000000" pitchFamily="50" charset="-128"/>
              </a:defRPr>
            </a:lvl5pPr>
            <a:lvl6pPr marL="457200" algn="l" rtl="0" fontAlgn="base">
              <a:lnSpc>
                <a:spcPct val="90000"/>
              </a:lnSpc>
              <a:spcBef>
                <a:spcPct val="0"/>
              </a:spcBef>
              <a:spcAft>
                <a:spcPct val="0"/>
              </a:spcAft>
              <a:defRPr kumimoji="1" sz="4400">
                <a:solidFill>
                  <a:schemeClr val="tx1"/>
                </a:solidFill>
                <a:latin typeface="游ゴシック Light" panose="020B0300000000000000" pitchFamily="50" charset="-128"/>
              </a:defRPr>
            </a:lvl6pPr>
            <a:lvl7pPr marL="914400" algn="l" rtl="0" fontAlgn="base">
              <a:lnSpc>
                <a:spcPct val="90000"/>
              </a:lnSpc>
              <a:spcBef>
                <a:spcPct val="0"/>
              </a:spcBef>
              <a:spcAft>
                <a:spcPct val="0"/>
              </a:spcAft>
              <a:defRPr kumimoji="1" sz="4400">
                <a:solidFill>
                  <a:schemeClr val="tx1"/>
                </a:solidFill>
                <a:latin typeface="游ゴシック Light" panose="020B0300000000000000" pitchFamily="50" charset="-128"/>
              </a:defRPr>
            </a:lvl7pPr>
            <a:lvl8pPr marL="1371600" algn="l" rtl="0" fontAlgn="base">
              <a:lnSpc>
                <a:spcPct val="90000"/>
              </a:lnSpc>
              <a:spcBef>
                <a:spcPct val="0"/>
              </a:spcBef>
              <a:spcAft>
                <a:spcPct val="0"/>
              </a:spcAft>
              <a:defRPr kumimoji="1" sz="4400">
                <a:solidFill>
                  <a:schemeClr val="tx1"/>
                </a:solidFill>
                <a:latin typeface="游ゴシック Light" panose="020B0300000000000000" pitchFamily="50" charset="-128"/>
              </a:defRPr>
            </a:lvl8pPr>
            <a:lvl9pPr marL="1828800" algn="l" rtl="0" fontAlgn="base">
              <a:lnSpc>
                <a:spcPct val="90000"/>
              </a:lnSpc>
              <a:spcBef>
                <a:spcPct val="0"/>
              </a:spcBef>
              <a:spcAft>
                <a:spcPct val="0"/>
              </a:spcAft>
              <a:defRPr kumimoji="1" sz="4400">
                <a:solidFill>
                  <a:schemeClr val="tx1"/>
                </a:solidFill>
                <a:latin typeface="游ゴシック Light" panose="020B0300000000000000" pitchFamily="50" charset="-128"/>
              </a:defRPr>
            </a:lvl9pPr>
          </a:lstStyle>
          <a:p>
            <a:pPr algn="ctr" defTabSz="914400"/>
            <a:r>
              <a:rPr lang="ja-JP" altLang="en-US" dirty="0">
                <a:latin typeface="メイリオ" panose="020B0604030504040204" pitchFamily="50" charset="-128"/>
                <a:ea typeface="メイリオ" panose="020B0604030504040204" pitchFamily="50" charset="-128"/>
              </a:rPr>
              <a:t>技術的支援の概要</a:t>
            </a:r>
          </a:p>
        </p:txBody>
      </p:sp>
      <p:grpSp>
        <p:nvGrpSpPr>
          <p:cNvPr id="26" name="グループ化 25">
            <a:extLst>
              <a:ext uri="{FF2B5EF4-FFF2-40B4-BE49-F238E27FC236}">
                <a16:creationId xmlns:a16="http://schemas.microsoft.com/office/drawing/2014/main" id="{60D33D48-49C7-181A-6EEC-E8D811166932}"/>
              </a:ext>
            </a:extLst>
          </p:cNvPr>
          <p:cNvGrpSpPr/>
          <p:nvPr/>
        </p:nvGrpSpPr>
        <p:grpSpPr>
          <a:xfrm>
            <a:off x="4905573" y="3051652"/>
            <a:ext cx="4585972" cy="2581892"/>
            <a:chOff x="4862920" y="3840489"/>
            <a:chExt cx="4585972" cy="2581892"/>
          </a:xfrm>
        </p:grpSpPr>
        <p:grpSp>
          <p:nvGrpSpPr>
            <p:cNvPr id="23" name="グループ化 22">
              <a:extLst>
                <a:ext uri="{FF2B5EF4-FFF2-40B4-BE49-F238E27FC236}">
                  <a16:creationId xmlns:a16="http://schemas.microsoft.com/office/drawing/2014/main" id="{3A89F5E1-4693-193E-887C-EA325E94AA94}"/>
                </a:ext>
              </a:extLst>
            </p:cNvPr>
            <p:cNvGrpSpPr/>
            <p:nvPr/>
          </p:nvGrpSpPr>
          <p:grpSpPr>
            <a:xfrm>
              <a:off x="5062929" y="4328191"/>
              <a:ext cx="4385963" cy="2066147"/>
              <a:chOff x="5062929" y="4328191"/>
              <a:chExt cx="4385963" cy="2066147"/>
            </a:xfrm>
          </p:grpSpPr>
          <p:sp>
            <p:nvSpPr>
              <p:cNvPr id="3" name="正方形/長方形 2">
                <a:extLst>
                  <a:ext uri="{FF2B5EF4-FFF2-40B4-BE49-F238E27FC236}">
                    <a16:creationId xmlns:a16="http://schemas.microsoft.com/office/drawing/2014/main" id="{C2CC5D82-333A-2249-3F81-8327428EFA78}"/>
                  </a:ext>
                </a:extLst>
              </p:cNvPr>
              <p:cNvSpPr/>
              <p:nvPr/>
            </p:nvSpPr>
            <p:spPr>
              <a:xfrm>
                <a:off x="7389221" y="4328191"/>
                <a:ext cx="1807029" cy="5683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dirty="0">
                    <a:solidFill>
                      <a:schemeClr val="bg1"/>
                    </a:solidFill>
                    <a:latin typeface="Meiryo UI" panose="020B0604030504040204" pitchFamily="50" charset="-128"/>
                    <a:ea typeface="Meiryo UI" panose="020B0604030504040204" pitchFamily="50" charset="-128"/>
                  </a:rPr>
                  <a:t>環境省</a:t>
                </a:r>
              </a:p>
            </p:txBody>
          </p:sp>
          <p:sp>
            <p:nvSpPr>
              <p:cNvPr id="5" name="正方形/長方形 4">
                <a:extLst>
                  <a:ext uri="{FF2B5EF4-FFF2-40B4-BE49-F238E27FC236}">
                    <a16:creationId xmlns:a16="http://schemas.microsoft.com/office/drawing/2014/main" id="{4F60BF80-C29C-AE40-755A-ACC3C28BA36F}"/>
                  </a:ext>
                </a:extLst>
              </p:cNvPr>
              <p:cNvSpPr/>
              <p:nvPr/>
            </p:nvSpPr>
            <p:spPr>
              <a:xfrm>
                <a:off x="7389221" y="5505904"/>
                <a:ext cx="1807029" cy="624929"/>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いであ株式会社</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rPr>
                  <a:t>（事務局）</a:t>
                </a:r>
              </a:p>
            </p:txBody>
          </p:sp>
          <p:sp>
            <p:nvSpPr>
              <p:cNvPr id="6" name="正方形/長方形 5">
                <a:extLst>
                  <a:ext uri="{FF2B5EF4-FFF2-40B4-BE49-F238E27FC236}">
                    <a16:creationId xmlns:a16="http://schemas.microsoft.com/office/drawing/2014/main" id="{1B3C348F-996C-646A-71B3-56D895B2A4FA}"/>
                  </a:ext>
                </a:extLst>
              </p:cNvPr>
              <p:cNvSpPr/>
              <p:nvPr/>
            </p:nvSpPr>
            <p:spPr>
              <a:xfrm>
                <a:off x="5062929" y="4328191"/>
                <a:ext cx="1420399" cy="1798319"/>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支援団体</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rPr>
                  <a:t>（地方公共団体）</a:t>
                </a:r>
              </a:p>
            </p:txBody>
          </p:sp>
          <p:sp>
            <p:nvSpPr>
              <p:cNvPr id="7" name="矢印: 下 6">
                <a:extLst>
                  <a:ext uri="{FF2B5EF4-FFF2-40B4-BE49-F238E27FC236}">
                    <a16:creationId xmlns:a16="http://schemas.microsoft.com/office/drawing/2014/main" id="{B35D00BF-10BB-D365-61C1-58C8286D7186}"/>
                  </a:ext>
                </a:extLst>
              </p:cNvPr>
              <p:cNvSpPr/>
              <p:nvPr/>
            </p:nvSpPr>
            <p:spPr>
              <a:xfrm>
                <a:off x="7933509" y="5016137"/>
                <a:ext cx="740228" cy="374469"/>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32C243D0-42F7-9F4B-A4BA-5533223185D9}"/>
                  </a:ext>
                </a:extLst>
              </p:cNvPr>
              <p:cNvSpPr/>
              <p:nvPr/>
            </p:nvSpPr>
            <p:spPr>
              <a:xfrm>
                <a:off x="8466795" y="5131435"/>
                <a:ext cx="982097" cy="3744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業務請負</a:t>
                </a:r>
              </a:p>
            </p:txBody>
          </p:sp>
          <p:cxnSp>
            <p:nvCxnSpPr>
              <p:cNvPr id="10" name="直線矢印コネクタ 9">
                <a:extLst>
                  <a:ext uri="{FF2B5EF4-FFF2-40B4-BE49-F238E27FC236}">
                    <a16:creationId xmlns:a16="http://schemas.microsoft.com/office/drawing/2014/main" id="{7C902B22-E8A3-8C2D-9AF5-493A32D189B2}"/>
                  </a:ext>
                </a:extLst>
              </p:cNvPr>
              <p:cNvCxnSpPr>
                <a:cxnSpLocks/>
                <a:stCxn id="3" idx="1"/>
              </p:cNvCxnSpPr>
              <p:nvPr/>
            </p:nvCxnSpPr>
            <p:spPr>
              <a:xfrm flipH="1">
                <a:off x="6483328" y="4612354"/>
                <a:ext cx="905893"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1" name="正方形/長方形 10">
                <a:extLst>
                  <a:ext uri="{FF2B5EF4-FFF2-40B4-BE49-F238E27FC236}">
                    <a16:creationId xmlns:a16="http://schemas.microsoft.com/office/drawing/2014/main" id="{560AD7B3-91EC-C8D2-67A6-607BD2FC2E7E}"/>
                  </a:ext>
                </a:extLst>
              </p:cNvPr>
              <p:cNvSpPr/>
              <p:nvPr/>
            </p:nvSpPr>
            <p:spPr>
              <a:xfrm>
                <a:off x="6436425" y="4595729"/>
                <a:ext cx="982097" cy="3744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公募・選定</a:t>
                </a:r>
              </a:p>
            </p:txBody>
          </p:sp>
          <p:cxnSp>
            <p:nvCxnSpPr>
              <p:cNvPr id="12" name="直線矢印コネクタ 11">
                <a:extLst>
                  <a:ext uri="{FF2B5EF4-FFF2-40B4-BE49-F238E27FC236}">
                    <a16:creationId xmlns:a16="http://schemas.microsoft.com/office/drawing/2014/main" id="{0E5F4C34-1737-0515-5ED3-26FEF108E15E}"/>
                  </a:ext>
                </a:extLst>
              </p:cNvPr>
              <p:cNvCxnSpPr>
                <a:cxnSpLocks/>
              </p:cNvCxnSpPr>
              <p:nvPr/>
            </p:nvCxnSpPr>
            <p:spPr>
              <a:xfrm flipH="1" flipV="1">
                <a:off x="6483328" y="5765227"/>
                <a:ext cx="905892" cy="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3" name="直線矢印コネクタ 12">
                <a:extLst>
                  <a:ext uri="{FF2B5EF4-FFF2-40B4-BE49-F238E27FC236}">
                    <a16:creationId xmlns:a16="http://schemas.microsoft.com/office/drawing/2014/main" id="{68513D42-D87D-F9E5-F795-14C1B4AE1A45}"/>
                  </a:ext>
                </a:extLst>
              </p:cNvPr>
              <p:cNvCxnSpPr>
                <a:cxnSpLocks/>
              </p:cNvCxnSpPr>
              <p:nvPr/>
            </p:nvCxnSpPr>
            <p:spPr>
              <a:xfrm>
                <a:off x="6483328" y="5878592"/>
                <a:ext cx="905892"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7" name="正方形/長方形 16">
                <a:extLst>
                  <a:ext uri="{FF2B5EF4-FFF2-40B4-BE49-F238E27FC236}">
                    <a16:creationId xmlns:a16="http://schemas.microsoft.com/office/drawing/2014/main" id="{B0F938B4-2B3C-CDBE-CFC5-8FDE8D18970B}"/>
                  </a:ext>
                </a:extLst>
              </p:cNvPr>
              <p:cNvSpPr/>
              <p:nvPr/>
            </p:nvSpPr>
            <p:spPr>
              <a:xfrm>
                <a:off x="6436426" y="5188740"/>
                <a:ext cx="982097" cy="5425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技術的支援</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050" dirty="0">
                    <a:solidFill>
                      <a:schemeClr val="tx1"/>
                    </a:solidFill>
                    <a:latin typeface="Meiryo UI" panose="020B0604030504040204" pitchFamily="50" charset="-128"/>
                    <a:ea typeface="Meiryo UI" panose="020B0604030504040204" pitchFamily="50" charset="-128"/>
                  </a:rPr>
                  <a:t>（対面３回の打ち合わせ含む）</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22" name="正方形/長方形 21">
                <a:extLst>
                  <a:ext uri="{FF2B5EF4-FFF2-40B4-BE49-F238E27FC236}">
                    <a16:creationId xmlns:a16="http://schemas.microsoft.com/office/drawing/2014/main" id="{6442E94E-69D1-37AE-88B6-4BBA8E751A7A}"/>
                  </a:ext>
                </a:extLst>
              </p:cNvPr>
              <p:cNvSpPr/>
              <p:nvPr/>
            </p:nvSpPr>
            <p:spPr>
              <a:xfrm>
                <a:off x="6473527" y="5851797"/>
                <a:ext cx="982097" cy="5425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必要なデータ・資料の提供</a:t>
                </a:r>
              </a:p>
            </p:txBody>
          </p:sp>
        </p:grpSp>
        <p:sp>
          <p:nvSpPr>
            <p:cNvPr id="24" name="正方形/長方形 23">
              <a:extLst>
                <a:ext uri="{FF2B5EF4-FFF2-40B4-BE49-F238E27FC236}">
                  <a16:creationId xmlns:a16="http://schemas.microsoft.com/office/drawing/2014/main" id="{501C9AFF-6309-AF98-B926-BE9D7129D990}"/>
                </a:ext>
              </a:extLst>
            </p:cNvPr>
            <p:cNvSpPr/>
            <p:nvPr/>
          </p:nvSpPr>
          <p:spPr>
            <a:xfrm>
              <a:off x="6184863" y="3896073"/>
              <a:ext cx="1559424" cy="3744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事業のスキーム</a:t>
              </a:r>
            </a:p>
          </p:txBody>
        </p:sp>
        <p:sp>
          <p:nvSpPr>
            <p:cNvPr id="25" name="四角形: 角を丸くする 24">
              <a:extLst>
                <a:ext uri="{FF2B5EF4-FFF2-40B4-BE49-F238E27FC236}">
                  <a16:creationId xmlns:a16="http://schemas.microsoft.com/office/drawing/2014/main" id="{9978F7C7-476F-8A59-AE3F-B2B0220F15E1}"/>
                </a:ext>
              </a:extLst>
            </p:cNvPr>
            <p:cNvSpPr/>
            <p:nvPr/>
          </p:nvSpPr>
          <p:spPr>
            <a:xfrm>
              <a:off x="4862920" y="3840489"/>
              <a:ext cx="4495892" cy="2581892"/>
            </a:xfrm>
            <a:prstGeom prst="roundRect">
              <a:avLst>
                <a:gd name="adj" fmla="val 10924"/>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grpSp>
      <p:sp>
        <p:nvSpPr>
          <p:cNvPr id="27" name="テキスト ボックス 26">
            <a:extLst>
              <a:ext uri="{FF2B5EF4-FFF2-40B4-BE49-F238E27FC236}">
                <a16:creationId xmlns:a16="http://schemas.microsoft.com/office/drawing/2014/main" id="{BA06EA12-6482-F636-70FD-3004AEC7ACD6}"/>
              </a:ext>
            </a:extLst>
          </p:cNvPr>
          <p:cNvSpPr txBox="1"/>
          <p:nvPr/>
        </p:nvSpPr>
        <p:spPr>
          <a:xfrm>
            <a:off x="457108" y="3140622"/>
            <a:ext cx="4286300" cy="2434101"/>
          </a:xfrm>
          <a:prstGeom prst="rect">
            <a:avLst/>
          </a:prstGeom>
          <a:noFill/>
          <a:ln w="38100" cmpd="sng">
            <a:solidFill>
              <a:srgbClr val="009C89"/>
            </a:solidFill>
            <a:prstDash val="sysDot"/>
          </a:ln>
        </p:spPr>
        <p:txBody>
          <a:bodyPr wrap="square" tIns="108000" bIns="108000" anchor="ctr">
            <a:spAutoFit/>
          </a:bodyPr>
          <a:lstStyle/>
          <a:p>
            <a:pPr marL="0" marR="0" lvl="0" indent="0" algn="just" defTabSz="4572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50" normalizeH="0" baseline="0" noProof="0" dirty="0">
                <a:ln>
                  <a:noFill/>
                </a:ln>
                <a:solidFill>
                  <a:srgbClr val="009C89"/>
                </a:solidFill>
                <a:effectLst/>
                <a:uLnTx/>
                <a:uFillTx/>
                <a:latin typeface="+mn-ea"/>
                <a:cs typeface="+mn-cs"/>
              </a:rPr>
              <a:t>＜技術的支援の具体の内容＞</a:t>
            </a:r>
            <a:endParaRPr kumimoji="1" lang="en-US" altLang="ja-JP" sz="1600" b="1" i="0" u="none" strike="noStrike" kern="1200" cap="none" spc="-50" normalizeH="0" baseline="0" noProof="0" dirty="0">
              <a:ln>
                <a:noFill/>
              </a:ln>
              <a:solidFill>
                <a:srgbClr val="009C89"/>
              </a:solidFill>
              <a:effectLst/>
              <a:uLnTx/>
              <a:uFillTx/>
              <a:latin typeface="+mn-ea"/>
              <a:cs typeface="+mn-cs"/>
            </a:endParaRPr>
          </a:p>
          <a:p>
            <a:pPr marL="285750" marR="0" lvl="0" indent="-285750" algn="just" defTabSz="4572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1" lang="ja-JP" altLang="en-US" sz="1600" b="0" i="0" u="none" strike="noStrike" kern="1200" cap="none" spc="-50" normalizeH="0" baseline="0" noProof="0" dirty="0">
                <a:ln>
                  <a:noFill/>
                </a:ln>
                <a:solidFill>
                  <a:srgbClr val="009C89"/>
                </a:solidFill>
                <a:effectLst/>
                <a:uLnTx/>
                <a:uFillTx/>
                <a:latin typeface="+mn-ea"/>
                <a:cs typeface="+mn-cs"/>
              </a:rPr>
              <a:t>地域の現状把握</a:t>
            </a:r>
            <a:endParaRPr kumimoji="1" lang="en-US" altLang="ja-JP" sz="1600" b="0" i="0" u="none" strike="noStrike" kern="1200" cap="none" spc="-50" normalizeH="0" baseline="0" noProof="0" dirty="0">
              <a:ln>
                <a:noFill/>
              </a:ln>
              <a:solidFill>
                <a:srgbClr val="009C89"/>
              </a:solidFill>
              <a:effectLst/>
              <a:uLnTx/>
              <a:uFillTx/>
              <a:latin typeface="+mn-ea"/>
              <a:cs typeface="+mn-cs"/>
            </a:endParaRPr>
          </a:p>
          <a:p>
            <a:pPr marL="285750" marR="0" lvl="0" indent="-285750" algn="just" defTabSz="4572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1" lang="en-US" altLang="ja-JP" sz="1600" b="0" i="0" u="none" strike="noStrike" kern="1200" cap="none" spc="-50" normalizeH="0" baseline="0" noProof="0" dirty="0">
                <a:ln>
                  <a:noFill/>
                </a:ln>
                <a:solidFill>
                  <a:srgbClr val="009C89"/>
                </a:solidFill>
                <a:effectLst/>
                <a:uLnTx/>
                <a:uFillTx/>
                <a:latin typeface="+mn-ea"/>
                <a:cs typeface="+mn-cs"/>
              </a:rPr>
              <a:t>GIS</a:t>
            </a:r>
            <a:r>
              <a:rPr kumimoji="1" lang="ja-JP" altLang="en-US" sz="1600" b="0" i="0" u="none" strike="noStrike" kern="1200" cap="none" spc="-50" normalizeH="0" baseline="0" noProof="0" dirty="0">
                <a:ln>
                  <a:noFill/>
                </a:ln>
                <a:solidFill>
                  <a:srgbClr val="009C89"/>
                </a:solidFill>
                <a:effectLst/>
                <a:uLnTx/>
                <a:uFillTx/>
                <a:latin typeface="+mn-ea"/>
                <a:cs typeface="+mn-cs"/>
              </a:rPr>
              <a:t>を活用した地域課題や地域資源の見える化</a:t>
            </a:r>
            <a:endParaRPr kumimoji="1" lang="en-US" altLang="ja-JP" sz="1600" b="0" i="0" u="none" strike="noStrike" kern="1200" cap="none" spc="-50" normalizeH="0" baseline="0" noProof="0" dirty="0">
              <a:ln>
                <a:noFill/>
              </a:ln>
              <a:solidFill>
                <a:srgbClr val="009C89"/>
              </a:solidFill>
              <a:effectLst/>
              <a:uLnTx/>
              <a:uFillTx/>
              <a:latin typeface="+mn-ea"/>
              <a:cs typeface="+mn-cs"/>
            </a:endParaRPr>
          </a:p>
          <a:p>
            <a:pPr marL="285750" marR="0" lvl="0" indent="-285750" algn="just" defTabSz="4572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1" lang="ja-JP" altLang="en-US" sz="1600" b="0" i="0" u="none" strike="noStrike" kern="1200" cap="none" spc="-50" normalizeH="0" baseline="0" noProof="0" dirty="0">
                <a:ln>
                  <a:noFill/>
                </a:ln>
                <a:solidFill>
                  <a:srgbClr val="009C89"/>
                </a:solidFill>
                <a:effectLst/>
                <a:uLnTx/>
                <a:uFillTx/>
                <a:latin typeface="+mn-ea"/>
                <a:cs typeface="+mn-cs"/>
              </a:rPr>
              <a:t>地域独自のストーリー作り・ロジックモデルの構築</a:t>
            </a:r>
            <a:endParaRPr kumimoji="1" lang="en-US" altLang="ja-JP" sz="1600" b="0" i="0" u="none" strike="noStrike" kern="1200" cap="none" spc="-50" normalizeH="0" baseline="0" noProof="0" dirty="0">
              <a:ln>
                <a:noFill/>
              </a:ln>
              <a:solidFill>
                <a:srgbClr val="009C89"/>
              </a:solidFill>
              <a:effectLst/>
              <a:uLnTx/>
              <a:uFillTx/>
              <a:latin typeface="+mn-ea"/>
              <a:cs typeface="+mn-cs"/>
            </a:endParaRPr>
          </a:p>
          <a:p>
            <a:pPr marL="285750" marR="0" lvl="0" indent="-285750" algn="just" defTabSz="4572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1" lang="ja-JP" altLang="en-US" sz="1600" b="0" i="0" u="none" strike="noStrike" kern="1200" cap="none" spc="-50" normalizeH="0" baseline="0" noProof="0" dirty="0">
                <a:ln>
                  <a:noFill/>
                </a:ln>
                <a:solidFill>
                  <a:srgbClr val="009C89"/>
                </a:solidFill>
                <a:effectLst/>
                <a:uLnTx/>
                <a:uFillTx/>
                <a:latin typeface="+mn-ea"/>
                <a:cs typeface="+mn-cs"/>
              </a:rPr>
              <a:t>関連する他の計画との連携方策の検討</a:t>
            </a:r>
            <a:endParaRPr kumimoji="1" lang="en-US" altLang="ja-JP" sz="1600" b="0" i="0" u="none" strike="noStrike" kern="1200" cap="none" spc="-50" normalizeH="0" baseline="0" noProof="0" dirty="0">
              <a:ln>
                <a:noFill/>
              </a:ln>
              <a:solidFill>
                <a:srgbClr val="009C89"/>
              </a:solidFill>
              <a:effectLst/>
              <a:uLnTx/>
              <a:uFillTx/>
              <a:latin typeface="+mn-ea"/>
              <a:cs typeface="+mn-cs"/>
            </a:endParaRPr>
          </a:p>
          <a:p>
            <a:pPr marL="285750" marR="0" lvl="0" indent="-285750" algn="just" defTabSz="4572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1" lang="ja-JP" altLang="en-US" sz="1600" spc="-50" dirty="0">
                <a:solidFill>
                  <a:srgbClr val="009C89"/>
                </a:solidFill>
                <a:latin typeface="+mn-ea"/>
              </a:rPr>
              <a:t>空間計画の検討</a:t>
            </a:r>
            <a:endParaRPr kumimoji="1" lang="en-US" altLang="ja-JP" sz="1600" b="0" i="0" u="none" strike="noStrike" kern="1200" cap="none" spc="-50" normalizeH="0" baseline="0" noProof="0" dirty="0">
              <a:ln>
                <a:noFill/>
              </a:ln>
              <a:solidFill>
                <a:srgbClr val="009C89"/>
              </a:solidFill>
              <a:effectLst/>
              <a:uLnTx/>
              <a:uFillTx/>
              <a:latin typeface="+mn-ea"/>
              <a:cs typeface="+mn-cs"/>
            </a:endParaRPr>
          </a:p>
          <a:p>
            <a:pPr marL="285750" marR="0" lvl="0" indent="-285750" algn="just" defTabSz="4572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1" lang="ja-JP" altLang="en-US" sz="1600" b="0" i="0" u="none" strike="noStrike" kern="1200" cap="none" spc="-50" normalizeH="0" baseline="0" noProof="0" dirty="0">
                <a:ln>
                  <a:noFill/>
                </a:ln>
                <a:solidFill>
                  <a:srgbClr val="009C89"/>
                </a:solidFill>
                <a:effectLst/>
                <a:uLnTx/>
                <a:uFillTx/>
                <a:latin typeface="+mn-ea"/>
                <a:cs typeface="+mn-cs"/>
              </a:rPr>
              <a:t>ロジックモデルを活用した目標設定や評価指標の検討</a:t>
            </a:r>
            <a:endParaRPr kumimoji="1" lang="en-US" altLang="ja-JP" sz="1600" b="0" i="0" u="none" strike="noStrike" kern="1200" cap="none" spc="-50" normalizeH="0" baseline="0" noProof="0" dirty="0">
              <a:ln>
                <a:noFill/>
              </a:ln>
              <a:solidFill>
                <a:srgbClr val="009C89"/>
              </a:solidFill>
              <a:effectLst/>
              <a:uLnTx/>
              <a:uFillTx/>
              <a:latin typeface="+mn-ea"/>
              <a:cs typeface="+mn-cs"/>
            </a:endParaRPr>
          </a:p>
          <a:p>
            <a:pPr marL="285750" marR="0" lvl="0" indent="-285750" algn="just" defTabSz="4572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1" lang="ja-JP" altLang="en-US" sz="1600" b="0" i="0" u="none" strike="noStrike" kern="1200" cap="none" spc="-50" normalizeH="0" baseline="0" noProof="0" dirty="0">
                <a:ln>
                  <a:noFill/>
                </a:ln>
                <a:solidFill>
                  <a:srgbClr val="009C89"/>
                </a:solidFill>
                <a:effectLst/>
                <a:uLnTx/>
                <a:uFillTx/>
                <a:latin typeface="+mn-ea"/>
                <a:cs typeface="+mn-cs"/>
              </a:rPr>
              <a:t>関係者間の合意形成</a:t>
            </a:r>
            <a:endParaRPr kumimoji="1" lang="en-US" altLang="ja-JP" sz="1600" b="0" i="0" u="none" strike="noStrike" kern="1200" cap="none" spc="-50" normalizeH="0" baseline="0" noProof="0" dirty="0">
              <a:ln>
                <a:noFill/>
              </a:ln>
              <a:solidFill>
                <a:srgbClr val="009C89"/>
              </a:solidFill>
              <a:effectLst/>
              <a:uLnTx/>
              <a:uFillTx/>
              <a:latin typeface="+mn-ea"/>
              <a:cs typeface="+mn-cs"/>
            </a:endParaRPr>
          </a:p>
        </p:txBody>
      </p:sp>
      <p:sp>
        <p:nvSpPr>
          <p:cNvPr id="28" name="テキスト ボックス 27">
            <a:extLst>
              <a:ext uri="{FF2B5EF4-FFF2-40B4-BE49-F238E27FC236}">
                <a16:creationId xmlns:a16="http://schemas.microsoft.com/office/drawing/2014/main" id="{DC618CDD-435B-E494-C06D-CF0A6FB8ACC4}"/>
              </a:ext>
            </a:extLst>
          </p:cNvPr>
          <p:cNvSpPr txBox="1"/>
          <p:nvPr/>
        </p:nvSpPr>
        <p:spPr>
          <a:xfrm>
            <a:off x="333692" y="1037669"/>
            <a:ext cx="9121593" cy="1323439"/>
          </a:xfrm>
          <a:prstGeom prst="rect">
            <a:avLst/>
          </a:prstGeom>
          <a:noFill/>
        </p:spPr>
        <p:txBody>
          <a:bodyPr wrap="square" rtlCol="0">
            <a:spAutoFit/>
          </a:bodyPr>
          <a:lstStyle/>
          <a:p>
            <a:r>
              <a:rPr kumimoji="1" lang="en-US" altLang="ja-JP" sz="1600" dirty="0"/>
              <a:t>【</a:t>
            </a:r>
            <a:r>
              <a:rPr kumimoji="1" lang="ja-JP" altLang="en-US" sz="1600" dirty="0"/>
              <a:t>概要</a:t>
            </a:r>
            <a:r>
              <a:rPr kumimoji="1" lang="en-US" altLang="ja-JP" sz="1600" dirty="0"/>
              <a:t>】</a:t>
            </a:r>
          </a:p>
          <a:p>
            <a:r>
              <a:rPr kumimoji="1" lang="ja-JP" altLang="en-US" sz="1600" dirty="0"/>
              <a:t>「生物多様性地域戦略の手引き（令和５年度改定版）」（以下「手引き」という。）に示された</a:t>
            </a:r>
            <a:r>
              <a:rPr kumimoji="1" lang="ja-JP" altLang="en-US" sz="1600" b="1" dirty="0"/>
              <a:t>「目指すべき３つの方向性」</a:t>
            </a:r>
            <a:r>
              <a:rPr kumimoji="1" lang="ja-JP" altLang="en-US" sz="1600" dirty="0"/>
              <a:t>（①自然を使って地域を元気にする。地域課題を解決する。②地域の活力で自然を守り育てる。③多くの取組や主体を巻込む。）に沿った生物多様性地域戦略（以下「地域戦略」という。）策定等に取り組む地方公共団体を対象として、</a:t>
            </a:r>
            <a:r>
              <a:rPr kumimoji="1" lang="ja-JP" altLang="en-US" sz="1600" u="sng" dirty="0"/>
              <a:t>地域戦略策定等に対する技術的支援・助言等</a:t>
            </a:r>
            <a:r>
              <a:rPr kumimoji="1" lang="ja-JP" altLang="en-US" sz="1600" dirty="0"/>
              <a:t>を行う。</a:t>
            </a:r>
          </a:p>
        </p:txBody>
      </p:sp>
    </p:spTree>
    <p:extLst>
      <p:ext uri="{BB962C8B-B14F-4D97-AF65-F5344CB8AC3E}">
        <p14:creationId xmlns:p14="http://schemas.microsoft.com/office/powerpoint/2010/main" val="1911630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5">
            <a:extLst>
              <a:ext uri="{FF2B5EF4-FFF2-40B4-BE49-F238E27FC236}">
                <a16:creationId xmlns:a16="http://schemas.microsoft.com/office/drawing/2014/main" id="{2D16CD68-0BC5-E1C5-9A72-49FDB01D4441}"/>
              </a:ext>
            </a:extLst>
          </p:cNvPr>
          <p:cNvSpPr txBox="1">
            <a:spLocks noGrp="1"/>
          </p:cNvSpPr>
          <p:nvPr>
            <p:ph type="title"/>
          </p:nvPr>
        </p:nvSpPr>
        <p:spPr>
          <a:xfrm>
            <a:off x="641944" y="318035"/>
            <a:ext cx="8272462" cy="568325"/>
          </a:xfrm>
          <a:prstGeom prst="rect">
            <a:avLst/>
          </a:prstGeom>
          <a:noFill/>
        </p:spPr>
        <p:txBody>
          <a:bodyPr lIns="252000" tIns="36000" rIns="0" bIns="0"/>
          <a:lstStyle>
            <a:lvl1pPr algn="l" rtl="0" eaLnBrk="0" fontAlgn="base" hangingPunct="0">
              <a:lnSpc>
                <a:spcPct val="90000"/>
              </a:lnSpc>
              <a:spcBef>
                <a:spcPct val="0"/>
              </a:spcBef>
              <a:spcAft>
                <a:spcPct val="0"/>
              </a:spcAft>
              <a:defRPr kumimoji="1" sz="2345" b="1" kern="1200">
                <a:solidFill>
                  <a:schemeClr val="bg1"/>
                </a:solidFill>
                <a:latin typeface="Meiryo UI" panose="020B0604030504040204" pitchFamily="50" charset="-128"/>
                <a:ea typeface="Meiryo UI" panose="020B0604030504040204" pitchFamily="50" charset="-128"/>
                <a:cs typeface="+mj-cs"/>
              </a:defRPr>
            </a:lvl1pPr>
            <a:lvl2pPr algn="l" rtl="0" eaLnBrk="0" fontAlgn="base" hangingPunct="0">
              <a:lnSpc>
                <a:spcPct val="90000"/>
              </a:lnSpc>
              <a:spcBef>
                <a:spcPct val="0"/>
              </a:spcBef>
              <a:spcAft>
                <a:spcPct val="0"/>
              </a:spcAft>
              <a:defRPr kumimoji="1" sz="4400">
                <a:solidFill>
                  <a:schemeClr val="tx1"/>
                </a:solidFill>
                <a:latin typeface="游ゴシック Light" panose="020B0300000000000000" pitchFamily="50" charset="-128"/>
              </a:defRPr>
            </a:lvl2pPr>
            <a:lvl3pPr algn="l" rtl="0" eaLnBrk="0" fontAlgn="base" hangingPunct="0">
              <a:lnSpc>
                <a:spcPct val="90000"/>
              </a:lnSpc>
              <a:spcBef>
                <a:spcPct val="0"/>
              </a:spcBef>
              <a:spcAft>
                <a:spcPct val="0"/>
              </a:spcAft>
              <a:defRPr kumimoji="1" sz="4400">
                <a:solidFill>
                  <a:schemeClr val="tx1"/>
                </a:solidFill>
                <a:latin typeface="游ゴシック Light" panose="020B0300000000000000" pitchFamily="50" charset="-128"/>
              </a:defRPr>
            </a:lvl3pPr>
            <a:lvl4pPr algn="l" rtl="0" eaLnBrk="0" fontAlgn="base" hangingPunct="0">
              <a:lnSpc>
                <a:spcPct val="90000"/>
              </a:lnSpc>
              <a:spcBef>
                <a:spcPct val="0"/>
              </a:spcBef>
              <a:spcAft>
                <a:spcPct val="0"/>
              </a:spcAft>
              <a:defRPr kumimoji="1" sz="4400">
                <a:solidFill>
                  <a:schemeClr val="tx1"/>
                </a:solidFill>
                <a:latin typeface="游ゴシック Light" panose="020B0300000000000000" pitchFamily="50" charset="-128"/>
              </a:defRPr>
            </a:lvl4pPr>
            <a:lvl5pPr algn="l" rtl="0" eaLnBrk="0" fontAlgn="base" hangingPunct="0">
              <a:lnSpc>
                <a:spcPct val="90000"/>
              </a:lnSpc>
              <a:spcBef>
                <a:spcPct val="0"/>
              </a:spcBef>
              <a:spcAft>
                <a:spcPct val="0"/>
              </a:spcAft>
              <a:defRPr kumimoji="1" sz="4400">
                <a:solidFill>
                  <a:schemeClr val="tx1"/>
                </a:solidFill>
                <a:latin typeface="游ゴシック Light" panose="020B0300000000000000" pitchFamily="50" charset="-128"/>
              </a:defRPr>
            </a:lvl5pPr>
            <a:lvl6pPr marL="457200" algn="l" rtl="0" fontAlgn="base">
              <a:lnSpc>
                <a:spcPct val="90000"/>
              </a:lnSpc>
              <a:spcBef>
                <a:spcPct val="0"/>
              </a:spcBef>
              <a:spcAft>
                <a:spcPct val="0"/>
              </a:spcAft>
              <a:defRPr kumimoji="1" sz="4400">
                <a:solidFill>
                  <a:schemeClr val="tx1"/>
                </a:solidFill>
                <a:latin typeface="游ゴシック Light" panose="020B0300000000000000" pitchFamily="50" charset="-128"/>
              </a:defRPr>
            </a:lvl6pPr>
            <a:lvl7pPr marL="914400" algn="l" rtl="0" fontAlgn="base">
              <a:lnSpc>
                <a:spcPct val="90000"/>
              </a:lnSpc>
              <a:spcBef>
                <a:spcPct val="0"/>
              </a:spcBef>
              <a:spcAft>
                <a:spcPct val="0"/>
              </a:spcAft>
              <a:defRPr kumimoji="1" sz="4400">
                <a:solidFill>
                  <a:schemeClr val="tx1"/>
                </a:solidFill>
                <a:latin typeface="游ゴシック Light" panose="020B0300000000000000" pitchFamily="50" charset="-128"/>
              </a:defRPr>
            </a:lvl7pPr>
            <a:lvl8pPr marL="1371600" algn="l" rtl="0" fontAlgn="base">
              <a:lnSpc>
                <a:spcPct val="90000"/>
              </a:lnSpc>
              <a:spcBef>
                <a:spcPct val="0"/>
              </a:spcBef>
              <a:spcAft>
                <a:spcPct val="0"/>
              </a:spcAft>
              <a:defRPr kumimoji="1" sz="4400">
                <a:solidFill>
                  <a:schemeClr val="tx1"/>
                </a:solidFill>
                <a:latin typeface="游ゴシック Light" panose="020B0300000000000000" pitchFamily="50" charset="-128"/>
              </a:defRPr>
            </a:lvl8pPr>
            <a:lvl9pPr marL="1828800" algn="l" rtl="0" fontAlgn="base">
              <a:lnSpc>
                <a:spcPct val="90000"/>
              </a:lnSpc>
              <a:spcBef>
                <a:spcPct val="0"/>
              </a:spcBef>
              <a:spcAft>
                <a:spcPct val="0"/>
              </a:spcAft>
              <a:defRPr kumimoji="1" sz="4400">
                <a:solidFill>
                  <a:schemeClr val="tx1"/>
                </a:solidFill>
                <a:latin typeface="游ゴシック Light" panose="020B0300000000000000" pitchFamily="50" charset="-128"/>
              </a:defRPr>
            </a:lvl9pPr>
          </a:lstStyle>
          <a:p>
            <a:pPr algn="ctr" defTabSz="914400"/>
            <a:r>
              <a:rPr lang="ja-JP" altLang="en-US" dirty="0">
                <a:latin typeface="メイリオ" panose="020B0604030504040204" pitchFamily="50" charset="-128"/>
                <a:ea typeface="メイリオ" panose="020B0604030504040204" pitchFamily="50" charset="-128"/>
              </a:rPr>
              <a:t>令和５年度～令和７年度の技術的支援について</a:t>
            </a:r>
          </a:p>
        </p:txBody>
      </p:sp>
      <p:sp>
        <p:nvSpPr>
          <p:cNvPr id="6" name="テキスト ボックス 5">
            <a:extLst>
              <a:ext uri="{FF2B5EF4-FFF2-40B4-BE49-F238E27FC236}">
                <a16:creationId xmlns:a16="http://schemas.microsoft.com/office/drawing/2014/main" id="{47F57D49-3BD6-0849-B69E-7022F208EA18}"/>
              </a:ext>
            </a:extLst>
          </p:cNvPr>
          <p:cNvSpPr txBox="1"/>
          <p:nvPr/>
        </p:nvSpPr>
        <p:spPr>
          <a:xfrm>
            <a:off x="206835" y="1515789"/>
            <a:ext cx="2031325" cy="3539430"/>
          </a:xfrm>
          <a:prstGeom prst="rect">
            <a:avLst/>
          </a:prstGeom>
          <a:noFill/>
        </p:spPr>
        <p:txBody>
          <a:bodyPr wrap="none" rtlCol="0">
            <a:spAutoFit/>
          </a:bodyPr>
          <a:lstStyle/>
          <a:p>
            <a:pPr lvl="0">
              <a:defRPr/>
            </a:pPr>
            <a:r>
              <a:rPr kumimoji="1" lang="ja-JP" altLang="en-US" sz="1600" b="1" dirty="0">
                <a:solidFill>
                  <a:srgbClr val="0070C0"/>
                </a:solidFill>
                <a:latin typeface="メイリオ" panose="020B0604030504040204" pitchFamily="50" charset="-128"/>
                <a:ea typeface="メイリオ" panose="020B0604030504040204" pitchFamily="50" charset="-128"/>
              </a:rPr>
              <a:t>＜北海道＞</a:t>
            </a:r>
            <a:endParaRPr kumimoji="1" lang="en-US" altLang="ja-JP" sz="1600" b="1" dirty="0">
              <a:solidFill>
                <a:srgbClr val="0070C0"/>
              </a:solidFill>
              <a:latin typeface="メイリオ" panose="020B0604030504040204" pitchFamily="50" charset="-128"/>
              <a:ea typeface="メイリオ" panose="020B0604030504040204" pitchFamily="50" charset="-128"/>
            </a:endParaRPr>
          </a:p>
          <a:p>
            <a:pPr lvl="0">
              <a:defRPr/>
            </a:pPr>
            <a:r>
              <a:rPr kumimoji="1" lang="ja-JP" altLang="en-US" sz="1600" dirty="0">
                <a:solidFill>
                  <a:prstClr val="black"/>
                </a:solidFill>
                <a:latin typeface="メイリオ" panose="020B0604030504040204" pitchFamily="50" charset="-128"/>
                <a:ea typeface="メイリオ" panose="020B0604030504040204" pitchFamily="50" charset="-128"/>
              </a:rPr>
              <a:t>・北海道釧路市</a:t>
            </a:r>
            <a:endParaRPr kumimoji="1" lang="en-US" altLang="ja-JP" sz="1600" dirty="0">
              <a:solidFill>
                <a:prstClr val="black"/>
              </a:solidFill>
              <a:latin typeface="メイリオ" panose="020B0604030504040204" pitchFamily="50" charset="-128"/>
              <a:ea typeface="メイリオ" panose="020B0604030504040204" pitchFamily="50" charset="-128"/>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mn-cs"/>
              </a:rPr>
              <a:t>＜東北＞</a:t>
            </a:r>
            <a:endParaRPr kumimoji="1" lang="en-US" altLang="ja-JP" sz="1600"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・宮城県大崎市</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a:defRPr/>
            </a:pPr>
            <a:r>
              <a:rPr kumimoji="1" lang="ja-JP" altLang="en-US" sz="1600" dirty="0">
                <a:solidFill>
                  <a:prstClr val="black"/>
                </a:solidFill>
                <a:latin typeface="メイリオ" panose="020B0604030504040204" pitchFamily="50" charset="-128"/>
                <a:ea typeface="メイリオ" panose="020B0604030504040204" pitchFamily="50" charset="-128"/>
              </a:rPr>
              <a:t>・福島県磐梯町</a:t>
            </a:r>
            <a:endParaRPr kumimoji="1" lang="en-US" altLang="ja-JP" sz="1600" dirty="0">
              <a:solidFill>
                <a:prstClr val="black"/>
              </a:solidFill>
              <a:latin typeface="メイリオ" panose="020B0604030504040204" pitchFamily="50" charset="-128"/>
              <a:ea typeface="メイリオ" panose="020B0604030504040204" pitchFamily="50" charset="-128"/>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・福島県鮫川村</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mn-cs"/>
              </a:rPr>
              <a:t>＜関東＞</a:t>
            </a:r>
            <a:endParaRPr kumimoji="1" lang="en-US" altLang="ja-JP" sz="1600"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・栃木県那須塩原市</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a:defRPr/>
            </a:pPr>
            <a:r>
              <a:rPr kumimoji="1" lang="ja-JP" altLang="en-US" sz="1600" dirty="0">
                <a:solidFill>
                  <a:prstClr val="black"/>
                </a:solidFill>
                <a:latin typeface="メイリオ" panose="020B0604030504040204" pitchFamily="50" charset="-128"/>
                <a:ea typeface="メイリオ" panose="020B0604030504040204" pitchFamily="50" charset="-128"/>
              </a:rPr>
              <a:t>・埼玉県さいたま市</a:t>
            </a:r>
            <a:endParaRPr kumimoji="1" lang="en-US" altLang="ja-JP" sz="1600" dirty="0">
              <a:solidFill>
                <a:prstClr val="black"/>
              </a:solidFill>
              <a:latin typeface="メイリオ" panose="020B0604030504040204" pitchFamily="50" charset="-128"/>
              <a:ea typeface="メイリオ" panose="020B0604030504040204" pitchFamily="50" charset="-128"/>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・埼玉県川越市</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a:defRPr/>
            </a:pPr>
            <a:r>
              <a:rPr kumimoji="1" lang="ja-JP" altLang="en-US" sz="1600" dirty="0">
                <a:solidFill>
                  <a:prstClr val="black"/>
                </a:solidFill>
                <a:latin typeface="メイリオ" panose="020B0604030504040204" pitchFamily="50" charset="-128"/>
                <a:ea typeface="メイリオ" panose="020B0604030504040204" pitchFamily="50" charset="-128"/>
              </a:rPr>
              <a:t>・千葉県市川市</a:t>
            </a:r>
            <a:endParaRPr kumimoji="1" lang="en-US" altLang="ja-JP" sz="1600" dirty="0">
              <a:solidFill>
                <a:prstClr val="black"/>
              </a:solidFill>
              <a:latin typeface="メイリオ" panose="020B0604030504040204" pitchFamily="50" charset="-128"/>
              <a:ea typeface="メイリオ" panose="020B0604030504040204" pitchFamily="50" charset="-128"/>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・東京都東大和市</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1600" dirty="0">
                <a:solidFill>
                  <a:prstClr val="black"/>
                </a:solidFill>
                <a:latin typeface="メイリオ" panose="020B0604030504040204" pitchFamily="50" charset="-128"/>
                <a:ea typeface="メイリオ" panose="020B0604030504040204" pitchFamily="50" charset="-128"/>
              </a:rPr>
              <a:t>・神奈川県横須賀市</a:t>
            </a:r>
            <a:endParaRPr kumimoji="1" lang="en-US" altLang="ja-JP" sz="1600" dirty="0">
              <a:solidFill>
                <a:prstClr val="black"/>
              </a:solidFill>
              <a:latin typeface="メイリオ" panose="020B0604030504040204" pitchFamily="50" charset="-128"/>
              <a:ea typeface="メイリオ" panose="020B0604030504040204" pitchFamily="50" charset="-128"/>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7" name="テキスト ボックス 26">
            <a:extLst>
              <a:ext uri="{FF2B5EF4-FFF2-40B4-BE49-F238E27FC236}">
                <a16:creationId xmlns:a16="http://schemas.microsoft.com/office/drawing/2014/main" id="{D1123DAF-A4A5-D915-CE36-95FE1C477431}"/>
              </a:ext>
            </a:extLst>
          </p:cNvPr>
          <p:cNvSpPr txBox="1"/>
          <p:nvPr/>
        </p:nvSpPr>
        <p:spPr>
          <a:xfrm>
            <a:off x="2310782" y="1516960"/>
            <a:ext cx="2979136" cy="4031873"/>
          </a:xfrm>
          <a:prstGeom prst="rect">
            <a:avLst/>
          </a:prstGeom>
          <a:noFill/>
        </p:spPr>
        <p:txBody>
          <a:bodyPr wrap="square" rtlCol="0">
            <a:spAutoFit/>
          </a:bodyPr>
          <a:lstStyle/>
          <a:p>
            <a:pPr lvl="0">
              <a:defRPr/>
            </a:pPr>
            <a:r>
              <a:rPr kumimoji="1" lang="ja-JP" altLang="en-US" sz="1600" b="1" dirty="0">
                <a:solidFill>
                  <a:srgbClr val="0070C0"/>
                </a:solidFill>
                <a:latin typeface="メイリオ" panose="020B0604030504040204" pitchFamily="50" charset="-128"/>
                <a:ea typeface="メイリオ" panose="020B0604030504040204" pitchFamily="50" charset="-128"/>
              </a:rPr>
              <a:t>＜中部・北信越＞</a:t>
            </a:r>
            <a:endParaRPr kumimoji="1" lang="en-US" altLang="ja-JP" sz="1600" b="1" dirty="0">
              <a:solidFill>
                <a:srgbClr val="0070C0"/>
              </a:solidFill>
              <a:latin typeface="メイリオ" panose="020B0604030504040204" pitchFamily="50" charset="-128"/>
              <a:ea typeface="メイリオ" panose="020B0604030504040204" pitchFamily="50" charset="-128"/>
            </a:endParaRPr>
          </a:p>
          <a:p>
            <a:pPr lvl="0">
              <a:defRPr/>
            </a:pPr>
            <a:r>
              <a:rPr kumimoji="1" lang="ja-JP" altLang="en-US" sz="1600" dirty="0">
                <a:solidFill>
                  <a:prstClr val="black"/>
                </a:solidFill>
                <a:latin typeface="メイリオ" panose="020B0604030504040204" pitchFamily="50" charset="-128"/>
                <a:ea typeface="メイリオ" panose="020B0604030504040204" pitchFamily="50" charset="-128"/>
              </a:rPr>
              <a:t>・新潟県糸魚川市</a:t>
            </a:r>
            <a:endParaRPr kumimoji="1" lang="en-US" altLang="ja-JP" sz="1600" dirty="0">
              <a:solidFill>
                <a:prstClr val="black"/>
              </a:solidFill>
              <a:latin typeface="メイリオ" panose="020B0604030504040204" pitchFamily="50" charset="-128"/>
              <a:ea typeface="メイリオ" panose="020B0604030504040204" pitchFamily="50" charset="-128"/>
            </a:endParaRPr>
          </a:p>
          <a:p>
            <a:pPr lvl="0">
              <a:defRPr/>
            </a:pPr>
            <a:r>
              <a:rPr kumimoji="1" lang="ja-JP" altLang="en-US" sz="1600" dirty="0">
                <a:solidFill>
                  <a:prstClr val="black"/>
                </a:solidFill>
                <a:latin typeface="メイリオ" panose="020B0604030504040204" pitchFamily="50" charset="-128"/>
                <a:ea typeface="メイリオ" panose="020B0604030504040204" pitchFamily="50" charset="-128"/>
              </a:rPr>
              <a:t>・長野県飯島町</a:t>
            </a:r>
            <a:endParaRPr kumimoji="1" lang="en-US" altLang="ja-JP" sz="1600" dirty="0">
              <a:solidFill>
                <a:prstClr val="black"/>
              </a:solidFill>
              <a:latin typeface="メイリオ" panose="020B0604030504040204" pitchFamily="50" charset="-128"/>
              <a:ea typeface="メイリオ" panose="020B0604030504040204" pitchFamily="50" charset="-128"/>
            </a:endParaRPr>
          </a:p>
          <a:p>
            <a:pPr lvl="0">
              <a:defRPr/>
            </a:pPr>
            <a:r>
              <a:rPr kumimoji="1" lang="ja-JP" altLang="en-US" sz="1600" dirty="0">
                <a:solidFill>
                  <a:prstClr val="black"/>
                </a:solidFill>
                <a:latin typeface="メイリオ" panose="020B0604030504040204" pitchFamily="50" charset="-128"/>
                <a:ea typeface="メイリオ" panose="020B0604030504040204" pitchFamily="50" charset="-128"/>
              </a:rPr>
              <a:t>・愛知県豊田市（改定）</a:t>
            </a:r>
            <a:endParaRPr kumimoji="1" lang="en-US" altLang="ja-JP" sz="1600" dirty="0">
              <a:solidFill>
                <a:prstClr val="black"/>
              </a:solidFill>
              <a:latin typeface="メイリオ" panose="020B0604030504040204" pitchFamily="50" charset="-128"/>
              <a:ea typeface="メイリオ" panose="020B0604030504040204" pitchFamily="50" charset="-128"/>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mn-cs"/>
              </a:rPr>
              <a:t>＜近畿＞</a:t>
            </a:r>
            <a:endParaRPr kumimoji="1" lang="en-US" altLang="ja-JP" sz="1600"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mn-cs"/>
            </a:endParaRPr>
          </a:p>
          <a:p>
            <a:pPr>
              <a:defRPr/>
            </a:pPr>
            <a:r>
              <a:rPr kumimoji="1" lang="ja-JP" altLang="en-US" sz="1600" dirty="0">
                <a:solidFill>
                  <a:prstClr val="black"/>
                </a:solidFill>
                <a:latin typeface="メイリオ" panose="020B0604030504040204" pitchFamily="50" charset="-128"/>
                <a:ea typeface="メイリオ" panose="020B0604030504040204" pitchFamily="50" charset="-128"/>
              </a:rPr>
              <a:t>・滋賀県甲賀市</a:t>
            </a:r>
            <a:endParaRPr kumimoji="1" lang="en-US" altLang="ja-JP" sz="1600" dirty="0">
              <a:solidFill>
                <a:prstClr val="black"/>
              </a:solidFill>
              <a:latin typeface="メイリオ" panose="020B0604030504040204" pitchFamily="50" charset="-128"/>
              <a:ea typeface="メイリオ" panose="020B0604030504040204" pitchFamily="50" charset="-128"/>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・兵庫県丹波市</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a:defRPr/>
            </a:pPr>
            <a:r>
              <a:rPr kumimoji="1" lang="ja-JP" altLang="en-US" sz="1600" dirty="0">
                <a:solidFill>
                  <a:prstClr val="black"/>
                </a:solidFill>
                <a:latin typeface="メイリオ" panose="020B0604030504040204" pitchFamily="50" charset="-128"/>
                <a:ea typeface="メイリオ" panose="020B0604030504040204" pitchFamily="50" charset="-128"/>
              </a:rPr>
              <a:t>・奈良県（改定）</a:t>
            </a:r>
            <a:endParaRPr kumimoji="1" lang="en-US" altLang="ja-JP" sz="1600" dirty="0">
              <a:solidFill>
                <a:prstClr val="black"/>
              </a:solidFill>
              <a:latin typeface="メイリオ" panose="020B0604030504040204" pitchFamily="50" charset="-128"/>
              <a:ea typeface="メイリオ" panose="020B0604030504040204" pitchFamily="50" charset="-128"/>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mn-cs"/>
              </a:rPr>
              <a:t>＜中国四国＞</a:t>
            </a:r>
            <a:endParaRPr kumimoji="1" lang="en-US" altLang="ja-JP" sz="1600"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・岡山県赤磐市</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・高知県土佐町</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mn-cs"/>
              </a:rPr>
              <a:t>＜九州＞</a:t>
            </a:r>
            <a:endParaRPr kumimoji="1" lang="en-US" altLang="ja-JP" sz="1600"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・大分県豊後大野市</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（改定）</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・鹿児島県奄美５市町村</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（改定）</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47" name="テキスト ボックス 46">
            <a:extLst>
              <a:ext uri="{FF2B5EF4-FFF2-40B4-BE49-F238E27FC236}">
                <a16:creationId xmlns:a16="http://schemas.microsoft.com/office/drawing/2014/main" id="{07E7C819-206E-8FDC-D91A-F71A1EA6A6C5}"/>
              </a:ext>
            </a:extLst>
          </p:cNvPr>
          <p:cNvSpPr txBox="1"/>
          <p:nvPr/>
        </p:nvSpPr>
        <p:spPr>
          <a:xfrm>
            <a:off x="320809" y="1115679"/>
            <a:ext cx="4498326" cy="400110"/>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9C89"/>
                </a:solidFill>
                <a:effectLst/>
                <a:uLnTx/>
                <a:uFillTx/>
                <a:latin typeface="メイリオ" panose="020B0604030504040204" pitchFamily="50" charset="-128"/>
                <a:ea typeface="メイリオ" panose="020B0604030504040204" pitchFamily="50" charset="-128"/>
                <a:cs typeface="+mn-cs"/>
              </a:rPr>
              <a:t>計</a:t>
            </a:r>
            <a:r>
              <a:rPr kumimoji="1" lang="en-US" altLang="ja-JP" sz="2000" b="1" i="0" u="none" strike="noStrike" kern="1200" cap="none" spc="0" normalizeH="0" baseline="0" noProof="0" dirty="0">
                <a:ln>
                  <a:noFill/>
                </a:ln>
                <a:solidFill>
                  <a:srgbClr val="009C89"/>
                </a:solidFill>
                <a:effectLst/>
                <a:uLnTx/>
                <a:uFillTx/>
                <a:latin typeface="メイリオ" panose="020B0604030504040204" pitchFamily="50" charset="-128"/>
                <a:ea typeface="メイリオ" panose="020B0604030504040204" pitchFamily="50" charset="-128"/>
                <a:cs typeface="+mn-cs"/>
              </a:rPr>
              <a:t>20</a:t>
            </a:r>
            <a:r>
              <a:rPr kumimoji="1" lang="ja-JP" altLang="en-US" sz="2000" b="1" i="0" u="none" strike="noStrike" kern="1200" cap="none" spc="0" normalizeH="0" baseline="0" noProof="0" dirty="0">
                <a:ln>
                  <a:noFill/>
                </a:ln>
                <a:solidFill>
                  <a:srgbClr val="009C89"/>
                </a:solidFill>
                <a:effectLst/>
                <a:uLnTx/>
                <a:uFillTx/>
                <a:latin typeface="メイリオ" panose="020B0604030504040204" pitchFamily="50" charset="-128"/>
                <a:ea typeface="メイリオ" panose="020B0604030504040204" pitchFamily="50" charset="-128"/>
                <a:cs typeface="+mn-cs"/>
              </a:rPr>
              <a:t>自治体</a:t>
            </a:r>
            <a:r>
              <a:rPr kumimoji="1" lang="ja-JP" altLang="en-US" sz="2000" b="1" dirty="0">
                <a:solidFill>
                  <a:srgbClr val="009C89"/>
                </a:solidFill>
                <a:latin typeface="メイリオ" panose="020B0604030504040204" pitchFamily="50" charset="-128"/>
                <a:ea typeface="メイリオ" panose="020B0604030504040204" pitchFamily="50" charset="-128"/>
              </a:rPr>
              <a:t>へ技術的支援を実施</a:t>
            </a:r>
            <a:endParaRPr kumimoji="1" lang="en-US" altLang="ja-JP" sz="2000" b="1" i="0" u="none" strike="noStrike" kern="1200" cap="none" spc="0" normalizeH="0" baseline="0" noProof="0" dirty="0">
              <a:ln>
                <a:noFill/>
              </a:ln>
              <a:solidFill>
                <a:srgbClr val="009C89"/>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8C2502EE-2AAB-CCAE-20CE-2E1461936D7A}"/>
              </a:ext>
            </a:extLst>
          </p:cNvPr>
          <p:cNvSpPr txBox="1"/>
          <p:nvPr/>
        </p:nvSpPr>
        <p:spPr>
          <a:xfrm>
            <a:off x="320809" y="5893634"/>
            <a:ext cx="4342920" cy="646331"/>
          </a:xfrm>
          <a:prstGeom prst="rect">
            <a:avLst/>
          </a:prstGeom>
          <a:solidFill>
            <a:srgbClr val="FFE7E7"/>
          </a:solidFill>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ja-JP" altLang="en-US" b="1" dirty="0">
                <a:solidFill>
                  <a:srgbClr val="996633"/>
                </a:solidFill>
                <a:latin typeface="Meiryo UI" panose="020B0604030504040204" pitchFamily="50" charset="-128"/>
                <a:ea typeface="Meiryo UI" panose="020B0604030504040204" pitchFamily="50" charset="-128"/>
              </a:rPr>
              <a:t>手引きに記載しているプロセスに沿った形で、技術的支援の事例を</a:t>
            </a:r>
            <a:r>
              <a:rPr kumimoji="1" lang="ja-JP" altLang="en-US" b="1" i="0" u="none" strike="noStrike" kern="1200" cap="none" spc="0" normalizeH="0" baseline="0" noProof="0" dirty="0">
                <a:ln>
                  <a:noFill/>
                </a:ln>
                <a:solidFill>
                  <a:srgbClr val="996633"/>
                </a:solidFill>
                <a:effectLst/>
                <a:uLnTx/>
                <a:uFillTx/>
                <a:latin typeface="Meiryo UI" panose="020B0604030504040204" pitchFamily="50" charset="-128"/>
                <a:ea typeface="Meiryo UI" panose="020B0604030504040204" pitchFamily="50" charset="-128"/>
              </a:rPr>
              <a:t>整理</a:t>
            </a:r>
          </a:p>
        </p:txBody>
      </p:sp>
      <p:sp>
        <p:nvSpPr>
          <p:cNvPr id="21" name="矢印: 右 20">
            <a:extLst>
              <a:ext uri="{FF2B5EF4-FFF2-40B4-BE49-F238E27FC236}">
                <a16:creationId xmlns:a16="http://schemas.microsoft.com/office/drawing/2014/main" id="{4492A35C-CF37-45B2-0FCD-1591F5CC73C2}"/>
              </a:ext>
            </a:extLst>
          </p:cNvPr>
          <p:cNvSpPr/>
          <p:nvPr/>
        </p:nvSpPr>
        <p:spPr>
          <a:xfrm rot="5400000">
            <a:off x="2358304" y="4936043"/>
            <a:ext cx="230086" cy="1420397"/>
          </a:xfrm>
          <a:prstGeom prst="rightArrow">
            <a:avLst>
              <a:gd name="adj1" fmla="val 50000"/>
              <a:gd name="adj2" fmla="val 100000"/>
            </a:avLst>
          </a:prstGeom>
          <a:solidFill>
            <a:srgbClr val="009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pic>
        <p:nvPicPr>
          <p:cNvPr id="24" name="図 23">
            <a:extLst>
              <a:ext uri="{FF2B5EF4-FFF2-40B4-BE49-F238E27FC236}">
                <a16:creationId xmlns:a16="http://schemas.microsoft.com/office/drawing/2014/main" id="{0E7D6213-BB41-8377-1DD7-33C64C4236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5834" y="1171263"/>
            <a:ext cx="5026413" cy="4571058"/>
          </a:xfrm>
          <a:prstGeom prst="rect">
            <a:avLst/>
          </a:prstGeom>
        </p:spPr>
      </p:pic>
      <p:grpSp>
        <p:nvGrpSpPr>
          <p:cNvPr id="20" name="グループ化 19">
            <a:extLst>
              <a:ext uri="{FF2B5EF4-FFF2-40B4-BE49-F238E27FC236}">
                <a16:creationId xmlns:a16="http://schemas.microsoft.com/office/drawing/2014/main" id="{2B75B0FD-BFF3-0815-A49F-4A61CF93933F}"/>
              </a:ext>
            </a:extLst>
          </p:cNvPr>
          <p:cNvGrpSpPr/>
          <p:nvPr/>
        </p:nvGrpSpPr>
        <p:grpSpPr>
          <a:xfrm>
            <a:off x="5977972" y="3485271"/>
            <a:ext cx="1882826" cy="1312479"/>
            <a:chOff x="5951539" y="3153091"/>
            <a:chExt cx="1882826" cy="1312479"/>
          </a:xfrm>
        </p:grpSpPr>
        <p:sp>
          <p:nvSpPr>
            <p:cNvPr id="7" name="楕円 6">
              <a:extLst>
                <a:ext uri="{FF2B5EF4-FFF2-40B4-BE49-F238E27FC236}">
                  <a16:creationId xmlns:a16="http://schemas.microsoft.com/office/drawing/2014/main" id="{A98C5185-2AF4-BA67-29AD-F1D8D2AEB722}"/>
                </a:ext>
              </a:extLst>
            </p:cNvPr>
            <p:cNvSpPr/>
            <p:nvPr/>
          </p:nvSpPr>
          <p:spPr>
            <a:xfrm>
              <a:off x="7704148" y="3153091"/>
              <a:ext cx="101133" cy="10113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楕円 7">
              <a:extLst>
                <a:ext uri="{FF2B5EF4-FFF2-40B4-BE49-F238E27FC236}">
                  <a16:creationId xmlns:a16="http://schemas.microsoft.com/office/drawing/2014/main" id="{D44C4963-4B89-C880-5904-0C40F1B916A6}"/>
                </a:ext>
              </a:extLst>
            </p:cNvPr>
            <p:cNvSpPr/>
            <p:nvPr/>
          </p:nvSpPr>
          <p:spPr>
            <a:xfrm>
              <a:off x="7170808" y="3523981"/>
              <a:ext cx="101133" cy="10113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楕円 8">
              <a:extLst>
                <a:ext uri="{FF2B5EF4-FFF2-40B4-BE49-F238E27FC236}">
                  <a16:creationId xmlns:a16="http://schemas.microsoft.com/office/drawing/2014/main" id="{E344D17E-8CFA-6308-5654-B12224EB4D65}"/>
                </a:ext>
              </a:extLst>
            </p:cNvPr>
            <p:cNvSpPr/>
            <p:nvPr/>
          </p:nvSpPr>
          <p:spPr>
            <a:xfrm>
              <a:off x="7646116" y="3486239"/>
              <a:ext cx="101133" cy="10113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 name="楕円 9">
              <a:extLst>
                <a:ext uri="{FF2B5EF4-FFF2-40B4-BE49-F238E27FC236}">
                  <a16:creationId xmlns:a16="http://schemas.microsoft.com/office/drawing/2014/main" id="{2A265567-FCCB-BE4E-87C6-E9D2A535A821}"/>
                </a:ext>
              </a:extLst>
            </p:cNvPr>
            <p:cNvSpPr/>
            <p:nvPr/>
          </p:nvSpPr>
          <p:spPr>
            <a:xfrm>
              <a:off x="6487755" y="4000248"/>
              <a:ext cx="101133" cy="10113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 name="楕円 10">
              <a:extLst>
                <a:ext uri="{FF2B5EF4-FFF2-40B4-BE49-F238E27FC236}">
                  <a16:creationId xmlns:a16="http://schemas.microsoft.com/office/drawing/2014/main" id="{C62C68B1-4F99-AE5F-B489-EEA02B6E5315}"/>
                </a:ext>
              </a:extLst>
            </p:cNvPr>
            <p:cNvSpPr/>
            <p:nvPr/>
          </p:nvSpPr>
          <p:spPr>
            <a:xfrm>
              <a:off x="7419056" y="3847697"/>
              <a:ext cx="101133" cy="10113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2" name="楕円 11">
              <a:extLst>
                <a:ext uri="{FF2B5EF4-FFF2-40B4-BE49-F238E27FC236}">
                  <a16:creationId xmlns:a16="http://schemas.microsoft.com/office/drawing/2014/main" id="{6556E2EB-5CDF-B7BB-CFA7-4206A8629985}"/>
                </a:ext>
              </a:extLst>
            </p:cNvPr>
            <p:cNvSpPr/>
            <p:nvPr/>
          </p:nvSpPr>
          <p:spPr>
            <a:xfrm>
              <a:off x="6623577" y="3898263"/>
              <a:ext cx="101133" cy="10113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楕円 12">
              <a:extLst>
                <a:ext uri="{FF2B5EF4-FFF2-40B4-BE49-F238E27FC236}">
                  <a16:creationId xmlns:a16="http://schemas.microsoft.com/office/drawing/2014/main" id="{2715E936-464F-EAF2-A498-26A1522E6A30}"/>
                </a:ext>
              </a:extLst>
            </p:cNvPr>
            <p:cNvSpPr/>
            <p:nvPr/>
          </p:nvSpPr>
          <p:spPr>
            <a:xfrm>
              <a:off x="7073329" y="4000248"/>
              <a:ext cx="101133" cy="10113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 name="楕円 13">
              <a:extLst>
                <a:ext uri="{FF2B5EF4-FFF2-40B4-BE49-F238E27FC236}">
                  <a16:creationId xmlns:a16="http://schemas.microsoft.com/office/drawing/2014/main" id="{A174973D-30F4-5791-DA56-B1F38CAF50D9}"/>
                </a:ext>
              </a:extLst>
            </p:cNvPr>
            <p:cNvSpPr/>
            <p:nvPr/>
          </p:nvSpPr>
          <p:spPr>
            <a:xfrm>
              <a:off x="6245162" y="4179345"/>
              <a:ext cx="101133" cy="10113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5" name="楕円 14">
              <a:extLst>
                <a:ext uri="{FF2B5EF4-FFF2-40B4-BE49-F238E27FC236}">
                  <a16:creationId xmlns:a16="http://schemas.microsoft.com/office/drawing/2014/main" id="{15864656-DA15-2EE7-3B11-72B1BB792345}"/>
                </a:ext>
              </a:extLst>
            </p:cNvPr>
            <p:cNvSpPr/>
            <p:nvPr/>
          </p:nvSpPr>
          <p:spPr>
            <a:xfrm>
              <a:off x="6831481" y="4078735"/>
              <a:ext cx="101133" cy="10113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6" name="楕円 15">
              <a:extLst>
                <a:ext uri="{FF2B5EF4-FFF2-40B4-BE49-F238E27FC236}">
                  <a16:creationId xmlns:a16="http://schemas.microsoft.com/office/drawing/2014/main" id="{800B59A9-E7E1-E80D-82B9-66F265C847F2}"/>
                </a:ext>
              </a:extLst>
            </p:cNvPr>
            <p:cNvSpPr/>
            <p:nvPr/>
          </p:nvSpPr>
          <p:spPr>
            <a:xfrm>
              <a:off x="7548770" y="3571607"/>
              <a:ext cx="101133" cy="10113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 name="楕円 17">
              <a:extLst>
                <a:ext uri="{FF2B5EF4-FFF2-40B4-BE49-F238E27FC236}">
                  <a16:creationId xmlns:a16="http://schemas.microsoft.com/office/drawing/2014/main" id="{EEB88B93-874F-B3EB-9C54-A70C2E32574A}"/>
                </a:ext>
              </a:extLst>
            </p:cNvPr>
            <p:cNvSpPr/>
            <p:nvPr/>
          </p:nvSpPr>
          <p:spPr>
            <a:xfrm>
              <a:off x="6355561" y="4280478"/>
              <a:ext cx="101133" cy="10113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9" name="楕円 18">
              <a:extLst>
                <a:ext uri="{FF2B5EF4-FFF2-40B4-BE49-F238E27FC236}">
                  <a16:creationId xmlns:a16="http://schemas.microsoft.com/office/drawing/2014/main" id="{6A9A5F5B-940E-3F0B-79FD-8564689A32A5}"/>
                </a:ext>
              </a:extLst>
            </p:cNvPr>
            <p:cNvSpPr/>
            <p:nvPr/>
          </p:nvSpPr>
          <p:spPr>
            <a:xfrm>
              <a:off x="5951539" y="4364437"/>
              <a:ext cx="101133" cy="10113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 name="楕円 4">
              <a:extLst>
                <a:ext uri="{FF2B5EF4-FFF2-40B4-BE49-F238E27FC236}">
                  <a16:creationId xmlns:a16="http://schemas.microsoft.com/office/drawing/2014/main" id="{4CB5A0CD-8A14-5DE0-B65F-AC1A5ABF33E9}"/>
                </a:ext>
              </a:extLst>
            </p:cNvPr>
            <p:cNvSpPr/>
            <p:nvPr/>
          </p:nvSpPr>
          <p:spPr>
            <a:xfrm>
              <a:off x="7365743" y="4000249"/>
              <a:ext cx="101133" cy="10113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3" name="楕円 22">
              <a:extLst>
                <a:ext uri="{FF2B5EF4-FFF2-40B4-BE49-F238E27FC236}">
                  <a16:creationId xmlns:a16="http://schemas.microsoft.com/office/drawing/2014/main" id="{7FD030FE-9D70-9528-ADF0-51B2A43B99D4}"/>
                </a:ext>
              </a:extLst>
            </p:cNvPr>
            <p:cNvSpPr/>
            <p:nvPr/>
          </p:nvSpPr>
          <p:spPr>
            <a:xfrm>
              <a:off x="7466876" y="3847698"/>
              <a:ext cx="101133" cy="10113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5" name="楕円 24">
              <a:extLst>
                <a:ext uri="{FF2B5EF4-FFF2-40B4-BE49-F238E27FC236}">
                  <a16:creationId xmlns:a16="http://schemas.microsoft.com/office/drawing/2014/main" id="{5848C389-4551-16F2-7E24-297BD38A6BA6}"/>
                </a:ext>
              </a:extLst>
            </p:cNvPr>
            <p:cNvSpPr/>
            <p:nvPr/>
          </p:nvSpPr>
          <p:spPr>
            <a:xfrm>
              <a:off x="7431254" y="3825576"/>
              <a:ext cx="101133" cy="10113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6" name="楕円 25">
              <a:extLst>
                <a:ext uri="{FF2B5EF4-FFF2-40B4-BE49-F238E27FC236}">
                  <a16:creationId xmlns:a16="http://schemas.microsoft.com/office/drawing/2014/main" id="{23A4E48C-A2E4-4954-BCA5-C3D9086EA20A}"/>
                </a:ext>
              </a:extLst>
            </p:cNvPr>
            <p:cNvSpPr/>
            <p:nvPr/>
          </p:nvSpPr>
          <p:spPr>
            <a:xfrm>
              <a:off x="7544585" y="3876418"/>
              <a:ext cx="101133" cy="10113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8" name="楕円 27">
              <a:extLst>
                <a:ext uri="{FF2B5EF4-FFF2-40B4-BE49-F238E27FC236}">
                  <a16:creationId xmlns:a16="http://schemas.microsoft.com/office/drawing/2014/main" id="{E9AC7A83-5845-04B4-185C-D65711D91E06}"/>
                </a:ext>
              </a:extLst>
            </p:cNvPr>
            <p:cNvSpPr/>
            <p:nvPr/>
          </p:nvSpPr>
          <p:spPr>
            <a:xfrm>
              <a:off x="6755631" y="4078212"/>
              <a:ext cx="101133" cy="10113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9" name="楕円 28">
              <a:extLst>
                <a:ext uri="{FF2B5EF4-FFF2-40B4-BE49-F238E27FC236}">
                  <a16:creationId xmlns:a16="http://schemas.microsoft.com/office/drawing/2014/main" id="{82451FC3-90A8-9F67-5900-501B68969C6F}"/>
                </a:ext>
              </a:extLst>
            </p:cNvPr>
            <p:cNvSpPr/>
            <p:nvPr/>
          </p:nvSpPr>
          <p:spPr>
            <a:xfrm>
              <a:off x="7733232" y="3153091"/>
              <a:ext cx="101133" cy="10113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32" name="楕円 31">
            <a:extLst>
              <a:ext uri="{FF2B5EF4-FFF2-40B4-BE49-F238E27FC236}">
                <a16:creationId xmlns:a16="http://schemas.microsoft.com/office/drawing/2014/main" id="{9777E2FD-3F42-036B-C9CB-3795047049EB}"/>
              </a:ext>
            </a:extLst>
          </p:cNvPr>
          <p:cNvSpPr/>
          <p:nvPr/>
        </p:nvSpPr>
        <p:spPr>
          <a:xfrm>
            <a:off x="6795517" y="1372134"/>
            <a:ext cx="101133" cy="10113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1" name="楕円 30">
            <a:extLst>
              <a:ext uri="{FF2B5EF4-FFF2-40B4-BE49-F238E27FC236}">
                <a16:creationId xmlns:a16="http://schemas.microsoft.com/office/drawing/2014/main" id="{47D17295-4DBC-3A42-EC94-2C529BDF53E6}"/>
              </a:ext>
            </a:extLst>
          </p:cNvPr>
          <p:cNvSpPr/>
          <p:nvPr/>
        </p:nvSpPr>
        <p:spPr>
          <a:xfrm>
            <a:off x="7607156" y="3751236"/>
            <a:ext cx="101133" cy="10113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3" name="楕円 32">
            <a:extLst>
              <a:ext uri="{FF2B5EF4-FFF2-40B4-BE49-F238E27FC236}">
                <a16:creationId xmlns:a16="http://schemas.microsoft.com/office/drawing/2014/main" id="{988D65CC-5457-09BE-3512-42808F992635}"/>
              </a:ext>
            </a:extLst>
          </p:cNvPr>
          <p:cNvSpPr/>
          <p:nvPr/>
        </p:nvSpPr>
        <p:spPr>
          <a:xfrm>
            <a:off x="7229040" y="4141064"/>
            <a:ext cx="101133" cy="10113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4" name="楕円 33">
            <a:extLst>
              <a:ext uri="{FF2B5EF4-FFF2-40B4-BE49-F238E27FC236}">
                <a16:creationId xmlns:a16="http://schemas.microsoft.com/office/drawing/2014/main" id="{7D1FF95E-5553-B4DD-1D67-1B521877D190}"/>
              </a:ext>
            </a:extLst>
          </p:cNvPr>
          <p:cNvSpPr/>
          <p:nvPr/>
        </p:nvSpPr>
        <p:spPr>
          <a:xfrm>
            <a:off x="8406453" y="2344207"/>
            <a:ext cx="101133" cy="10113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5" name="楕円 34">
            <a:extLst>
              <a:ext uri="{FF2B5EF4-FFF2-40B4-BE49-F238E27FC236}">
                <a16:creationId xmlns:a16="http://schemas.microsoft.com/office/drawing/2014/main" id="{B72ADD4A-B91C-562F-81CE-D8378B1E7E8B}"/>
              </a:ext>
            </a:extLst>
          </p:cNvPr>
          <p:cNvSpPr/>
          <p:nvPr/>
        </p:nvSpPr>
        <p:spPr>
          <a:xfrm>
            <a:off x="6789354" y="4359825"/>
            <a:ext cx="101133" cy="10113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6" name="楕円 35">
            <a:extLst>
              <a:ext uri="{FF2B5EF4-FFF2-40B4-BE49-F238E27FC236}">
                <a16:creationId xmlns:a16="http://schemas.microsoft.com/office/drawing/2014/main" id="{6F430B02-24C2-D1F9-5AE8-61E767309679}"/>
              </a:ext>
            </a:extLst>
          </p:cNvPr>
          <p:cNvSpPr/>
          <p:nvPr/>
        </p:nvSpPr>
        <p:spPr>
          <a:xfrm flipH="1">
            <a:off x="7535396" y="4180226"/>
            <a:ext cx="101133" cy="10043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7" name="楕円 36">
            <a:extLst>
              <a:ext uri="{FF2B5EF4-FFF2-40B4-BE49-F238E27FC236}">
                <a16:creationId xmlns:a16="http://schemas.microsoft.com/office/drawing/2014/main" id="{BC80F5D9-A69A-BD2D-EA6A-704630C01032}"/>
              </a:ext>
            </a:extLst>
          </p:cNvPr>
          <p:cNvSpPr/>
          <p:nvPr/>
        </p:nvSpPr>
        <p:spPr>
          <a:xfrm>
            <a:off x="7426453" y="4174347"/>
            <a:ext cx="101133" cy="10113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3" name="テキスト ボックス 52">
            <a:extLst>
              <a:ext uri="{FF2B5EF4-FFF2-40B4-BE49-F238E27FC236}">
                <a16:creationId xmlns:a16="http://schemas.microsoft.com/office/drawing/2014/main" id="{38CFEEFF-9904-69BE-9F87-FFD4C08439D5}"/>
              </a:ext>
            </a:extLst>
          </p:cNvPr>
          <p:cNvSpPr txBox="1"/>
          <p:nvPr/>
        </p:nvSpPr>
        <p:spPr>
          <a:xfrm>
            <a:off x="8242608" y="3117398"/>
            <a:ext cx="1499228" cy="830997"/>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79646"/>
                </a:solidFill>
                <a:effectLst/>
                <a:uLnTx/>
                <a:uFillTx/>
                <a:latin typeface="メイリオ" panose="020B0604030504040204" pitchFamily="50" charset="-128"/>
                <a:ea typeface="メイリオ"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：策定自治体</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R5</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支援自治体</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1200" dirty="0">
                <a:solidFill>
                  <a:srgbClr val="00B050"/>
                </a:solidFill>
                <a:latin typeface="メイリオ" panose="020B0604030504040204" pitchFamily="50" charset="-128"/>
                <a:ea typeface="メイリオ" panose="020B0604030504040204" pitchFamily="50" charset="-128"/>
              </a:rPr>
              <a:t>●</a:t>
            </a:r>
            <a:r>
              <a:rPr kumimoji="1" lang="ja-JP" altLang="en-US" sz="1200" dirty="0">
                <a:solidFill>
                  <a:prstClr val="black"/>
                </a:solidFill>
                <a:latin typeface="メイリオ" panose="020B0604030504040204" pitchFamily="50" charset="-128"/>
                <a:ea typeface="メイリオ" panose="020B0604030504040204" pitchFamily="50" charset="-128"/>
              </a:rPr>
              <a:t>：</a:t>
            </a:r>
            <a:r>
              <a:rPr kumimoji="1" lang="en-US" altLang="ja-JP" sz="1200" dirty="0">
                <a:solidFill>
                  <a:prstClr val="black"/>
                </a:solidFill>
                <a:latin typeface="メイリオ" panose="020B0604030504040204" pitchFamily="50" charset="-128"/>
                <a:ea typeface="メイリオ" panose="020B0604030504040204" pitchFamily="50" charset="-128"/>
              </a:rPr>
              <a:t>R6</a:t>
            </a:r>
            <a:r>
              <a:rPr kumimoji="1" lang="ja-JP" altLang="en-US" sz="1200" dirty="0">
                <a:solidFill>
                  <a:prstClr val="black"/>
                </a:solidFill>
                <a:latin typeface="メイリオ" panose="020B0604030504040204" pitchFamily="50" charset="-128"/>
                <a:ea typeface="メイリオ" panose="020B0604030504040204" pitchFamily="50" charset="-128"/>
              </a:rPr>
              <a:t>支援自治体</a:t>
            </a:r>
            <a:endParaRPr kumimoji="1" lang="en-US" altLang="ja-JP" sz="1200" dirty="0">
              <a:solidFill>
                <a:prstClr val="black"/>
              </a:solidFill>
              <a:latin typeface="メイリオ" panose="020B0604030504040204" pitchFamily="50" charset="-128"/>
              <a:ea typeface="メイリオ" panose="020B0604030504040204" pitchFamily="50" charset="-128"/>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R7</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支援自治体</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4245737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84C5F-3837-9FFA-334E-EE28D1C0BAE2}"/>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CCF1464-0165-1A39-2434-708BD49713A9}"/>
              </a:ext>
            </a:extLst>
          </p:cNvPr>
          <p:cNvSpPr txBox="1"/>
          <p:nvPr/>
        </p:nvSpPr>
        <p:spPr>
          <a:xfrm>
            <a:off x="242058" y="234968"/>
            <a:ext cx="8649036" cy="434606"/>
          </a:xfrm>
          <a:prstGeom prst="rect">
            <a:avLst/>
          </a:prstGeom>
          <a:noFill/>
        </p:spPr>
        <p:txBody>
          <a:bodyPr wrap="square" rtlCol="0">
            <a:spAutoFit/>
          </a:bodyPr>
          <a:lstStyle/>
          <a:p>
            <a:pPr algn="ctr" defTabSz="839631" eaLnBrk="1" fontAlgn="auto" hangingPunct="1">
              <a:spcBef>
                <a:spcPts val="0"/>
              </a:spcBef>
              <a:spcAft>
                <a:spcPts val="0"/>
              </a:spcAft>
              <a:defRPr/>
            </a:pPr>
            <a:r>
              <a:rPr kumimoji="1" lang="ja-JP" altLang="en-US" sz="2224" b="1" dirty="0">
                <a:solidFill>
                  <a:prstClr val="white"/>
                </a:solidFill>
                <a:latin typeface="Meiryo" panose="020B0604030504040204" pitchFamily="34" charset="-128"/>
                <a:ea typeface="Meiryo" panose="020B0604030504040204" pitchFamily="34" charset="-128"/>
              </a:rPr>
              <a:t>技術的支援の事例</a:t>
            </a:r>
          </a:p>
        </p:txBody>
      </p:sp>
      <p:sp>
        <p:nvSpPr>
          <p:cNvPr id="4" name="テキスト ボックス 3">
            <a:extLst>
              <a:ext uri="{FF2B5EF4-FFF2-40B4-BE49-F238E27FC236}">
                <a16:creationId xmlns:a16="http://schemas.microsoft.com/office/drawing/2014/main" id="{4FE556C0-4005-E0ED-C236-885C2EBCF07F}"/>
              </a:ext>
            </a:extLst>
          </p:cNvPr>
          <p:cNvSpPr txBox="1"/>
          <p:nvPr/>
        </p:nvSpPr>
        <p:spPr>
          <a:xfrm>
            <a:off x="5184693" y="1630426"/>
            <a:ext cx="4286279" cy="4548553"/>
          </a:xfrm>
          <a:prstGeom prst="rect">
            <a:avLst/>
          </a:prstGeom>
          <a:noFill/>
          <a:ln>
            <a:solidFill>
              <a:schemeClr val="accent6">
                <a:lumMod val="75000"/>
              </a:schemeClr>
            </a:solidFill>
          </a:ln>
        </p:spPr>
        <p:txBody>
          <a:bodyPr wrap="square">
            <a:spAutoFit/>
          </a:bodyPr>
          <a:lstStyle/>
          <a:p>
            <a:pPr defTabSz="829544" eaLnBrk="1" fontAlgn="auto" hangingPunct="1">
              <a:lnSpc>
                <a:spcPts val="2722"/>
              </a:lnSpc>
              <a:spcBef>
                <a:spcPts val="0"/>
              </a:spcBef>
              <a:spcAft>
                <a:spcPts val="0"/>
              </a:spcAft>
            </a:pPr>
            <a:r>
              <a:rPr kumimoji="1" lang="ja-JP" altLang="en-US" sz="1633" b="1" dirty="0">
                <a:solidFill>
                  <a:srgbClr val="ED7D31"/>
                </a:solidFill>
                <a:latin typeface="Meiryo UI"/>
                <a:ea typeface="Meiryo UI"/>
              </a:rPr>
              <a:t>技術的支援の具体イメージ</a:t>
            </a:r>
            <a:endParaRPr kumimoji="1" lang="en-US" altLang="ja-JP" sz="1633" b="1" dirty="0">
              <a:solidFill>
                <a:srgbClr val="ED7D31"/>
              </a:solidFill>
              <a:latin typeface="Meiryo UI"/>
              <a:ea typeface="Meiryo UI"/>
            </a:endParaRPr>
          </a:p>
          <a:p>
            <a:pPr defTabSz="829544" eaLnBrk="1" fontAlgn="auto" hangingPunct="1">
              <a:lnSpc>
                <a:spcPts val="2722"/>
              </a:lnSpc>
              <a:spcBef>
                <a:spcPts val="0"/>
              </a:spcBef>
              <a:spcAft>
                <a:spcPts val="0"/>
              </a:spcAft>
            </a:pPr>
            <a:r>
              <a:rPr kumimoji="1" lang="ja-JP" altLang="en-US" sz="1633" dirty="0">
                <a:solidFill>
                  <a:prstClr val="black"/>
                </a:solidFill>
                <a:latin typeface="Meiryo UI"/>
                <a:ea typeface="Meiryo UI"/>
              </a:rPr>
              <a:t>　</a:t>
            </a:r>
            <a:r>
              <a:rPr kumimoji="1" lang="en-US" altLang="ja-JP" sz="1633" dirty="0">
                <a:solidFill>
                  <a:prstClr val="black"/>
                </a:solidFill>
                <a:latin typeface="Meiryo UI"/>
                <a:ea typeface="Meiryo UI"/>
              </a:rPr>
              <a:t>【</a:t>
            </a:r>
            <a:r>
              <a:rPr kumimoji="1" lang="ja-JP" altLang="en-US" sz="1633" dirty="0">
                <a:solidFill>
                  <a:prstClr val="black"/>
                </a:solidFill>
                <a:latin typeface="Meiryo UI"/>
                <a:ea typeface="Meiryo UI"/>
              </a:rPr>
              <a:t>ステップ</a:t>
            </a:r>
            <a:r>
              <a:rPr kumimoji="1" lang="en-US" altLang="ja-JP" sz="1633" dirty="0">
                <a:solidFill>
                  <a:prstClr val="black"/>
                </a:solidFill>
                <a:latin typeface="Meiryo UI"/>
                <a:ea typeface="Meiryo UI"/>
              </a:rPr>
              <a:t>1】</a:t>
            </a:r>
            <a:r>
              <a:rPr kumimoji="1" lang="ja-JP" altLang="en-US" sz="1633" dirty="0">
                <a:solidFill>
                  <a:prstClr val="black"/>
                </a:solidFill>
                <a:latin typeface="Meiryo UI"/>
                <a:ea typeface="Meiryo UI"/>
              </a:rPr>
              <a:t>地域の現状把握（既存データ・公開データに</a:t>
            </a:r>
            <a:r>
              <a:rPr kumimoji="1" lang="ja-JP" altLang="en-US" sz="1633">
                <a:solidFill>
                  <a:prstClr val="black"/>
                </a:solidFill>
                <a:latin typeface="Meiryo UI"/>
                <a:ea typeface="Meiryo UI"/>
              </a:rPr>
              <a:t>基づく整理等）</a:t>
            </a:r>
            <a:endParaRPr kumimoji="1" lang="en-US" altLang="ja-JP" sz="1633" dirty="0">
              <a:solidFill>
                <a:prstClr val="black"/>
              </a:solidFill>
              <a:latin typeface="Meiryo UI"/>
              <a:ea typeface="Meiryo UI"/>
            </a:endParaRPr>
          </a:p>
          <a:p>
            <a:pPr marL="1074738" indent="-1074738" defTabSz="829544" eaLnBrk="1" fontAlgn="auto" hangingPunct="1">
              <a:lnSpc>
                <a:spcPts val="2722"/>
              </a:lnSpc>
              <a:spcBef>
                <a:spcPts val="0"/>
              </a:spcBef>
              <a:spcAft>
                <a:spcPts val="0"/>
              </a:spcAft>
            </a:pPr>
            <a:r>
              <a:rPr kumimoji="1" lang="ja-JP" altLang="en-US" sz="1633" dirty="0">
                <a:solidFill>
                  <a:prstClr val="black"/>
                </a:solidFill>
                <a:latin typeface="Meiryo UI"/>
                <a:ea typeface="Meiryo UI"/>
              </a:rPr>
              <a:t>　</a:t>
            </a:r>
            <a:r>
              <a:rPr kumimoji="1" lang="en-US" altLang="ja-JP" sz="1633" dirty="0">
                <a:solidFill>
                  <a:prstClr val="black"/>
                </a:solidFill>
                <a:latin typeface="Meiryo UI"/>
                <a:ea typeface="Meiryo UI"/>
              </a:rPr>
              <a:t>【</a:t>
            </a:r>
            <a:r>
              <a:rPr kumimoji="1" lang="ja-JP" altLang="en-US" sz="1633" dirty="0">
                <a:solidFill>
                  <a:prstClr val="black"/>
                </a:solidFill>
                <a:latin typeface="Meiryo UI"/>
                <a:ea typeface="Meiryo UI"/>
              </a:rPr>
              <a:t>ステップ</a:t>
            </a:r>
            <a:r>
              <a:rPr kumimoji="1" lang="en-US" altLang="ja-JP" sz="1633" dirty="0">
                <a:solidFill>
                  <a:prstClr val="black"/>
                </a:solidFill>
                <a:latin typeface="Meiryo UI"/>
                <a:ea typeface="Meiryo UI"/>
              </a:rPr>
              <a:t>2】GIS</a:t>
            </a:r>
            <a:r>
              <a:rPr kumimoji="1" lang="ja-JP" altLang="en-US" sz="1633" dirty="0">
                <a:solidFill>
                  <a:prstClr val="black"/>
                </a:solidFill>
                <a:latin typeface="Meiryo UI"/>
                <a:ea typeface="Meiryo UI"/>
              </a:rPr>
              <a:t>を活用した地域課題や地域資源の見える化</a:t>
            </a:r>
          </a:p>
          <a:p>
            <a:pPr marL="1073150" indent="-1073150" defTabSz="829544" eaLnBrk="1" fontAlgn="auto" hangingPunct="1">
              <a:lnSpc>
                <a:spcPts val="2722"/>
              </a:lnSpc>
              <a:spcBef>
                <a:spcPts val="0"/>
              </a:spcBef>
              <a:spcAft>
                <a:spcPts val="0"/>
              </a:spcAft>
            </a:pPr>
            <a:r>
              <a:rPr kumimoji="1" lang="ja-JP" altLang="en-US" sz="1633" dirty="0">
                <a:solidFill>
                  <a:prstClr val="black"/>
                </a:solidFill>
                <a:latin typeface="Meiryo UI"/>
                <a:ea typeface="Meiryo UI"/>
              </a:rPr>
              <a:t>　</a:t>
            </a:r>
            <a:r>
              <a:rPr kumimoji="1" lang="en-US" altLang="ja-JP" sz="1633" dirty="0">
                <a:solidFill>
                  <a:prstClr val="black"/>
                </a:solidFill>
                <a:latin typeface="Meiryo UI"/>
                <a:ea typeface="Meiryo UI"/>
              </a:rPr>
              <a:t>【</a:t>
            </a:r>
            <a:r>
              <a:rPr kumimoji="1" lang="ja-JP" altLang="en-US" sz="1633" dirty="0">
                <a:solidFill>
                  <a:prstClr val="black"/>
                </a:solidFill>
                <a:latin typeface="Meiryo UI"/>
                <a:ea typeface="Meiryo UI"/>
              </a:rPr>
              <a:t>ステップ３</a:t>
            </a:r>
            <a:r>
              <a:rPr kumimoji="1" lang="en-US" altLang="ja-JP" sz="1633" dirty="0">
                <a:solidFill>
                  <a:prstClr val="black"/>
                </a:solidFill>
                <a:latin typeface="Meiryo UI"/>
                <a:ea typeface="Meiryo UI"/>
              </a:rPr>
              <a:t>】</a:t>
            </a:r>
            <a:r>
              <a:rPr kumimoji="1" lang="ja-JP" altLang="en-US" sz="1633" dirty="0">
                <a:solidFill>
                  <a:prstClr val="black"/>
                </a:solidFill>
                <a:latin typeface="Meiryo UI"/>
                <a:ea typeface="Meiryo UI"/>
              </a:rPr>
              <a:t>将来像の設定</a:t>
            </a:r>
            <a:endParaRPr kumimoji="1" lang="en-US" altLang="ja-JP" sz="1633" dirty="0">
              <a:solidFill>
                <a:prstClr val="black"/>
              </a:solidFill>
              <a:latin typeface="Meiryo UI"/>
              <a:ea typeface="Meiryo UI"/>
            </a:endParaRPr>
          </a:p>
          <a:p>
            <a:pPr marL="1073150" indent="-1073150" defTabSz="829544" eaLnBrk="1" fontAlgn="auto" hangingPunct="1">
              <a:lnSpc>
                <a:spcPts val="2722"/>
              </a:lnSpc>
              <a:spcBef>
                <a:spcPts val="0"/>
              </a:spcBef>
              <a:spcAft>
                <a:spcPts val="0"/>
              </a:spcAft>
            </a:pPr>
            <a:r>
              <a:rPr kumimoji="1" lang="ja-JP" altLang="en-US" sz="1633" dirty="0">
                <a:solidFill>
                  <a:prstClr val="black"/>
                </a:solidFill>
                <a:latin typeface="Meiryo UI"/>
                <a:ea typeface="Meiryo UI"/>
              </a:rPr>
              <a:t>　</a:t>
            </a:r>
            <a:r>
              <a:rPr kumimoji="1" lang="en-US" altLang="ja-JP" sz="1633" dirty="0">
                <a:solidFill>
                  <a:prstClr val="black"/>
                </a:solidFill>
                <a:latin typeface="Meiryo UI"/>
                <a:ea typeface="Meiryo UI"/>
              </a:rPr>
              <a:t>【</a:t>
            </a:r>
            <a:r>
              <a:rPr kumimoji="1" lang="ja-JP" altLang="en-US" sz="1633" dirty="0">
                <a:solidFill>
                  <a:prstClr val="black"/>
                </a:solidFill>
                <a:latin typeface="Meiryo UI"/>
                <a:ea typeface="Meiryo UI"/>
              </a:rPr>
              <a:t>ステップ４</a:t>
            </a:r>
            <a:r>
              <a:rPr kumimoji="1" lang="en-US" altLang="ja-JP" sz="1633" dirty="0">
                <a:solidFill>
                  <a:prstClr val="black"/>
                </a:solidFill>
                <a:latin typeface="Meiryo UI"/>
                <a:ea typeface="Meiryo UI"/>
              </a:rPr>
              <a:t>】</a:t>
            </a:r>
            <a:r>
              <a:rPr kumimoji="1" lang="ja-JP" altLang="en-US" sz="1633" dirty="0">
                <a:solidFill>
                  <a:prstClr val="black"/>
                </a:solidFill>
                <a:latin typeface="Meiryo UI"/>
                <a:ea typeface="Meiryo UI"/>
              </a:rPr>
              <a:t>地域独自のストーリー作り・ロジックモデルの構築</a:t>
            </a:r>
          </a:p>
          <a:p>
            <a:pPr defTabSz="829544" eaLnBrk="1" fontAlgn="auto" hangingPunct="1">
              <a:lnSpc>
                <a:spcPts val="2722"/>
              </a:lnSpc>
              <a:spcBef>
                <a:spcPts val="0"/>
              </a:spcBef>
              <a:spcAft>
                <a:spcPts val="0"/>
              </a:spcAft>
            </a:pPr>
            <a:r>
              <a:rPr kumimoji="1" lang="ja-JP" altLang="en-US" sz="1633" dirty="0">
                <a:solidFill>
                  <a:prstClr val="black"/>
                </a:solidFill>
                <a:latin typeface="Meiryo UI"/>
                <a:ea typeface="Meiryo UI"/>
              </a:rPr>
              <a:t>　</a:t>
            </a:r>
            <a:r>
              <a:rPr kumimoji="1" lang="en-US" altLang="ja-JP" sz="1633" dirty="0">
                <a:solidFill>
                  <a:prstClr val="black"/>
                </a:solidFill>
                <a:latin typeface="Meiryo UI"/>
                <a:ea typeface="Meiryo UI"/>
              </a:rPr>
              <a:t>【</a:t>
            </a:r>
            <a:r>
              <a:rPr kumimoji="1" lang="ja-JP" altLang="en-US" sz="1633" dirty="0">
                <a:solidFill>
                  <a:prstClr val="black"/>
                </a:solidFill>
                <a:latin typeface="Meiryo UI"/>
                <a:ea typeface="Meiryo UI"/>
              </a:rPr>
              <a:t>ステップ５</a:t>
            </a:r>
            <a:r>
              <a:rPr kumimoji="1" lang="en-US" altLang="ja-JP" sz="1633" dirty="0">
                <a:solidFill>
                  <a:prstClr val="black"/>
                </a:solidFill>
                <a:latin typeface="Meiryo UI"/>
                <a:ea typeface="Meiryo UI"/>
              </a:rPr>
              <a:t>】</a:t>
            </a:r>
            <a:r>
              <a:rPr kumimoji="1" lang="ja-JP" altLang="en-US" sz="1633" dirty="0">
                <a:solidFill>
                  <a:prstClr val="black"/>
                </a:solidFill>
                <a:latin typeface="Meiryo UI"/>
                <a:ea typeface="Meiryo UI"/>
              </a:rPr>
              <a:t>空間計画の検討</a:t>
            </a:r>
            <a:endParaRPr kumimoji="1" lang="en-US" altLang="ja-JP" sz="1633" dirty="0">
              <a:solidFill>
                <a:prstClr val="black"/>
              </a:solidFill>
              <a:latin typeface="Meiryo UI"/>
              <a:ea typeface="Meiryo UI"/>
            </a:endParaRPr>
          </a:p>
          <a:p>
            <a:pPr marL="1073150" indent="-1073150" defTabSz="829544" eaLnBrk="1" fontAlgn="auto" hangingPunct="1">
              <a:lnSpc>
                <a:spcPts val="2722"/>
              </a:lnSpc>
              <a:spcBef>
                <a:spcPts val="0"/>
              </a:spcBef>
              <a:spcAft>
                <a:spcPts val="0"/>
              </a:spcAft>
            </a:pPr>
            <a:r>
              <a:rPr kumimoji="1" lang="ja-JP" altLang="en-US" sz="1633" dirty="0">
                <a:solidFill>
                  <a:prstClr val="black"/>
                </a:solidFill>
                <a:latin typeface="Meiryo UI"/>
                <a:ea typeface="Meiryo UI"/>
              </a:rPr>
              <a:t>　</a:t>
            </a:r>
            <a:r>
              <a:rPr kumimoji="1" lang="en-US" altLang="ja-JP" sz="1633" dirty="0">
                <a:solidFill>
                  <a:prstClr val="black"/>
                </a:solidFill>
                <a:latin typeface="Meiryo UI"/>
                <a:ea typeface="Meiryo UI"/>
              </a:rPr>
              <a:t>【</a:t>
            </a:r>
            <a:r>
              <a:rPr kumimoji="1" lang="ja-JP" altLang="en-US" sz="1633" dirty="0">
                <a:solidFill>
                  <a:prstClr val="black"/>
                </a:solidFill>
                <a:latin typeface="Meiryo UI"/>
                <a:ea typeface="Meiryo UI"/>
              </a:rPr>
              <a:t>ステップ６</a:t>
            </a:r>
            <a:r>
              <a:rPr kumimoji="1" lang="en-US" altLang="ja-JP" sz="1633" dirty="0">
                <a:solidFill>
                  <a:prstClr val="black"/>
                </a:solidFill>
                <a:latin typeface="Meiryo UI"/>
                <a:ea typeface="Meiryo UI"/>
              </a:rPr>
              <a:t>】</a:t>
            </a:r>
            <a:r>
              <a:rPr kumimoji="1" lang="ja-JP" altLang="en-US" sz="1633" dirty="0">
                <a:solidFill>
                  <a:prstClr val="black"/>
                </a:solidFill>
                <a:latin typeface="Meiryo UI"/>
                <a:ea typeface="Meiryo UI"/>
              </a:rPr>
              <a:t>ロジックモデルを活用した目標設定や評価指標の検討</a:t>
            </a:r>
          </a:p>
          <a:p>
            <a:pPr defTabSz="829544" eaLnBrk="1" fontAlgn="auto" hangingPunct="1">
              <a:lnSpc>
                <a:spcPts val="2722"/>
              </a:lnSpc>
              <a:spcBef>
                <a:spcPts val="0"/>
              </a:spcBef>
              <a:spcAft>
                <a:spcPts val="0"/>
              </a:spcAft>
            </a:pPr>
            <a:r>
              <a:rPr kumimoji="1" lang="ja-JP" altLang="en-US" sz="1633" dirty="0">
                <a:solidFill>
                  <a:prstClr val="black"/>
                </a:solidFill>
                <a:latin typeface="Meiryo UI"/>
                <a:ea typeface="Meiryo UI"/>
              </a:rPr>
              <a:t>　</a:t>
            </a:r>
            <a:r>
              <a:rPr kumimoji="1" lang="en-US" altLang="ja-JP" sz="1633" dirty="0">
                <a:solidFill>
                  <a:prstClr val="black"/>
                </a:solidFill>
                <a:latin typeface="Meiryo UI"/>
                <a:ea typeface="Meiryo UI"/>
              </a:rPr>
              <a:t>【</a:t>
            </a:r>
            <a:r>
              <a:rPr kumimoji="1" lang="ja-JP" altLang="en-US" sz="1633" dirty="0">
                <a:solidFill>
                  <a:prstClr val="black"/>
                </a:solidFill>
                <a:latin typeface="Meiryo UI"/>
                <a:ea typeface="Meiryo UI"/>
              </a:rPr>
              <a:t>ステップ７</a:t>
            </a:r>
            <a:r>
              <a:rPr kumimoji="1" lang="en-US" altLang="ja-JP" sz="1633" dirty="0">
                <a:solidFill>
                  <a:prstClr val="black"/>
                </a:solidFill>
                <a:latin typeface="Meiryo UI"/>
                <a:ea typeface="Meiryo UI"/>
              </a:rPr>
              <a:t>】</a:t>
            </a:r>
            <a:r>
              <a:rPr kumimoji="1" lang="ja-JP" altLang="en-US" sz="1633" dirty="0">
                <a:solidFill>
                  <a:prstClr val="black"/>
                </a:solidFill>
                <a:latin typeface="Meiryo UI"/>
                <a:ea typeface="Meiryo UI"/>
              </a:rPr>
              <a:t>関係者間の合意形成</a:t>
            </a:r>
          </a:p>
          <a:p>
            <a:pPr defTabSz="829544" eaLnBrk="1" fontAlgn="auto" hangingPunct="1">
              <a:lnSpc>
                <a:spcPts val="2722"/>
              </a:lnSpc>
              <a:spcBef>
                <a:spcPts val="0"/>
              </a:spcBef>
              <a:spcAft>
                <a:spcPts val="0"/>
              </a:spcAft>
            </a:pPr>
            <a:endParaRPr kumimoji="1" lang="ja-JP" altLang="en-US" sz="1633" dirty="0">
              <a:solidFill>
                <a:prstClr val="black"/>
              </a:solidFill>
              <a:latin typeface="Meiryo UI"/>
              <a:ea typeface="Meiryo UI"/>
            </a:endParaRPr>
          </a:p>
        </p:txBody>
      </p:sp>
      <p:pic>
        <p:nvPicPr>
          <p:cNvPr id="8" name="図 7">
            <a:extLst>
              <a:ext uri="{FF2B5EF4-FFF2-40B4-BE49-F238E27FC236}">
                <a16:creationId xmlns:a16="http://schemas.microsoft.com/office/drawing/2014/main" id="{EB332F38-A63B-AE06-72EE-1FC8BC93FA6A}"/>
              </a:ext>
            </a:extLst>
          </p:cNvPr>
          <p:cNvPicPr>
            <a:picLocks noChangeAspect="1"/>
          </p:cNvPicPr>
          <p:nvPr/>
        </p:nvPicPr>
        <p:blipFill>
          <a:blip r:embed="rId3"/>
          <a:stretch>
            <a:fillRect/>
          </a:stretch>
        </p:blipFill>
        <p:spPr>
          <a:xfrm>
            <a:off x="435028" y="1192913"/>
            <a:ext cx="4517972" cy="5430119"/>
          </a:xfrm>
          <a:prstGeom prst="rect">
            <a:avLst/>
          </a:prstGeom>
        </p:spPr>
      </p:pic>
      <p:sp>
        <p:nvSpPr>
          <p:cNvPr id="9" name="テキスト ボックス 8">
            <a:extLst>
              <a:ext uri="{FF2B5EF4-FFF2-40B4-BE49-F238E27FC236}">
                <a16:creationId xmlns:a16="http://schemas.microsoft.com/office/drawing/2014/main" id="{7DDD6F79-258D-AF25-BA2C-84644E8B5680}"/>
              </a:ext>
            </a:extLst>
          </p:cNvPr>
          <p:cNvSpPr txBox="1"/>
          <p:nvPr/>
        </p:nvSpPr>
        <p:spPr>
          <a:xfrm>
            <a:off x="556603" y="669574"/>
            <a:ext cx="3963160" cy="553998"/>
          </a:xfrm>
          <a:prstGeom prst="rect">
            <a:avLst/>
          </a:prstGeom>
          <a:noFill/>
          <a:ln>
            <a:noFill/>
          </a:ln>
        </p:spPr>
        <p:txBody>
          <a:bodyPr wrap="square">
            <a:spAutoFit/>
          </a:bodyPr>
          <a:lstStyle/>
          <a:p>
            <a:pPr defTabSz="829544" eaLnBrk="1" fontAlgn="auto" hangingPunct="1">
              <a:lnSpc>
                <a:spcPts val="1800"/>
              </a:lnSpc>
              <a:spcBef>
                <a:spcPts val="0"/>
              </a:spcBef>
              <a:spcAft>
                <a:spcPts val="0"/>
              </a:spcAft>
            </a:pPr>
            <a:r>
              <a:rPr kumimoji="1" lang="ja-JP" altLang="en-US" sz="1600" dirty="0">
                <a:latin typeface="Meiryo UI"/>
                <a:ea typeface="Meiryo UI"/>
              </a:rPr>
              <a:t>生物多様性地域戦略策定の手引き（令和５年度改定版）に示されている策定のステップ</a:t>
            </a:r>
          </a:p>
        </p:txBody>
      </p:sp>
    </p:spTree>
    <p:extLst>
      <p:ext uri="{BB962C8B-B14F-4D97-AF65-F5344CB8AC3E}">
        <p14:creationId xmlns:p14="http://schemas.microsoft.com/office/powerpoint/2010/main" val="293003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B5581-0C39-83D5-54E7-FA2AD902C7A4}"/>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3A98263-CDDE-ED1F-30C1-F6AEA0D2A1EB}"/>
              </a:ext>
            </a:extLst>
          </p:cNvPr>
          <p:cNvSpPr txBox="1"/>
          <p:nvPr/>
        </p:nvSpPr>
        <p:spPr>
          <a:xfrm>
            <a:off x="242058" y="234968"/>
            <a:ext cx="8649036" cy="434606"/>
          </a:xfrm>
          <a:prstGeom prst="rect">
            <a:avLst/>
          </a:prstGeom>
          <a:noFill/>
        </p:spPr>
        <p:txBody>
          <a:bodyPr wrap="square" rtlCol="0">
            <a:spAutoFit/>
          </a:bodyPr>
          <a:lstStyle/>
          <a:p>
            <a:pPr algn="ctr" defTabSz="839631" eaLnBrk="1" fontAlgn="auto" hangingPunct="1">
              <a:spcBef>
                <a:spcPts val="0"/>
              </a:spcBef>
              <a:spcAft>
                <a:spcPts val="0"/>
              </a:spcAft>
              <a:defRPr/>
            </a:pPr>
            <a:r>
              <a:rPr kumimoji="1" lang="ja-JP" altLang="en-US" sz="2224" b="1" dirty="0">
                <a:solidFill>
                  <a:prstClr val="white"/>
                </a:solidFill>
                <a:latin typeface="Meiryo" panose="020B0604030504040204" pitchFamily="34" charset="-128"/>
                <a:ea typeface="Meiryo" panose="020B0604030504040204" pitchFamily="34" charset="-128"/>
              </a:rPr>
              <a:t>技術的支援の具体イメージ</a:t>
            </a:r>
          </a:p>
        </p:txBody>
      </p:sp>
      <p:sp>
        <p:nvSpPr>
          <p:cNvPr id="2" name="テキスト ボックス 1">
            <a:extLst>
              <a:ext uri="{FF2B5EF4-FFF2-40B4-BE49-F238E27FC236}">
                <a16:creationId xmlns:a16="http://schemas.microsoft.com/office/drawing/2014/main" id="{FBA313C1-CE1B-9A1A-F67A-DDA957ED6312}"/>
              </a:ext>
            </a:extLst>
          </p:cNvPr>
          <p:cNvSpPr txBox="1"/>
          <p:nvPr/>
        </p:nvSpPr>
        <p:spPr>
          <a:xfrm>
            <a:off x="476592" y="728618"/>
            <a:ext cx="2845651" cy="343620"/>
          </a:xfrm>
          <a:prstGeom prst="rect">
            <a:avLst/>
          </a:prstGeom>
          <a:noFill/>
        </p:spPr>
        <p:txBody>
          <a:bodyPr wrap="none" rtlCol="0">
            <a:spAutoFit/>
          </a:bodyPr>
          <a:lstStyle/>
          <a:p>
            <a:pPr defTabSz="829544" eaLnBrk="1" fontAlgn="auto" hangingPunct="1">
              <a:spcBef>
                <a:spcPts val="0"/>
              </a:spcBef>
              <a:spcAft>
                <a:spcPts val="0"/>
              </a:spcAft>
            </a:pPr>
            <a:r>
              <a:rPr kumimoji="1" lang="en-US" altLang="ja-JP" sz="1633" b="1" dirty="0">
                <a:solidFill>
                  <a:prstClr val="black"/>
                </a:solidFill>
                <a:latin typeface="Meiryo UI"/>
                <a:ea typeface="Meiryo UI"/>
              </a:rPr>
              <a:t>【</a:t>
            </a:r>
            <a:r>
              <a:rPr kumimoji="1" lang="ja-JP" altLang="en-US" sz="1633" b="1" dirty="0">
                <a:solidFill>
                  <a:prstClr val="black"/>
                </a:solidFill>
                <a:latin typeface="Meiryo UI"/>
                <a:ea typeface="Meiryo UI"/>
              </a:rPr>
              <a:t>ステップ１　地域の現状把握</a:t>
            </a:r>
            <a:r>
              <a:rPr kumimoji="1" lang="en-US" altLang="ja-JP" sz="1633" b="1" dirty="0">
                <a:solidFill>
                  <a:prstClr val="black"/>
                </a:solidFill>
                <a:latin typeface="Meiryo UI"/>
                <a:ea typeface="Meiryo UI"/>
              </a:rPr>
              <a:t>】</a:t>
            </a:r>
            <a:endParaRPr kumimoji="1" lang="ja-JP" altLang="en-US" sz="1633" b="1" dirty="0">
              <a:solidFill>
                <a:prstClr val="black"/>
              </a:solidFill>
              <a:latin typeface="Meiryo UI"/>
              <a:ea typeface="Meiryo UI"/>
            </a:endParaRPr>
          </a:p>
        </p:txBody>
      </p:sp>
      <p:sp>
        <p:nvSpPr>
          <p:cNvPr id="7" name="正方形/長方形 6">
            <a:extLst>
              <a:ext uri="{FF2B5EF4-FFF2-40B4-BE49-F238E27FC236}">
                <a16:creationId xmlns:a16="http://schemas.microsoft.com/office/drawing/2014/main" id="{9D3BD34C-DAB4-16D4-BFC3-0DA2E7DB91A4}"/>
              </a:ext>
            </a:extLst>
          </p:cNvPr>
          <p:cNvSpPr/>
          <p:nvPr/>
        </p:nvSpPr>
        <p:spPr>
          <a:xfrm>
            <a:off x="519605" y="1200182"/>
            <a:ext cx="8952816" cy="637485"/>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75253" tIns="37626" rIns="75253" bIns="37626" anchor="ctr">
            <a:noAutofit/>
          </a:bodyPr>
          <a:lstStyle/>
          <a:p>
            <a:pPr marL="116655" indent="-116655" defTabSz="829544" eaLnBrk="1" fontAlgn="auto" hangingPunct="1">
              <a:lnSpc>
                <a:spcPts val="2268"/>
              </a:lnSpc>
              <a:spcBef>
                <a:spcPts val="0"/>
              </a:spcBef>
              <a:spcAft>
                <a:spcPts val="0"/>
              </a:spcAft>
              <a:buFont typeface="Wingdings" panose="05000000000000000000" pitchFamily="2" charset="2"/>
              <a:buChar char="n"/>
              <a:defRPr/>
            </a:pPr>
            <a:endParaRPr kumimoji="1" lang="ja-JP" altLang="en-US" sz="1270" dirty="0">
              <a:solidFill>
                <a:prstClr val="black"/>
              </a:solidFill>
              <a:latin typeface="メイリオ" panose="020B0604030504040204" pitchFamily="50" charset="-128"/>
              <a:ea typeface="メイリオ" panose="020B0604030504040204" pitchFamily="50" charset="-128"/>
            </a:endParaRPr>
          </a:p>
        </p:txBody>
      </p:sp>
      <p:sp>
        <p:nvSpPr>
          <p:cNvPr id="8" name="四角形: 角を丸くする 7">
            <a:extLst>
              <a:ext uri="{FF2B5EF4-FFF2-40B4-BE49-F238E27FC236}">
                <a16:creationId xmlns:a16="http://schemas.microsoft.com/office/drawing/2014/main" id="{13F76E80-D829-247D-FB4C-079E26246DE3}"/>
              </a:ext>
            </a:extLst>
          </p:cNvPr>
          <p:cNvSpPr/>
          <p:nvPr/>
        </p:nvSpPr>
        <p:spPr>
          <a:xfrm>
            <a:off x="476593" y="1038046"/>
            <a:ext cx="9038841" cy="10330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29544" eaLnBrk="1" fontAlgn="auto" hangingPunct="1">
              <a:lnSpc>
                <a:spcPts val="2540"/>
              </a:lnSpc>
              <a:spcBef>
                <a:spcPts val="0"/>
              </a:spcBef>
              <a:spcAft>
                <a:spcPts val="0"/>
              </a:spcAft>
            </a:pPr>
            <a:r>
              <a:rPr kumimoji="1" lang="ja-JP" altLang="en-US" sz="1452" b="1" u="sng" dirty="0">
                <a:solidFill>
                  <a:srgbClr val="009C89"/>
                </a:solidFill>
                <a:latin typeface="Meiryo UI" panose="020B0604030504040204" pitchFamily="50" charset="-128"/>
                <a:ea typeface="Meiryo UI" panose="020B0604030504040204" pitchFamily="50" charset="-128"/>
              </a:rPr>
              <a:t>地域の特有な歴史、伝統、文化、産業などの中に、これらと深く関係する生物多様性や自然資本の情報を整理。</a:t>
            </a:r>
            <a:endParaRPr kumimoji="1" lang="en-US" altLang="ja-JP" sz="1452" b="1" u="sng" dirty="0">
              <a:solidFill>
                <a:srgbClr val="009C89"/>
              </a:solidFill>
              <a:latin typeface="Meiryo UI" panose="020B0604030504040204" pitchFamily="50" charset="-128"/>
              <a:ea typeface="Meiryo UI" panose="020B0604030504040204" pitchFamily="50" charset="-128"/>
            </a:endParaRPr>
          </a:p>
          <a:p>
            <a:pPr marL="164181" defTabSz="829544" eaLnBrk="1" fontAlgn="auto" hangingPunct="1">
              <a:lnSpc>
                <a:spcPts val="2540"/>
              </a:lnSpc>
              <a:spcBef>
                <a:spcPts val="0"/>
              </a:spcBef>
              <a:spcAft>
                <a:spcPts val="0"/>
              </a:spcAft>
              <a:buFont typeface="Wingdings" panose="05000000000000000000" pitchFamily="2" charset="2"/>
              <a:buChar char="n"/>
              <a:defRPr/>
            </a:pPr>
            <a:r>
              <a:rPr kumimoji="1" lang="ja-JP" altLang="en-US" sz="1270" dirty="0">
                <a:solidFill>
                  <a:prstClr val="black"/>
                </a:solidFill>
                <a:latin typeface="メイリオ" panose="020B0604030504040204" pitchFamily="50" charset="-128"/>
                <a:ea typeface="メイリオ" panose="020B0604030504040204" pitchFamily="50" charset="-128"/>
              </a:rPr>
              <a:t>情報収集後には、これらと自地域で守るべき生物多様性や自然資本の関係について分析。</a:t>
            </a:r>
            <a:endParaRPr kumimoji="1" lang="en-US" altLang="ja-JP" sz="1270" dirty="0">
              <a:solidFill>
                <a:prstClr val="black"/>
              </a:solidFill>
              <a:latin typeface="メイリオ" panose="020B0604030504040204" pitchFamily="50" charset="-128"/>
              <a:ea typeface="メイリオ" panose="020B0604030504040204" pitchFamily="50" charset="-128"/>
            </a:endParaRPr>
          </a:p>
          <a:p>
            <a:pPr marL="164181" defTabSz="829544" eaLnBrk="1" fontAlgn="auto" hangingPunct="1">
              <a:lnSpc>
                <a:spcPts val="2540"/>
              </a:lnSpc>
              <a:spcBef>
                <a:spcPts val="0"/>
              </a:spcBef>
              <a:spcAft>
                <a:spcPts val="0"/>
              </a:spcAft>
              <a:buFont typeface="Wingdings" panose="05000000000000000000" pitchFamily="2" charset="2"/>
              <a:buChar char="n"/>
              <a:defRPr/>
            </a:pPr>
            <a:r>
              <a:rPr kumimoji="1" lang="ja-JP" altLang="en-US" sz="1270" dirty="0">
                <a:solidFill>
                  <a:prstClr val="black"/>
                </a:solidFill>
                <a:latin typeface="メイリオ" panose="020B0604030504040204" pitchFamily="50" charset="-128"/>
                <a:ea typeface="メイリオ" panose="020B0604030504040204" pitchFamily="50" charset="-128"/>
              </a:rPr>
              <a:t>周辺地域も含めた広いスケールで自地域を見直すことで、</a:t>
            </a:r>
            <a:r>
              <a:rPr kumimoji="1" lang="ja-JP" altLang="en-US" sz="1270" b="1" u="sng" dirty="0">
                <a:solidFill>
                  <a:prstClr val="black"/>
                </a:solidFill>
                <a:latin typeface="メイリオ" panose="020B0604030504040204" pitchFamily="50" charset="-128"/>
                <a:ea typeface="メイリオ" panose="020B0604030504040204" pitchFamily="50" charset="-128"/>
              </a:rPr>
              <a:t>自地域の魅力や課題を発見</a:t>
            </a:r>
            <a:r>
              <a:rPr kumimoji="1" lang="ja-JP" altLang="en-US" sz="1270" dirty="0">
                <a:solidFill>
                  <a:prstClr val="black"/>
                </a:solidFill>
                <a:latin typeface="メイリオ" panose="020B0604030504040204" pitchFamily="50" charset="-128"/>
                <a:ea typeface="メイリオ" panose="020B0604030504040204" pitchFamily="50" charset="-128"/>
              </a:rPr>
              <a:t>。</a:t>
            </a:r>
          </a:p>
        </p:txBody>
      </p:sp>
      <p:pic>
        <p:nvPicPr>
          <p:cNvPr id="5" name="図 4" descr="ダイアグラム&#10;&#10;自動的に生成された説明">
            <a:extLst>
              <a:ext uri="{FF2B5EF4-FFF2-40B4-BE49-F238E27FC236}">
                <a16:creationId xmlns:a16="http://schemas.microsoft.com/office/drawing/2014/main" id="{5A3A2B92-D722-65EB-1A09-5B6CD7B5D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55" y="2209777"/>
            <a:ext cx="2849824" cy="2872622"/>
          </a:xfrm>
          <a:prstGeom prst="rect">
            <a:avLst/>
          </a:prstGeom>
        </p:spPr>
      </p:pic>
      <p:sp>
        <p:nvSpPr>
          <p:cNvPr id="11" name="テキスト ボックス 10">
            <a:extLst>
              <a:ext uri="{FF2B5EF4-FFF2-40B4-BE49-F238E27FC236}">
                <a16:creationId xmlns:a16="http://schemas.microsoft.com/office/drawing/2014/main" id="{D4D0510D-F5F6-FC3E-4833-D4BC1282C9BC}"/>
              </a:ext>
            </a:extLst>
          </p:cNvPr>
          <p:cNvSpPr txBox="1"/>
          <p:nvPr/>
        </p:nvSpPr>
        <p:spPr>
          <a:xfrm>
            <a:off x="721187" y="5151259"/>
            <a:ext cx="4286992" cy="276999"/>
          </a:xfrm>
          <a:prstGeom prst="rect">
            <a:avLst/>
          </a:prstGeom>
          <a:noFill/>
          <a:ln>
            <a:noFill/>
          </a:ln>
        </p:spPr>
        <p:txBody>
          <a:bodyPr wrap="square" rtlCol="0">
            <a:spAutoFit/>
          </a:bodyPr>
          <a:lstStyle/>
          <a:p>
            <a:pPr algn="ctr"/>
            <a:r>
              <a:rPr lang="ja-JP" altLang="en-US" sz="1200" b="1" dirty="0"/>
              <a:t>全国の土地利用総合評価（</a:t>
            </a:r>
            <a:r>
              <a:rPr lang="en-US" altLang="ja-JP" sz="1200" b="1" dirty="0"/>
              <a:t>J-ADRES</a:t>
            </a:r>
            <a:r>
              <a:rPr lang="ja-JP" altLang="en-US" sz="1200" b="1" dirty="0"/>
              <a:t>による評価結果）</a:t>
            </a:r>
            <a:endParaRPr lang="en-US" altLang="ja-JP" sz="1200" b="1" dirty="0"/>
          </a:p>
        </p:txBody>
      </p:sp>
      <p:pic>
        <p:nvPicPr>
          <p:cNvPr id="12" name="図 11" descr="グラフ が含まれている画像&#10;&#10;自動的に生成された説明">
            <a:extLst>
              <a:ext uri="{FF2B5EF4-FFF2-40B4-BE49-F238E27FC236}">
                <a16:creationId xmlns:a16="http://schemas.microsoft.com/office/drawing/2014/main" id="{8B076541-C6DF-8120-1A1E-6AAC61D385CB}"/>
              </a:ext>
            </a:extLst>
          </p:cNvPr>
          <p:cNvPicPr>
            <a:picLocks noChangeAspect="1"/>
          </p:cNvPicPr>
          <p:nvPr/>
        </p:nvPicPr>
        <p:blipFill rotWithShape="1">
          <a:blip r:embed="rId4">
            <a:extLst>
              <a:ext uri="{28A0092B-C50C-407E-A947-70E740481C1C}">
                <a14:useLocalDpi xmlns:a14="http://schemas.microsoft.com/office/drawing/2010/main" val="0"/>
              </a:ext>
            </a:extLst>
          </a:blip>
          <a:srcRect t="12612" b="19792"/>
          <a:stretch/>
        </p:blipFill>
        <p:spPr>
          <a:xfrm>
            <a:off x="2676246" y="5008902"/>
            <a:ext cx="1786960" cy="140025"/>
          </a:xfrm>
          <a:prstGeom prst="rect">
            <a:avLst/>
          </a:prstGeom>
        </p:spPr>
      </p:pic>
      <p:pic>
        <p:nvPicPr>
          <p:cNvPr id="23" name="図 22">
            <a:extLst>
              <a:ext uri="{FF2B5EF4-FFF2-40B4-BE49-F238E27FC236}">
                <a16:creationId xmlns:a16="http://schemas.microsoft.com/office/drawing/2014/main" id="{8E739E76-940A-4FEA-1DE9-41E07DD53CFE}"/>
              </a:ext>
            </a:extLst>
          </p:cNvPr>
          <p:cNvPicPr>
            <a:picLocks noChangeAspect="1"/>
          </p:cNvPicPr>
          <p:nvPr/>
        </p:nvPicPr>
        <p:blipFill>
          <a:blip r:embed="rId5"/>
          <a:stretch>
            <a:fillRect/>
          </a:stretch>
        </p:blipFill>
        <p:spPr>
          <a:xfrm>
            <a:off x="1100443" y="5405689"/>
            <a:ext cx="3637936" cy="198821"/>
          </a:xfrm>
          <a:prstGeom prst="rect">
            <a:avLst/>
          </a:prstGeom>
        </p:spPr>
      </p:pic>
      <p:sp>
        <p:nvSpPr>
          <p:cNvPr id="24" name="吹き出し: 線 23">
            <a:extLst>
              <a:ext uri="{FF2B5EF4-FFF2-40B4-BE49-F238E27FC236}">
                <a16:creationId xmlns:a16="http://schemas.microsoft.com/office/drawing/2014/main" id="{A95EFFF3-01B9-6D21-FF6C-71A3853D75EE}"/>
              </a:ext>
            </a:extLst>
          </p:cNvPr>
          <p:cNvSpPr/>
          <p:nvPr/>
        </p:nvSpPr>
        <p:spPr>
          <a:xfrm>
            <a:off x="2791035" y="2570531"/>
            <a:ext cx="494031" cy="257175"/>
          </a:xfrm>
          <a:prstGeom prst="borderCallout1">
            <a:avLst>
              <a:gd name="adj1" fmla="val 18750"/>
              <a:gd name="adj2" fmla="val -8333"/>
              <a:gd name="adj3" fmla="val -13426"/>
              <a:gd name="adj4" fmla="val -15015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100" dirty="0">
                <a:solidFill>
                  <a:schemeClr val="tx1"/>
                </a:solidFill>
                <a:latin typeface="Meiryo UI" panose="020B0604030504040204" pitchFamily="50" charset="-128"/>
                <a:ea typeface="Meiryo UI" panose="020B0604030504040204" pitchFamily="50" charset="-128"/>
              </a:rPr>
              <a:t>A</a:t>
            </a:r>
            <a:r>
              <a:rPr kumimoji="1" lang="ja-JP" altLang="en-US" sz="1100" dirty="0">
                <a:solidFill>
                  <a:schemeClr val="tx1"/>
                </a:solidFill>
                <a:latin typeface="Meiryo UI" panose="020B0604030504040204" pitchFamily="50" charset="-128"/>
                <a:ea typeface="Meiryo UI" panose="020B0604030504040204" pitchFamily="50" charset="-128"/>
              </a:rPr>
              <a:t>市</a:t>
            </a:r>
          </a:p>
        </p:txBody>
      </p:sp>
      <p:pic>
        <p:nvPicPr>
          <p:cNvPr id="25" name="図 24" descr="マップ&#10;&#10;AI 生成コンテンツは誤りを含む可能性があります。">
            <a:extLst>
              <a:ext uri="{FF2B5EF4-FFF2-40B4-BE49-F238E27FC236}">
                <a16:creationId xmlns:a16="http://schemas.microsoft.com/office/drawing/2014/main" id="{08D3F613-67C1-95F3-E727-19E579075CD6}"/>
              </a:ext>
            </a:extLst>
          </p:cNvPr>
          <p:cNvPicPr>
            <a:picLocks noChangeAspect="1"/>
          </p:cNvPicPr>
          <p:nvPr/>
        </p:nvPicPr>
        <p:blipFill>
          <a:blip r:embed="rId6"/>
          <a:stretch>
            <a:fillRect/>
          </a:stretch>
        </p:blipFill>
        <p:spPr>
          <a:xfrm>
            <a:off x="5140382" y="2264347"/>
            <a:ext cx="3977346" cy="2942488"/>
          </a:xfrm>
          <a:prstGeom prst="rect">
            <a:avLst/>
          </a:prstGeom>
        </p:spPr>
      </p:pic>
      <p:sp>
        <p:nvSpPr>
          <p:cNvPr id="26" name="テキスト ボックス 25">
            <a:extLst>
              <a:ext uri="{FF2B5EF4-FFF2-40B4-BE49-F238E27FC236}">
                <a16:creationId xmlns:a16="http://schemas.microsoft.com/office/drawing/2014/main" id="{5AAD80B1-6157-7B85-98AF-85E85F45A786}"/>
              </a:ext>
            </a:extLst>
          </p:cNvPr>
          <p:cNvSpPr txBox="1"/>
          <p:nvPr/>
        </p:nvSpPr>
        <p:spPr>
          <a:xfrm>
            <a:off x="5288606" y="5196153"/>
            <a:ext cx="3680897" cy="461665"/>
          </a:xfrm>
          <a:prstGeom prst="rect">
            <a:avLst/>
          </a:prstGeom>
          <a:noFill/>
          <a:ln>
            <a:noFill/>
          </a:ln>
        </p:spPr>
        <p:txBody>
          <a:bodyPr wrap="square" rtlCol="0">
            <a:spAutoFit/>
          </a:bodyPr>
          <a:lstStyle/>
          <a:p>
            <a:pPr algn="ctr"/>
            <a:r>
              <a:rPr lang="ja-JP" altLang="en-US" sz="1200" b="1" dirty="0"/>
              <a:t>環境省の「生物多様性見える化マップ」を基にした</a:t>
            </a:r>
            <a:endParaRPr lang="en-US" altLang="ja-JP" sz="1200" b="1" dirty="0"/>
          </a:p>
          <a:p>
            <a:pPr algn="ctr"/>
            <a:r>
              <a:rPr lang="ja-JP" altLang="en-US" sz="1200" b="1" dirty="0"/>
              <a:t>　　 　 生物多様性保全上重要な場所</a:t>
            </a:r>
            <a:endParaRPr lang="en-US" altLang="ja-JP" sz="1200" b="1" dirty="0"/>
          </a:p>
        </p:txBody>
      </p:sp>
      <p:sp>
        <p:nvSpPr>
          <p:cNvPr id="27" name="テキスト ボックス 26">
            <a:extLst>
              <a:ext uri="{FF2B5EF4-FFF2-40B4-BE49-F238E27FC236}">
                <a16:creationId xmlns:a16="http://schemas.microsoft.com/office/drawing/2014/main" id="{12BFF24F-D9F1-A075-BAC5-95A1E6164003}"/>
              </a:ext>
            </a:extLst>
          </p:cNvPr>
          <p:cNvSpPr txBox="1"/>
          <p:nvPr/>
        </p:nvSpPr>
        <p:spPr>
          <a:xfrm>
            <a:off x="5245247" y="5604510"/>
            <a:ext cx="3950697" cy="215444"/>
          </a:xfrm>
          <a:prstGeom prst="rect">
            <a:avLst/>
          </a:prstGeom>
          <a:noFill/>
        </p:spPr>
        <p:txBody>
          <a:bodyPr wrap="square" rtlCol="0">
            <a:spAutoFit/>
          </a:bodyPr>
          <a:lstStyle/>
          <a:p>
            <a:r>
              <a:rPr kumimoji="1" lang="ja-JP" altLang="en-US" sz="800" dirty="0"/>
              <a:t>出典：</a:t>
            </a:r>
            <a:r>
              <a:rPr kumimoji="1" lang="zh-TW" altLang="en-US" sz="800" dirty="0"/>
              <a:t>甲賀市生物多様性地域戦略</a:t>
            </a:r>
            <a:endParaRPr kumimoji="1" lang="ja-JP" altLang="en-US" sz="800" dirty="0"/>
          </a:p>
        </p:txBody>
      </p:sp>
    </p:spTree>
    <p:extLst>
      <p:ext uri="{BB962C8B-B14F-4D97-AF65-F5344CB8AC3E}">
        <p14:creationId xmlns:p14="http://schemas.microsoft.com/office/powerpoint/2010/main" val="1713992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ベッド が含まれている画像&#10;&#10;自動的に生成された説明">
            <a:extLst>
              <a:ext uri="{FF2B5EF4-FFF2-40B4-BE49-F238E27FC236}">
                <a16:creationId xmlns:a16="http://schemas.microsoft.com/office/drawing/2014/main" id="{FACC6A8D-718B-46E8-01F9-8D9ECB5F1638}"/>
              </a:ext>
            </a:extLst>
          </p:cNvPr>
          <p:cNvPicPr>
            <a:picLocks noChangeAspect="1"/>
          </p:cNvPicPr>
          <p:nvPr/>
        </p:nvPicPr>
        <p:blipFill rotWithShape="1">
          <a:blip r:embed="rId3">
            <a:extLst>
              <a:ext uri="{28A0092B-C50C-407E-A947-70E740481C1C}">
                <a14:useLocalDpi xmlns:a14="http://schemas.microsoft.com/office/drawing/2010/main" val="0"/>
              </a:ext>
            </a:extLst>
          </a:blip>
          <a:srcRect t="15159" b="10938"/>
          <a:stretch/>
        </p:blipFill>
        <p:spPr>
          <a:xfrm>
            <a:off x="5902020" y="4013250"/>
            <a:ext cx="3526473" cy="1832015"/>
          </a:xfrm>
          <a:prstGeom prst="rect">
            <a:avLst/>
          </a:prstGeom>
        </p:spPr>
      </p:pic>
      <p:sp>
        <p:nvSpPr>
          <p:cNvPr id="3" name="テキスト ボックス 2"/>
          <p:cNvSpPr txBox="1"/>
          <p:nvPr/>
        </p:nvSpPr>
        <p:spPr>
          <a:xfrm>
            <a:off x="242058" y="234968"/>
            <a:ext cx="8649036" cy="434606"/>
          </a:xfrm>
          <a:prstGeom prst="rect">
            <a:avLst/>
          </a:prstGeom>
          <a:noFill/>
        </p:spPr>
        <p:txBody>
          <a:bodyPr wrap="square" rtlCol="0">
            <a:spAutoFit/>
          </a:bodyPr>
          <a:lstStyle/>
          <a:p>
            <a:pPr algn="ctr" defTabSz="839631" eaLnBrk="1" fontAlgn="auto" hangingPunct="1">
              <a:spcBef>
                <a:spcPts val="0"/>
              </a:spcBef>
              <a:spcAft>
                <a:spcPts val="0"/>
              </a:spcAft>
              <a:defRPr/>
            </a:pPr>
            <a:r>
              <a:rPr kumimoji="1" lang="ja-JP" altLang="en-US" sz="2224" b="1" dirty="0">
                <a:solidFill>
                  <a:prstClr val="white"/>
                </a:solidFill>
                <a:latin typeface="Meiryo" panose="020B0604030504040204" pitchFamily="34" charset="-128"/>
                <a:ea typeface="Meiryo" panose="020B0604030504040204" pitchFamily="34" charset="-128"/>
              </a:rPr>
              <a:t>技術的支援の具体イメージ</a:t>
            </a:r>
          </a:p>
        </p:txBody>
      </p:sp>
      <p:sp>
        <p:nvSpPr>
          <p:cNvPr id="2" name="テキスト ボックス 1">
            <a:extLst>
              <a:ext uri="{FF2B5EF4-FFF2-40B4-BE49-F238E27FC236}">
                <a16:creationId xmlns:a16="http://schemas.microsoft.com/office/drawing/2014/main" id="{FDEF74D6-C015-D96D-7BCB-36FCB0E77B79}"/>
              </a:ext>
            </a:extLst>
          </p:cNvPr>
          <p:cNvSpPr txBox="1"/>
          <p:nvPr/>
        </p:nvSpPr>
        <p:spPr>
          <a:xfrm>
            <a:off x="477507" y="728618"/>
            <a:ext cx="2775119" cy="343620"/>
          </a:xfrm>
          <a:prstGeom prst="rect">
            <a:avLst/>
          </a:prstGeom>
          <a:noFill/>
        </p:spPr>
        <p:txBody>
          <a:bodyPr wrap="none" rtlCol="0">
            <a:spAutoFit/>
          </a:bodyPr>
          <a:lstStyle/>
          <a:p>
            <a:pPr defTabSz="829544" eaLnBrk="1" fontAlgn="auto" hangingPunct="1">
              <a:spcBef>
                <a:spcPts val="0"/>
              </a:spcBef>
              <a:spcAft>
                <a:spcPts val="0"/>
              </a:spcAft>
            </a:pPr>
            <a:r>
              <a:rPr kumimoji="1" lang="en-US" altLang="ja-JP" sz="1633" b="1" dirty="0">
                <a:solidFill>
                  <a:prstClr val="black"/>
                </a:solidFill>
                <a:latin typeface="Meiryo UI"/>
                <a:ea typeface="Meiryo UI"/>
              </a:rPr>
              <a:t>【</a:t>
            </a:r>
            <a:r>
              <a:rPr kumimoji="1" lang="ja-JP" altLang="en-US" sz="1633" b="1" dirty="0">
                <a:solidFill>
                  <a:prstClr val="black"/>
                </a:solidFill>
                <a:latin typeface="Meiryo UI"/>
                <a:ea typeface="Meiryo UI"/>
              </a:rPr>
              <a:t>ステップ３　将来像の設定　</a:t>
            </a:r>
            <a:r>
              <a:rPr kumimoji="1" lang="en-US" altLang="ja-JP" sz="1633" b="1" dirty="0">
                <a:solidFill>
                  <a:prstClr val="black"/>
                </a:solidFill>
                <a:latin typeface="Meiryo UI"/>
                <a:ea typeface="Meiryo UI"/>
              </a:rPr>
              <a:t>】</a:t>
            </a:r>
            <a:endParaRPr kumimoji="1" lang="ja-JP" altLang="en-US" sz="1633" b="1" dirty="0">
              <a:solidFill>
                <a:prstClr val="black"/>
              </a:solidFill>
              <a:latin typeface="Meiryo UI"/>
              <a:ea typeface="Meiryo UI"/>
            </a:endParaRPr>
          </a:p>
        </p:txBody>
      </p:sp>
      <p:sp>
        <p:nvSpPr>
          <p:cNvPr id="8" name="正方形/長方形 7">
            <a:extLst>
              <a:ext uri="{FF2B5EF4-FFF2-40B4-BE49-F238E27FC236}">
                <a16:creationId xmlns:a16="http://schemas.microsoft.com/office/drawing/2014/main" id="{7448608A-8DAC-7EF2-834E-26BB3D3F6D4A}"/>
              </a:ext>
            </a:extLst>
          </p:cNvPr>
          <p:cNvSpPr/>
          <p:nvPr/>
        </p:nvSpPr>
        <p:spPr>
          <a:xfrm>
            <a:off x="477507" y="1102210"/>
            <a:ext cx="8950986" cy="125644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75253" tIns="37626" rIns="75253" bIns="37626" anchor="t">
            <a:noAutofit/>
          </a:bodyPr>
          <a:lstStyle/>
          <a:p>
            <a:pPr defTabSz="829544" eaLnBrk="1" fontAlgn="auto" hangingPunct="1">
              <a:lnSpc>
                <a:spcPts val="2268"/>
              </a:lnSpc>
              <a:spcBef>
                <a:spcPts val="0"/>
              </a:spcBef>
              <a:spcAft>
                <a:spcPts val="0"/>
              </a:spcAft>
              <a:defRPr/>
            </a:pPr>
            <a:r>
              <a:rPr kumimoji="1" lang="ja-JP" altLang="en-US" sz="1452" b="1" dirty="0">
                <a:solidFill>
                  <a:srgbClr val="009C89"/>
                </a:solidFill>
                <a:latin typeface="メイリオ" panose="020B0604030504040204" pitchFamily="50" charset="-128"/>
                <a:ea typeface="メイリオ" panose="020B0604030504040204" pitchFamily="50" charset="-128"/>
              </a:rPr>
              <a:t>　地域住民が望んでいる将来像を、地域の最上位に位置する「総合計画」等の上位計画を踏まえて検討。</a:t>
            </a:r>
          </a:p>
          <a:p>
            <a:pPr marL="404691" indent="-158420" defTabSz="829544" eaLnBrk="1" fontAlgn="auto" hangingPunct="1">
              <a:lnSpc>
                <a:spcPts val="2268"/>
              </a:lnSpc>
              <a:spcBef>
                <a:spcPts val="0"/>
              </a:spcBef>
              <a:spcAft>
                <a:spcPts val="0"/>
              </a:spcAft>
              <a:buFont typeface="Wingdings" panose="05000000000000000000" pitchFamily="2" charset="2"/>
              <a:buChar char="n"/>
              <a:defRPr/>
            </a:pPr>
            <a:r>
              <a:rPr kumimoji="1" lang="ja-JP" altLang="en-US" sz="1270" dirty="0">
                <a:solidFill>
                  <a:prstClr val="black"/>
                </a:solidFill>
                <a:latin typeface="メイリオ" panose="020B0604030504040204" pitchFamily="50" charset="-128"/>
                <a:ea typeface="メイリオ" panose="020B0604030504040204" pitchFamily="50" charset="-128"/>
              </a:rPr>
              <a:t>地域戦略による課題解決後の地域の姿を上位計画の将来像とすり合わせることで、</a:t>
            </a:r>
            <a:r>
              <a:rPr kumimoji="1" lang="ja-JP" altLang="en-US" sz="1270" b="1" u="sng" dirty="0">
                <a:solidFill>
                  <a:srgbClr val="009C89"/>
                </a:solidFill>
                <a:latin typeface="メイリオ" panose="020B0604030504040204" pitchFamily="50" charset="-128"/>
                <a:ea typeface="メイリオ" panose="020B0604030504040204" pitchFamily="50" charset="-128"/>
              </a:rPr>
              <a:t>地域計画全体の統一的で無理のない目標</a:t>
            </a:r>
            <a:r>
              <a:rPr kumimoji="1" lang="ja-JP" altLang="en-US" sz="1270" dirty="0">
                <a:solidFill>
                  <a:prstClr val="black"/>
                </a:solidFill>
                <a:latin typeface="メイリオ" panose="020B0604030504040204" pitchFamily="50" charset="-128"/>
                <a:ea typeface="メイリオ" panose="020B0604030504040204" pitchFamily="50" charset="-128"/>
              </a:rPr>
              <a:t>とする。</a:t>
            </a:r>
            <a:endParaRPr kumimoji="1" lang="en-US" altLang="ja-JP" sz="1270" dirty="0">
              <a:solidFill>
                <a:prstClr val="black"/>
              </a:solidFill>
              <a:latin typeface="メイリオ" panose="020B0604030504040204" pitchFamily="50" charset="-128"/>
              <a:ea typeface="メイリオ" panose="020B0604030504040204" pitchFamily="50" charset="-128"/>
            </a:endParaRPr>
          </a:p>
          <a:p>
            <a:pPr marL="404691" indent="-158420" defTabSz="829544" eaLnBrk="1" fontAlgn="auto" hangingPunct="1">
              <a:lnSpc>
                <a:spcPts val="2268"/>
              </a:lnSpc>
              <a:spcBef>
                <a:spcPts val="0"/>
              </a:spcBef>
              <a:spcAft>
                <a:spcPts val="0"/>
              </a:spcAft>
              <a:buFont typeface="Wingdings" panose="05000000000000000000" pitchFamily="2" charset="2"/>
              <a:buChar char="n"/>
              <a:defRPr/>
            </a:pPr>
            <a:r>
              <a:rPr kumimoji="1" lang="ja-JP" altLang="en-US" sz="1270" dirty="0">
                <a:solidFill>
                  <a:prstClr val="black"/>
                </a:solidFill>
                <a:latin typeface="メイリオ" panose="020B0604030504040204" pitchFamily="50" charset="-128"/>
                <a:ea typeface="メイリオ" panose="020B0604030504040204" pitchFamily="50" charset="-128"/>
              </a:rPr>
              <a:t>上位計画や最近の国等の動きを踏まえて目標施設定を支援する。</a:t>
            </a:r>
            <a:endParaRPr kumimoji="1" lang="en-US" altLang="ja-JP" sz="1270" dirty="0">
              <a:solidFill>
                <a:prstClr val="black"/>
              </a:solidFill>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48F4C4A8-0500-F126-7D6B-A0CB696813F6}"/>
              </a:ext>
            </a:extLst>
          </p:cNvPr>
          <p:cNvSpPr txBox="1"/>
          <p:nvPr/>
        </p:nvSpPr>
        <p:spPr>
          <a:xfrm>
            <a:off x="1977441" y="5753050"/>
            <a:ext cx="1563406" cy="259943"/>
          </a:xfrm>
          <a:prstGeom prst="rect">
            <a:avLst/>
          </a:prstGeom>
          <a:noFill/>
          <a:ln>
            <a:noFill/>
          </a:ln>
        </p:spPr>
        <p:txBody>
          <a:bodyPr wrap="square" rtlCol="0">
            <a:spAutoFit/>
          </a:bodyPr>
          <a:lstStyle/>
          <a:p>
            <a:pPr defTabSz="829544" eaLnBrk="1" fontAlgn="auto" hangingPunct="1">
              <a:spcBef>
                <a:spcPts val="0"/>
              </a:spcBef>
              <a:spcAft>
                <a:spcPts val="0"/>
              </a:spcAft>
            </a:pPr>
            <a:r>
              <a:rPr kumimoji="1" lang="ja-JP" altLang="en-US" sz="1089" b="1" dirty="0">
                <a:solidFill>
                  <a:prstClr val="black"/>
                </a:solidFill>
                <a:latin typeface="Meiryo UI"/>
                <a:ea typeface="Meiryo UI"/>
              </a:rPr>
              <a:t>将来像の設定例</a:t>
            </a:r>
            <a:endParaRPr kumimoji="1" lang="en-US" altLang="ja-JP" sz="1089" b="1" dirty="0">
              <a:solidFill>
                <a:prstClr val="black"/>
              </a:solidFill>
              <a:latin typeface="Meiryo UI"/>
              <a:ea typeface="Meiryo UI"/>
            </a:endParaRPr>
          </a:p>
        </p:txBody>
      </p:sp>
      <p:pic>
        <p:nvPicPr>
          <p:cNvPr id="7" name="図 6">
            <a:extLst>
              <a:ext uri="{FF2B5EF4-FFF2-40B4-BE49-F238E27FC236}">
                <a16:creationId xmlns:a16="http://schemas.microsoft.com/office/drawing/2014/main" id="{0CBD1BF4-571A-0DA0-5F52-914DB7D6D76F}"/>
              </a:ext>
            </a:extLst>
          </p:cNvPr>
          <p:cNvPicPr>
            <a:picLocks noChangeAspect="1"/>
          </p:cNvPicPr>
          <p:nvPr/>
        </p:nvPicPr>
        <p:blipFill>
          <a:blip r:embed="rId4"/>
          <a:stretch>
            <a:fillRect/>
          </a:stretch>
        </p:blipFill>
        <p:spPr>
          <a:xfrm>
            <a:off x="419570" y="2917341"/>
            <a:ext cx="4607195" cy="2755283"/>
          </a:xfrm>
          <a:prstGeom prst="rect">
            <a:avLst/>
          </a:prstGeom>
        </p:spPr>
      </p:pic>
      <p:sp>
        <p:nvSpPr>
          <p:cNvPr id="10" name="テキスト ボックス 9">
            <a:extLst>
              <a:ext uri="{FF2B5EF4-FFF2-40B4-BE49-F238E27FC236}">
                <a16:creationId xmlns:a16="http://schemas.microsoft.com/office/drawing/2014/main" id="{52A749A8-A312-1FBD-1AA5-0C22E2232825}"/>
              </a:ext>
            </a:extLst>
          </p:cNvPr>
          <p:cNvSpPr txBox="1"/>
          <p:nvPr/>
        </p:nvSpPr>
        <p:spPr>
          <a:xfrm>
            <a:off x="7047547" y="5845265"/>
            <a:ext cx="1563406" cy="259943"/>
          </a:xfrm>
          <a:prstGeom prst="rect">
            <a:avLst/>
          </a:prstGeom>
          <a:noFill/>
          <a:ln>
            <a:noFill/>
          </a:ln>
        </p:spPr>
        <p:txBody>
          <a:bodyPr wrap="square" rtlCol="0">
            <a:spAutoFit/>
          </a:bodyPr>
          <a:lstStyle/>
          <a:p>
            <a:pPr defTabSz="829544" eaLnBrk="1" fontAlgn="auto" hangingPunct="1">
              <a:spcBef>
                <a:spcPts val="0"/>
              </a:spcBef>
              <a:spcAft>
                <a:spcPts val="0"/>
              </a:spcAft>
            </a:pPr>
            <a:r>
              <a:rPr kumimoji="1" lang="ja-JP" altLang="en-US" sz="1089" b="1" dirty="0">
                <a:solidFill>
                  <a:prstClr val="black"/>
                </a:solidFill>
                <a:latin typeface="Meiryo UI"/>
                <a:ea typeface="Meiryo UI"/>
              </a:rPr>
              <a:t>将来像のイメージ図例</a:t>
            </a:r>
            <a:endParaRPr kumimoji="1" lang="en-US" altLang="ja-JP" sz="1089" b="1" dirty="0">
              <a:solidFill>
                <a:prstClr val="black"/>
              </a:solidFill>
              <a:latin typeface="Meiryo UI"/>
              <a:ea typeface="Meiryo UI"/>
            </a:endParaRPr>
          </a:p>
        </p:txBody>
      </p:sp>
      <p:sp>
        <p:nvSpPr>
          <p:cNvPr id="11" name="矢印: 右 10">
            <a:extLst>
              <a:ext uri="{FF2B5EF4-FFF2-40B4-BE49-F238E27FC236}">
                <a16:creationId xmlns:a16="http://schemas.microsoft.com/office/drawing/2014/main" id="{EF3112B1-8D24-AB0F-B876-F51992AAA628}"/>
              </a:ext>
            </a:extLst>
          </p:cNvPr>
          <p:cNvSpPr/>
          <p:nvPr/>
        </p:nvSpPr>
        <p:spPr>
          <a:xfrm>
            <a:off x="5925737" y="3431663"/>
            <a:ext cx="172818" cy="47525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29544" eaLnBrk="1" fontAlgn="auto" hangingPunct="1">
              <a:spcBef>
                <a:spcPts val="0"/>
              </a:spcBef>
              <a:spcAft>
                <a:spcPts val="0"/>
              </a:spcAft>
            </a:pPr>
            <a:endParaRPr kumimoji="1" lang="ja-JP" altLang="en-US" sz="1452" dirty="0">
              <a:solidFill>
                <a:prstClr val="black"/>
              </a:solidFill>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42F95220-6195-8179-03E2-C4BE32713EC5}"/>
              </a:ext>
            </a:extLst>
          </p:cNvPr>
          <p:cNvSpPr txBox="1"/>
          <p:nvPr/>
        </p:nvSpPr>
        <p:spPr>
          <a:xfrm>
            <a:off x="5282212" y="3021670"/>
            <a:ext cx="1082094" cy="483209"/>
          </a:xfrm>
          <a:prstGeom prst="rect">
            <a:avLst/>
          </a:prstGeom>
          <a:noFill/>
        </p:spPr>
        <p:txBody>
          <a:bodyPr wrap="square" rtlCol="0">
            <a:spAutoFit/>
          </a:bodyPr>
          <a:lstStyle/>
          <a:p>
            <a:pPr defTabSz="829544" eaLnBrk="1" fontAlgn="auto" hangingPunct="1">
              <a:spcBef>
                <a:spcPts val="0"/>
              </a:spcBef>
              <a:spcAft>
                <a:spcPts val="0"/>
              </a:spcAft>
            </a:pPr>
            <a:r>
              <a:rPr kumimoji="1" lang="ja-JP" altLang="en-US" sz="1270" dirty="0">
                <a:solidFill>
                  <a:prstClr val="black"/>
                </a:solidFill>
                <a:latin typeface="Meiryo UI"/>
                <a:ea typeface="Meiryo UI"/>
              </a:rPr>
              <a:t>総合戦略</a:t>
            </a:r>
            <a:r>
              <a:rPr kumimoji="1" lang="en-US" altLang="ja-JP" sz="1270" dirty="0">
                <a:solidFill>
                  <a:prstClr val="black"/>
                </a:solidFill>
                <a:latin typeface="Meiryo UI"/>
                <a:ea typeface="Meiryo UI"/>
              </a:rPr>
              <a:t>8</a:t>
            </a:r>
            <a:r>
              <a:rPr kumimoji="1" lang="ja-JP" altLang="en-US" sz="1270" dirty="0">
                <a:solidFill>
                  <a:prstClr val="black"/>
                </a:solidFill>
                <a:latin typeface="Meiryo UI"/>
                <a:ea typeface="Meiryo UI"/>
              </a:rPr>
              <a:t>つの柱と整合</a:t>
            </a:r>
          </a:p>
        </p:txBody>
      </p:sp>
      <p:sp>
        <p:nvSpPr>
          <p:cNvPr id="13" name="矢印: 右 12">
            <a:extLst>
              <a:ext uri="{FF2B5EF4-FFF2-40B4-BE49-F238E27FC236}">
                <a16:creationId xmlns:a16="http://schemas.microsoft.com/office/drawing/2014/main" id="{D2948115-3833-6F0F-4BAE-51C2BF523226}"/>
              </a:ext>
            </a:extLst>
          </p:cNvPr>
          <p:cNvSpPr/>
          <p:nvPr/>
        </p:nvSpPr>
        <p:spPr>
          <a:xfrm>
            <a:off x="5925737" y="4231337"/>
            <a:ext cx="172818" cy="47525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29544" eaLnBrk="1" fontAlgn="auto" hangingPunct="1">
              <a:spcBef>
                <a:spcPts val="0"/>
              </a:spcBef>
              <a:spcAft>
                <a:spcPts val="0"/>
              </a:spcAft>
            </a:pPr>
            <a:endParaRPr kumimoji="1" lang="ja-JP" altLang="en-US" sz="1452" dirty="0">
              <a:solidFill>
                <a:prstClr val="black"/>
              </a:solidFill>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6175E5DB-DAD3-A2B5-3956-E54929BC47C2}"/>
              </a:ext>
            </a:extLst>
          </p:cNvPr>
          <p:cNvSpPr txBox="1"/>
          <p:nvPr/>
        </p:nvSpPr>
        <p:spPr>
          <a:xfrm>
            <a:off x="4501170" y="4244347"/>
            <a:ext cx="1443001" cy="678647"/>
          </a:xfrm>
          <a:prstGeom prst="rect">
            <a:avLst/>
          </a:prstGeom>
          <a:noFill/>
        </p:spPr>
        <p:txBody>
          <a:bodyPr wrap="square" rtlCol="0">
            <a:spAutoFit/>
          </a:bodyPr>
          <a:lstStyle/>
          <a:p>
            <a:pPr defTabSz="829544" eaLnBrk="1" fontAlgn="auto" hangingPunct="1">
              <a:spcBef>
                <a:spcPts val="0"/>
              </a:spcBef>
              <a:spcAft>
                <a:spcPts val="0"/>
              </a:spcAft>
            </a:pPr>
            <a:r>
              <a:rPr kumimoji="1" lang="ja-JP" altLang="en-US" sz="1270" dirty="0">
                <a:solidFill>
                  <a:prstClr val="black"/>
                </a:solidFill>
                <a:latin typeface="Meiryo UI"/>
                <a:ea typeface="Meiryo UI"/>
              </a:rPr>
              <a:t>生物多様性・自然資本があることで柱が維持できる</a:t>
            </a:r>
          </a:p>
        </p:txBody>
      </p:sp>
      <p:grpSp>
        <p:nvGrpSpPr>
          <p:cNvPr id="34" name="グループ化 33">
            <a:extLst>
              <a:ext uri="{FF2B5EF4-FFF2-40B4-BE49-F238E27FC236}">
                <a16:creationId xmlns:a16="http://schemas.microsoft.com/office/drawing/2014/main" id="{15DB4CDB-7549-5527-661D-C1F9970DEEF2}"/>
              </a:ext>
            </a:extLst>
          </p:cNvPr>
          <p:cNvGrpSpPr/>
          <p:nvPr/>
        </p:nvGrpSpPr>
        <p:grpSpPr>
          <a:xfrm>
            <a:off x="6306554" y="3184117"/>
            <a:ext cx="268407" cy="1019829"/>
            <a:chOff x="6744252" y="4505757"/>
            <a:chExt cx="295869" cy="1124173"/>
          </a:xfrm>
        </p:grpSpPr>
        <p:sp>
          <p:nvSpPr>
            <p:cNvPr id="17" name="円柱 16">
              <a:extLst>
                <a:ext uri="{FF2B5EF4-FFF2-40B4-BE49-F238E27FC236}">
                  <a16:creationId xmlns:a16="http://schemas.microsoft.com/office/drawing/2014/main" id="{42AE7051-CBC6-9D1F-625E-783FD561E03D}"/>
                </a:ext>
              </a:extLst>
            </p:cNvPr>
            <p:cNvSpPr/>
            <p:nvPr/>
          </p:nvSpPr>
          <p:spPr>
            <a:xfrm>
              <a:off x="6763896" y="4505757"/>
              <a:ext cx="276225" cy="1119188"/>
            </a:xfrm>
            <a:prstGeom prst="can">
              <a:avLst/>
            </a:prstGeom>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ctr" defTabSz="829544" eaLnBrk="1" fontAlgn="auto" hangingPunct="1">
                <a:spcBef>
                  <a:spcPts val="0"/>
                </a:spcBef>
                <a:spcAft>
                  <a:spcPts val="0"/>
                </a:spcAft>
              </a:pPr>
              <a:endParaRPr kumimoji="1" lang="ja-JP" altLang="en-US" sz="1452" dirty="0">
                <a:solidFill>
                  <a:prstClr val="black"/>
                </a:solidFill>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674E4E49-BFD6-0531-1855-44F10582E1B9}"/>
                </a:ext>
              </a:extLst>
            </p:cNvPr>
            <p:cNvSpPr txBox="1"/>
            <p:nvPr/>
          </p:nvSpPr>
          <p:spPr>
            <a:xfrm>
              <a:off x="6744252" y="4595166"/>
              <a:ext cx="295869" cy="1034764"/>
            </a:xfrm>
            <a:prstGeom prst="rect">
              <a:avLst/>
            </a:prstGeom>
            <a:noFill/>
          </p:spPr>
          <p:txBody>
            <a:bodyPr vert="eaVert" wrap="none" rtlCol="0">
              <a:spAutoFit/>
            </a:bodyPr>
            <a:lstStyle/>
            <a:p>
              <a:pPr defTabSz="829544" eaLnBrk="1" fontAlgn="auto" hangingPunct="1">
                <a:spcBef>
                  <a:spcPts val="0"/>
                </a:spcBef>
                <a:spcAft>
                  <a:spcPts val="0"/>
                </a:spcAft>
              </a:pPr>
              <a:r>
                <a:rPr kumimoji="1" lang="ja-JP" altLang="en-US" sz="544" dirty="0">
                  <a:solidFill>
                    <a:prstClr val="black"/>
                  </a:solidFill>
                  <a:latin typeface="Meiryo UI"/>
                  <a:ea typeface="Meiryo UI"/>
                </a:rPr>
                <a:t>どじょっこ追いかけ遊ぶ村</a:t>
              </a:r>
            </a:p>
          </p:txBody>
        </p:sp>
      </p:grpSp>
      <p:grpSp>
        <p:nvGrpSpPr>
          <p:cNvPr id="33" name="グループ化 32">
            <a:extLst>
              <a:ext uri="{FF2B5EF4-FFF2-40B4-BE49-F238E27FC236}">
                <a16:creationId xmlns:a16="http://schemas.microsoft.com/office/drawing/2014/main" id="{A4D908E1-CB43-0AA8-28DF-657CB6A5676A}"/>
              </a:ext>
            </a:extLst>
          </p:cNvPr>
          <p:cNvGrpSpPr/>
          <p:nvPr/>
        </p:nvGrpSpPr>
        <p:grpSpPr>
          <a:xfrm>
            <a:off x="6642331" y="3110690"/>
            <a:ext cx="268407" cy="1015307"/>
            <a:chOff x="7070052" y="4405417"/>
            <a:chExt cx="295869" cy="1119188"/>
          </a:xfrm>
        </p:grpSpPr>
        <p:sp>
          <p:nvSpPr>
            <p:cNvPr id="19" name="円柱 18">
              <a:extLst>
                <a:ext uri="{FF2B5EF4-FFF2-40B4-BE49-F238E27FC236}">
                  <a16:creationId xmlns:a16="http://schemas.microsoft.com/office/drawing/2014/main" id="{9C35A5EC-E7EB-42EA-C6D4-D4D5D6C979F7}"/>
                </a:ext>
              </a:extLst>
            </p:cNvPr>
            <p:cNvSpPr/>
            <p:nvPr/>
          </p:nvSpPr>
          <p:spPr>
            <a:xfrm>
              <a:off x="7089696" y="4405417"/>
              <a:ext cx="276225" cy="1119188"/>
            </a:xfrm>
            <a:prstGeom prst="can">
              <a:avLst/>
            </a:prstGeom>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ctr" defTabSz="829544" eaLnBrk="1" fontAlgn="auto" hangingPunct="1">
                <a:spcBef>
                  <a:spcPts val="0"/>
                </a:spcBef>
                <a:spcAft>
                  <a:spcPts val="0"/>
                </a:spcAft>
              </a:pPr>
              <a:endParaRPr kumimoji="1" lang="ja-JP" altLang="en-US" sz="1452" dirty="0">
                <a:solidFill>
                  <a:prstClr val="black"/>
                </a:solidFill>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id="{0DFE8789-ACFC-59DC-B4F0-B6BC8D22E625}"/>
                </a:ext>
              </a:extLst>
            </p:cNvPr>
            <p:cNvSpPr txBox="1"/>
            <p:nvPr/>
          </p:nvSpPr>
          <p:spPr>
            <a:xfrm>
              <a:off x="7070052" y="4494826"/>
              <a:ext cx="295869" cy="879266"/>
            </a:xfrm>
            <a:prstGeom prst="rect">
              <a:avLst/>
            </a:prstGeom>
            <a:noFill/>
          </p:spPr>
          <p:txBody>
            <a:bodyPr vert="eaVert" wrap="none" rtlCol="0">
              <a:spAutoFit/>
            </a:bodyPr>
            <a:lstStyle/>
            <a:p>
              <a:pPr defTabSz="829544" eaLnBrk="1" fontAlgn="auto" hangingPunct="1">
                <a:spcBef>
                  <a:spcPts val="0"/>
                </a:spcBef>
                <a:spcAft>
                  <a:spcPts val="0"/>
                </a:spcAft>
              </a:pPr>
              <a:r>
                <a:rPr kumimoji="1" lang="ja-JP" altLang="en-US" sz="544" dirty="0">
                  <a:solidFill>
                    <a:prstClr val="black"/>
                  </a:solidFill>
                  <a:latin typeface="Meiryo UI"/>
                  <a:ea typeface="Meiryo UI"/>
                </a:rPr>
                <a:t>お月見泥棒が駆ける村</a:t>
              </a:r>
            </a:p>
          </p:txBody>
        </p:sp>
      </p:grpSp>
      <p:grpSp>
        <p:nvGrpSpPr>
          <p:cNvPr id="35" name="グループ化 34">
            <a:extLst>
              <a:ext uri="{FF2B5EF4-FFF2-40B4-BE49-F238E27FC236}">
                <a16:creationId xmlns:a16="http://schemas.microsoft.com/office/drawing/2014/main" id="{185C6A44-D643-2A8D-32A1-8D2C5B27C685}"/>
              </a:ext>
            </a:extLst>
          </p:cNvPr>
          <p:cNvGrpSpPr/>
          <p:nvPr/>
        </p:nvGrpSpPr>
        <p:grpSpPr>
          <a:xfrm>
            <a:off x="6941318" y="3037836"/>
            <a:ext cx="352148" cy="1015307"/>
            <a:chOff x="7425035" y="4325109"/>
            <a:chExt cx="388178" cy="1119188"/>
          </a:xfrm>
        </p:grpSpPr>
        <p:sp>
          <p:nvSpPr>
            <p:cNvPr id="21" name="円柱 20">
              <a:extLst>
                <a:ext uri="{FF2B5EF4-FFF2-40B4-BE49-F238E27FC236}">
                  <a16:creationId xmlns:a16="http://schemas.microsoft.com/office/drawing/2014/main" id="{7EBA3286-B191-C040-9B39-0C06B5983E54}"/>
                </a:ext>
              </a:extLst>
            </p:cNvPr>
            <p:cNvSpPr/>
            <p:nvPr/>
          </p:nvSpPr>
          <p:spPr>
            <a:xfrm>
              <a:off x="7494121" y="4325109"/>
              <a:ext cx="276225" cy="1119188"/>
            </a:xfrm>
            <a:prstGeom prst="can">
              <a:avLst/>
            </a:prstGeom>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ctr" defTabSz="829544" eaLnBrk="1" fontAlgn="auto" hangingPunct="1">
                <a:spcBef>
                  <a:spcPts val="0"/>
                </a:spcBef>
                <a:spcAft>
                  <a:spcPts val="0"/>
                </a:spcAft>
              </a:pPr>
              <a:endParaRPr kumimoji="1" lang="ja-JP" altLang="en-US" sz="1452" dirty="0">
                <a:solidFill>
                  <a:prstClr val="black"/>
                </a:solidFill>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F0257B78-F342-0352-E88E-8CC572819482}"/>
                </a:ext>
              </a:extLst>
            </p:cNvPr>
            <p:cNvSpPr txBox="1"/>
            <p:nvPr/>
          </p:nvSpPr>
          <p:spPr>
            <a:xfrm>
              <a:off x="7425035" y="4414518"/>
              <a:ext cx="388178" cy="957014"/>
            </a:xfrm>
            <a:prstGeom prst="rect">
              <a:avLst/>
            </a:prstGeom>
            <a:noFill/>
          </p:spPr>
          <p:txBody>
            <a:bodyPr vert="eaVert" wrap="none" rtlCol="0">
              <a:spAutoFit/>
            </a:bodyPr>
            <a:lstStyle/>
            <a:p>
              <a:pPr defTabSz="829544" eaLnBrk="1" fontAlgn="auto" hangingPunct="1">
                <a:spcBef>
                  <a:spcPts val="0"/>
                </a:spcBef>
                <a:spcAft>
                  <a:spcPts val="0"/>
                </a:spcAft>
              </a:pPr>
              <a:r>
                <a:rPr kumimoji="1" lang="ja-JP" altLang="en-US" sz="544" dirty="0">
                  <a:solidFill>
                    <a:prstClr val="black"/>
                  </a:solidFill>
                  <a:latin typeface="Meiryo UI"/>
                  <a:ea typeface="Meiryo UI"/>
                </a:rPr>
                <a:t>笑顔で集う</a:t>
              </a:r>
              <a:endParaRPr kumimoji="1" lang="en-US" altLang="ja-JP" sz="544" dirty="0">
                <a:solidFill>
                  <a:prstClr val="black"/>
                </a:solidFill>
                <a:latin typeface="Meiryo UI"/>
                <a:ea typeface="Meiryo UI"/>
              </a:endParaRPr>
            </a:p>
            <a:p>
              <a:pPr defTabSz="829544" eaLnBrk="1" fontAlgn="auto" hangingPunct="1">
                <a:spcBef>
                  <a:spcPts val="0"/>
                </a:spcBef>
                <a:spcAft>
                  <a:spcPts val="0"/>
                </a:spcAft>
              </a:pPr>
              <a:r>
                <a:rPr kumimoji="1" lang="ja-JP" altLang="en-US" sz="544" dirty="0">
                  <a:solidFill>
                    <a:prstClr val="black"/>
                  </a:solidFill>
                  <a:latin typeface="Meiryo UI"/>
                  <a:ea typeface="Meiryo UI"/>
                </a:rPr>
                <a:t>　　　　来い来い憩い場</a:t>
              </a:r>
            </a:p>
          </p:txBody>
        </p:sp>
      </p:grpSp>
      <p:grpSp>
        <p:nvGrpSpPr>
          <p:cNvPr id="36" name="グループ化 35">
            <a:extLst>
              <a:ext uri="{FF2B5EF4-FFF2-40B4-BE49-F238E27FC236}">
                <a16:creationId xmlns:a16="http://schemas.microsoft.com/office/drawing/2014/main" id="{A5B5B477-3042-F422-0943-7B366E943F62}"/>
              </a:ext>
            </a:extLst>
          </p:cNvPr>
          <p:cNvGrpSpPr/>
          <p:nvPr/>
        </p:nvGrpSpPr>
        <p:grpSpPr>
          <a:xfrm>
            <a:off x="7283866" y="3030316"/>
            <a:ext cx="352148" cy="1015307"/>
            <a:chOff x="7802630" y="4323170"/>
            <a:chExt cx="388178" cy="1119188"/>
          </a:xfrm>
        </p:grpSpPr>
        <p:sp>
          <p:nvSpPr>
            <p:cNvPr id="23" name="円柱 22">
              <a:extLst>
                <a:ext uri="{FF2B5EF4-FFF2-40B4-BE49-F238E27FC236}">
                  <a16:creationId xmlns:a16="http://schemas.microsoft.com/office/drawing/2014/main" id="{BFCEE711-B806-A262-0BA6-24CF1DD8A540}"/>
                </a:ext>
              </a:extLst>
            </p:cNvPr>
            <p:cNvSpPr/>
            <p:nvPr/>
          </p:nvSpPr>
          <p:spPr>
            <a:xfrm>
              <a:off x="7881242" y="4323170"/>
              <a:ext cx="276225" cy="1119188"/>
            </a:xfrm>
            <a:prstGeom prst="can">
              <a:avLst/>
            </a:prstGeom>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ctr" defTabSz="829544" eaLnBrk="1" fontAlgn="auto" hangingPunct="1">
                <a:spcBef>
                  <a:spcPts val="0"/>
                </a:spcBef>
                <a:spcAft>
                  <a:spcPts val="0"/>
                </a:spcAft>
              </a:pPr>
              <a:endParaRPr kumimoji="1" lang="ja-JP" altLang="en-US" sz="1452" dirty="0">
                <a:solidFill>
                  <a:prstClr val="black"/>
                </a:solidFill>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C951B761-D82B-BF45-ADB5-98C444408276}"/>
                </a:ext>
              </a:extLst>
            </p:cNvPr>
            <p:cNvSpPr txBox="1"/>
            <p:nvPr/>
          </p:nvSpPr>
          <p:spPr>
            <a:xfrm>
              <a:off x="7802630" y="4412579"/>
              <a:ext cx="388178" cy="957014"/>
            </a:xfrm>
            <a:prstGeom prst="rect">
              <a:avLst/>
            </a:prstGeom>
            <a:noFill/>
          </p:spPr>
          <p:txBody>
            <a:bodyPr vert="eaVert" wrap="none" rtlCol="0">
              <a:spAutoFit/>
            </a:bodyPr>
            <a:lstStyle/>
            <a:p>
              <a:pPr defTabSz="829544" eaLnBrk="1" fontAlgn="auto" hangingPunct="1">
                <a:spcBef>
                  <a:spcPts val="0"/>
                </a:spcBef>
                <a:spcAft>
                  <a:spcPts val="0"/>
                </a:spcAft>
              </a:pPr>
              <a:r>
                <a:rPr kumimoji="1" lang="ja-JP" altLang="en-US" sz="544" dirty="0">
                  <a:solidFill>
                    <a:prstClr val="black"/>
                  </a:solidFill>
                  <a:latin typeface="Meiryo UI"/>
                  <a:ea typeface="Meiryo UI"/>
                </a:rPr>
                <a:t>給食ミイルキットで</a:t>
              </a:r>
              <a:endParaRPr kumimoji="1" lang="en-US" altLang="ja-JP" sz="544" dirty="0">
                <a:solidFill>
                  <a:prstClr val="black"/>
                </a:solidFill>
                <a:latin typeface="Meiryo UI"/>
                <a:ea typeface="Meiryo UI"/>
              </a:endParaRPr>
            </a:p>
            <a:p>
              <a:pPr defTabSz="829544" eaLnBrk="1" fontAlgn="auto" hangingPunct="1">
                <a:spcBef>
                  <a:spcPts val="0"/>
                </a:spcBef>
                <a:spcAft>
                  <a:spcPts val="0"/>
                </a:spcAft>
              </a:pPr>
              <a:r>
                <a:rPr kumimoji="1" lang="ja-JP" altLang="en-US" sz="544" dirty="0">
                  <a:solidFill>
                    <a:prstClr val="black"/>
                  </a:solidFill>
                  <a:latin typeface="Meiryo UI"/>
                  <a:ea typeface="Meiryo UI"/>
                </a:rPr>
                <a:t>　　　　　　　村おこし</a:t>
              </a:r>
            </a:p>
          </p:txBody>
        </p:sp>
      </p:grpSp>
      <p:grpSp>
        <p:nvGrpSpPr>
          <p:cNvPr id="37" name="グループ化 36">
            <a:extLst>
              <a:ext uri="{FF2B5EF4-FFF2-40B4-BE49-F238E27FC236}">
                <a16:creationId xmlns:a16="http://schemas.microsoft.com/office/drawing/2014/main" id="{0C46204B-33DE-8F41-B822-322E711463CE}"/>
              </a:ext>
            </a:extLst>
          </p:cNvPr>
          <p:cNvGrpSpPr/>
          <p:nvPr/>
        </p:nvGrpSpPr>
        <p:grpSpPr>
          <a:xfrm>
            <a:off x="7695047" y="3030316"/>
            <a:ext cx="268407" cy="1015307"/>
            <a:chOff x="8255895" y="4323170"/>
            <a:chExt cx="295869" cy="1119188"/>
          </a:xfrm>
        </p:grpSpPr>
        <p:sp>
          <p:nvSpPr>
            <p:cNvPr id="25" name="円柱 24">
              <a:extLst>
                <a:ext uri="{FF2B5EF4-FFF2-40B4-BE49-F238E27FC236}">
                  <a16:creationId xmlns:a16="http://schemas.microsoft.com/office/drawing/2014/main" id="{F6DDAB6B-69C4-245F-878F-7E75011C6BCD}"/>
                </a:ext>
              </a:extLst>
            </p:cNvPr>
            <p:cNvSpPr/>
            <p:nvPr/>
          </p:nvSpPr>
          <p:spPr>
            <a:xfrm>
              <a:off x="8267916" y="4323170"/>
              <a:ext cx="276225" cy="1119188"/>
            </a:xfrm>
            <a:prstGeom prst="can">
              <a:avLst/>
            </a:prstGeom>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ctr" defTabSz="829544" eaLnBrk="1" fontAlgn="auto" hangingPunct="1">
                <a:spcBef>
                  <a:spcPts val="0"/>
                </a:spcBef>
                <a:spcAft>
                  <a:spcPts val="0"/>
                </a:spcAft>
              </a:pPr>
              <a:endParaRPr kumimoji="1" lang="ja-JP" altLang="en-US" sz="1452" dirty="0">
                <a:solidFill>
                  <a:prstClr val="black"/>
                </a:solidFill>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A615CCD5-8D2F-8C2F-2A48-842AB2326EAB}"/>
                </a:ext>
              </a:extLst>
            </p:cNvPr>
            <p:cNvSpPr txBox="1"/>
            <p:nvPr/>
          </p:nvSpPr>
          <p:spPr>
            <a:xfrm>
              <a:off x="8255895" y="4405971"/>
              <a:ext cx="295869" cy="879266"/>
            </a:xfrm>
            <a:prstGeom prst="rect">
              <a:avLst/>
            </a:prstGeom>
            <a:noFill/>
          </p:spPr>
          <p:txBody>
            <a:bodyPr vert="eaVert" wrap="none" rtlCol="0">
              <a:spAutoFit/>
            </a:bodyPr>
            <a:lstStyle/>
            <a:p>
              <a:pPr defTabSz="829544" eaLnBrk="1" fontAlgn="auto" hangingPunct="1">
                <a:spcBef>
                  <a:spcPts val="0"/>
                </a:spcBef>
                <a:spcAft>
                  <a:spcPts val="0"/>
                </a:spcAft>
              </a:pPr>
              <a:r>
                <a:rPr kumimoji="1" lang="ja-JP" altLang="en-US" sz="544" dirty="0">
                  <a:solidFill>
                    <a:prstClr val="black"/>
                  </a:solidFill>
                  <a:latin typeface="Meiryo UI"/>
                  <a:ea typeface="Meiryo UI"/>
                </a:rPr>
                <a:t>ようこそさめがわ村へ</a:t>
              </a:r>
            </a:p>
          </p:txBody>
        </p:sp>
      </p:grpSp>
      <p:grpSp>
        <p:nvGrpSpPr>
          <p:cNvPr id="38" name="グループ化 37">
            <a:extLst>
              <a:ext uri="{FF2B5EF4-FFF2-40B4-BE49-F238E27FC236}">
                <a16:creationId xmlns:a16="http://schemas.microsoft.com/office/drawing/2014/main" id="{ED3CDF45-3677-BD3B-D261-43A06E71727B}"/>
              </a:ext>
            </a:extLst>
          </p:cNvPr>
          <p:cNvGrpSpPr/>
          <p:nvPr/>
        </p:nvGrpSpPr>
        <p:grpSpPr>
          <a:xfrm>
            <a:off x="8034871" y="3037488"/>
            <a:ext cx="268407" cy="1015307"/>
            <a:chOff x="8630488" y="4331076"/>
            <a:chExt cx="295869" cy="1119188"/>
          </a:xfrm>
        </p:grpSpPr>
        <p:sp>
          <p:nvSpPr>
            <p:cNvPr id="27" name="円柱 26">
              <a:extLst>
                <a:ext uri="{FF2B5EF4-FFF2-40B4-BE49-F238E27FC236}">
                  <a16:creationId xmlns:a16="http://schemas.microsoft.com/office/drawing/2014/main" id="{D3DF417A-4FFF-206D-7192-36CB3258DCC7}"/>
                </a:ext>
              </a:extLst>
            </p:cNvPr>
            <p:cNvSpPr/>
            <p:nvPr/>
          </p:nvSpPr>
          <p:spPr>
            <a:xfrm>
              <a:off x="8642509" y="4331076"/>
              <a:ext cx="276225" cy="1119188"/>
            </a:xfrm>
            <a:prstGeom prst="can">
              <a:avLst/>
            </a:prstGeom>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ctr" defTabSz="829544" eaLnBrk="1" fontAlgn="auto" hangingPunct="1">
                <a:spcBef>
                  <a:spcPts val="0"/>
                </a:spcBef>
                <a:spcAft>
                  <a:spcPts val="0"/>
                </a:spcAft>
              </a:pPr>
              <a:endParaRPr kumimoji="1" lang="ja-JP" altLang="en-US" sz="1452" dirty="0">
                <a:solidFill>
                  <a:prstClr val="black"/>
                </a:solidFill>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780C5215-7911-37BE-40BB-1AA12E577AC0}"/>
                </a:ext>
              </a:extLst>
            </p:cNvPr>
            <p:cNvSpPr txBox="1"/>
            <p:nvPr/>
          </p:nvSpPr>
          <p:spPr>
            <a:xfrm>
              <a:off x="8630488" y="4413877"/>
              <a:ext cx="295869" cy="568272"/>
            </a:xfrm>
            <a:prstGeom prst="rect">
              <a:avLst/>
            </a:prstGeom>
            <a:noFill/>
          </p:spPr>
          <p:txBody>
            <a:bodyPr vert="eaVert" wrap="none" rtlCol="0">
              <a:spAutoFit/>
            </a:bodyPr>
            <a:lstStyle/>
            <a:p>
              <a:pPr defTabSz="829544" eaLnBrk="1" fontAlgn="auto" hangingPunct="1">
                <a:spcBef>
                  <a:spcPts val="0"/>
                </a:spcBef>
                <a:spcAft>
                  <a:spcPts val="0"/>
                </a:spcAft>
              </a:pPr>
              <a:r>
                <a:rPr kumimoji="1" lang="ja-JP" altLang="en-US" sz="544" dirty="0">
                  <a:solidFill>
                    <a:prstClr val="black"/>
                  </a:solidFill>
                  <a:latin typeface="Meiryo UI"/>
                  <a:ea typeface="Meiryo UI"/>
                </a:rPr>
                <a:t>学び舎カフェ</a:t>
              </a:r>
            </a:p>
          </p:txBody>
        </p:sp>
      </p:grpSp>
      <p:grpSp>
        <p:nvGrpSpPr>
          <p:cNvPr id="39" name="グループ化 38">
            <a:extLst>
              <a:ext uri="{FF2B5EF4-FFF2-40B4-BE49-F238E27FC236}">
                <a16:creationId xmlns:a16="http://schemas.microsoft.com/office/drawing/2014/main" id="{3694E9A2-296A-5506-9B32-04C81D51B458}"/>
              </a:ext>
            </a:extLst>
          </p:cNvPr>
          <p:cNvGrpSpPr/>
          <p:nvPr/>
        </p:nvGrpSpPr>
        <p:grpSpPr>
          <a:xfrm>
            <a:off x="8413874" y="3109002"/>
            <a:ext cx="268407" cy="1015307"/>
            <a:chOff x="9048269" y="4403557"/>
            <a:chExt cx="295869" cy="1119188"/>
          </a:xfrm>
        </p:grpSpPr>
        <p:sp>
          <p:nvSpPr>
            <p:cNvPr id="29" name="円柱 28">
              <a:extLst>
                <a:ext uri="{FF2B5EF4-FFF2-40B4-BE49-F238E27FC236}">
                  <a16:creationId xmlns:a16="http://schemas.microsoft.com/office/drawing/2014/main" id="{7A5B4F68-32B4-6233-AF98-82811B51DFE7}"/>
                </a:ext>
              </a:extLst>
            </p:cNvPr>
            <p:cNvSpPr/>
            <p:nvPr/>
          </p:nvSpPr>
          <p:spPr>
            <a:xfrm>
              <a:off x="9060290" y="4403557"/>
              <a:ext cx="276225" cy="1119188"/>
            </a:xfrm>
            <a:prstGeom prst="can">
              <a:avLst/>
            </a:prstGeom>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ctr" defTabSz="829544" eaLnBrk="1" fontAlgn="auto" hangingPunct="1">
                <a:spcBef>
                  <a:spcPts val="0"/>
                </a:spcBef>
                <a:spcAft>
                  <a:spcPts val="0"/>
                </a:spcAft>
              </a:pPr>
              <a:endParaRPr kumimoji="1" lang="ja-JP" altLang="en-US" sz="1452" dirty="0">
                <a:solidFill>
                  <a:prstClr val="black"/>
                </a:solidFill>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21D54E7D-2B2A-135C-C36F-FE39E6E6EB1B}"/>
                </a:ext>
              </a:extLst>
            </p:cNvPr>
            <p:cNvSpPr txBox="1"/>
            <p:nvPr/>
          </p:nvSpPr>
          <p:spPr>
            <a:xfrm>
              <a:off x="9048269" y="4486358"/>
              <a:ext cx="295869" cy="879266"/>
            </a:xfrm>
            <a:prstGeom prst="rect">
              <a:avLst/>
            </a:prstGeom>
            <a:noFill/>
          </p:spPr>
          <p:txBody>
            <a:bodyPr vert="eaVert" wrap="none" rtlCol="0">
              <a:spAutoFit/>
            </a:bodyPr>
            <a:lstStyle/>
            <a:p>
              <a:pPr defTabSz="829544" eaLnBrk="1" fontAlgn="auto" hangingPunct="1">
                <a:spcBef>
                  <a:spcPts val="0"/>
                </a:spcBef>
                <a:spcAft>
                  <a:spcPts val="0"/>
                </a:spcAft>
              </a:pPr>
              <a:r>
                <a:rPr kumimoji="1" lang="ja-JP" altLang="en-US" sz="544" dirty="0">
                  <a:solidFill>
                    <a:prstClr val="black"/>
                  </a:solidFill>
                  <a:latin typeface="Meiryo UI"/>
                  <a:ea typeface="Meiryo UI"/>
                </a:rPr>
                <a:t>お互い様の「結」の村</a:t>
              </a:r>
            </a:p>
          </p:txBody>
        </p:sp>
      </p:grpSp>
      <p:grpSp>
        <p:nvGrpSpPr>
          <p:cNvPr id="40" name="グループ化 39">
            <a:extLst>
              <a:ext uri="{FF2B5EF4-FFF2-40B4-BE49-F238E27FC236}">
                <a16:creationId xmlns:a16="http://schemas.microsoft.com/office/drawing/2014/main" id="{02E93B19-F10F-1B0D-B5AF-390331E3E65A}"/>
              </a:ext>
            </a:extLst>
          </p:cNvPr>
          <p:cNvGrpSpPr/>
          <p:nvPr/>
        </p:nvGrpSpPr>
        <p:grpSpPr>
          <a:xfrm>
            <a:off x="8716421" y="3161634"/>
            <a:ext cx="352148" cy="1015307"/>
            <a:chOff x="9385476" y="4511803"/>
            <a:chExt cx="388178" cy="1119188"/>
          </a:xfrm>
        </p:grpSpPr>
        <p:sp>
          <p:nvSpPr>
            <p:cNvPr id="31" name="円柱 30">
              <a:extLst>
                <a:ext uri="{FF2B5EF4-FFF2-40B4-BE49-F238E27FC236}">
                  <a16:creationId xmlns:a16="http://schemas.microsoft.com/office/drawing/2014/main" id="{30B12A07-60FF-C02A-D38B-4A4C42BA6886}"/>
                </a:ext>
              </a:extLst>
            </p:cNvPr>
            <p:cNvSpPr/>
            <p:nvPr/>
          </p:nvSpPr>
          <p:spPr>
            <a:xfrm>
              <a:off x="9456465" y="4511803"/>
              <a:ext cx="276225" cy="1119188"/>
            </a:xfrm>
            <a:prstGeom prst="can">
              <a:avLst/>
            </a:prstGeom>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ctr" defTabSz="829544" eaLnBrk="1" fontAlgn="auto" hangingPunct="1">
                <a:spcBef>
                  <a:spcPts val="0"/>
                </a:spcBef>
                <a:spcAft>
                  <a:spcPts val="0"/>
                </a:spcAft>
              </a:pPr>
              <a:endParaRPr kumimoji="1" lang="ja-JP" altLang="en-US" sz="1452" dirty="0">
                <a:solidFill>
                  <a:prstClr val="black"/>
                </a:solidFill>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270A4AB1-8706-B772-A2A2-F14D2466113B}"/>
                </a:ext>
              </a:extLst>
            </p:cNvPr>
            <p:cNvSpPr txBox="1"/>
            <p:nvPr/>
          </p:nvSpPr>
          <p:spPr>
            <a:xfrm>
              <a:off x="9385476" y="4594604"/>
              <a:ext cx="388178" cy="879266"/>
            </a:xfrm>
            <a:prstGeom prst="rect">
              <a:avLst/>
            </a:prstGeom>
            <a:noFill/>
          </p:spPr>
          <p:txBody>
            <a:bodyPr vert="eaVert" wrap="none" rtlCol="0">
              <a:spAutoFit/>
            </a:bodyPr>
            <a:lstStyle/>
            <a:p>
              <a:pPr defTabSz="829544" eaLnBrk="1" fontAlgn="auto" hangingPunct="1">
                <a:spcBef>
                  <a:spcPts val="0"/>
                </a:spcBef>
                <a:spcAft>
                  <a:spcPts val="0"/>
                </a:spcAft>
              </a:pPr>
              <a:r>
                <a:rPr kumimoji="1" lang="ja-JP" altLang="en-US" sz="544" dirty="0">
                  <a:solidFill>
                    <a:prstClr val="black"/>
                  </a:solidFill>
                  <a:latin typeface="Meiryo UI"/>
                  <a:ea typeface="Meiryo UI"/>
                </a:rPr>
                <a:t>里山の景観を維持する</a:t>
              </a:r>
              <a:endParaRPr kumimoji="1" lang="en-US" altLang="ja-JP" sz="544" dirty="0">
                <a:solidFill>
                  <a:prstClr val="black"/>
                </a:solidFill>
                <a:latin typeface="Meiryo UI"/>
                <a:ea typeface="Meiryo UI"/>
              </a:endParaRPr>
            </a:p>
            <a:p>
              <a:pPr defTabSz="829544" eaLnBrk="1" fontAlgn="auto" hangingPunct="1">
                <a:spcBef>
                  <a:spcPts val="0"/>
                </a:spcBef>
                <a:spcAft>
                  <a:spcPts val="0"/>
                </a:spcAft>
              </a:pPr>
              <a:r>
                <a:rPr kumimoji="1" lang="ja-JP" altLang="en-US" sz="544" dirty="0">
                  <a:solidFill>
                    <a:prstClr val="black"/>
                  </a:solidFill>
                  <a:latin typeface="Meiryo UI"/>
                  <a:ea typeface="Meiryo UI"/>
                </a:rPr>
                <a:t>　　　　美化の村</a:t>
              </a:r>
            </a:p>
          </p:txBody>
        </p:sp>
      </p:grpSp>
    </p:spTree>
    <p:extLst>
      <p:ext uri="{BB962C8B-B14F-4D97-AF65-F5344CB8AC3E}">
        <p14:creationId xmlns:p14="http://schemas.microsoft.com/office/powerpoint/2010/main" val="2129784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B5B6F-AB1B-E7EE-2BFE-2C8C88387213}"/>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F26309F-2208-12ED-5EBC-1E1523C229FF}"/>
              </a:ext>
            </a:extLst>
          </p:cNvPr>
          <p:cNvSpPr txBox="1"/>
          <p:nvPr/>
        </p:nvSpPr>
        <p:spPr>
          <a:xfrm>
            <a:off x="242058" y="234968"/>
            <a:ext cx="8649036" cy="434606"/>
          </a:xfrm>
          <a:prstGeom prst="rect">
            <a:avLst/>
          </a:prstGeom>
          <a:noFill/>
        </p:spPr>
        <p:txBody>
          <a:bodyPr wrap="square" rtlCol="0">
            <a:spAutoFit/>
          </a:bodyPr>
          <a:lstStyle/>
          <a:p>
            <a:pPr algn="ctr" defTabSz="839631" eaLnBrk="1" fontAlgn="auto" hangingPunct="1">
              <a:spcBef>
                <a:spcPts val="0"/>
              </a:spcBef>
              <a:spcAft>
                <a:spcPts val="0"/>
              </a:spcAft>
              <a:defRPr/>
            </a:pPr>
            <a:r>
              <a:rPr kumimoji="1" lang="ja-JP" altLang="en-US" sz="2224" b="1" dirty="0">
                <a:solidFill>
                  <a:prstClr val="white"/>
                </a:solidFill>
                <a:latin typeface="Meiryo" panose="020B0604030504040204" pitchFamily="34" charset="-128"/>
                <a:ea typeface="Meiryo" panose="020B0604030504040204" pitchFamily="34" charset="-128"/>
              </a:rPr>
              <a:t>技術的支援の具体イメージ</a:t>
            </a:r>
          </a:p>
        </p:txBody>
      </p:sp>
      <p:sp>
        <p:nvSpPr>
          <p:cNvPr id="7" name="正方形/長方形 6">
            <a:extLst>
              <a:ext uri="{FF2B5EF4-FFF2-40B4-BE49-F238E27FC236}">
                <a16:creationId xmlns:a16="http://schemas.microsoft.com/office/drawing/2014/main" id="{F169969E-9B7E-FC2D-ECAC-E0C63B082B99}"/>
              </a:ext>
            </a:extLst>
          </p:cNvPr>
          <p:cNvSpPr/>
          <p:nvPr/>
        </p:nvSpPr>
        <p:spPr>
          <a:xfrm>
            <a:off x="578541" y="1125633"/>
            <a:ext cx="8643614" cy="1626510"/>
          </a:xfrm>
          <a:prstGeom prst="rect">
            <a:avLst/>
          </a:prstGeom>
          <a:solidFill>
            <a:sysClr val="window" lastClr="FFFFFF"/>
          </a:solidFill>
          <a:ln w="12700" cap="flat" cmpd="sng" algn="ctr">
            <a:noFill/>
            <a:prstDash val="dash"/>
            <a:miter lim="800000"/>
          </a:ln>
          <a:effectLst/>
        </p:spPr>
        <p:txBody>
          <a:bodyPr wrap="square" lIns="75253" tIns="37626" rIns="75253" bIns="37626" anchor="t">
            <a:noAutofit/>
          </a:bodyPr>
          <a:lstStyle/>
          <a:p>
            <a:pPr defTabSz="829544" eaLnBrk="1" fontAlgn="auto" hangingPunct="1">
              <a:lnSpc>
                <a:spcPts val="2268"/>
              </a:lnSpc>
              <a:spcBef>
                <a:spcPts val="0"/>
              </a:spcBef>
              <a:spcAft>
                <a:spcPts val="0"/>
              </a:spcAft>
              <a:defRPr/>
            </a:pPr>
            <a:r>
              <a:rPr kumimoji="1" lang="ja-JP" altLang="en-US" sz="1452" b="1" dirty="0">
                <a:solidFill>
                  <a:srgbClr val="009C89"/>
                </a:solidFill>
                <a:latin typeface="メイリオ" panose="020B0604030504040204" pitchFamily="50" charset="-128"/>
                <a:ea typeface="メイリオ" panose="020B0604030504040204" pitchFamily="50" charset="-128"/>
              </a:rPr>
              <a:t>ロジックモデルは、施策が課題解決に貢献するプロセスを論理的に説明する重要なツール。</a:t>
            </a:r>
            <a:endParaRPr kumimoji="1" lang="en-US" altLang="ja-JP" sz="1452" b="1" dirty="0">
              <a:solidFill>
                <a:srgbClr val="009C89"/>
              </a:solidFill>
              <a:latin typeface="メイリオ" panose="020B0604030504040204" pitchFamily="50" charset="-128"/>
              <a:ea typeface="メイリオ" panose="020B0604030504040204" pitchFamily="50" charset="-128"/>
            </a:endParaRPr>
          </a:p>
          <a:p>
            <a:pPr marL="246271" indent="-116655" defTabSz="829544" eaLnBrk="1" fontAlgn="auto" hangingPunct="1">
              <a:lnSpc>
                <a:spcPts val="2268"/>
              </a:lnSpc>
              <a:spcBef>
                <a:spcPts val="0"/>
              </a:spcBef>
              <a:spcAft>
                <a:spcPts val="0"/>
              </a:spcAft>
              <a:buFont typeface="Wingdings" panose="05000000000000000000" pitchFamily="2" charset="2"/>
              <a:buChar char="n"/>
              <a:defRPr/>
            </a:pPr>
            <a:r>
              <a:rPr lang="ja-JP" altLang="en-US" sz="1200" dirty="0">
                <a:latin typeface="メイリオ" panose="020B0604030504040204" pitchFamily="50" charset="-128"/>
                <a:ea typeface="メイリオ" panose="020B0604030504040204" pitchFamily="50" charset="-128"/>
              </a:rPr>
              <a:t>目標達成に向け一体となった地域活動のため、</a:t>
            </a:r>
            <a:r>
              <a:rPr lang="ja-JP" altLang="en-US" sz="1200" b="1" u="sng" dirty="0">
                <a:solidFill>
                  <a:schemeClr val="tx2"/>
                </a:solidFill>
                <a:latin typeface="メイリオ" panose="020B0604030504040204" pitchFamily="50" charset="-128"/>
                <a:ea typeface="メイリオ" panose="020B0604030504040204" pitchFamily="50" charset="-128"/>
              </a:rPr>
              <a:t>ロジックモデルに基づいて協働作業の必要性を説明</a:t>
            </a:r>
            <a:r>
              <a:rPr lang="ja-JP" altLang="en-US" sz="1200" dirty="0">
                <a:latin typeface="メイリオ" panose="020B0604030504040204" pitchFamily="50" charset="-128"/>
                <a:ea typeface="メイリオ" panose="020B0604030504040204" pitchFamily="50" charset="-128"/>
              </a:rPr>
              <a:t>することが有効であり、施策～アウトカムまでの整理を支援。地域独自のストーリー作りにもつながる。</a:t>
            </a:r>
            <a:endParaRPr lang="en-US" altLang="ja-JP" sz="1200" dirty="0">
              <a:latin typeface="メイリオ" panose="020B0604030504040204" pitchFamily="50" charset="-128"/>
              <a:ea typeface="メイリオ" panose="020B0604030504040204" pitchFamily="50" charset="-128"/>
            </a:endParaRPr>
          </a:p>
          <a:p>
            <a:pPr marL="271463" indent="-96838">
              <a:lnSpc>
                <a:spcPts val="2500"/>
              </a:lnSpc>
              <a:buFont typeface="Wingdings" panose="05000000000000000000" pitchFamily="2" charset="2"/>
              <a:buChar char="n"/>
              <a:defRPr/>
            </a:pPr>
            <a:r>
              <a:rPr lang="ja-JP" altLang="en-US" sz="1200" b="1" u="sng" dirty="0">
                <a:solidFill>
                  <a:schemeClr val="tx2"/>
                </a:solidFill>
                <a:latin typeface="メイリオ" panose="020B0604030504040204" pitchFamily="50" charset="-128"/>
                <a:ea typeface="メイリオ" panose="020B0604030504040204" pitchFamily="50" charset="-128"/>
              </a:rPr>
              <a:t>ロジックモデルに沿った目標・指標の設定を支援し、効果を測定できる施策体系を提案。</a:t>
            </a:r>
            <a:endParaRPr lang="en-US" altLang="ja-JP" sz="1200" dirty="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64651471-22EF-3F6D-60AD-88066502529B}"/>
              </a:ext>
            </a:extLst>
          </p:cNvPr>
          <p:cNvSpPr txBox="1"/>
          <p:nvPr/>
        </p:nvSpPr>
        <p:spPr>
          <a:xfrm>
            <a:off x="477507" y="728618"/>
            <a:ext cx="7170553" cy="343620"/>
          </a:xfrm>
          <a:prstGeom prst="rect">
            <a:avLst/>
          </a:prstGeom>
          <a:noFill/>
        </p:spPr>
        <p:txBody>
          <a:bodyPr wrap="none" rtlCol="0">
            <a:spAutoFit/>
          </a:bodyPr>
          <a:lstStyle/>
          <a:p>
            <a:pPr defTabSz="829544" eaLnBrk="1" fontAlgn="auto" hangingPunct="1">
              <a:spcBef>
                <a:spcPts val="0"/>
              </a:spcBef>
              <a:spcAft>
                <a:spcPts val="0"/>
              </a:spcAft>
            </a:pPr>
            <a:r>
              <a:rPr kumimoji="1" lang="en-US" altLang="ja-JP" sz="1633" b="1" dirty="0">
                <a:solidFill>
                  <a:prstClr val="black"/>
                </a:solidFill>
                <a:latin typeface="Meiryo UI"/>
                <a:ea typeface="Meiryo UI"/>
              </a:rPr>
              <a:t>【</a:t>
            </a:r>
            <a:r>
              <a:rPr kumimoji="1" lang="ja-JP" altLang="en-US" sz="1633" b="1" dirty="0">
                <a:solidFill>
                  <a:prstClr val="black"/>
                </a:solidFill>
                <a:latin typeface="Meiryo UI"/>
                <a:ea typeface="Meiryo UI"/>
              </a:rPr>
              <a:t>ステップ</a:t>
            </a:r>
            <a:r>
              <a:rPr kumimoji="1" lang="en-US" altLang="ja-JP" sz="1633" b="1" dirty="0">
                <a:solidFill>
                  <a:prstClr val="black"/>
                </a:solidFill>
                <a:latin typeface="Meiryo UI"/>
                <a:ea typeface="Meiryo UI"/>
              </a:rPr>
              <a:t>4</a:t>
            </a:r>
            <a:r>
              <a:rPr kumimoji="1" lang="ja-JP" altLang="en-US" sz="1633" b="1" dirty="0">
                <a:solidFill>
                  <a:prstClr val="black"/>
                </a:solidFill>
                <a:latin typeface="Meiryo UI"/>
                <a:ea typeface="Meiryo UI"/>
              </a:rPr>
              <a:t>　ロジックモデルの構築、６　状態目標・行動目標の設定と施策の検討</a:t>
            </a:r>
            <a:r>
              <a:rPr kumimoji="1" lang="en-US" altLang="ja-JP" sz="1633" b="1" dirty="0">
                <a:solidFill>
                  <a:prstClr val="black"/>
                </a:solidFill>
                <a:latin typeface="Meiryo UI"/>
                <a:ea typeface="Meiryo UI"/>
              </a:rPr>
              <a:t>】</a:t>
            </a:r>
            <a:endParaRPr kumimoji="1" lang="ja-JP" altLang="en-US" sz="1633" b="1" dirty="0">
              <a:solidFill>
                <a:prstClr val="black"/>
              </a:solidFill>
              <a:latin typeface="Meiryo UI"/>
              <a:ea typeface="Meiryo UI"/>
            </a:endParaRPr>
          </a:p>
        </p:txBody>
      </p:sp>
      <p:pic>
        <p:nvPicPr>
          <p:cNvPr id="2" name="図 1">
            <a:extLst>
              <a:ext uri="{FF2B5EF4-FFF2-40B4-BE49-F238E27FC236}">
                <a16:creationId xmlns:a16="http://schemas.microsoft.com/office/drawing/2014/main" id="{D2C5E98A-13AE-E839-819C-9B43B77CD4CF}"/>
              </a:ext>
            </a:extLst>
          </p:cNvPr>
          <p:cNvPicPr>
            <a:picLocks noChangeAspect="1"/>
          </p:cNvPicPr>
          <p:nvPr/>
        </p:nvPicPr>
        <p:blipFill rotWithShape="1">
          <a:blip r:embed="rId3"/>
          <a:srcRect t="8785"/>
          <a:stretch/>
        </p:blipFill>
        <p:spPr>
          <a:xfrm>
            <a:off x="66466" y="2752143"/>
            <a:ext cx="5701801" cy="2048457"/>
          </a:xfrm>
          <a:prstGeom prst="rect">
            <a:avLst/>
          </a:prstGeom>
          <a:ln>
            <a:solidFill>
              <a:schemeClr val="tx1"/>
            </a:solidFill>
          </a:ln>
        </p:spPr>
      </p:pic>
      <p:sp>
        <p:nvSpPr>
          <p:cNvPr id="4" name="テキスト ボックス 3">
            <a:extLst>
              <a:ext uri="{FF2B5EF4-FFF2-40B4-BE49-F238E27FC236}">
                <a16:creationId xmlns:a16="http://schemas.microsoft.com/office/drawing/2014/main" id="{8BADF1B5-5A8F-A6E2-8657-5A366C776BEC}"/>
              </a:ext>
            </a:extLst>
          </p:cNvPr>
          <p:cNvSpPr txBox="1"/>
          <p:nvPr/>
        </p:nvSpPr>
        <p:spPr>
          <a:xfrm>
            <a:off x="194661" y="4834712"/>
            <a:ext cx="3979531" cy="369332"/>
          </a:xfrm>
          <a:prstGeom prst="rect">
            <a:avLst/>
          </a:prstGeom>
          <a:noFill/>
        </p:spPr>
        <p:txBody>
          <a:bodyPr wrap="square">
            <a:spAutoFit/>
          </a:bodyPr>
          <a:lstStyle/>
          <a:p>
            <a:pPr algn="ctr"/>
            <a:r>
              <a:rPr lang="ja-JP" altLang="ja-JP" sz="900" kern="100" dirty="0">
                <a:effectLst/>
                <a:latin typeface="+mn-ea"/>
                <a:cs typeface="Times New Roman" panose="02020603050405020304" pitchFamily="18" charset="0"/>
              </a:rPr>
              <a:t>出典：「政策効果の把握・分析手法の実証的共同研究報告書総論</a:t>
            </a:r>
            <a:r>
              <a:rPr lang="en-US" altLang="ja-JP" sz="900" kern="100" dirty="0">
                <a:effectLst/>
                <a:latin typeface="+mn-ea"/>
                <a:cs typeface="Times New Roman" panose="02020603050405020304" pitchFamily="18" charset="0"/>
              </a:rPr>
              <a:t>ver1.0</a:t>
            </a:r>
            <a:r>
              <a:rPr lang="ja-JP" altLang="ja-JP" sz="900" kern="100" dirty="0">
                <a:effectLst/>
                <a:latin typeface="+mn-ea"/>
                <a:cs typeface="Times New Roman" panose="02020603050405020304" pitchFamily="18" charset="0"/>
              </a:rPr>
              <a:t>」</a:t>
            </a:r>
          </a:p>
          <a:p>
            <a:r>
              <a:rPr lang="ja-JP" altLang="ja-JP" sz="900" kern="100" dirty="0">
                <a:effectLst/>
                <a:latin typeface="+mn-ea"/>
                <a:cs typeface="Times New Roman" panose="02020603050405020304" pitchFamily="18" charset="0"/>
              </a:rPr>
              <a:t>（平成</a:t>
            </a:r>
            <a:r>
              <a:rPr lang="en-US" altLang="ja-JP" sz="900" kern="100" dirty="0">
                <a:effectLst/>
                <a:latin typeface="+mn-ea"/>
                <a:cs typeface="Times New Roman" panose="02020603050405020304" pitchFamily="18" charset="0"/>
              </a:rPr>
              <a:t>31</a:t>
            </a:r>
            <a:r>
              <a:rPr lang="ja-JP" altLang="ja-JP" sz="900" kern="100" dirty="0">
                <a:effectLst/>
                <a:latin typeface="+mn-ea"/>
                <a:cs typeface="Times New Roman" panose="02020603050405020304" pitchFamily="18" charset="0"/>
              </a:rPr>
              <a:t>年</a:t>
            </a:r>
            <a:r>
              <a:rPr lang="en-US" altLang="ja-JP" sz="900" kern="100" dirty="0">
                <a:effectLst/>
                <a:latin typeface="+mn-ea"/>
                <a:cs typeface="Times New Roman" panose="02020603050405020304" pitchFamily="18" charset="0"/>
              </a:rPr>
              <a:t>4</a:t>
            </a:r>
            <a:r>
              <a:rPr lang="ja-JP" altLang="ja-JP" sz="900" kern="100" dirty="0">
                <a:effectLst/>
                <a:latin typeface="+mn-ea"/>
                <a:cs typeface="Times New Roman" panose="02020603050405020304" pitchFamily="18" charset="0"/>
              </a:rPr>
              <a:t>月総務省行政評価局）</a:t>
            </a:r>
            <a:endParaRPr lang="ja-JP" altLang="en-US" sz="900" dirty="0">
              <a:latin typeface="+mn-ea"/>
            </a:endParaRPr>
          </a:p>
        </p:txBody>
      </p:sp>
      <p:pic>
        <p:nvPicPr>
          <p:cNvPr id="6" name="図 5">
            <a:extLst>
              <a:ext uri="{FF2B5EF4-FFF2-40B4-BE49-F238E27FC236}">
                <a16:creationId xmlns:a16="http://schemas.microsoft.com/office/drawing/2014/main" id="{6E36FA5A-76D3-0C86-1A21-1483F0310C0C}"/>
              </a:ext>
            </a:extLst>
          </p:cNvPr>
          <p:cNvPicPr>
            <a:picLocks noChangeAspect="1"/>
          </p:cNvPicPr>
          <p:nvPr/>
        </p:nvPicPr>
        <p:blipFill rotWithShape="1">
          <a:blip r:embed="rId4"/>
          <a:srcRect l="31946" t="1828" r="23036" b="62502"/>
          <a:stretch/>
        </p:blipFill>
        <p:spPr>
          <a:xfrm>
            <a:off x="5860002" y="2619291"/>
            <a:ext cx="3979532" cy="2500558"/>
          </a:xfrm>
          <a:prstGeom prst="rect">
            <a:avLst/>
          </a:prstGeom>
        </p:spPr>
      </p:pic>
      <p:sp>
        <p:nvSpPr>
          <p:cNvPr id="9" name="テキスト ボックス 8">
            <a:extLst>
              <a:ext uri="{FF2B5EF4-FFF2-40B4-BE49-F238E27FC236}">
                <a16:creationId xmlns:a16="http://schemas.microsoft.com/office/drawing/2014/main" id="{5EA31F46-DF0A-68C8-912C-77353C58F1DE}"/>
              </a:ext>
            </a:extLst>
          </p:cNvPr>
          <p:cNvSpPr txBox="1"/>
          <p:nvPr/>
        </p:nvSpPr>
        <p:spPr>
          <a:xfrm>
            <a:off x="6185143" y="5204044"/>
            <a:ext cx="3307773" cy="276999"/>
          </a:xfrm>
          <a:prstGeom prst="rect">
            <a:avLst/>
          </a:prstGeom>
          <a:noFill/>
        </p:spPr>
        <p:txBody>
          <a:bodyPr wrap="square">
            <a:spAutoFit/>
          </a:bodyPr>
          <a:lstStyle/>
          <a:p>
            <a:r>
              <a:rPr lang="ja-JP" altLang="en-US" sz="1200" b="1" kern="100" dirty="0">
                <a:latin typeface="+mn-ea"/>
                <a:cs typeface="Times New Roman" panose="02020603050405020304" pitchFamily="18" charset="0"/>
              </a:rPr>
              <a:t>ロジックモデルを活用した指標・目標値の設定</a:t>
            </a:r>
            <a:endParaRPr lang="ja-JP" altLang="en-US" sz="1200" b="1" dirty="0">
              <a:latin typeface="+mn-ea"/>
            </a:endParaRPr>
          </a:p>
        </p:txBody>
      </p:sp>
    </p:spTree>
    <p:extLst>
      <p:ext uri="{BB962C8B-B14F-4D97-AF65-F5344CB8AC3E}">
        <p14:creationId xmlns:p14="http://schemas.microsoft.com/office/powerpoint/2010/main" val="198348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42058" y="234968"/>
            <a:ext cx="8649036" cy="434606"/>
          </a:xfrm>
          <a:prstGeom prst="rect">
            <a:avLst/>
          </a:prstGeom>
          <a:noFill/>
        </p:spPr>
        <p:txBody>
          <a:bodyPr wrap="square" rtlCol="0">
            <a:spAutoFit/>
          </a:bodyPr>
          <a:lstStyle/>
          <a:p>
            <a:pPr algn="ctr" defTabSz="839631" eaLnBrk="1" fontAlgn="auto" hangingPunct="1">
              <a:spcBef>
                <a:spcPts val="0"/>
              </a:spcBef>
              <a:spcAft>
                <a:spcPts val="0"/>
              </a:spcAft>
              <a:defRPr/>
            </a:pPr>
            <a:r>
              <a:rPr kumimoji="1" lang="ja-JP" altLang="en-US" sz="2224" b="1" dirty="0">
                <a:solidFill>
                  <a:prstClr val="white"/>
                </a:solidFill>
                <a:latin typeface="Meiryo" panose="020B0604030504040204" pitchFamily="34" charset="-128"/>
                <a:ea typeface="Meiryo" panose="020B0604030504040204" pitchFamily="34" charset="-128"/>
              </a:rPr>
              <a:t>技術的支援の具体イメージ</a:t>
            </a:r>
          </a:p>
        </p:txBody>
      </p:sp>
      <p:sp>
        <p:nvSpPr>
          <p:cNvPr id="7" name="正方形/長方形 6">
            <a:extLst>
              <a:ext uri="{FF2B5EF4-FFF2-40B4-BE49-F238E27FC236}">
                <a16:creationId xmlns:a16="http://schemas.microsoft.com/office/drawing/2014/main" id="{B2DF9870-2A7C-E540-F1F6-7B18CA3E4A1B}"/>
              </a:ext>
            </a:extLst>
          </p:cNvPr>
          <p:cNvSpPr/>
          <p:nvPr/>
        </p:nvSpPr>
        <p:spPr>
          <a:xfrm>
            <a:off x="578541" y="1125633"/>
            <a:ext cx="8643614" cy="1626510"/>
          </a:xfrm>
          <a:prstGeom prst="rect">
            <a:avLst/>
          </a:prstGeom>
          <a:solidFill>
            <a:sysClr val="window" lastClr="FFFFFF"/>
          </a:solidFill>
          <a:ln w="12700" cap="flat" cmpd="sng" algn="ctr">
            <a:noFill/>
            <a:prstDash val="dash"/>
            <a:miter lim="800000"/>
          </a:ln>
          <a:effectLst/>
        </p:spPr>
        <p:txBody>
          <a:bodyPr wrap="square" lIns="75253" tIns="37626" rIns="75253" bIns="37626" anchor="t">
            <a:noAutofit/>
          </a:bodyPr>
          <a:lstStyle/>
          <a:p>
            <a:pPr defTabSz="829544" eaLnBrk="1" fontAlgn="auto" hangingPunct="1">
              <a:lnSpc>
                <a:spcPts val="2268"/>
              </a:lnSpc>
              <a:spcBef>
                <a:spcPts val="0"/>
              </a:spcBef>
              <a:spcAft>
                <a:spcPts val="0"/>
              </a:spcAft>
              <a:defRPr/>
            </a:pPr>
            <a:r>
              <a:rPr kumimoji="1" lang="ja-JP" altLang="en-US" sz="1452" b="1" dirty="0">
                <a:solidFill>
                  <a:srgbClr val="009C89"/>
                </a:solidFill>
                <a:latin typeface="メイリオ" panose="020B0604030504040204" pitchFamily="50" charset="-128"/>
                <a:ea typeface="メイリオ" panose="020B0604030504040204" pitchFamily="50" charset="-128"/>
              </a:rPr>
              <a:t>課題解決に向けた施策や目標を空間計画としてまとめる。</a:t>
            </a:r>
            <a:endParaRPr kumimoji="1" lang="en-US" altLang="ja-JP" sz="1452" b="1" dirty="0">
              <a:solidFill>
                <a:srgbClr val="009C89"/>
              </a:solidFill>
              <a:latin typeface="メイリオ" panose="020B0604030504040204" pitchFamily="50" charset="-128"/>
              <a:ea typeface="メイリオ" panose="020B0604030504040204" pitchFamily="50" charset="-128"/>
            </a:endParaRPr>
          </a:p>
          <a:p>
            <a:pPr marL="246271" indent="-116655" defTabSz="829544" eaLnBrk="1" fontAlgn="auto" hangingPunct="1">
              <a:lnSpc>
                <a:spcPts val="2268"/>
              </a:lnSpc>
              <a:spcBef>
                <a:spcPts val="0"/>
              </a:spcBef>
              <a:spcAft>
                <a:spcPts val="0"/>
              </a:spcAft>
              <a:buFont typeface="Wingdings" panose="05000000000000000000" pitchFamily="2" charset="2"/>
              <a:buChar char="n"/>
              <a:defRPr/>
            </a:pPr>
            <a:r>
              <a:rPr kumimoji="1" lang="ja-JP" altLang="en-US" sz="1270" dirty="0">
                <a:solidFill>
                  <a:prstClr val="black"/>
                </a:solidFill>
                <a:latin typeface="メイリオ" panose="020B0604030504040204" pitchFamily="50" charset="-128"/>
                <a:ea typeface="メイリオ" panose="020B0604030504040204" pitchFamily="50" charset="-128"/>
              </a:rPr>
              <a:t>地形・地質や生態系の成り立ち、農業等の土地利用の理由を考えると、生物多様性や社会的な課題がエリアとして捉えられることが多くある。</a:t>
            </a:r>
            <a:endParaRPr kumimoji="1" lang="en-US" altLang="ja-JP" sz="1270" dirty="0">
              <a:solidFill>
                <a:prstClr val="black"/>
              </a:solidFill>
              <a:latin typeface="メイリオ" panose="020B0604030504040204" pitchFamily="50" charset="-128"/>
              <a:ea typeface="メイリオ" panose="020B0604030504040204" pitchFamily="50" charset="-128"/>
            </a:endParaRPr>
          </a:p>
          <a:p>
            <a:pPr marL="246271" indent="-116655" defTabSz="829544" eaLnBrk="1" fontAlgn="auto" hangingPunct="1">
              <a:lnSpc>
                <a:spcPts val="2268"/>
              </a:lnSpc>
              <a:spcBef>
                <a:spcPts val="0"/>
              </a:spcBef>
              <a:spcAft>
                <a:spcPts val="0"/>
              </a:spcAft>
              <a:buFont typeface="Wingdings" panose="05000000000000000000" pitchFamily="2" charset="2"/>
              <a:buChar char="n"/>
              <a:defRPr/>
            </a:pPr>
            <a:r>
              <a:rPr kumimoji="1" lang="ja-JP" altLang="en-US" sz="1270" dirty="0">
                <a:solidFill>
                  <a:prstClr val="black"/>
                </a:solidFill>
                <a:latin typeface="メイリオ" panose="020B0604030504040204" pitchFamily="50" charset="-128"/>
                <a:ea typeface="メイリオ" panose="020B0604030504040204" pitchFamily="50" charset="-128"/>
              </a:rPr>
              <a:t>地域をエリアに分け、各エリアの課題に係る重要な要因を整理し、政策（資本投資）にメリハリをつけるための情報を整理する。</a:t>
            </a:r>
            <a:endParaRPr kumimoji="1" lang="en-US" altLang="ja-JP" sz="1270" dirty="0">
              <a:solidFill>
                <a:prstClr val="black"/>
              </a:solidFill>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E3B95BD9-55AD-E807-7FFA-CBDDD63C34CF}"/>
              </a:ext>
            </a:extLst>
          </p:cNvPr>
          <p:cNvSpPr txBox="1"/>
          <p:nvPr/>
        </p:nvSpPr>
        <p:spPr>
          <a:xfrm>
            <a:off x="477507" y="728618"/>
            <a:ext cx="3877985" cy="343620"/>
          </a:xfrm>
          <a:prstGeom prst="rect">
            <a:avLst/>
          </a:prstGeom>
          <a:noFill/>
        </p:spPr>
        <p:txBody>
          <a:bodyPr wrap="none" rtlCol="0">
            <a:spAutoFit/>
          </a:bodyPr>
          <a:lstStyle/>
          <a:p>
            <a:pPr defTabSz="829544" eaLnBrk="1" fontAlgn="auto" hangingPunct="1">
              <a:spcBef>
                <a:spcPts val="0"/>
              </a:spcBef>
              <a:spcAft>
                <a:spcPts val="0"/>
              </a:spcAft>
            </a:pPr>
            <a:r>
              <a:rPr kumimoji="1" lang="en-US" altLang="ja-JP" sz="1633" b="1" dirty="0">
                <a:solidFill>
                  <a:prstClr val="black"/>
                </a:solidFill>
                <a:latin typeface="Meiryo UI"/>
                <a:ea typeface="Meiryo UI"/>
              </a:rPr>
              <a:t>【</a:t>
            </a:r>
            <a:r>
              <a:rPr kumimoji="1" lang="ja-JP" altLang="en-US" sz="1633" b="1" dirty="0">
                <a:solidFill>
                  <a:prstClr val="black"/>
                </a:solidFill>
                <a:latin typeface="Meiryo UI"/>
                <a:ea typeface="Meiryo UI"/>
              </a:rPr>
              <a:t>ステップ５　対象区域の空間計画の</a:t>
            </a:r>
            <a:r>
              <a:rPr kumimoji="1" lang="ja-JP" altLang="en-US" sz="1630" b="1" dirty="0">
                <a:solidFill>
                  <a:prstClr val="black"/>
                </a:solidFill>
                <a:latin typeface="Meiryo UI"/>
                <a:ea typeface="Meiryo UI"/>
              </a:rPr>
              <a:t>検討</a:t>
            </a:r>
            <a:r>
              <a:rPr kumimoji="1" lang="en-US" altLang="ja-JP" sz="1630" b="1" dirty="0">
                <a:solidFill>
                  <a:prstClr val="black"/>
                </a:solidFill>
                <a:latin typeface="Meiryo UI"/>
                <a:ea typeface="Meiryo UI"/>
              </a:rPr>
              <a:t>】</a:t>
            </a:r>
            <a:endParaRPr kumimoji="1" lang="ja-JP" altLang="en-US" sz="1630" b="1" dirty="0">
              <a:solidFill>
                <a:prstClr val="black"/>
              </a:solidFill>
              <a:latin typeface="Meiryo UI"/>
              <a:ea typeface="Meiryo UI"/>
            </a:endParaRPr>
          </a:p>
        </p:txBody>
      </p:sp>
      <p:sp>
        <p:nvSpPr>
          <p:cNvPr id="2" name="二等辺三角形 1">
            <a:extLst>
              <a:ext uri="{FF2B5EF4-FFF2-40B4-BE49-F238E27FC236}">
                <a16:creationId xmlns:a16="http://schemas.microsoft.com/office/drawing/2014/main" id="{73003FBD-5881-A81F-00F5-EBD23A3D5486}"/>
              </a:ext>
            </a:extLst>
          </p:cNvPr>
          <p:cNvSpPr/>
          <p:nvPr/>
        </p:nvSpPr>
        <p:spPr>
          <a:xfrm rot="15027352" flipH="1">
            <a:off x="4539623" y="3587101"/>
            <a:ext cx="151813" cy="722847"/>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A13B0568-07EB-4EA1-A597-FD8780C36CEC}"/>
              </a:ext>
            </a:extLst>
          </p:cNvPr>
          <p:cNvSpPr/>
          <p:nvPr/>
        </p:nvSpPr>
        <p:spPr>
          <a:xfrm>
            <a:off x="4885192" y="2805538"/>
            <a:ext cx="4334682" cy="3059033"/>
          </a:xfrm>
          <a:prstGeom prst="rect">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pic>
        <p:nvPicPr>
          <p:cNvPr id="6" name="図 5" descr="マップ&#10;&#10;AI 生成コンテンツは誤りを含む可能性があります。">
            <a:extLst>
              <a:ext uri="{FF2B5EF4-FFF2-40B4-BE49-F238E27FC236}">
                <a16:creationId xmlns:a16="http://schemas.microsoft.com/office/drawing/2014/main" id="{BB786F9F-B430-59C4-63F3-023FFA8AE2B5}"/>
              </a:ext>
            </a:extLst>
          </p:cNvPr>
          <p:cNvPicPr>
            <a:picLocks noChangeAspect="1"/>
          </p:cNvPicPr>
          <p:nvPr/>
        </p:nvPicPr>
        <p:blipFill>
          <a:blip r:embed="rId3"/>
          <a:srcRect t="27647"/>
          <a:stretch>
            <a:fillRect/>
          </a:stretch>
        </p:blipFill>
        <p:spPr>
          <a:xfrm>
            <a:off x="477507" y="2867260"/>
            <a:ext cx="3728994" cy="2867937"/>
          </a:xfrm>
          <a:prstGeom prst="rect">
            <a:avLst/>
          </a:prstGeom>
        </p:spPr>
      </p:pic>
      <p:pic>
        <p:nvPicPr>
          <p:cNvPr id="9" name="図 8" descr="テキスト&#10;&#10;AI 生成コンテンツは誤りを含む可能性があります。">
            <a:extLst>
              <a:ext uri="{FF2B5EF4-FFF2-40B4-BE49-F238E27FC236}">
                <a16:creationId xmlns:a16="http://schemas.microsoft.com/office/drawing/2014/main" id="{F3DBE700-31E3-5951-C52E-E5C743D37B42}"/>
              </a:ext>
            </a:extLst>
          </p:cNvPr>
          <p:cNvPicPr>
            <a:picLocks noChangeAspect="1"/>
          </p:cNvPicPr>
          <p:nvPr/>
        </p:nvPicPr>
        <p:blipFill>
          <a:blip r:embed="rId4"/>
          <a:stretch>
            <a:fillRect/>
          </a:stretch>
        </p:blipFill>
        <p:spPr>
          <a:xfrm>
            <a:off x="5046558" y="2867260"/>
            <a:ext cx="2005975" cy="2990427"/>
          </a:xfrm>
          <a:prstGeom prst="rect">
            <a:avLst/>
          </a:prstGeom>
        </p:spPr>
      </p:pic>
      <p:pic>
        <p:nvPicPr>
          <p:cNvPr id="10" name="図 9"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B7F5CA63-59EE-2D77-605F-B23F24BF7535}"/>
              </a:ext>
            </a:extLst>
          </p:cNvPr>
          <p:cNvPicPr>
            <a:picLocks noChangeAspect="1"/>
          </p:cNvPicPr>
          <p:nvPr/>
        </p:nvPicPr>
        <p:blipFill>
          <a:blip r:embed="rId5"/>
          <a:stretch>
            <a:fillRect/>
          </a:stretch>
        </p:blipFill>
        <p:spPr>
          <a:xfrm>
            <a:off x="7170996" y="2854351"/>
            <a:ext cx="1906997" cy="2990427"/>
          </a:xfrm>
          <a:prstGeom prst="rect">
            <a:avLst/>
          </a:prstGeom>
        </p:spPr>
      </p:pic>
      <p:sp>
        <p:nvSpPr>
          <p:cNvPr id="12" name="テキスト ボックス 11">
            <a:extLst>
              <a:ext uri="{FF2B5EF4-FFF2-40B4-BE49-F238E27FC236}">
                <a16:creationId xmlns:a16="http://schemas.microsoft.com/office/drawing/2014/main" id="{0E56DB6E-5B07-5F77-18D6-7A02A36B6D9E}"/>
              </a:ext>
            </a:extLst>
          </p:cNvPr>
          <p:cNvSpPr txBox="1"/>
          <p:nvPr/>
        </p:nvSpPr>
        <p:spPr>
          <a:xfrm>
            <a:off x="2147640" y="5951959"/>
            <a:ext cx="5610721" cy="276999"/>
          </a:xfrm>
          <a:prstGeom prst="rect">
            <a:avLst/>
          </a:prstGeom>
          <a:noFill/>
          <a:ln>
            <a:noFill/>
          </a:ln>
        </p:spPr>
        <p:txBody>
          <a:bodyPr wrap="square" rtlCol="0">
            <a:spAutoFit/>
          </a:bodyPr>
          <a:lstStyle/>
          <a:p>
            <a:pPr algn="ctr"/>
            <a:r>
              <a:rPr lang="ja-JP" altLang="en-US" sz="1200" b="1" dirty="0"/>
              <a:t>自然環境情報と生態系サービスの空間的な重なりを踏まえたエリア区分の検討例</a:t>
            </a:r>
            <a:endParaRPr lang="en-US" altLang="ja-JP" sz="1200" b="1" dirty="0"/>
          </a:p>
        </p:txBody>
      </p:sp>
    </p:spTree>
    <p:extLst>
      <p:ext uri="{BB962C8B-B14F-4D97-AF65-F5344CB8AC3E}">
        <p14:creationId xmlns:p14="http://schemas.microsoft.com/office/powerpoint/2010/main" val="4105773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42058" y="234968"/>
            <a:ext cx="8649036" cy="434606"/>
          </a:xfrm>
          <a:prstGeom prst="rect">
            <a:avLst/>
          </a:prstGeom>
          <a:noFill/>
        </p:spPr>
        <p:txBody>
          <a:bodyPr wrap="square" rtlCol="0">
            <a:spAutoFit/>
          </a:bodyPr>
          <a:lstStyle/>
          <a:p>
            <a:pPr algn="ctr" defTabSz="839631" eaLnBrk="1" fontAlgn="auto" hangingPunct="1">
              <a:spcBef>
                <a:spcPts val="0"/>
              </a:spcBef>
              <a:spcAft>
                <a:spcPts val="0"/>
              </a:spcAft>
              <a:defRPr/>
            </a:pPr>
            <a:r>
              <a:rPr kumimoji="1" lang="ja-JP" altLang="en-US" sz="2224" b="1" dirty="0">
                <a:solidFill>
                  <a:prstClr val="white"/>
                </a:solidFill>
                <a:latin typeface="Meiryo" panose="020B0604030504040204" pitchFamily="34" charset="-128"/>
                <a:ea typeface="Meiryo" panose="020B0604030504040204" pitchFamily="34" charset="-128"/>
              </a:rPr>
              <a:t>技術的支援の具体イメージ</a:t>
            </a:r>
          </a:p>
        </p:txBody>
      </p:sp>
      <p:sp>
        <p:nvSpPr>
          <p:cNvPr id="13" name="正方形/長方形 12">
            <a:extLst>
              <a:ext uri="{FF2B5EF4-FFF2-40B4-BE49-F238E27FC236}">
                <a16:creationId xmlns:a16="http://schemas.microsoft.com/office/drawing/2014/main" id="{8D30140B-AF02-3034-C77E-D99E645A1DE4}"/>
              </a:ext>
            </a:extLst>
          </p:cNvPr>
          <p:cNvSpPr/>
          <p:nvPr/>
        </p:nvSpPr>
        <p:spPr>
          <a:xfrm>
            <a:off x="591348" y="1031728"/>
            <a:ext cx="8795878" cy="1687621"/>
          </a:xfrm>
          <a:prstGeom prst="rect">
            <a:avLst/>
          </a:prstGeom>
          <a:solidFill>
            <a:sysClr val="window" lastClr="FFFFFF"/>
          </a:solidFill>
          <a:ln w="12700" cap="flat" cmpd="sng" algn="ctr">
            <a:noFill/>
            <a:prstDash val="dash"/>
            <a:miter lim="800000"/>
          </a:ln>
          <a:effectLst/>
        </p:spPr>
        <p:txBody>
          <a:bodyPr wrap="square" lIns="75253" tIns="37626" rIns="75253" bIns="37626" anchor="t">
            <a:noAutofit/>
          </a:bodyPr>
          <a:lstStyle/>
          <a:p>
            <a:pPr defTabSz="829544" eaLnBrk="1" fontAlgn="auto" hangingPunct="1">
              <a:lnSpc>
                <a:spcPts val="2268"/>
              </a:lnSpc>
              <a:spcBef>
                <a:spcPts val="0"/>
              </a:spcBef>
              <a:spcAft>
                <a:spcPts val="0"/>
              </a:spcAft>
              <a:defRPr/>
            </a:pPr>
            <a:r>
              <a:rPr kumimoji="1" lang="ja-JP" altLang="en-US" sz="1452" b="1" dirty="0">
                <a:solidFill>
                  <a:srgbClr val="009C89"/>
                </a:solidFill>
                <a:latin typeface="メイリオ" panose="020B0604030504040204" pitchFamily="50" charset="-128"/>
                <a:ea typeface="メイリオ" panose="020B0604030504040204" pitchFamily="50" charset="-128"/>
              </a:rPr>
              <a:t>生物多様性関係の施策は幅広いため、様々な主体の参加・連携、協働による戦略策定の体制を構築することが重要。</a:t>
            </a:r>
            <a:endParaRPr kumimoji="1" lang="en-US" altLang="ja-JP" sz="1452" b="1" dirty="0">
              <a:solidFill>
                <a:srgbClr val="009C89"/>
              </a:solidFill>
              <a:latin typeface="メイリオ" panose="020B0604030504040204" pitchFamily="50" charset="-128"/>
              <a:ea typeface="メイリオ" panose="020B0604030504040204" pitchFamily="50" charset="-128"/>
            </a:endParaRPr>
          </a:p>
          <a:p>
            <a:pPr marL="246271" indent="-116655" defTabSz="829544" eaLnBrk="1" fontAlgn="auto" hangingPunct="1">
              <a:lnSpc>
                <a:spcPts val="2268"/>
              </a:lnSpc>
              <a:spcBef>
                <a:spcPts val="0"/>
              </a:spcBef>
              <a:spcAft>
                <a:spcPts val="0"/>
              </a:spcAft>
              <a:buFont typeface="Wingdings" panose="05000000000000000000" pitchFamily="2" charset="2"/>
              <a:buChar char="n"/>
              <a:defRPr/>
            </a:pPr>
            <a:r>
              <a:rPr kumimoji="1" lang="ja-JP" altLang="en-US" sz="1270" dirty="0">
                <a:solidFill>
                  <a:prstClr val="black"/>
                </a:solidFill>
                <a:latin typeface="メイリオ" panose="020B0604030504040204" pitchFamily="50" charset="-128"/>
                <a:ea typeface="メイリオ" panose="020B0604030504040204" pitchFamily="50" charset="-128"/>
              </a:rPr>
              <a:t>庁内の役割分担だけではなく、</a:t>
            </a:r>
            <a:r>
              <a:rPr kumimoji="1" lang="ja-JP" altLang="en-US" sz="1270" b="1" u="sng" dirty="0">
                <a:solidFill>
                  <a:srgbClr val="009C89"/>
                </a:solidFill>
                <a:latin typeface="メイリオ" panose="020B0604030504040204" pitchFamily="50" charset="-128"/>
                <a:ea typeface="メイリオ" panose="020B0604030504040204" pitchFamily="50" charset="-128"/>
              </a:rPr>
              <a:t>横断的な推進組織を設置</a:t>
            </a:r>
            <a:r>
              <a:rPr kumimoji="1" lang="ja-JP" altLang="en-US" sz="1270" dirty="0">
                <a:solidFill>
                  <a:prstClr val="black"/>
                </a:solidFill>
                <a:latin typeface="メイリオ" panose="020B0604030504040204" pitchFamily="50" charset="-128"/>
                <a:ea typeface="メイリオ" panose="020B0604030504040204" pitchFamily="50" charset="-128"/>
              </a:rPr>
              <a:t>するための、説明資料の作成を支援。</a:t>
            </a:r>
            <a:endParaRPr kumimoji="1" lang="en-US" altLang="ja-JP" sz="1270" dirty="0">
              <a:solidFill>
                <a:prstClr val="black"/>
              </a:solidFill>
              <a:latin typeface="メイリオ" panose="020B0604030504040204" pitchFamily="50" charset="-128"/>
              <a:ea typeface="メイリオ" panose="020B0604030504040204" pitchFamily="50" charset="-128"/>
            </a:endParaRPr>
          </a:p>
          <a:p>
            <a:pPr marL="246271" indent="-116655" defTabSz="829544" eaLnBrk="1" fontAlgn="auto" hangingPunct="1">
              <a:lnSpc>
                <a:spcPts val="2268"/>
              </a:lnSpc>
              <a:spcBef>
                <a:spcPts val="0"/>
              </a:spcBef>
              <a:spcAft>
                <a:spcPts val="0"/>
              </a:spcAft>
              <a:buFont typeface="Wingdings" panose="05000000000000000000" pitchFamily="2" charset="2"/>
              <a:buChar char="n"/>
              <a:defRPr/>
            </a:pPr>
            <a:r>
              <a:rPr kumimoji="1" lang="ja-JP" altLang="en-US" sz="1270" dirty="0">
                <a:solidFill>
                  <a:prstClr val="black"/>
                </a:solidFill>
                <a:latin typeface="メイリオ" panose="020B0604030504040204" pitchFamily="50" charset="-128"/>
                <a:ea typeface="メイリオ" panose="020B0604030504040204" pitchFamily="50" charset="-128"/>
              </a:rPr>
              <a:t>地域住民、企業、教育関係者等が</a:t>
            </a:r>
            <a:r>
              <a:rPr kumimoji="1" lang="ja-JP" altLang="en-US" sz="1270" b="1" u="sng" dirty="0">
                <a:solidFill>
                  <a:srgbClr val="009C89"/>
                </a:solidFill>
                <a:latin typeface="メイリオ" panose="020B0604030504040204" pitchFamily="50" charset="-128"/>
                <a:ea typeface="メイリオ" panose="020B0604030504040204" pitchFamily="50" charset="-128"/>
              </a:rPr>
              <a:t>「新たな公共の担い手」</a:t>
            </a:r>
            <a:r>
              <a:rPr kumimoji="1" lang="ja-JP" altLang="en-US" sz="1270" dirty="0">
                <a:solidFill>
                  <a:prstClr val="black"/>
                </a:solidFill>
                <a:latin typeface="メイリオ" panose="020B0604030504040204" pitchFamily="50" charset="-128"/>
                <a:ea typeface="メイリオ" panose="020B0604030504040204" pitchFamily="50" charset="-128"/>
              </a:rPr>
              <a:t>として、</a:t>
            </a:r>
            <a:r>
              <a:rPr kumimoji="1" lang="ja-JP" altLang="en-US" sz="1270" b="1" u="sng" dirty="0">
                <a:solidFill>
                  <a:srgbClr val="009C89"/>
                </a:solidFill>
                <a:latin typeface="メイリオ" panose="020B0604030504040204" pitchFamily="50" charset="-128"/>
                <a:ea typeface="メイリオ" panose="020B0604030504040204" pitchFamily="50" charset="-128"/>
              </a:rPr>
              <a:t>地域課題の同時解決に向けて協働する体制</a:t>
            </a:r>
            <a:r>
              <a:rPr kumimoji="1" lang="ja-JP" altLang="en-US" sz="1270" dirty="0">
                <a:solidFill>
                  <a:prstClr val="black"/>
                </a:solidFill>
                <a:latin typeface="メイリオ" panose="020B0604030504040204" pitchFamily="50" charset="-128"/>
                <a:ea typeface="メイリオ" panose="020B0604030504040204" pitchFamily="50" charset="-128"/>
              </a:rPr>
              <a:t>を子地区する際の意見交換の場づくりや資料作成を支援。</a:t>
            </a:r>
            <a:endParaRPr kumimoji="1" lang="en-US" altLang="ja-JP" sz="1270" dirty="0">
              <a:solidFill>
                <a:prstClr val="black"/>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F8DAEF04-AE94-B831-1A3D-57F1B8CAFC1E}"/>
              </a:ext>
            </a:extLst>
          </p:cNvPr>
          <p:cNvSpPr txBox="1"/>
          <p:nvPr/>
        </p:nvSpPr>
        <p:spPr>
          <a:xfrm>
            <a:off x="477507" y="728618"/>
            <a:ext cx="2845651" cy="343620"/>
          </a:xfrm>
          <a:prstGeom prst="rect">
            <a:avLst/>
          </a:prstGeom>
          <a:noFill/>
        </p:spPr>
        <p:txBody>
          <a:bodyPr wrap="none" rtlCol="0">
            <a:spAutoFit/>
          </a:bodyPr>
          <a:lstStyle/>
          <a:p>
            <a:pPr defTabSz="829544" eaLnBrk="1" fontAlgn="auto" hangingPunct="1">
              <a:spcBef>
                <a:spcPts val="0"/>
              </a:spcBef>
              <a:spcAft>
                <a:spcPts val="0"/>
              </a:spcAft>
            </a:pPr>
            <a:r>
              <a:rPr kumimoji="1" lang="en-US" altLang="ja-JP" sz="1633" b="1" dirty="0">
                <a:solidFill>
                  <a:prstClr val="black"/>
                </a:solidFill>
                <a:latin typeface="Meiryo UI"/>
                <a:ea typeface="Meiryo UI"/>
              </a:rPr>
              <a:t>【</a:t>
            </a:r>
            <a:r>
              <a:rPr kumimoji="1" lang="ja-JP" altLang="en-US" sz="1633" b="1" dirty="0">
                <a:solidFill>
                  <a:prstClr val="black"/>
                </a:solidFill>
                <a:latin typeface="Meiryo UI"/>
                <a:ea typeface="Meiryo UI"/>
              </a:rPr>
              <a:t>ステップ７　推進体制の検討</a:t>
            </a:r>
            <a:r>
              <a:rPr kumimoji="1" lang="en-US" altLang="ja-JP" sz="1633" b="1" dirty="0">
                <a:solidFill>
                  <a:prstClr val="black"/>
                </a:solidFill>
                <a:latin typeface="Meiryo UI"/>
                <a:ea typeface="Meiryo UI"/>
              </a:rPr>
              <a:t>】</a:t>
            </a:r>
            <a:endParaRPr kumimoji="1" lang="ja-JP" altLang="en-US" sz="1633" b="1" dirty="0">
              <a:solidFill>
                <a:prstClr val="black"/>
              </a:solidFill>
              <a:latin typeface="Meiryo UI"/>
              <a:ea typeface="Meiryo UI"/>
            </a:endParaRPr>
          </a:p>
        </p:txBody>
      </p:sp>
      <p:pic>
        <p:nvPicPr>
          <p:cNvPr id="2" name="図 1">
            <a:extLst>
              <a:ext uri="{FF2B5EF4-FFF2-40B4-BE49-F238E27FC236}">
                <a16:creationId xmlns:a16="http://schemas.microsoft.com/office/drawing/2014/main" id="{E490EC3A-DF4E-FC70-9D28-0B9F6DF4940B}"/>
              </a:ext>
            </a:extLst>
          </p:cNvPr>
          <p:cNvPicPr>
            <a:picLocks noChangeAspect="1"/>
          </p:cNvPicPr>
          <p:nvPr/>
        </p:nvPicPr>
        <p:blipFill rotWithShape="1">
          <a:blip r:embed="rId3"/>
          <a:srcRect l="4099" t="1120" r="4231" b="3514"/>
          <a:stretch/>
        </p:blipFill>
        <p:spPr>
          <a:xfrm>
            <a:off x="242058" y="3178635"/>
            <a:ext cx="4338860" cy="2453208"/>
          </a:xfrm>
          <a:prstGeom prst="rect">
            <a:avLst/>
          </a:prstGeom>
        </p:spPr>
      </p:pic>
      <p:sp>
        <p:nvSpPr>
          <p:cNvPr id="6" name="テキスト ボックス 5">
            <a:extLst>
              <a:ext uri="{FF2B5EF4-FFF2-40B4-BE49-F238E27FC236}">
                <a16:creationId xmlns:a16="http://schemas.microsoft.com/office/drawing/2014/main" id="{6899A623-6659-91A6-0648-2F350DB71DD0}"/>
              </a:ext>
            </a:extLst>
          </p:cNvPr>
          <p:cNvSpPr txBox="1"/>
          <p:nvPr/>
        </p:nvSpPr>
        <p:spPr>
          <a:xfrm>
            <a:off x="591348" y="5691904"/>
            <a:ext cx="3252787" cy="276999"/>
          </a:xfrm>
          <a:prstGeom prst="rect">
            <a:avLst/>
          </a:prstGeom>
          <a:noFill/>
        </p:spPr>
        <p:txBody>
          <a:bodyPr wrap="square">
            <a:spAutoFit/>
          </a:bodyPr>
          <a:lstStyle/>
          <a:p>
            <a:r>
              <a:rPr lang="ja-JP" altLang="en-US" sz="1200" b="1" kern="100" dirty="0">
                <a:latin typeface="+mn-ea"/>
                <a:cs typeface="Times New Roman" panose="02020603050405020304" pitchFamily="18" charset="0"/>
              </a:rPr>
              <a:t>　　</a:t>
            </a:r>
            <a:r>
              <a:rPr lang="ja-JP" altLang="en-US" sz="1200" b="1" kern="100" dirty="0">
                <a:effectLst/>
                <a:latin typeface="+mn-ea"/>
                <a:cs typeface="Times New Roman" panose="02020603050405020304" pitchFamily="18" charset="0"/>
              </a:rPr>
              <a:t>個人の力を支える重層的な体制概念図</a:t>
            </a:r>
            <a:endParaRPr lang="ja-JP" altLang="en-US" sz="1200" b="1" dirty="0">
              <a:latin typeface="+mn-ea"/>
            </a:endParaRPr>
          </a:p>
        </p:txBody>
      </p:sp>
      <p:sp>
        <p:nvSpPr>
          <p:cNvPr id="11" name="テキスト ボックス 10">
            <a:extLst>
              <a:ext uri="{FF2B5EF4-FFF2-40B4-BE49-F238E27FC236}">
                <a16:creationId xmlns:a16="http://schemas.microsoft.com/office/drawing/2014/main" id="{1F2B7F86-3DC9-1BA0-5E20-16E7CF2FBBC3}"/>
              </a:ext>
            </a:extLst>
          </p:cNvPr>
          <p:cNvSpPr txBox="1"/>
          <p:nvPr/>
        </p:nvSpPr>
        <p:spPr>
          <a:xfrm>
            <a:off x="1805284" y="5933852"/>
            <a:ext cx="3352618" cy="215444"/>
          </a:xfrm>
          <a:prstGeom prst="rect">
            <a:avLst/>
          </a:prstGeom>
          <a:noFill/>
        </p:spPr>
        <p:txBody>
          <a:bodyPr wrap="square">
            <a:spAutoFit/>
          </a:bodyPr>
          <a:lstStyle/>
          <a:p>
            <a:r>
              <a:rPr lang="ja-JP" altLang="en-US" sz="800" kern="100" dirty="0">
                <a:effectLst/>
                <a:latin typeface="+mn-ea"/>
                <a:cs typeface="Times New Roman" panose="02020603050405020304" pitchFamily="18" charset="0"/>
              </a:rPr>
              <a:t>出典：東京都市大学　佐藤真久教授作成</a:t>
            </a:r>
            <a:r>
              <a:rPr lang="en-US" altLang="ja-JP" sz="800" kern="100" dirty="0">
                <a:effectLst/>
                <a:latin typeface="+mn-ea"/>
                <a:cs typeface="Times New Roman" panose="02020603050405020304" pitchFamily="18" charset="0"/>
              </a:rPr>
              <a:t> </a:t>
            </a:r>
            <a:r>
              <a:rPr lang="ja-JP" altLang="en-US" sz="800" kern="100" dirty="0">
                <a:effectLst/>
                <a:latin typeface="+mn-ea"/>
                <a:cs typeface="Times New Roman" panose="02020603050405020304" pitchFamily="18" charset="0"/>
              </a:rPr>
              <a:t>（令和</a:t>
            </a:r>
            <a:r>
              <a:rPr lang="en-US" altLang="ja-JP" sz="800" kern="100" dirty="0">
                <a:effectLst/>
                <a:latin typeface="+mn-ea"/>
                <a:cs typeface="Times New Roman" panose="02020603050405020304" pitchFamily="18" charset="0"/>
              </a:rPr>
              <a:t>6</a:t>
            </a:r>
            <a:r>
              <a:rPr lang="ja-JP" altLang="en-US" sz="800" kern="100" dirty="0">
                <a:effectLst/>
                <a:latin typeface="+mn-ea"/>
                <a:cs typeface="Times New Roman" panose="02020603050405020304" pitchFamily="18" charset="0"/>
              </a:rPr>
              <a:t>年２月</a:t>
            </a:r>
            <a:r>
              <a:rPr lang="ja-JP" altLang="ja-JP" sz="800" kern="100" dirty="0">
                <a:effectLst/>
                <a:latin typeface="+mn-ea"/>
                <a:cs typeface="Times New Roman" panose="02020603050405020304" pitchFamily="18" charset="0"/>
              </a:rPr>
              <a:t>）</a:t>
            </a:r>
            <a:endParaRPr lang="ja-JP" altLang="en-US" sz="800" dirty="0">
              <a:latin typeface="+mn-ea"/>
            </a:endParaRPr>
          </a:p>
        </p:txBody>
      </p:sp>
      <p:grpSp>
        <p:nvGrpSpPr>
          <p:cNvPr id="14" name="グループ化 13">
            <a:extLst>
              <a:ext uri="{FF2B5EF4-FFF2-40B4-BE49-F238E27FC236}">
                <a16:creationId xmlns:a16="http://schemas.microsoft.com/office/drawing/2014/main" id="{F6F0046E-370B-0DF4-6EAD-C55C0EA6154B}"/>
              </a:ext>
            </a:extLst>
          </p:cNvPr>
          <p:cNvGrpSpPr/>
          <p:nvPr/>
        </p:nvGrpSpPr>
        <p:grpSpPr>
          <a:xfrm>
            <a:off x="4768926" y="3249168"/>
            <a:ext cx="4895016" cy="2577104"/>
            <a:chOff x="5136145" y="4521090"/>
            <a:chExt cx="5408142" cy="2758708"/>
          </a:xfrm>
        </p:grpSpPr>
        <p:pic>
          <p:nvPicPr>
            <p:cNvPr id="16" name="図 15">
              <a:extLst>
                <a:ext uri="{FF2B5EF4-FFF2-40B4-BE49-F238E27FC236}">
                  <a16:creationId xmlns:a16="http://schemas.microsoft.com/office/drawing/2014/main" id="{1F02A350-6156-9942-0DFC-17EA7CD0ECAE}"/>
                </a:ext>
              </a:extLst>
            </p:cNvPr>
            <p:cNvPicPr>
              <a:picLocks noChangeAspect="1"/>
            </p:cNvPicPr>
            <p:nvPr/>
          </p:nvPicPr>
          <p:blipFill>
            <a:blip r:embed="rId4"/>
            <a:stretch>
              <a:fillRect/>
            </a:stretch>
          </p:blipFill>
          <p:spPr>
            <a:xfrm>
              <a:off x="7179164" y="5054832"/>
              <a:ext cx="3365123" cy="2224966"/>
            </a:xfrm>
            <a:prstGeom prst="rect">
              <a:avLst/>
            </a:prstGeom>
          </p:spPr>
        </p:pic>
        <p:pic>
          <p:nvPicPr>
            <p:cNvPr id="18" name="図 17">
              <a:extLst>
                <a:ext uri="{FF2B5EF4-FFF2-40B4-BE49-F238E27FC236}">
                  <a16:creationId xmlns:a16="http://schemas.microsoft.com/office/drawing/2014/main" id="{FBEFBDD1-E56D-39AF-9A0E-92E1373EDB9A}"/>
                </a:ext>
              </a:extLst>
            </p:cNvPr>
            <p:cNvPicPr>
              <a:picLocks noChangeAspect="1"/>
            </p:cNvPicPr>
            <p:nvPr/>
          </p:nvPicPr>
          <p:blipFill rotWithShape="1">
            <a:blip r:embed="rId5"/>
            <a:srcRect r="55142" b="34313"/>
            <a:stretch/>
          </p:blipFill>
          <p:spPr>
            <a:xfrm>
              <a:off x="5136145" y="4521090"/>
              <a:ext cx="2293659" cy="1806545"/>
            </a:xfrm>
            <a:prstGeom prst="rect">
              <a:avLst/>
            </a:prstGeom>
          </p:spPr>
        </p:pic>
      </p:grpSp>
      <p:sp>
        <p:nvSpPr>
          <p:cNvPr id="5" name="テキスト ボックス 4">
            <a:extLst>
              <a:ext uri="{FF2B5EF4-FFF2-40B4-BE49-F238E27FC236}">
                <a16:creationId xmlns:a16="http://schemas.microsoft.com/office/drawing/2014/main" id="{52E4CD07-1075-DB38-895D-6776B472A663}"/>
              </a:ext>
            </a:extLst>
          </p:cNvPr>
          <p:cNvSpPr txBox="1"/>
          <p:nvPr/>
        </p:nvSpPr>
        <p:spPr>
          <a:xfrm>
            <a:off x="5459275" y="5810883"/>
            <a:ext cx="4316315" cy="276999"/>
          </a:xfrm>
          <a:prstGeom prst="rect">
            <a:avLst/>
          </a:prstGeom>
          <a:noFill/>
        </p:spPr>
        <p:txBody>
          <a:bodyPr wrap="square">
            <a:spAutoFit/>
          </a:bodyPr>
          <a:lstStyle/>
          <a:p>
            <a:r>
              <a:rPr lang="ja-JP" altLang="en-US" sz="1200" b="1" kern="100" dirty="0">
                <a:effectLst/>
                <a:latin typeface="+mn-ea"/>
                <a:cs typeface="Times New Roman" panose="02020603050405020304" pitchFamily="18" charset="0"/>
              </a:rPr>
              <a:t>○○市の地域づくりに向けた協働する体制のイメージ図</a:t>
            </a:r>
            <a:endParaRPr lang="ja-JP" altLang="en-US" sz="1200" b="1" dirty="0">
              <a:latin typeface="+mn-ea"/>
            </a:endParaRPr>
          </a:p>
        </p:txBody>
      </p:sp>
    </p:spTree>
    <p:extLst>
      <p:ext uri="{BB962C8B-B14F-4D97-AF65-F5344CB8AC3E}">
        <p14:creationId xmlns:p14="http://schemas.microsoft.com/office/powerpoint/2010/main" val="32816987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_デザインの設定">
  <a:themeElements>
    <a:clrScheme name="緑">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テーマ">
  <a:themeElements>
    <a:clrScheme name="環境省template">
      <a:dk1>
        <a:sysClr val="windowText" lastClr="000000"/>
      </a:dk1>
      <a:lt1>
        <a:sysClr val="window" lastClr="FFFFFF"/>
      </a:lt1>
      <a:dk2>
        <a:srgbClr val="009C89"/>
      </a:dk2>
      <a:lt2>
        <a:srgbClr val="00584E"/>
      </a:lt2>
      <a:accent1>
        <a:srgbClr val="38BEE2"/>
      </a:accent1>
      <a:accent2>
        <a:srgbClr val="43B99A"/>
      </a:accent2>
      <a:accent3>
        <a:srgbClr val="83A4D1"/>
      </a:accent3>
      <a:accent4>
        <a:srgbClr val="C89E28"/>
      </a:accent4>
      <a:accent5>
        <a:srgbClr val="AC353C"/>
      </a:accent5>
      <a:accent6>
        <a:srgbClr val="ED7D31"/>
      </a:accent6>
      <a:hlink>
        <a:srgbClr val="0563C1"/>
      </a:hlink>
      <a:folHlink>
        <a:srgbClr val="954F72"/>
      </a:folHlink>
    </a:clrScheme>
    <a:fontScheme name="環境省template">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0" tIns="0" rIns="0" bIns="0" rtlCol="0" anchor="ctr"/>
      <a:lstStyle>
        <a:defPPr algn="ctr">
          <a:defRPr kumimoji="1" sz="1600" dirty="0" smtClean="0">
            <a:solidFill>
              <a:schemeClr val="tx1"/>
            </a:solidFill>
            <a:latin typeface="Meiryo UI" panose="020B0604030504040204" pitchFamily="50" charset="-128"/>
            <a:ea typeface="Meiryo UI"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Office テーマ">
  <a:themeElements>
    <a:clrScheme name="環境省template">
      <a:dk1>
        <a:sysClr val="windowText" lastClr="000000"/>
      </a:dk1>
      <a:lt1>
        <a:sysClr val="window" lastClr="FFFFFF"/>
      </a:lt1>
      <a:dk2>
        <a:srgbClr val="009C89"/>
      </a:dk2>
      <a:lt2>
        <a:srgbClr val="00584E"/>
      </a:lt2>
      <a:accent1>
        <a:srgbClr val="38BEE2"/>
      </a:accent1>
      <a:accent2>
        <a:srgbClr val="43B99A"/>
      </a:accent2>
      <a:accent3>
        <a:srgbClr val="83A4D1"/>
      </a:accent3>
      <a:accent4>
        <a:srgbClr val="C89E28"/>
      </a:accent4>
      <a:accent5>
        <a:srgbClr val="AC353C"/>
      </a:accent5>
      <a:accent6>
        <a:srgbClr val="ED7D31"/>
      </a:accent6>
      <a:hlink>
        <a:srgbClr val="0563C1"/>
      </a:hlink>
      <a:folHlink>
        <a:srgbClr val="954F72"/>
      </a:folHlink>
    </a:clrScheme>
    <a:fontScheme name="環境省template">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0" tIns="0" rIns="0" bIns="0" rtlCol="0" anchor="ctr"/>
      <a:lstStyle>
        <a:defPPr algn="ctr">
          <a:defRPr kumimoji="1" sz="1600" dirty="0" smtClean="0">
            <a:solidFill>
              <a:schemeClr val="tx1"/>
            </a:solidFill>
            <a:latin typeface="Meiryo UI" panose="020B0604030504040204" pitchFamily="50" charset="-128"/>
            <a:ea typeface="Meiryo UI"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環境省template（ロゴ有）_ver2.4_2020年10月.pptx" id="{E3D404F3-3230-4943-81B9-A5A71DD39F3F}" vid="{B8BD3E71-F727-4DE9-A7E9-26753325E9A0}"/>
    </a:ext>
  </a:extLst>
</a:theme>
</file>

<file path=ppt/theme/theme12.xml><?xml version="1.0" encoding="utf-8"?>
<a:theme xmlns:a="http://schemas.openxmlformats.org/drawingml/2006/main" name="8_デザインの設定">
  <a:themeElements>
    <a:clrScheme name="緑">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環境省template_A4横">
  <a:themeElements>
    <a:clrScheme name="環境省">
      <a:dk1>
        <a:sysClr val="windowText" lastClr="000000"/>
      </a:dk1>
      <a:lt1>
        <a:sysClr val="window" lastClr="FFFFFF"/>
      </a:lt1>
      <a:dk2>
        <a:srgbClr val="44546A"/>
      </a:dk2>
      <a:lt2>
        <a:srgbClr val="E7E6E6"/>
      </a:lt2>
      <a:accent1>
        <a:srgbClr val="00584E"/>
      </a:accent1>
      <a:accent2>
        <a:srgbClr val="008676"/>
      </a:accent2>
      <a:accent3>
        <a:srgbClr val="009C89"/>
      </a:accent3>
      <a:accent4>
        <a:srgbClr val="00C0A9"/>
      </a:accent4>
      <a:accent5>
        <a:srgbClr val="00B0F6"/>
      </a:accent5>
      <a:accent6>
        <a:srgbClr val="ED7D31"/>
      </a:accent6>
      <a:hlink>
        <a:srgbClr val="0563C1"/>
      </a:hlink>
      <a:folHlink>
        <a:srgbClr val="954F72"/>
      </a:folHlink>
    </a:clrScheme>
    <a:fontScheme name="ユーザー定義 2">
      <a:majorFont>
        <a:latin typeface="Arial"/>
        <a:ea typeface="Meiryo UI"/>
        <a:cs typeface=""/>
      </a:majorFont>
      <a:minorFont>
        <a:latin typeface="Arial"/>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デザインの設定">
  <a:themeElements>
    <a:clrScheme name="緑">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デザインの設定">
  <a:themeElements>
    <a:clrScheme name="緑">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デザインの設定">
  <a:themeElements>
    <a:clrScheme name="環境省">
      <a:dk1>
        <a:sysClr val="windowText" lastClr="000000"/>
      </a:dk1>
      <a:lt1>
        <a:sysClr val="window" lastClr="FFFFFF"/>
      </a:lt1>
      <a:dk2>
        <a:srgbClr val="44546A"/>
      </a:dk2>
      <a:lt2>
        <a:srgbClr val="E7E6E6"/>
      </a:lt2>
      <a:accent1>
        <a:srgbClr val="00584E"/>
      </a:accent1>
      <a:accent2>
        <a:srgbClr val="008676"/>
      </a:accent2>
      <a:accent3>
        <a:srgbClr val="009C89"/>
      </a:accent3>
      <a:accent4>
        <a:srgbClr val="00C0A9"/>
      </a:accent4>
      <a:accent5>
        <a:srgbClr val="00B0F6"/>
      </a:accent5>
      <a:accent6>
        <a:srgbClr val="ED7D31"/>
      </a:accent6>
      <a:hlink>
        <a:srgbClr val="0563C1"/>
      </a:hlink>
      <a:folHlink>
        <a:srgbClr val="954F72"/>
      </a:folHlink>
    </a:clrScheme>
    <a:fontScheme name="ユーザー定義 2">
      <a:majorFont>
        <a:latin typeface="Arial"/>
        <a:ea typeface="Meiryo UI"/>
        <a:cs typeface=""/>
      </a:majorFont>
      <a:minorFont>
        <a:latin typeface="Arial"/>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デザインの設定">
  <a:themeElements>
    <a:clrScheme name="環境省">
      <a:dk1>
        <a:sysClr val="windowText" lastClr="000000"/>
      </a:dk1>
      <a:lt1>
        <a:sysClr val="window" lastClr="FFFFFF"/>
      </a:lt1>
      <a:dk2>
        <a:srgbClr val="44546A"/>
      </a:dk2>
      <a:lt2>
        <a:srgbClr val="E7E6E6"/>
      </a:lt2>
      <a:accent1>
        <a:srgbClr val="00584E"/>
      </a:accent1>
      <a:accent2>
        <a:srgbClr val="008676"/>
      </a:accent2>
      <a:accent3>
        <a:srgbClr val="009C89"/>
      </a:accent3>
      <a:accent4>
        <a:srgbClr val="00C0A9"/>
      </a:accent4>
      <a:accent5>
        <a:srgbClr val="00B0F6"/>
      </a:accent5>
      <a:accent6>
        <a:srgbClr val="ED7D31"/>
      </a:accent6>
      <a:hlink>
        <a:srgbClr val="0563C1"/>
      </a:hlink>
      <a:folHlink>
        <a:srgbClr val="954F72"/>
      </a:folHlink>
    </a:clrScheme>
    <a:fontScheme name="ユーザー定義 2">
      <a:majorFont>
        <a:latin typeface="Arial"/>
        <a:ea typeface="Meiryo UI"/>
        <a:cs typeface=""/>
      </a:majorFont>
      <a:minorFont>
        <a:latin typeface="Arial"/>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デザインの設定">
  <a:themeElements>
    <a:clrScheme name="緑">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テーマ">
  <a:themeElements>
    <a:clrScheme name="環境省template">
      <a:dk1>
        <a:sysClr val="windowText" lastClr="000000"/>
      </a:dk1>
      <a:lt1>
        <a:sysClr val="window" lastClr="FFFFFF"/>
      </a:lt1>
      <a:dk2>
        <a:srgbClr val="009C89"/>
      </a:dk2>
      <a:lt2>
        <a:srgbClr val="00584E"/>
      </a:lt2>
      <a:accent1>
        <a:srgbClr val="38BEE2"/>
      </a:accent1>
      <a:accent2>
        <a:srgbClr val="43B99A"/>
      </a:accent2>
      <a:accent3>
        <a:srgbClr val="83A4D1"/>
      </a:accent3>
      <a:accent4>
        <a:srgbClr val="C89E28"/>
      </a:accent4>
      <a:accent5>
        <a:srgbClr val="AC353C"/>
      </a:accent5>
      <a:accent6>
        <a:srgbClr val="ED7D31"/>
      </a:accent6>
      <a:hlink>
        <a:srgbClr val="0563C1"/>
      </a:hlink>
      <a:folHlink>
        <a:srgbClr val="954F72"/>
      </a:folHlink>
    </a:clrScheme>
    <a:fontScheme name="環境省template">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0" tIns="0" rIns="0" bIns="0" rtlCol="0" anchor="ctr"/>
      <a:lstStyle>
        <a:defPPr algn="ctr">
          <a:defRPr kumimoji="1" sz="1600" dirty="0" smtClean="0">
            <a:solidFill>
              <a:schemeClr val="tx1"/>
            </a:solidFill>
            <a:latin typeface="Meiryo UI" panose="020B0604030504040204" pitchFamily="50" charset="-128"/>
            <a:ea typeface="Meiryo UI"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デザインの設定">
  <a:themeElements>
    <a:clrScheme name="緑">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テーマ">
  <a:themeElements>
    <a:clrScheme name="環境省template">
      <a:dk1>
        <a:sysClr val="windowText" lastClr="000000"/>
      </a:dk1>
      <a:lt1>
        <a:sysClr val="window" lastClr="FFFFFF"/>
      </a:lt1>
      <a:dk2>
        <a:srgbClr val="009C89"/>
      </a:dk2>
      <a:lt2>
        <a:srgbClr val="00584E"/>
      </a:lt2>
      <a:accent1>
        <a:srgbClr val="38BEE2"/>
      </a:accent1>
      <a:accent2>
        <a:srgbClr val="43B99A"/>
      </a:accent2>
      <a:accent3>
        <a:srgbClr val="83A4D1"/>
      </a:accent3>
      <a:accent4>
        <a:srgbClr val="C89E28"/>
      </a:accent4>
      <a:accent5>
        <a:srgbClr val="AC353C"/>
      </a:accent5>
      <a:accent6>
        <a:srgbClr val="ED7D31"/>
      </a:accent6>
      <a:hlink>
        <a:srgbClr val="0563C1"/>
      </a:hlink>
      <a:folHlink>
        <a:srgbClr val="954F72"/>
      </a:folHlink>
    </a:clrScheme>
    <a:fontScheme name="環境省template">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0" tIns="0" rIns="0" bIns="0" rtlCol="0" anchor="ctr"/>
      <a:lstStyle>
        <a:defPPr algn="ctr">
          <a:defRPr kumimoji="1" sz="1600" dirty="0" smtClean="0">
            <a:solidFill>
              <a:schemeClr val="tx1"/>
            </a:solidFill>
            <a:latin typeface="Meiryo UI" panose="020B0604030504040204" pitchFamily="50" charset="-128"/>
            <a:ea typeface="Meiryo UI"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Relationships xmlns="http://schemas.openxmlformats.org/package/2006/relationships"><Relationship Id="rId1" Target="itemProps1.xml" Type="http://schemas.openxmlformats.org/officeDocument/2006/relationships/customXmlProps"/></Relationships>
</file>

<file path=customXml/_rels/item2.xml.rels><?xml version="1.0" encoding="UTF-8" standalone="yes"?><Relationships xmlns="http://schemas.openxmlformats.org/package/2006/relationships"><Relationship Id="rId1" Target="itemProps2.xml" Type="http://schemas.openxmlformats.org/officeDocument/2006/relationships/customXmlProps"/></Relationships>
</file>

<file path=customXml/_rels/item3.xml.rels><?xml version="1.0" encoding="UTF-8" standalone="yes"?><Relationships xmlns="http://schemas.openxmlformats.org/package/2006/relationships"><Relationship Id="rId1" Target="itemProps3.xml" Type="http://schemas.openxmlformats.org/officeDocument/2006/relationships/customXmlProps"/></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e1bc74f-d10c-459b-94f1-5fd58b84aa06">
      <Terms xmlns="http://schemas.microsoft.com/office/infopath/2007/PartnerControls"/>
    </lcf76f155ced4ddcb4097134ff3c332f>
    <TaxCatchAll xmlns="d2089291-3703-46bc-be7e-a7672b8b077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0EB0B73E5CEC944ABE2DC85CB2437B91" ma:contentTypeVersion="13" ma:contentTypeDescription="新しいドキュメントを作成します。" ma:contentTypeScope="" ma:versionID="3e16d8110ca618948dcc35c5f92162b6">
  <xsd:schema xmlns:xsd="http://www.w3.org/2001/XMLSchema" xmlns:xs="http://www.w3.org/2001/XMLSchema" xmlns:p="http://schemas.microsoft.com/office/2006/metadata/properties" xmlns:ns2="3e1bc74f-d10c-459b-94f1-5fd58b84aa06" xmlns:ns3="d2089291-3703-46bc-be7e-a7672b8b077e" targetNamespace="http://schemas.microsoft.com/office/2006/metadata/properties" ma:root="true" ma:fieldsID="39849944194388ba89081073c4d91836" ns2:_="" ns3:_="">
    <xsd:import namespace="3e1bc74f-d10c-459b-94f1-5fd58b84aa06"/>
    <xsd:import namespace="d2089291-3703-46bc-be7e-a7672b8b077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1bc74f-d10c-459b-94f1-5fd58b84aa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Location" ma:index="12" nillable="true" ma:displayName="Loca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2089291-3703-46bc-be7e-a7672b8b077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6a7bf89-0f1f-46d1-bc70-79227a5a046f}" ma:internalName="TaxCatchAll" ma:showField="CatchAllData" ma:web="d2089291-3703-46bc-be7e-a7672b8b077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0C0DACA-EA57-4EAB-A25D-CB1900353DE9}">
  <ds:schemaRefs>
    <ds:schemaRef ds:uri="http://purl.org/dc/terms/"/>
    <ds:schemaRef ds:uri="d2089291-3703-46bc-be7e-a7672b8b077e"/>
    <ds:schemaRef ds:uri="http://purl.org/dc/elements/1.1/"/>
    <ds:schemaRef ds:uri="http://schemas.openxmlformats.org/package/2006/metadata/core-properties"/>
    <ds:schemaRef ds:uri="http://schemas.microsoft.com/office/2006/documentManagement/types"/>
    <ds:schemaRef ds:uri="http://schemas.microsoft.com/office/2006/metadata/properties"/>
    <ds:schemaRef ds:uri="http://purl.org/dc/dcmitype/"/>
    <ds:schemaRef ds:uri="http://www.w3.org/XML/1998/namespace"/>
    <ds:schemaRef ds:uri="http://schemas.microsoft.com/office/infopath/2007/PartnerControls"/>
    <ds:schemaRef ds:uri="3e1bc74f-d10c-459b-94f1-5fd58b84aa06"/>
  </ds:schemaRefs>
</ds:datastoreItem>
</file>

<file path=customXml/itemProps2.xml><?xml version="1.0" encoding="utf-8"?>
<ds:datastoreItem xmlns:ds="http://schemas.openxmlformats.org/officeDocument/2006/customXml" ds:itemID="{1E0036B0-4C22-42CA-9D35-ECB9439EFF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1bc74f-d10c-459b-94f1-5fd58b84aa06"/>
    <ds:schemaRef ds:uri="d2089291-3703-46bc-be7e-a7672b8b0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0EAA836-3BBA-4F25-9A15-308688E4132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Words>3008</Words>
  <PresentationFormat>A4 210 x 297 mm</PresentationFormat>
  <Paragraphs>238</Paragraphs>
  <Slides>19</Slides>
  <Notes>17</Notes>
  <HiddenSlides>0</HiddenSlides>
  <MMClips>0</MMClips>
  <ScaleCrop>false</ScaleCrop>
  <HeadingPairs>
    <vt:vector size="8" baseType="variant">
      <vt:variant>
        <vt:lpstr>使用されているフォント</vt:lpstr>
      </vt:variant>
      <vt:variant>
        <vt:i4>9</vt:i4>
      </vt:variant>
      <vt:variant>
        <vt:lpstr>テーマ</vt:lpstr>
      </vt:variant>
      <vt:variant>
        <vt:i4>13</vt:i4>
      </vt:variant>
      <vt:variant>
        <vt:lpstr>埋め込まれた OLE サーバー</vt:lpstr>
      </vt:variant>
      <vt:variant>
        <vt:i4>1</vt:i4>
      </vt:variant>
      <vt:variant>
        <vt:lpstr>スライド タイトル</vt:lpstr>
      </vt:variant>
      <vt:variant>
        <vt:i4>19</vt:i4>
      </vt:variant>
    </vt:vector>
  </HeadingPairs>
  <TitlesOfParts>
    <vt:vector size="42" baseType="lpstr">
      <vt:lpstr>Meiryo UI</vt:lpstr>
      <vt:lpstr>Meiryo UI 本文</vt:lpstr>
      <vt:lpstr>メイリオ</vt:lpstr>
      <vt:lpstr>メイリオ</vt:lpstr>
      <vt:lpstr>游ゴシック</vt:lpstr>
      <vt:lpstr>游ゴシック Light</vt:lpstr>
      <vt:lpstr>Arial</vt:lpstr>
      <vt:lpstr>Calibri</vt:lpstr>
      <vt:lpstr>Wingdings</vt:lpstr>
      <vt:lpstr>2_デザインの設定</vt:lpstr>
      <vt:lpstr>1_デザインの設定</vt:lpstr>
      <vt:lpstr>3_デザインの設定</vt:lpstr>
      <vt:lpstr>4_デザインの設定</vt:lpstr>
      <vt:lpstr>5_デザインの設定</vt:lpstr>
      <vt:lpstr>6_デザインの設定</vt:lpstr>
      <vt:lpstr>4_Office テーマ</vt:lpstr>
      <vt:lpstr>7_デザインの設定</vt:lpstr>
      <vt:lpstr>6_Office テーマ</vt:lpstr>
      <vt:lpstr>Office テーマ</vt:lpstr>
      <vt:lpstr>1_Office テーマ</vt:lpstr>
      <vt:lpstr>8_デザインの設定</vt:lpstr>
      <vt:lpstr>環境省template_A4横</vt:lpstr>
      <vt:lpstr>think-cell スライド</vt:lpstr>
      <vt:lpstr>生物多様性地域戦略の策定推進に係る 技術的支援について</vt:lpstr>
      <vt:lpstr>技術的支援の概要</vt:lpstr>
      <vt:lpstr>令和５年度～令和７年度の技術的支援について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0x0101000EB0B73E5CEC944ABE2DC85CB2437B91</vt:lpwstr>
  </property>
  <property fmtid="{D5CDD505-2E9C-101B-9397-08002B2CF9AE}" pid="3" name="MediaServiceImageTags">
    <vt:lpwstr/>
  </property>
</Properties>
</file>