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presentationml.tags+xml" PartName="/ppt/tags/tag5.xml"/>
  <Override ContentType="application/vnd.openxmlformats-officedocument.presentationml.tags+xml" PartName="/ppt/tags/tag6.xml"/>
  <Override ContentType="application/vnd.openxmlformats-officedocument.presentationml.tags+xml" PartName="/ppt/tags/tag7.xml"/>
  <Override ContentType="application/vnd.openxmlformats-officedocument.presentationml.tags+xml" PartName="/ppt/tags/tag8.xml"/>
  <Override ContentType="application/vnd.openxmlformats-officedocument.presentationml.tags+xml" PartName="/ppt/tags/tag9.xml"/>
  <Override ContentType="application/vnd.openxmlformats-officedocument.presentationml.tags+xml" PartName="/ppt/tags/tag10.xml"/>
  <Override ContentType="application/vnd.openxmlformats-officedocument.presentationml.tags+xml" PartName="/ppt/tags/tag11.xml"/>
  <Override ContentType="application/vnd.openxmlformats-officedocument.presentationml.tags+xml" PartName="/ppt/tags/tag12.xml"/>
  <Override ContentType="application/vnd.openxmlformats-officedocument.presentationml.tags+xml" PartName="/ppt/tags/tag13.xml"/>
  <Override ContentType="application/vnd.openxmlformats-officedocument.presentationml.tags+xml" PartName="/ppt/tags/tag14.xml"/>
  <Override ContentType="application/vnd.openxmlformats-officedocument.presentationml.tags+xml" PartName="/ppt/tags/tag15.xml"/>
  <Override ContentType="application/vnd.openxmlformats-officedocument.presentationml.tags+xml" PartName="/ppt/tags/tag16.xml"/>
  <Override ContentType="application/vnd.openxmlformats-officedocument.presentationml.tags+xml" PartName="/ppt/tags/tag17.xml"/>
  <Override ContentType="application/vnd.openxmlformats-officedocument.presentationml.tags+xml" PartName="/ppt/tags/tag18.xml"/>
  <Override ContentType="application/vnd.openxmlformats-officedocument.presentationml.tags+xml" PartName="/ppt/tags/tag19.xml"/>
  <Override ContentType="application/vnd.openxmlformats-officedocument.presentationml.tags+xml" PartName="/ppt/tags/tag20.xml"/>
  <Override ContentType="application/vnd.openxmlformats-officedocument.presentationml.tags+xml" PartName="/ppt/tags/tag21.xml"/>
  <Override ContentType="application/vnd.openxmlformats-officedocument.presentationml.tags+xml" PartName="/ppt/tags/tag22.xml"/>
  <Override ContentType="application/vnd.openxmlformats-officedocument.presentationml.tags+xml" PartName="/ppt/tags/tag23.xml"/>
  <Override ContentType="application/vnd.openxmlformats-officedocument.presentationml.tags+xml" PartName="/ppt/tags/tag2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59" r:id="rId4"/>
  </p:sldMasterIdLst>
  <p:notesMasterIdLst>
    <p:notesMasterId r:id="rId27"/>
  </p:notesMasterIdLst>
  <p:handoutMasterIdLst>
    <p:handoutMasterId r:id="rId28"/>
  </p:handoutMasterIdLst>
  <p:sldIdLst>
    <p:sldId id="2147379783" r:id="rId5"/>
    <p:sldId id="2147483647" r:id="rId6"/>
    <p:sldId id="268" r:id="rId7"/>
    <p:sldId id="274" r:id="rId8"/>
    <p:sldId id="256" r:id="rId9"/>
    <p:sldId id="257" r:id="rId10"/>
    <p:sldId id="262" r:id="rId11"/>
    <p:sldId id="266" r:id="rId12"/>
    <p:sldId id="258" r:id="rId13"/>
    <p:sldId id="269" r:id="rId14"/>
    <p:sldId id="259" r:id="rId15"/>
    <p:sldId id="260" r:id="rId16"/>
    <p:sldId id="261" r:id="rId17"/>
    <p:sldId id="263" r:id="rId18"/>
    <p:sldId id="264" r:id="rId19"/>
    <p:sldId id="265" r:id="rId20"/>
    <p:sldId id="267" r:id="rId21"/>
    <p:sldId id="270" r:id="rId22"/>
    <p:sldId id="271" r:id="rId23"/>
    <p:sldId id="272" r:id="rId24"/>
    <p:sldId id="273" r:id="rId25"/>
    <p:sldId id="341" r:id="rId26"/>
  </p:sldIdLst>
  <p:sldSz cx="13439775" cy="7559675"/>
  <p:notesSz cx="6807200" cy="9939338"/>
  <p:custDataLst>
    <p:tags r:id="rId29"/>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20C476B-3BF5-D2DC-96EC-0B41DC493B84}" name="Kenichiro Inukai (JP)" initials="KI(" userId="S::kenichiro.inukai@pwc.com::00acfbdd-0a4b-4fed-8e62-1796140a46f9" providerId="AD"/>
  <p188:author id="{9AA454A2-9EE8-EF99-242E-9B888374C380}" name="栁川 輝（AKIRA YANAGAWA）" initials="栁川" userId="S::YANAGA05@moe.go.jp::515c3ec8-7330-4fd5-9414-782288117a91" providerId="AD"/>
  <p188:author id="{C2A384EE-1CE0-7681-628A-207E654B8A0A}" name="Yusuke Kanamaru" initials="YK" userId="Yusuke Kanamaru"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7" name="Furukawa, Yuri" initials="FY" lastIdx="7" clrIdx="6">
    <p:extLst>
      <p:ext uri="{19B8F6BF-5375-455C-9EA6-DF929625EA0E}">
        <p15:presenceInfo xmlns:p15="http://schemas.microsoft.com/office/powerpoint/2012/main" userId="Furukawa, Yuri" providerId="None"/>
      </p:ext>
    </p:extLst>
  </p:cmAuthor>
  <p:cmAuthor id="1" name="栁川 輝（AKIRA YANAGAWA）" initials="栁川" lastIdx="25" clrIdx="0">
    <p:extLst>
      <p:ext uri="{19B8F6BF-5375-455C-9EA6-DF929625EA0E}">
        <p15:presenceInfo xmlns:p15="http://schemas.microsoft.com/office/powerpoint/2012/main" userId="S::YANAGA05@moe.go.jp::515c3ec8-7330-4fd5-9414-782288117a91" providerId="AD"/>
      </p:ext>
    </p:extLst>
  </p:cmAuthor>
  <p:cmAuthor id="8" name="Furukawa, Yuri" initials="FY [2]" lastIdx="3" clrIdx="7">
    <p:extLst>
      <p:ext uri="{19B8F6BF-5375-455C-9EA6-DF929625EA0E}">
        <p15:presenceInfo xmlns:p15="http://schemas.microsoft.com/office/powerpoint/2012/main" userId="S::furukawa.yuri@bcg.com::5b0a22fc-3109-4a9f-9d8d-879067032b5b" providerId="AD"/>
      </p:ext>
    </p:extLst>
  </p:cmAuthor>
  <p:cmAuthor id="2" name="Kenichiro Inukai (JP)" initials="KI(" lastIdx="1" clrIdx="1">
    <p:extLst>
      <p:ext uri="{19B8F6BF-5375-455C-9EA6-DF929625EA0E}">
        <p15:presenceInfo xmlns:p15="http://schemas.microsoft.com/office/powerpoint/2012/main" userId="S::kenichiro.inukai@pwc.com::00acfbdd-0a4b-4fed-8e62-1796140a46f9" providerId="AD"/>
      </p:ext>
    </p:extLst>
  </p:cmAuthor>
  <p:cmAuthor id="9" name="Ishizu, Tomohiro" initials="IT" lastIdx="1" clrIdx="8">
    <p:extLst>
      <p:ext uri="{19B8F6BF-5375-455C-9EA6-DF929625EA0E}">
        <p15:presenceInfo xmlns:p15="http://schemas.microsoft.com/office/powerpoint/2012/main" userId="Ishizu, Tomohiro" providerId="None"/>
      </p:ext>
    </p:extLst>
  </p:cmAuthor>
  <p:cmAuthor id="3" name="Yusuke Kanamaru" initials="YK" lastIdx="7" clrIdx="2">
    <p:extLst>
      <p:ext uri="{19B8F6BF-5375-455C-9EA6-DF929625EA0E}">
        <p15:presenceInfo xmlns:p15="http://schemas.microsoft.com/office/powerpoint/2012/main" userId="Yusuke Kanamaru" providerId="None"/>
      </p:ext>
    </p:extLst>
  </p:cmAuthor>
  <p:cmAuthor id="4" name="加藤 良介（RYOSUKE KATO）" initials="加藤" lastIdx="2" clrIdx="3">
    <p:extLst>
      <p:ext uri="{19B8F6BF-5375-455C-9EA6-DF929625EA0E}">
        <p15:presenceInfo xmlns:p15="http://schemas.microsoft.com/office/powerpoint/2012/main" userId="S::KATO99@moe.go.jp::0d105930-2bbb-4005-92a5-e81a2ef7ef24" providerId="AD"/>
      </p:ext>
    </p:extLst>
  </p:cmAuthor>
  <p:cmAuthor id="5" name="上田 一誠（ISSEI UEDA）" initials="一上" lastIdx="9" clrIdx="4">
    <p:extLst>
      <p:ext uri="{19B8F6BF-5375-455C-9EA6-DF929625EA0E}">
        <p15:presenceInfo xmlns:p15="http://schemas.microsoft.com/office/powerpoint/2012/main" userId="S::UEDA20@moe.go.jp::1a2bfb22-5972-47ce-9b01-1a5fc7fa7e56" providerId="AD"/>
      </p:ext>
    </p:extLst>
  </p:cmAuthor>
  <p:cmAuthor id="6" name="水谷 嘉敬（YOSHITAKA MIZUTANI）" initials="嘉水" lastIdx="1" clrIdx="5">
    <p:extLst>
      <p:ext uri="{19B8F6BF-5375-455C-9EA6-DF929625EA0E}">
        <p15:presenceInfo xmlns:p15="http://schemas.microsoft.com/office/powerpoint/2012/main" userId="S::MIZUTA25@moe.go.jp::0c9aad48-7c82-46b9-b1f8-6ae77aa4b1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E0DA"/>
    <a:srgbClr val="C9E7CA"/>
    <a:srgbClr val="009C89"/>
    <a:srgbClr val="7F7F7F"/>
    <a:srgbClr val="03522D"/>
    <a:srgbClr val="B3E4D7"/>
    <a:srgbClr val="E3F5F0"/>
    <a:srgbClr val="FFFFFF"/>
    <a:srgbClr val="CAF0FF"/>
    <a:srgbClr val="0058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060" autoAdjust="0"/>
    <p:restoredTop sz="91618" autoAdjust="0"/>
  </p:normalViewPr>
  <p:slideViewPr>
    <p:cSldViewPr snapToGrid="0">
      <p:cViewPr varScale="1">
        <p:scale>
          <a:sx n="55" d="100"/>
          <a:sy n="55" d="100"/>
        </p:scale>
        <p:origin x="28" y="52"/>
      </p:cViewPr>
      <p:guideLst/>
    </p:cSldViewPr>
  </p:slideViewPr>
  <p:notesTextViewPr>
    <p:cViewPr>
      <p:scale>
        <a:sx n="150" d="100"/>
        <a:sy n="150" d="100"/>
      </p:scale>
      <p:origin x="0" y="0"/>
    </p:cViewPr>
  </p:notesTextViewPr>
  <p:sorterViewPr>
    <p:cViewPr>
      <p:scale>
        <a:sx n="100" d="100"/>
        <a:sy n="100" d="100"/>
      </p:scale>
      <p:origin x="0" y="-796"/>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slides/slide19.xml" Type="http://schemas.openxmlformats.org/officeDocument/2006/relationships/slide"/><Relationship Id="rId24" Target="slides/slide20.xml" Type="http://schemas.openxmlformats.org/officeDocument/2006/relationships/slide"/><Relationship Id="rId25" Target="slides/slide21.xml" Type="http://schemas.openxmlformats.org/officeDocument/2006/relationships/slide"/><Relationship Id="rId26" Target="slides/slide22.xml" Type="http://schemas.openxmlformats.org/officeDocument/2006/relationships/slide"/><Relationship Id="rId27" Target="notesMasters/notesMaster1.xml" Type="http://schemas.openxmlformats.org/officeDocument/2006/relationships/notesMaster"/><Relationship Id="rId28" Target="handoutMasters/handoutMaster1.xml" Type="http://schemas.openxmlformats.org/officeDocument/2006/relationships/handoutMaster"/><Relationship Id="rId29" Target="tags/tag1.xml" Type="http://schemas.openxmlformats.org/officeDocument/2006/relationships/tags"/><Relationship Id="rId3" Target="../customXml/item3.xml" Type="http://schemas.openxmlformats.org/officeDocument/2006/relationships/customXml"/><Relationship Id="rId30" Target="commentAuthors.xml" Type="http://schemas.openxmlformats.org/officeDocument/2006/relationships/commentAuthors"/><Relationship Id="rId31" Target="presProps.xml" Type="http://schemas.openxmlformats.org/officeDocument/2006/relationships/presProps"/><Relationship Id="rId32" Target="viewProps.xml" Type="http://schemas.openxmlformats.org/officeDocument/2006/relationships/viewProps"/><Relationship Id="rId33" Target="theme/theme1.xml" Type="http://schemas.openxmlformats.org/officeDocument/2006/relationships/theme"/><Relationship Id="rId34" Target="tableStyles.xml" Type="http://schemas.openxmlformats.org/officeDocument/2006/relationships/tableStyles"/><Relationship Id="rId35" Target="changesInfos/changesInfo1.xml" Type="http://schemas.microsoft.com/office/2016/11/relationships/changesInfo"/><Relationship Id="rId36" Target="authors.xml" Type="http://schemas.microsoft.com/office/2018/10/relationships/authors"/><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keda, Yuna" userId="e43adb06-02c5-40af-9f56-702b182a5bc9" providerId="ADAL" clId="{F99330B1-03C8-412F-8D5A-5F430C55C2F1}"/>
    <pc:docChg chg="undo custSel modSld">
      <pc:chgData name="Takeda, Yuna" userId="e43adb06-02c5-40af-9f56-702b182a5bc9" providerId="ADAL" clId="{F99330B1-03C8-412F-8D5A-5F430C55C2F1}" dt="2026-05-01T09:47:14.945" v="454" actId="478"/>
      <pc:docMkLst>
        <pc:docMk/>
      </pc:docMkLst>
      <pc:sldChg chg="delSp mod">
        <pc:chgData name="Takeda, Yuna" userId="e43adb06-02c5-40af-9f56-702b182a5bc9" providerId="ADAL" clId="{F99330B1-03C8-412F-8D5A-5F430C55C2F1}" dt="2026-05-01T09:47:01.290" v="451" actId="478"/>
        <pc:sldMkLst>
          <pc:docMk/>
          <pc:sldMk cId="81171099" sldId="257"/>
        </pc:sldMkLst>
        <pc:cxnChg chg="del">
          <ac:chgData name="Takeda, Yuna" userId="e43adb06-02c5-40af-9f56-702b182a5bc9" providerId="ADAL" clId="{F99330B1-03C8-412F-8D5A-5F430C55C2F1}" dt="2026-05-01T09:47:01.290" v="451" actId="478"/>
          <ac:cxnSpMkLst>
            <pc:docMk/>
            <pc:sldMk cId="81171099" sldId="257"/>
            <ac:cxnSpMk id="86" creationId="{AC0E054A-DA47-1BDE-CA79-EC1700CB4258}"/>
          </ac:cxnSpMkLst>
        </pc:cxnChg>
      </pc:sldChg>
      <pc:sldChg chg="delSp mod">
        <pc:chgData name="Takeda, Yuna" userId="e43adb06-02c5-40af-9f56-702b182a5bc9" providerId="ADAL" clId="{F99330B1-03C8-412F-8D5A-5F430C55C2F1}" dt="2026-05-01T09:47:06.285" v="452" actId="478"/>
        <pc:sldMkLst>
          <pc:docMk/>
          <pc:sldMk cId="3389225479" sldId="258"/>
        </pc:sldMkLst>
        <pc:cxnChg chg="del">
          <ac:chgData name="Takeda, Yuna" userId="e43adb06-02c5-40af-9f56-702b182a5bc9" providerId="ADAL" clId="{F99330B1-03C8-412F-8D5A-5F430C55C2F1}" dt="2026-05-01T09:47:06.285" v="452" actId="478"/>
          <ac:cxnSpMkLst>
            <pc:docMk/>
            <pc:sldMk cId="3389225479" sldId="258"/>
            <ac:cxnSpMk id="89" creationId="{37FACF29-9435-F062-6C85-54F168E2FB81}"/>
          </ac:cxnSpMkLst>
        </pc:cxnChg>
      </pc:sldChg>
      <pc:sldChg chg="modSp mod">
        <pc:chgData name="Takeda, Yuna" userId="e43adb06-02c5-40af-9f56-702b182a5bc9" providerId="ADAL" clId="{F99330B1-03C8-412F-8D5A-5F430C55C2F1}" dt="2026-04-15T07:59:25.829" v="389" actId="20577"/>
        <pc:sldMkLst>
          <pc:docMk/>
          <pc:sldMk cId="2488043591" sldId="260"/>
        </pc:sldMkLst>
        <pc:spChg chg="mod">
          <ac:chgData name="Takeda, Yuna" userId="e43adb06-02c5-40af-9f56-702b182a5bc9" providerId="ADAL" clId="{F99330B1-03C8-412F-8D5A-5F430C55C2F1}" dt="2026-04-15T07:59:13.976" v="377" actId="1076"/>
          <ac:spMkLst>
            <pc:docMk/>
            <pc:sldMk cId="2488043591" sldId="260"/>
            <ac:spMk id="3" creationId="{3703600A-F71B-A059-4940-D87236DEC8AF}"/>
          </ac:spMkLst>
        </pc:spChg>
        <pc:spChg chg="mod">
          <ac:chgData name="Takeda, Yuna" userId="e43adb06-02c5-40af-9f56-702b182a5bc9" providerId="ADAL" clId="{F99330B1-03C8-412F-8D5A-5F430C55C2F1}" dt="2026-04-15T03:18:20.096" v="353" actId="20577"/>
          <ac:spMkLst>
            <pc:docMk/>
            <pc:sldMk cId="2488043591" sldId="260"/>
            <ac:spMk id="4" creationId="{AE8D89CD-B497-9AED-3890-1EBC7ACDFBBB}"/>
          </ac:spMkLst>
        </pc:spChg>
        <pc:spChg chg="mod">
          <ac:chgData name="Takeda, Yuna" userId="e43adb06-02c5-40af-9f56-702b182a5bc9" providerId="ADAL" clId="{F99330B1-03C8-412F-8D5A-5F430C55C2F1}" dt="2026-04-15T07:59:25.829" v="389" actId="20577"/>
          <ac:spMkLst>
            <pc:docMk/>
            <pc:sldMk cId="2488043591" sldId="260"/>
            <ac:spMk id="11" creationId="{3E947BD3-F100-BF81-68F8-10DA5009DA78}"/>
          </ac:spMkLst>
        </pc:spChg>
      </pc:sldChg>
      <pc:sldChg chg="addSp delSp modSp mod">
        <pc:chgData name="Takeda, Yuna" userId="e43adb06-02c5-40af-9f56-702b182a5bc9" providerId="ADAL" clId="{F99330B1-03C8-412F-8D5A-5F430C55C2F1}" dt="2026-04-16T09:21:43.517" v="442" actId="1076"/>
        <pc:sldMkLst>
          <pc:docMk/>
          <pc:sldMk cId="457702381" sldId="262"/>
        </pc:sldMkLst>
        <pc:spChg chg="mod">
          <ac:chgData name="Takeda, Yuna" userId="e43adb06-02c5-40af-9f56-702b182a5bc9" providerId="ADAL" clId="{F99330B1-03C8-412F-8D5A-5F430C55C2F1}" dt="2026-04-16T09:21:34.877" v="439" actId="14100"/>
          <ac:spMkLst>
            <pc:docMk/>
            <pc:sldMk cId="457702381" sldId="262"/>
            <ac:spMk id="4" creationId="{657F02C7-AF51-0E78-5FB2-5CDA4EFA4242}"/>
          </ac:spMkLst>
        </pc:spChg>
        <pc:graphicFrameChg chg="add mod">
          <ac:chgData name="Takeda, Yuna" userId="e43adb06-02c5-40af-9f56-702b182a5bc9" providerId="ADAL" clId="{F99330B1-03C8-412F-8D5A-5F430C55C2F1}" dt="2026-04-16T09:21:43.517" v="442" actId="1076"/>
          <ac:graphicFrameMkLst>
            <pc:docMk/>
            <pc:sldMk cId="457702381" sldId="262"/>
            <ac:graphicFrameMk id="2" creationId="{0983EA63-E604-2B91-4EDD-0ADAB3E22BE7}"/>
          </ac:graphicFrameMkLst>
        </pc:graphicFrameChg>
      </pc:sldChg>
      <pc:sldChg chg="delSp mod">
        <pc:chgData name="Takeda, Yuna" userId="e43adb06-02c5-40af-9f56-702b182a5bc9" providerId="ADAL" clId="{F99330B1-03C8-412F-8D5A-5F430C55C2F1}" dt="2026-05-01T09:47:10.744" v="453" actId="478"/>
        <pc:sldMkLst>
          <pc:docMk/>
          <pc:sldMk cId="3039584294" sldId="263"/>
        </pc:sldMkLst>
        <pc:cxnChg chg="del">
          <ac:chgData name="Takeda, Yuna" userId="e43adb06-02c5-40af-9f56-702b182a5bc9" providerId="ADAL" clId="{F99330B1-03C8-412F-8D5A-5F430C55C2F1}" dt="2026-05-01T09:47:10.744" v="453" actId="478"/>
          <ac:cxnSpMkLst>
            <pc:docMk/>
            <pc:sldMk cId="3039584294" sldId="263"/>
            <ac:cxnSpMk id="87" creationId="{A793046F-50A5-0AE6-A444-DB9A7429EBC8}"/>
          </ac:cxnSpMkLst>
        </pc:cxnChg>
      </pc:sldChg>
      <pc:sldChg chg="delSp modSp mod">
        <pc:chgData name="Takeda, Yuna" userId="e43adb06-02c5-40af-9f56-702b182a5bc9" providerId="ADAL" clId="{F99330B1-03C8-412F-8D5A-5F430C55C2F1}" dt="2026-04-15T08:00:26.414" v="433" actId="20577"/>
        <pc:sldMkLst>
          <pc:docMk/>
          <pc:sldMk cId="1017099537" sldId="265"/>
        </pc:sldMkLst>
        <pc:spChg chg="mod">
          <ac:chgData name="Takeda, Yuna" userId="e43adb06-02c5-40af-9f56-702b182a5bc9" providerId="ADAL" clId="{F99330B1-03C8-412F-8D5A-5F430C55C2F1}" dt="2026-04-14T11:16:59.252" v="1" actId="948"/>
          <ac:spMkLst>
            <pc:docMk/>
            <pc:sldMk cId="1017099537" sldId="265"/>
            <ac:spMk id="3" creationId="{0FF2AD87-6764-B216-82D4-716BE1DCE17B}"/>
          </ac:spMkLst>
        </pc:spChg>
        <pc:spChg chg="mod">
          <ac:chgData name="Takeda, Yuna" userId="e43adb06-02c5-40af-9f56-702b182a5bc9" providerId="ADAL" clId="{F99330B1-03C8-412F-8D5A-5F430C55C2F1}" dt="2026-04-14T11:17:10.173" v="4" actId="20577"/>
          <ac:spMkLst>
            <pc:docMk/>
            <pc:sldMk cId="1017099537" sldId="265"/>
            <ac:spMk id="4" creationId="{49C4C688-8B2D-A1F6-8178-D65B44D6613B}"/>
          </ac:spMkLst>
        </pc:spChg>
        <pc:graphicFrameChg chg="mod">
          <ac:chgData name="Takeda, Yuna" userId="e43adb06-02c5-40af-9f56-702b182a5bc9" providerId="ADAL" clId="{F99330B1-03C8-412F-8D5A-5F430C55C2F1}" dt="2026-04-14T11:16:59.252" v="3"/>
          <ac:graphicFrameMkLst>
            <pc:docMk/>
            <pc:sldMk cId="1017099537" sldId="265"/>
            <ac:graphicFrameMk id="5" creationId="{339DD0F3-FBA3-719A-3B01-A7DF6D89BF5C}"/>
          </ac:graphicFrameMkLst>
        </pc:graphicFrameChg>
        <pc:graphicFrameChg chg="modGraphic">
          <ac:chgData name="Takeda, Yuna" userId="e43adb06-02c5-40af-9f56-702b182a5bc9" providerId="ADAL" clId="{F99330B1-03C8-412F-8D5A-5F430C55C2F1}" dt="2026-04-15T08:00:26.414" v="433" actId="20577"/>
          <ac:graphicFrameMkLst>
            <pc:docMk/>
            <pc:sldMk cId="1017099537" sldId="265"/>
            <ac:graphicFrameMk id="8" creationId="{7FD8418A-579D-28E2-22FE-29A1C6AD38E3}"/>
          </ac:graphicFrameMkLst>
        </pc:graphicFrameChg>
      </pc:sldChg>
      <pc:sldChg chg="delSp modSp mod">
        <pc:chgData name="Takeda, Yuna" userId="e43adb06-02c5-40af-9f56-702b182a5bc9" providerId="ADAL" clId="{F99330B1-03C8-412F-8D5A-5F430C55C2F1}" dt="2026-04-15T08:00:33.795" v="434" actId="478"/>
        <pc:sldMkLst>
          <pc:docMk/>
          <pc:sldMk cId="2602198272" sldId="267"/>
        </pc:sldMkLst>
      </pc:sldChg>
      <pc:sldChg chg="delSp mod">
        <pc:chgData name="Takeda, Yuna" userId="e43adb06-02c5-40af-9f56-702b182a5bc9" providerId="ADAL" clId="{F99330B1-03C8-412F-8D5A-5F430C55C2F1}" dt="2026-05-01T09:46:55.149" v="450" actId="478"/>
        <pc:sldMkLst>
          <pc:docMk/>
          <pc:sldMk cId="3509874801" sldId="268"/>
        </pc:sldMkLst>
        <pc:cxnChg chg="del">
          <ac:chgData name="Takeda, Yuna" userId="e43adb06-02c5-40af-9f56-702b182a5bc9" providerId="ADAL" clId="{F99330B1-03C8-412F-8D5A-5F430C55C2F1}" dt="2026-05-01T09:46:55.149" v="450" actId="478"/>
          <ac:cxnSpMkLst>
            <pc:docMk/>
            <pc:sldMk cId="3509874801" sldId="268"/>
            <ac:cxnSpMk id="51" creationId="{C426290F-9234-5C9A-DCF7-7B9421266384}"/>
          </ac:cxnSpMkLst>
        </pc:cxnChg>
      </pc:sldChg>
      <pc:sldChg chg="delSp mod">
        <pc:chgData name="Takeda, Yuna" userId="e43adb06-02c5-40af-9f56-702b182a5bc9" providerId="ADAL" clId="{F99330B1-03C8-412F-8D5A-5F430C55C2F1}" dt="2026-05-01T09:47:14.945" v="454" actId="478"/>
        <pc:sldMkLst>
          <pc:docMk/>
          <pc:sldMk cId="1833220538" sldId="271"/>
        </pc:sldMkLst>
        <pc:cxnChg chg="del">
          <ac:chgData name="Takeda, Yuna" userId="e43adb06-02c5-40af-9f56-702b182a5bc9" providerId="ADAL" clId="{F99330B1-03C8-412F-8D5A-5F430C55C2F1}" dt="2026-05-01T09:47:14.945" v="454" actId="478"/>
          <ac:cxnSpMkLst>
            <pc:docMk/>
            <pc:sldMk cId="1833220538" sldId="271"/>
            <ac:cxnSpMk id="27" creationId="{6BC54FB5-77D6-6A5F-8564-F5D260ED704C}"/>
          </ac:cxnSpMkLst>
        </pc:cxnChg>
      </pc:sldChg>
      <pc:sldChg chg="modSp mod">
        <pc:chgData name="Takeda, Yuna" userId="e43adb06-02c5-40af-9f56-702b182a5bc9" providerId="ADAL" clId="{F99330B1-03C8-412F-8D5A-5F430C55C2F1}" dt="2026-05-01T09:46:41.667" v="449" actId="20577"/>
        <pc:sldMkLst>
          <pc:docMk/>
          <pc:sldMk cId="1618676781" sldId="2147379783"/>
        </pc:sldMkLst>
        <pc:spChg chg="mod">
          <ac:chgData name="Takeda, Yuna" userId="e43adb06-02c5-40af-9f56-702b182a5bc9" providerId="ADAL" clId="{F99330B1-03C8-412F-8D5A-5F430C55C2F1}" dt="2026-05-01T09:46:41.667" v="449" actId="20577"/>
          <ac:spMkLst>
            <pc:docMk/>
            <pc:sldMk cId="1618676781" sldId="2147379783"/>
            <ac:spMk id="7" creationId="{D6B69534-B1A1-8459-5E34-0C873F1D6C64}"/>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8693"/>
          </a:xfrm>
          <a:prstGeom prst="rect">
            <a:avLst/>
          </a:prstGeom>
        </p:spPr>
        <p:txBody>
          <a:bodyPr vert="horz" lIns="91440" tIns="45720" rIns="91440" bIns="45720" rtlCol="0"/>
          <a:lstStyle>
            <a:lvl1pPr algn="r">
              <a:defRPr sz="1200"/>
            </a:lvl1pPr>
          </a:lstStyle>
          <a:p>
            <a:fld id="{605A5CE4-1F8F-4F21-B767-51F24AE4DA85}" type="datetimeFigureOut">
              <a:rPr kumimoji="1" lang="ja-JP" altLang="en-US" smtClean="0"/>
              <a:t>2026/5/1</a:t>
            </a:fld>
            <a:endParaRPr kumimoji="1" lang="ja-JP" altLang="en-US"/>
          </a:p>
        </p:txBody>
      </p:sp>
      <p:sp>
        <p:nvSpPr>
          <p:cNvPr id="4" name="フッター プレースホルダー 3"/>
          <p:cNvSpPr>
            <a:spLocks noGrp="1"/>
          </p:cNvSpPr>
          <p:nvPr>
            <p:ph type="ftr" sz="quarter" idx="2"/>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7"/>
            <a:ext cx="2949787" cy="498692"/>
          </a:xfrm>
          <a:prstGeom prst="rect">
            <a:avLst/>
          </a:prstGeom>
        </p:spPr>
        <p:txBody>
          <a:bodyPr vert="horz" lIns="91440" tIns="45720" rIns="91440" bIns="45720" rtlCol="0" anchor="b"/>
          <a:lstStyle>
            <a:lvl1pPr algn="r">
              <a:defRPr sz="1200"/>
            </a:lvl1pPr>
          </a:lstStyle>
          <a:p>
            <a:fld id="{59BEC8D9-6314-4A5E-A7F5-7CEBDC65EBC0}" type="slidenum">
              <a:rPr kumimoji="1" lang="ja-JP" altLang="en-US" smtClean="0"/>
              <a:t>‹#›</a:t>
            </a:fld>
            <a:endParaRPr kumimoji="1" lang="ja-JP" altLang="en-US"/>
          </a:p>
        </p:txBody>
      </p:sp>
    </p:spTree>
    <p:extLst>
      <p:ext uri="{BB962C8B-B14F-4D97-AF65-F5344CB8AC3E}">
        <p14:creationId xmlns:p14="http://schemas.microsoft.com/office/powerpoint/2010/main" val="2088375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29411A46-DA73-4357-ACC2-FCC0A92C802C}"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50FFC476-5EA4-493E-B35E-3BCFFE9D823A}" type="slidenum">
              <a:rPr kumimoji="1" lang="ja-JP" altLang="en-US" smtClean="0"/>
              <a:t>‹#›</a:t>
            </a:fld>
            <a:endParaRPr kumimoji="1" lang="ja-JP" altLang="en-US"/>
          </a:p>
        </p:txBody>
      </p:sp>
    </p:spTree>
    <p:extLst>
      <p:ext uri="{BB962C8B-B14F-4D97-AF65-F5344CB8AC3E}">
        <p14:creationId xmlns:p14="http://schemas.microsoft.com/office/powerpoint/2010/main" val="5660541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34E525-DFEF-959A-A777-81909540F73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6CB1F5-A0B0-AE32-3F0E-83569E3F14D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6E40CE-1BE9-401D-59C7-E5B3883EFFC3}"/>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79D9974B-2BB2-D322-E179-7C1F34FA71F6}"/>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2</a:t>
            </a:fld>
            <a:endParaRPr lang="en-US">
              <a:ea typeface="Meiryo UI" panose="020B0604030504040204" pitchFamily="50" charset="-128"/>
            </a:endParaRPr>
          </a:p>
        </p:txBody>
      </p:sp>
    </p:spTree>
    <p:extLst>
      <p:ext uri="{BB962C8B-B14F-4D97-AF65-F5344CB8AC3E}">
        <p14:creationId xmlns:p14="http://schemas.microsoft.com/office/powerpoint/2010/main" val="635491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7D045F-F957-DEB3-6967-8F5B021ADF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3585DE5-E427-E87F-5122-8C8CAEC2EBB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3EF3A3D-B30B-A039-8261-E4DEAE50F8DE}"/>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83D22D97-9918-2204-DD84-C1395CB19215}"/>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5</a:t>
            </a:fld>
            <a:endParaRPr lang="en-US">
              <a:ea typeface="Meiryo UI" panose="020B0604030504040204" pitchFamily="50" charset="-128"/>
            </a:endParaRPr>
          </a:p>
        </p:txBody>
      </p:sp>
    </p:spTree>
    <p:extLst>
      <p:ext uri="{BB962C8B-B14F-4D97-AF65-F5344CB8AC3E}">
        <p14:creationId xmlns:p14="http://schemas.microsoft.com/office/powerpoint/2010/main" val="56486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B33AD1-47A2-C0B8-FA05-A459B1D573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76D74-A15C-1E0C-0422-62DD534548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DA3E9A7-04AC-4D4D-2E19-FD403DA17B7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C5F0922B-F45A-B76C-B839-E690104E679C}"/>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8</a:t>
            </a:fld>
            <a:endParaRPr lang="en-US">
              <a:ea typeface="Meiryo UI" panose="020B0604030504040204" pitchFamily="50" charset="-128"/>
            </a:endParaRPr>
          </a:p>
        </p:txBody>
      </p:sp>
    </p:spTree>
    <p:extLst>
      <p:ext uri="{BB962C8B-B14F-4D97-AF65-F5344CB8AC3E}">
        <p14:creationId xmlns:p14="http://schemas.microsoft.com/office/powerpoint/2010/main" val="33323707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FFC476-5EA4-493E-B35E-3BCFFE9D823A}" type="slidenum">
              <a:rPr kumimoji="1" lang="ja-JP" altLang="en-US" smtClean="0"/>
              <a:t>10</a:t>
            </a:fld>
            <a:endParaRPr kumimoji="1" lang="ja-JP" altLang="en-US"/>
          </a:p>
        </p:txBody>
      </p:sp>
    </p:spTree>
    <p:extLst>
      <p:ext uri="{BB962C8B-B14F-4D97-AF65-F5344CB8AC3E}">
        <p14:creationId xmlns:p14="http://schemas.microsoft.com/office/powerpoint/2010/main" val="25202321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0FFC476-5EA4-493E-B35E-3BCFFE9D823A}" type="slidenum">
              <a:rPr kumimoji="1" lang="ja-JP" altLang="en-US" smtClean="0"/>
              <a:t>11</a:t>
            </a:fld>
            <a:endParaRPr kumimoji="1" lang="ja-JP" altLang="en-US"/>
          </a:p>
        </p:txBody>
      </p:sp>
    </p:spTree>
    <p:extLst>
      <p:ext uri="{BB962C8B-B14F-4D97-AF65-F5344CB8AC3E}">
        <p14:creationId xmlns:p14="http://schemas.microsoft.com/office/powerpoint/2010/main" val="343506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F6E811-7E3B-3063-E6DB-08E0EE3AD71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5434F36-5A94-DE6E-7F6F-6C9CBCA45E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B2548E-596B-60D8-4208-8874AA5422F2}"/>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E710F187-019A-FF37-5EB8-19A18E483018}"/>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13</a:t>
            </a:fld>
            <a:endParaRPr lang="en-US">
              <a:ea typeface="Meiryo UI" panose="020B0604030504040204" pitchFamily="50" charset="-128"/>
            </a:endParaRPr>
          </a:p>
        </p:txBody>
      </p:sp>
    </p:spTree>
    <p:extLst>
      <p:ext uri="{BB962C8B-B14F-4D97-AF65-F5344CB8AC3E}">
        <p14:creationId xmlns:p14="http://schemas.microsoft.com/office/powerpoint/2010/main" val="3797018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8941F3-0B2F-0724-631C-1ABBD14875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BC988A-4E37-422D-8FCF-12F665D94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DDCC4F-A299-A42B-4BBB-D655FAC39555}"/>
              </a:ext>
            </a:extLst>
          </p:cNvPr>
          <p:cNvSpPr>
            <a:spLocks noGrp="1"/>
          </p:cNvSpPr>
          <p:nvPr>
            <p:ph type="body" idx="1"/>
          </p:nvPr>
        </p:nvSpPr>
        <p:spPr/>
        <p:txBody>
          <a:bodyPr/>
          <a:lstStyle/>
          <a:p>
            <a:endParaRPr lang="en-US">
              <a:ea typeface="Meiryo UI" panose="020B0604030504040204" pitchFamily="50" charset="-128"/>
            </a:endParaRPr>
          </a:p>
        </p:txBody>
      </p:sp>
      <p:sp>
        <p:nvSpPr>
          <p:cNvPr id="4" name="Slide Number Placeholder 3">
            <a:extLst>
              <a:ext uri="{FF2B5EF4-FFF2-40B4-BE49-F238E27FC236}">
                <a16:creationId xmlns:a16="http://schemas.microsoft.com/office/drawing/2014/main" id="{FD0344E0-B467-7961-1E6B-177D72E6879D}"/>
              </a:ext>
            </a:extLst>
          </p:cNvPr>
          <p:cNvSpPr>
            <a:spLocks noGrp="1"/>
          </p:cNvSpPr>
          <p:nvPr>
            <p:ph type="sldNum" sz="quarter" idx="5"/>
          </p:nvPr>
        </p:nvSpPr>
        <p:spPr/>
        <p:txBody>
          <a:bodyPr/>
          <a:lstStyle/>
          <a:p>
            <a:r>
              <a:rPr lang="en-US">
                <a:ea typeface="Meiryo UI" panose="020B0604030504040204" pitchFamily="50" charset="-128"/>
              </a:rPr>
              <a:t>Notes view: </a:t>
            </a:r>
            <a:fld id="{128CEAFE-FA94-43E5-B0FF-D47E1CCDD1B4}" type="slidenum">
              <a:rPr lang="en-US" smtClean="0">
                <a:ea typeface="Meiryo UI" panose="020B0604030504040204" pitchFamily="50" charset="-128"/>
              </a:rPr>
              <a:pPr/>
              <a:t>18</a:t>
            </a:fld>
            <a:endParaRPr lang="en-US">
              <a:ea typeface="Meiryo UI" panose="020B0604030504040204" pitchFamily="50" charset="-128"/>
            </a:endParaRPr>
          </a:p>
        </p:txBody>
      </p:sp>
    </p:spTree>
    <p:extLst>
      <p:ext uri="{BB962C8B-B14F-4D97-AF65-F5344CB8AC3E}">
        <p14:creationId xmlns:p14="http://schemas.microsoft.com/office/powerpoint/2010/main" val="1845436769"/>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 Id="rId4" Target="../media/image4.png"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jpeg" Type="http://schemas.openxmlformats.org/officeDocument/2006/relationships/image"/></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8.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7.jpeg" Type="http://schemas.openxmlformats.org/officeDocument/2006/relationships/image"/></Relationships>
</file>

<file path=ppt/slideLayouts/_rels/slideLayout6.xml.rels><?xml version="1.0" encoding="UTF-8" standalone="yes"?><Relationships xmlns="http://schemas.openxmlformats.org/package/2006/relationships"><Relationship Id="rId1" Target="../tags/tag3.xml" Type="http://schemas.openxmlformats.org/officeDocument/2006/relationships/tags"/><Relationship Id="rId2" Target="../slideMasters/slideMaster1.xml" Type="http://schemas.openxmlformats.org/officeDocument/2006/relationships/slideMaster"/><Relationship Id="rId3" Target="../embeddings/oleObject2.bin" Type="http://schemas.openxmlformats.org/officeDocument/2006/relationships/oleObject"/><Relationship Id="rId4" Target="../media/image1.emf" Type="http://schemas.openxmlformats.org/officeDocument/2006/relationships/image"/></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8" name="グループ化 7">
            <a:extLst>
              <a:ext uri="{FF2B5EF4-FFF2-40B4-BE49-F238E27FC236}">
                <a16:creationId xmlns:a16="http://schemas.microsoft.com/office/drawing/2014/main" id="{6F38512C-2C72-40C3-B679-1FEABC48B48C}"/>
              </a:ext>
            </a:extLst>
          </p:cNvPr>
          <p:cNvGrpSpPr/>
          <p:nvPr userDrawn="1"/>
        </p:nvGrpSpPr>
        <p:grpSpPr>
          <a:xfrm>
            <a:off x="3087884" y="6300054"/>
            <a:ext cx="7385073" cy="700377"/>
            <a:chOff x="2456520" y="6387031"/>
            <a:chExt cx="5875085" cy="700377"/>
          </a:xfrm>
        </p:grpSpPr>
        <p:pic>
          <p:nvPicPr>
            <p:cNvPr id="9" name="図 8">
              <a:extLst>
                <a:ext uri="{FF2B5EF4-FFF2-40B4-BE49-F238E27FC236}">
                  <a16:creationId xmlns:a16="http://schemas.microsoft.com/office/drawing/2014/main" id="{48EFA85C-A46F-4AC1-8E75-830689451B28}"/>
                </a:ext>
              </a:extLst>
            </p:cNvPr>
            <p:cNvPicPr>
              <a:picLocks noChangeAspect="1"/>
            </p:cNvPicPr>
            <p:nvPr userDrawn="1"/>
          </p:nvPicPr>
          <p:blipFill rotWithShape="1">
            <a:blip r:embed="rId2"/>
            <a:srcRect l="25425" t="26413" r="27381" b="26835"/>
            <a:stretch/>
          </p:blipFill>
          <p:spPr>
            <a:xfrm>
              <a:off x="4927824" y="6387031"/>
              <a:ext cx="991169" cy="700377"/>
            </a:xfrm>
            <a:prstGeom prst="rect">
              <a:avLst/>
            </a:prstGeom>
          </p:spPr>
        </p:pic>
        <p:pic>
          <p:nvPicPr>
            <p:cNvPr id="10" name="図 9">
              <a:extLst>
                <a:ext uri="{FF2B5EF4-FFF2-40B4-BE49-F238E27FC236}">
                  <a16:creationId xmlns:a16="http://schemas.microsoft.com/office/drawing/2014/main" id="{9F5C018F-8455-43E6-B9B6-228E8AD0436B}"/>
                </a:ext>
              </a:extLst>
            </p:cNvPr>
            <p:cNvPicPr>
              <a:picLocks noChangeAspect="1"/>
            </p:cNvPicPr>
            <p:nvPr userDrawn="1"/>
          </p:nvPicPr>
          <p:blipFill>
            <a:blip r:embed="rId3"/>
            <a:stretch>
              <a:fillRect/>
            </a:stretch>
          </p:blipFill>
          <p:spPr>
            <a:xfrm>
              <a:off x="6106890" y="6463627"/>
              <a:ext cx="614647" cy="526500"/>
            </a:xfrm>
            <a:prstGeom prst="rect">
              <a:avLst/>
            </a:prstGeom>
          </p:spPr>
        </p:pic>
        <p:pic>
          <p:nvPicPr>
            <p:cNvPr id="11" name="図 10">
              <a:extLst>
                <a:ext uri="{FF2B5EF4-FFF2-40B4-BE49-F238E27FC236}">
                  <a16:creationId xmlns:a16="http://schemas.microsoft.com/office/drawing/2014/main" id="{34A081C5-EF14-4467-B19D-E35B6B3CBAD1}"/>
                </a:ext>
              </a:extLst>
            </p:cNvPr>
            <p:cNvPicPr>
              <a:picLocks noChangeAspect="1"/>
            </p:cNvPicPr>
            <p:nvPr userDrawn="1"/>
          </p:nvPicPr>
          <p:blipFill>
            <a:blip r:embed="rId4"/>
            <a:stretch>
              <a:fillRect/>
            </a:stretch>
          </p:blipFill>
          <p:spPr>
            <a:xfrm>
              <a:off x="2456520" y="6498254"/>
              <a:ext cx="946944" cy="536322"/>
            </a:xfrm>
            <a:prstGeom prst="rect">
              <a:avLst/>
            </a:prstGeom>
          </p:spPr>
        </p:pic>
        <p:pic>
          <p:nvPicPr>
            <p:cNvPr id="12" name="図 11">
              <a:extLst>
                <a:ext uri="{FF2B5EF4-FFF2-40B4-BE49-F238E27FC236}">
                  <a16:creationId xmlns:a16="http://schemas.microsoft.com/office/drawing/2014/main" id="{353D9AAD-EE32-457B-B8B4-29FF67E0F4E9}"/>
                </a:ext>
              </a:extLst>
            </p:cNvPr>
            <p:cNvPicPr>
              <a:picLocks noChangeAspect="1"/>
            </p:cNvPicPr>
            <p:nvPr userDrawn="1"/>
          </p:nvPicPr>
          <p:blipFill>
            <a:blip r:embed="rId5"/>
            <a:stretch>
              <a:fillRect/>
            </a:stretch>
          </p:blipFill>
          <p:spPr>
            <a:xfrm>
              <a:off x="3635177" y="6432722"/>
              <a:ext cx="1292647" cy="641986"/>
            </a:xfrm>
            <a:prstGeom prst="rect">
              <a:avLst/>
            </a:prstGeom>
          </p:spPr>
        </p:pic>
        <p:pic>
          <p:nvPicPr>
            <p:cNvPr id="13" name="図 12">
              <a:extLst>
                <a:ext uri="{FF2B5EF4-FFF2-40B4-BE49-F238E27FC236}">
                  <a16:creationId xmlns:a16="http://schemas.microsoft.com/office/drawing/2014/main" id="{E3FD0292-C091-43A1-9252-D1D0C6352D0A}"/>
                </a:ext>
              </a:extLst>
            </p:cNvPr>
            <p:cNvPicPr>
              <a:picLocks noChangeAspect="1"/>
            </p:cNvPicPr>
            <p:nvPr userDrawn="1"/>
          </p:nvPicPr>
          <p:blipFill>
            <a:blip r:embed="rId6"/>
            <a:stretch>
              <a:fillRect/>
            </a:stretch>
          </p:blipFill>
          <p:spPr>
            <a:xfrm>
              <a:off x="7044047" y="6463627"/>
              <a:ext cx="1287558" cy="494981"/>
            </a:xfrm>
            <a:prstGeom prst="rect">
              <a:avLst/>
            </a:prstGeom>
          </p:spPr>
        </p:pic>
      </p:grpSp>
      <p:grpSp>
        <p:nvGrpSpPr>
          <p:cNvPr id="23" name="グループ化 22">
            <a:extLst>
              <a:ext uri="{FF2B5EF4-FFF2-40B4-BE49-F238E27FC236}">
                <a16:creationId xmlns:a16="http://schemas.microsoft.com/office/drawing/2014/main" id="{69427F34-BDBE-48D8-A7F4-1EE85CF4440A}"/>
              </a:ext>
            </a:extLst>
          </p:cNvPr>
          <p:cNvGrpSpPr/>
          <p:nvPr userDrawn="1"/>
        </p:nvGrpSpPr>
        <p:grpSpPr>
          <a:xfrm>
            <a:off x="1300395" y="2991838"/>
            <a:ext cx="10838983" cy="1007999"/>
            <a:chOff x="1034510" y="2991837"/>
            <a:chExt cx="8622792" cy="1007999"/>
          </a:xfrm>
        </p:grpSpPr>
        <p:cxnSp>
          <p:nvCxnSpPr>
            <p:cNvPr id="15" name="直線コネクタ 14">
              <a:extLst>
                <a:ext uri="{FF2B5EF4-FFF2-40B4-BE49-F238E27FC236}">
                  <a16:creationId xmlns:a16="http://schemas.microsoft.com/office/drawing/2014/main" id="{4E3800AC-DAF6-41B1-810E-4A51489649E0}"/>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16" name="直線コネクタ 15">
              <a:extLst>
                <a:ext uri="{FF2B5EF4-FFF2-40B4-BE49-F238E27FC236}">
                  <a16:creationId xmlns:a16="http://schemas.microsoft.com/office/drawing/2014/main" id="{7CF90A11-AE44-4385-824C-1819712F0D92}"/>
                </a:ext>
              </a:extLst>
            </p:cNvPr>
            <p:cNvCxnSpPr/>
            <p:nvPr userDrawn="1"/>
          </p:nvCxnSpPr>
          <p:spPr>
            <a:xfrm>
              <a:off x="1034510" y="3999836"/>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30" name="タイトル 29">
            <a:extLst>
              <a:ext uri="{FF2B5EF4-FFF2-40B4-BE49-F238E27FC236}">
                <a16:creationId xmlns:a16="http://schemas.microsoft.com/office/drawing/2014/main" id="{D7232AF9-EC33-4888-B5A0-D03E836B4382}"/>
              </a:ext>
            </a:extLst>
          </p:cNvPr>
          <p:cNvSpPr>
            <a:spLocks noGrp="1"/>
          </p:cNvSpPr>
          <p:nvPr>
            <p:ph type="title" hasCustomPrompt="1"/>
          </p:nvPr>
        </p:nvSpPr>
        <p:spPr>
          <a:xfrm>
            <a:off x="1300395" y="2991837"/>
            <a:ext cx="10860614" cy="1008000"/>
          </a:xfrm>
          <a:prstGeom prst="rect">
            <a:avLst/>
          </a:prstGeom>
        </p:spPr>
        <p:txBody>
          <a:bodyPr lIns="0" tIns="72000" rIns="0" bIns="0" anchor="ctr" anchorCtr="0">
            <a:normAutofit/>
          </a:bodyPr>
          <a:lstStyle>
            <a:lvl1pP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表紙タイトル</a:t>
            </a:r>
          </a:p>
        </p:txBody>
      </p:sp>
      <p:sp>
        <p:nvSpPr>
          <p:cNvPr id="27" name="コンテンツ プレースホルダー 21">
            <a:extLst>
              <a:ext uri="{FF2B5EF4-FFF2-40B4-BE49-F238E27FC236}">
                <a16:creationId xmlns:a16="http://schemas.microsoft.com/office/drawing/2014/main" id="{730FB38C-75FA-4F17-A448-34BAAD2B4753}"/>
              </a:ext>
            </a:extLst>
          </p:cNvPr>
          <p:cNvSpPr>
            <a:spLocks noGrp="1"/>
          </p:cNvSpPr>
          <p:nvPr>
            <p:ph sz="quarter" idx="14" hasCustomPrompt="1"/>
          </p:nvPr>
        </p:nvSpPr>
        <p:spPr>
          <a:xfrm>
            <a:off x="1300395" y="4148806"/>
            <a:ext cx="10860614" cy="432000"/>
          </a:xfrm>
          <a:prstGeom prst="rect">
            <a:avLst/>
          </a:prstGeom>
        </p:spPr>
        <p:txBody>
          <a:bodyPr lIns="0" tIns="0" rIns="0" bIns="0" anchor="ctr" anchorCtr="0"/>
          <a:lstStyle>
            <a:lvl1pPr>
              <a:defRPr sz="2000" b="1">
                <a:solidFill>
                  <a:schemeClr val="bg2"/>
                </a:solidFill>
                <a:latin typeface="メイリオ" panose="020B0604030504040204" pitchFamily="50" charset="-128"/>
                <a:ea typeface="メイリオ" panose="020B0604030504040204" pitchFamily="50" charset="-128"/>
              </a:defRPr>
            </a:lvl1pPr>
          </a:lstStyle>
          <a:p>
            <a:pPr lvl="0"/>
            <a:r>
              <a:rPr kumimoji="1" lang="ja-JP" altLang="en-US"/>
              <a:t>サブタイトル</a:t>
            </a:r>
          </a:p>
        </p:txBody>
      </p:sp>
      <p:sp>
        <p:nvSpPr>
          <p:cNvPr id="31" name="コンテンツ プレースホルダー 21">
            <a:extLst>
              <a:ext uri="{FF2B5EF4-FFF2-40B4-BE49-F238E27FC236}">
                <a16:creationId xmlns:a16="http://schemas.microsoft.com/office/drawing/2014/main" id="{9693F458-7CAF-4411-88EF-755A4D8136DB}"/>
              </a:ext>
            </a:extLst>
          </p:cNvPr>
          <p:cNvSpPr>
            <a:spLocks noGrp="1"/>
          </p:cNvSpPr>
          <p:nvPr>
            <p:ph sz="quarter" idx="15" hasCustomPrompt="1"/>
          </p:nvPr>
        </p:nvSpPr>
        <p:spPr>
          <a:xfrm>
            <a:off x="4468074" y="5436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en-US" altLang="ja-JP"/>
              <a:t>0000</a:t>
            </a:r>
            <a:r>
              <a:rPr kumimoji="1" lang="ja-JP" altLang="en-US"/>
              <a:t>年</a:t>
            </a:r>
            <a:r>
              <a:rPr kumimoji="1" lang="en-US" altLang="ja-JP"/>
              <a:t>00</a:t>
            </a:r>
            <a:r>
              <a:rPr kumimoji="1" lang="ja-JP" altLang="en-US"/>
              <a:t>月</a:t>
            </a:r>
            <a:r>
              <a:rPr kumimoji="1" lang="en-US" altLang="ja-JP"/>
              <a:t>00</a:t>
            </a:r>
            <a:r>
              <a:rPr kumimoji="1" lang="ja-JP" altLang="en-US"/>
              <a:t>日</a:t>
            </a:r>
          </a:p>
        </p:txBody>
      </p:sp>
      <p:sp>
        <p:nvSpPr>
          <p:cNvPr id="32" name="コンテンツ プレースホルダー 21">
            <a:extLst>
              <a:ext uri="{FF2B5EF4-FFF2-40B4-BE49-F238E27FC236}">
                <a16:creationId xmlns:a16="http://schemas.microsoft.com/office/drawing/2014/main" id="{1645C6DC-6217-43BE-8989-B6A0BD9C2349}"/>
              </a:ext>
            </a:extLst>
          </p:cNvPr>
          <p:cNvSpPr>
            <a:spLocks noGrp="1"/>
          </p:cNvSpPr>
          <p:nvPr>
            <p:ph sz="quarter" idx="16" hasCustomPrompt="1"/>
          </p:nvPr>
        </p:nvSpPr>
        <p:spPr>
          <a:xfrm>
            <a:off x="4468074" y="5724053"/>
            <a:ext cx="4525256" cy="288000"/>
          </a:xfrm>
          <a:prstGeom prst="rect">
            <a:avLst/>
          </a:prstGeom>
        </p:spPr>
        <p:txBody>
          <a:bodyPr lIns="0" tIns="0" rIns="0" bIns="0" anchor="ctr" anchorCtr="0"/>
          <a:lstStyle>
            <a:lvl1pPr>
              <a:defRPr sz="1800" b="0">
                <a:solidFill>
                  <a:schemeClr val="tx1"/>
                </a:solidFill>
                <a:latin typeface="メイリオ" panose="020B0604030504040204" pitchFamily="50" charset="-128"/>
                <a:ea typeface="メイリオ" panose="020B0604030504040204" pitchFamily="50" charset="-128"/>
              </a:defRPr>
            </a:lvl1pPr>
          </a:lstStyle>
          <a:p>
            <a:pPr lvl="0"/>
            <a:r>
              <a:rPr kumimoji="1" lang="ja-JP" altLang="en-US"/>
              <a:t>所属　名前</a:t>
            </a:r>
          </a:p>
        </p:txBody>
      </p:sp>
      <p:pic>
        <p:nvPicPr>
          <p:cNvPr id="17"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5577839" y="1505002"/>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70930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中扉">
    <p:spTree>
      <p:nvGrpSpPr>
        <p:cNvPr id="1" name=""/>
        <p:cNvGrpSpPr/>
        <p:nvPr/>
      </p:nvGrpSpPr>
      <p:grpSpPr>
        <a:xfrm>
          <a:off x="0" y="0"/>
          <a:ext cx="0" cy="0"/>
          <a:chOff x="0" y="0"/>
          <a:chExt cx="0" cy="0"/>
        </a:xfrm>
      </p:grpSpPr>
      <p:sp>
        <p:nvSpPr>
          <p:cNvPr id="3" name="四角形: 角を丸くする 2">
            <a:extLst>
              <a:ext uri="{FF2B5EF4-FFF2-40B4-BE49-F238E27FC236}">
                <a16:creationId xmlns:a16="http://schemas.microsoft.com/office/drawing/2014/main" id="{A41B1502-2511-437B-8D13-C5707D9425E0}"/>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grpSp>
        <p:nvGrpSpPr>
          <p:cNvPr id="4" name="グループ化 3">
            <a:extLst>
              <a:ext uri="{FF2B5EF4-FFF2-40B4-BE49-F238E27FC236}">
                <a16:creationId xmlns:a16="http://schemas.microsoft.com/office/drawing/2014/main" id="{6022BE2B-C94E-4EA1-8D5F-B6FF40A5C82B}"/>
              </a:ext>
            </a:extLst>
          </p:cNvPr>
          <p:cNvGrpSpPr/>
          <p:nvPr userDrawn="1"/>
        </p:nvGrpSpPr>
        <p:grpSpPr>
          <a:xfrm>
            <a:off x="1300395" y="2915837"/>
            <a:ext cx="10838983" cy="1728000"/>
            <a:chOff x="1034510" y="2991837"/>
            <a:chExt cx="8622792" cy="1728000"/>
          </a:xfrm>
        </p:grpSpPr>
        <p:cxnSp>
          <p:nvCxnSpPr>
            <p:cNvPr id="5" name="直線コネクタ 4">
              <a:extLst>
                <a:ext uri="{FF2B5EF4-FFF2-40B4-BE49-F238E27FC236}">
                  <a16:creationId xmlns:a16="http://schemas.microsoft.com/office/drawing/2014/main" id="{4FC838C0-7A1B-42C5-8BB1-69879692B23E}"/>
                </a:ext>
              </a:extLst>
            </p:cNvPr>
            <p:cNvCxnSpPr/>
            <p:nvPr userDrawn="1"/>
          </p:nvCxnSpPr>
          <p:spPr>
            <a:xfrm>
              <a:off x="1034510" y="2991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cxnSp>
          <p:nvCxnSpPr>
            <p:cNvPr id="6" name="直線コネクタ 5">
              <a:extLst>
                <a:ext uri="{FF2B5EF4-FFF2-40B4-BE49-F238E27FC236}">
                  <a16:creationId xmlns:a16="http://schemas.microsoft.com/office/drawing/2014/main" id="{97EB7B27-A3AA-4865-967F-947004C8CF38}"/>
                </a:ext>
              </a:extLst>
            </p:cNvPr>
            <p:cNvCxnSpPr/>
            <p:nvPr userDrawn="1"/>
          </p:nvCxnSpPr>
          <p:spPr>
            <a:xfrm>
              <a:off x="1034510" y="4719837"/>
              <a:ext cx="8622792" cy="0"/>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7" name="タイトル 29">
            <a:extLst>
              <a:ext uri="{FF2B5EF4-FFF2-40B4-BE49-F238E27FC236}">
                <a16:creationId xmlns:a16="http://schemas.microsoft.com/office/drawing/2014/main" id="{99661971-5207-448A-8A45-D3935E63EBC5}"/>
              </a:ext>
            </a:extLst>
          </p:cNvPr>
          <p:cNvSpPr>
            <a:spLocks noGrp="1"/>
          </p:cNvSpPr>
          <p:nvPr>
            <p:ph type="title" hasCustomPrompt="1"/>
          </p:nvPr>
        </p:nvSpPr>
        <p:spPr>
          <a:xfrm>
            <a:off x="1300395" y="2915837"/>
            <a:ext cx="10860614" cy="1728000"/>
          </a:xfrm>
          <a:prstGeom prst="rect">
            <a:avLst/>
          </a:prstGeom>
        </p:spPr>
        <p:txBody>
          <a:bodyPr lIns="0" tIns="72000" rIns="0" bIns="0" anchor="ctr" anchorCtr="0">
            <a:normAutofit/>
          </a:bodyPr>
          <a:lstStyle>
            <a:lvl1pPr algn="ctr">
              <a:defRPr lang="ja-JP" altLang="en-US" sz="3600" b="1" dirty="0">
                <a:solidFill>
                  <a:schemeClr val="bg2"/>
                </a:solidFill>
                <a:latin typeface="メイリオ" panose="020B0604030504040204" pitchFamily="50" charset="-128"/>
                <a:ea typeface="メイリオ" panose="020B0604030504040204" pitchFamily="50" charset="-128"/>
                <a:cs typeface="+mn-cs"/>
              </a:defRPr>
            </a:lvl1pPr>
          </a:lstStyle>
          <a:p>
            <a:pPr marL="0" lvl="0" indent="0" algn="ctr">
              <a:spcBef>
                <a:spcPts val="1102"/>
              </a:spcBef>
              <a:buFontTx/>
            </a:pPr>
            <a:r>
              <a:rPr kumimoji="1" lang="ja-JP" altLang="en-US" dirty="0"/>
              <a:t>中扉タイトル</a:t>
            </a:r>
          </a:p>
        </p:txBody>
      </p:sp>
      <p:sp>
        <p:nvSpPr>
          <p:cNvPr id="8" name="テキスト ボックス 7">
            <a:extLst>
              <a:ext uri="{FF2B5EF4-FFF2-40B4-BE49-F238E27FC236}">
                <a16:creationId xmlns:a16="http://schemas.microsoft.com/office/drawing/2014/main" id="{F65B5CD1-16BF-4814-9E5A-19B044B6FB5E}"/>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Tree>
    <p:extLst>
      <p:ext uri="{BB962C8B-B14F-4D97-AF65-F5344CB8AC3E}">
        <p14:creationId xmlns:p14="http://schemas.microsoft.com/office/powerpoint/2010/main" val="17786345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通常">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84E94A25-457B-4C69-BCBB-B6E75CF3EAE9}"/>
              </a:ext>
            </a:extLst>
          </p:cNvPr>
          <p:cNvGrpSpPr/>
          <p:nvPr userDrawn="1"/>
        </p:nvGrpSpPr>
        <p:grpSpPr>
          <a:xfrm>
            <a:off x="140684" y="207272"/>
            <a:ext cx="12977882" cy="795336"/>
            <a:chOff x="111919" y="216797"/>
            <a:chExt cx="10324361" cy="795336"/>
          </a:xfrm>
        </p:grpSpPr>
        <p:sp>
          <p:nvSpPr>
            <p:cNvPr id="13" name="Freeform 13">
              <a:extLst>
                <a:ext uri="{FF2B5EF4-FFF2-40B4-BE49-F238E27FC236}">
                  <a16:creationId xmlns:a16="http://schemas.microsoft.com/office/drawing/2014/main" id="{9C11AADA-214E-4AA2-A50B-CB0C5BCCD0BD}"/>
                </a:ext>
              </a:extLst>
            </p:cNvPr>
            <p:cNvSpPr>
              <a:spLocks/>
            </p:cNvSpPr>
            <p:nvPr userDrawn="1"/>
          </p:nvSpPr>
          <p:spPr bwMode="auto">
            <a:xfrm>
              <a:off x="161925" y="284266"/>
              <a:ext cx="10274355" cy="648000"/>
            </a:xfrm>
            <a:custGeom>
              <a:avLst/>
              <a:gdLst>
                <a:gd name="T0" fmla="*/ 38 w 1868"/>
                <a:gd name="T1" fmla="*/ 118 h 118"/>
                <a:gd name="T2" fmla="*/ 48 w 1868"/>
                <a:gd name="T3" fmla="*/ 118 h 118"/>
                <a:gd name="T4" fmla="*/ 155 w 1868"/>
                <a:gd name="T5" fmla="*/ 118 h 118"/>
                <a:gd name="T6" fmla="*/ 1811 w 1868"/>
                <a:gd name="T7" fmla="*/ 118 h 118"/>
                <a:gd name="T8" fmla="*/ 1694 w 1868"/>
                <a:gd name="T9" fmla="*/ 0 h 118"/>
                <a:gd name="T10" fmla="*/ 12 w 1868"/>
                <a:gd name="T11" fmla="*/ 0 h 118"/>
                <a:gd name="T12" fmla="*/ 12 w 1868"/>
                <a:gd name="T13" fmla="*/ 0 h 118"/>
                <a:gd name="T14" fmla="*/ 3 w 1868"/>
                <a:gd name="T15" fmla="*/ 3 h 118"/>
                <a:gd name="T16" fmla="*/ 0 w 1868"/>
                <a:gd name="T17" fmla="*/ 9 h 118"/>
                <a:gd name="T18" fmla="*/ 0 w 1868"/>
                <a:gd name="T19" fmla="*/ 82 h 118"/>
                <a:gd name="T20" fmla="*/ 38 w 1868"/>
                <a:gd name="T21" fmla="*/ 118 h 118"/>
                <a:gd name="T22" fmla="*/ 38 w 1868"/>
                <a:gd name="T23" fmla="*/ 118 h 1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868" h="118">
                  <a:moveTo>
                    <a:pt x="38" y="118"/>
                  </a:moveTo>
                  <a:cubicBezTo>
                    <a:pt x="48" y="118"/>
                    <a:pt x="48" y="118"/>
                    <a:pt x="48" y="118"/>
                  </a:cubicBezTo>
                  <a:cubicBezTo>
                    <a:pt x="155" y="118"/>
                    <a:pt x="155" y="118"/>
                    <a:pt x="155" y="118"/>
                  </a:cubicBezTo>
                  <a:cubicBezTo>
                    <a:pt x="1868" y="118"/>
                    <a:pt x="1811" y="118"/>
                    <a:pt x="1811" y="118"/>
                  </a:cubicBezTo>
                  <a:cubicBezTo>
                    <a:pt x="1694" y="0"/>
                    <a:pt x="1694" y="0"/>
                    <a:pt x="1694" y="0"/>
                  </a:cubicBezTo>
                  <a:cubicBezTo>
                    <a:pt x="12" y="0"/>
                    <a:pt x="12" y="0"/>
                    <a:pt x="12" y="0"/>
                  </a:cubicBezTo>
                  <a:cubicBezTo>
                    <a:pt x="12" y="0"/>
                    <a:pt x="12" y="0"/>
                    <a:pt x="12" y="0"/>
                  </a:cubicBezTo>
                  <a:cubicBezTo>
                    <a:pt x="8" y="0"/>
                    <a:pt x="5" y="2"/>
                    <a:pt x="3" y="3"/>
                  </a:cubicBezTo>
                  <a:cubicBezTo>
                    <a:pt x="0" y="9"/>
                    <a:pt x="0" y="9"/>
                    <a:pt x="0" y="9"/>
                  </a:cubicBezTo>
                  <a:cubicBezTo>
                    <a:pt x="0" y="82"/>
                    <a:pt x="0" y="82"/>
                    <a:pt x="0" y="82"/>
                  </a:cubicBezTo>
                  <a:cubicBezTo>
                    <a:pt x="38" y="118"/>
                    <a:pt x="38" y="118"/>
                    <a:pt x="38" y="118"/>
                  </a:cubicBezTo>
                  <a:cubicBezTo>
                    <a:pt x="38" y="118"/>
                    <a:pt x="38" y="118"/>
                    <a:pt x="38" y="118"/>
                  </a:cubicBezTo>
                  <a:close/>
                </a:path>
              </a:pathLst>
            </a:custGeom>
            <a:solidFill>
              <a:schemeClr val="bg2"/>
            </a:solidFill>
            <a:ln>
              <a:noFill/>
            </a:ln>
          </p:spPr>
          <p:txBody>
            <a:bodyPr vert="horz" wrap="square" lIns="0" tIns="0" rIns="0" bIns="0" numCol="1" anchor="t" anchorCtr="0" compatLnSpc="1">
              <a:prstTxWarp prst="textNoShape">
                <a:avLst/>
              </a:prstTxWarp>
            </a:bodyPr>
            <a:lstStyle/>
            <a:p>
              <a:endParaRPr lang="ja-JP" altLang="en-US" sz="1800">
                <a:latin typeface="メイリオ" panose="020B0604030504040204" pitchFamily="50" charset="-128"/>
                <a:ea typeface="メイリオ" panose="020B0604030504040204" pitchFamily="50" charset="-128"/>
              </a:endParaRPr>
            </a:p>
          </p:txBody>
        </p:sp>
        <p:cxnSp>
          <p:nvCxnSpPr>
            <p:cNvPr id="14" name="直線コネクタ 13">
              <a:extLst>
                <a:ext uri="{FF2B5EF4-FFF2-40B4-BE49-F238E27FC236}">
                  <a16:creationId xmlns:a16="http://schemas.microsoft.com/office/drawing/2014/main" id="{C3EA7B83-0BC5-41C6-B977-EBF87258066E}"/>
                </a:ext>
              </a:extLst>
            </p:cNvPr>
            <p:cNvCxnSpPr>
              <a:cxnSpLocks/>
            </p:cNvCxnSpPr>
            <p:nvPr userDrawn="1"/>
          </p:nvCxnSpPr>
          <p:spPr>
            <a:xfrm>
              <a:off x="9408319" y="216797"/>
              <a:ext cx="786701" cy="778669"/>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DCF51C44-4554-4691-96EB-AB4829C3282E}"/>
                </a:ext>
              </a:extLst>
            </p:cNvPr>
            <p:cNvCxnSpPr>
              <a:cxnSpLocks/>
            </p:cNvCxnSpPr>
            <p:nvPr userDrawn="1"/>
          </p:nvCxnSpPr>
          <p:spPr>
            <a:xfrm>
              <a:off x="111919" y="681139"/>
              <a:ext cx="345281" cy="33099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タイトル 1">
            <a:extLst>
              <a:ext uri="{FF2B5EF4-FFF2-40B4-BE49-F238E27FC236}">
                <a16:creationId xmlns:a16="http://schemas.microsoft.com/office/drawing/2014/main" id="{353FE00A-A374-4293-8C01-F22FC8857B61}"/>
              </a:ext>
            </a:extLst>
          </p:cNvPr>
          <p:cNvSpPr>
            <a:spLocks noGrp="1"/>
          </p:cNvSpPr>
          <p:nvPr userDrawn="1">
            <p:ph type="title" hasCustomPrompt="1"/>
          </p:nvPr>
        </p:nvSpPr>
        <p:spPr bwMode="white">
          <a:xfrm>
            <a:off x="203542" y="331891"/>
            <a:ext cx="11675160" cy="648000"/>
          </a:xfrm>
          <a:prstGeom prst="rect">
            <a:avLst/>
          </a:prstGeom>
        </p:spPr>
        <p:txBody>
          <a:bodyPr lIns="252000" tIns="36000" rIns="0" bIns="0" anchor="ctr" anchorCtr="0"/>
          <a:lstStyle>
            <a:lvl1pPr algn="l">
              <a:defRPr sz="2800" b="1">
                <a:solidFill>
                  <a:schemeClr val="bg1"/>
                </a:solidFill>
                <a:latin typeface="メイリオ" panose="020B0604030504040204" pitchFamily="50" charset="-128"/>
                <a:ea typeface="メイリオ" panose="020B0604030504040204" pitchFamily="50" charset="-128"/>
              </a:defRPr>
            </a:lvl1pPr>
          </a:lstStyle>
          <a:p>
            <a:r>
              <a:rPr kumimoji="1" lang="ja-JP" altLang="en-US"/>
              <a:t>ページタイトル</a:t>
            </a:r>
          </a:p>
        </p:txBody>
      </p:sp>
      <p:sp>
        <p:nvSpPr>
          <p:cNvPr id="10" name="テキスト ボックス 9">
            <a:extLst>
              <a:ext uri="{FF2B5EF4-FFF2-40B4-BE49-F238E27FC236}">
                <a16:creationId xmlns:a16="http://schemas.microsoft.com/office/drawing/2014/main" id="{7520773C-E087-4FC7-A90E-8421A85140B2}"/>
              </a:ext>
            </a:extLst>
          </p:cNvPr>
          <p:cNvSpPr txBox="1"/>
          <p:nvPr userDrawn="1"/>
        </p:nvSpPr>
        <p:spPr>
          <a:xfrm>
            <a:off x="12806239" y="7055675"/>
            <a:ext cx="452526" cy="360000"/>
          </a:xfrm>
          <a:prstGeom prst="rect">
            <a:avLst/>
          </a:prstGeom>
          <a:noFill/>
        </p:spPr>
        <p:txBody>
          <a:bodyPr wrap="none" lIns="0" tIns="0" rIns="0" bIns="0" rtlCol="0" anchor="b" anchorCtr="0">
            <a:noAutofit/>
          </a:bodyPr>
          <a:lstStyle/>
          <a:p>
            <a:pPr algn="ctr"/>
            <a:fld id="{9C1B02FA-3B43-4965-97B5-C29D405C4738}" type="slidenum">
              <a:rPr kumimoji="1" lang="ja-JP" altLang="en-US" sz="24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sp>
        <p:nvSpPr>
          <p:cNvPr id="16" name="コンテンツ プレースホルダー 3">
            <a:extLst>
              <a:ext uri="{FF2B5EF4-FFF2-40B4-BE49-F238E27FC236}">
                <a16:creationId xmlns:a16="http://schemas.microsoft.com/office/drawing/2014/main" id="{C1791075-645A-44CE-9A5F-5011B74CA08A}"/>
              </a:ext>
            </a:extLst>
          </p:cNvPr>
          <p:cNvSpPr>
            <a:spLocks noGrp="1"/>
          </p:cNvSpPr>
          <p:nvPr>
            <p:ph sz="quarter" idx="13" hasCustomPrompt="1"/>
          </p:nvPr>
        </p:nvSpPr>
        <p:spPr>
          <a:xfrm>
            <a:off x="203543" y="1110921"/>
            <a:ext cx="13032691" cy="1445419"/>
          </a:xfrm>
          <a:prstGeom prst="rect">
            <a:avLst/>
          </a:prstGeom>
          <a:ln w="19050">
            <a:solidFill>
              <a:schemeClr val="tx2"/>
            </a:solidFill>
          </a:ln>
        </p:spPr>
        <p:txBody>
          <a:bodyPr lIns="180000" tIns="180000" rIns="180000" bIns="144000">
            <a:spAutoFit/>
          </a:bodyPr>
          <a:lstStyle>
            <a:lvl1pPr marL="273050" indent="-273050" algn="l">
              <a:lnSpc>
                <a:spcPct val="100000"/>
              </a:lnSpc>
              <a:spcBef>
                <a:spcPts val="600"/>
              </a:spcBef>
              <a:buFont typeface="Wingdings" panose="05000000000000000000" pitchFamily="2" charset="2"/>
              <a:buChar char="n"/>
              <a:defRPr sz="2000">
                <a:latin typeface="メイリオ" panose="020B0604030504040204" pitchFamily="50" charset="-128"/>
                <a:ea typeface="メイリオ" panose="020B0604030504040204" pitchFamily="50" charset="-128"/>
              </a:defRPr>
            </a:lvl1pPr>
            <a:lvl2pPr marL="447675" indent="-174625" algn="l">
              <a:lnSpc>
                <a:spcPct val="100000"/>
              </a:lnSpc>
              <a:spcBef>
                <a:spcPts val="400"/>
              </a:spcBef>
              <a:buFont typeface="Arial" panose="020B0604020202020204" pitchFamily="34" charset="0"/>
              <a:buChar char="•"/>
              <a:defRPr sz="1800">
                <a:latin typeface="メイリオ" panose="020B0604030504040204" pitchFamily="50" charset="-128"/>
                <a:ea typeface="メイリオ" panose="020B0604030504040204" pitchFamily="50" charset="-128"/>
              </a:defRPr>
            </a:lvl2pPr>
            <a:lvl3pPr marL="690563" indent="-233363" algn="l">
              <a:lnSpc>
                <a:spcPct val="100000"/>
              </a:lnSpc>
              <a:spcBef>
                <a:spcPts val="200"/>
              </a:spcBef>
              <a:buFont typeface="Wingdings" panose="05000000000000000000" pitchFamily="2" charset="2"/>
              <a:buChar char="ü"/>
              <a:defRPr sz="1600">
                <a:latin typeface="メイリオ" panose="020B0604030504040204" pitchFamily="50" charset="-128"/>
                <a:ea typeface="メイリオ" panose="020B0604030504040204" pitchFamily="50" charset="-128"/>
              </a:defRPr>
            </a:lvl3pPr>
            <a:lvl4pPr marL="904875" indent="-215900" algn="l">
              <a:lnSpc>
                <a:spcPct val="100000"/>
              </a:lnSpc>
              <a:spcBef>
                <a:spcPts val="200"/>
              </a:spcBef>
              <a:buFont typeface="Meiryo UI" panose="020B0604030504040204" pitchFamily="50" charset="-128"/>
              <a:buChar char="※"/>
              <a:defRPr sz="1200">
                <a:latin typeface="メイリオ" panose="020B0604030504040204" pitchFamily="50" charset="-128"/>
                <a:ea typeface="メイリオ" panose="020B0604030504040204" pitchFamily="50" charset="-128"/>
              </a:defRPr>
            </a:lvl4pPr>
            <a:lvl5pPr algn="l">
              <a:defRPr sz="2000"/>
            </a:lvl5pPr>
          </a:lstStyle>
          <a:p>
            <a:pPr lvl="0"/>
            <a:r>
              <a:rPr kumimoji="1" lang="ja-JP" altLang="en-US" dirty="0"/>
              <a:t>リード文（</a:t>
            </a:r>
            <a:r>
              <a:rPr kumimoji="1" lang="en-US" altLang="ja-JP" dirty="0"/>
              <a:t>Tab</a:t>
            </a:r>
            <a:r>
              <a:rPr kumimoji="1" lang="ja-JP" altLang="en-US" dirty="0"/>
              <a:t>キーで行頭文字を第</a:t>
            </a:r>
            <a:r>
              <a:rPr kumimoji="1" lang="en-US" altLang="ja-JP" dirty="0"/>
              <a:t>4</a:t>
            </a:r>
            <a:r>
              <a:rPr kumimoji="1" lang="ja-JP" altLang="en-US" dirty="0"/>
              <a:t>レベルまで選択できます）</a:t>
            </a:r>
          </a:p>
          <a:p>
            <a:pPr lvl="1"/>
            <a:r>
              <a:rPr kumimoji="1" lang="ja-JP" altLang="en-US" dirty="0"/>
              <a:t>第</a:t>
            </a:r>
            <a:r>
              <a:rPr kumimoji="1" lang="en-US" altLang="ja-JP" dirty="0"/>
              <a:t>2</a:t>
            </a:r>
            <a:r>
              <a:rPr kumimoji="1" lang="ja-JP" altLang="en-US" dirty="0"/>
              <a:t>レベル</a:t>
            </a:r>
          </a:p>
          <a:p>
            <a:pPr lvl="2"/>
            <a:r>
              <a:rPr kumimoji="1" lang="ja-JP" altLang="en-US" dirty="0"/>
              <a:t>第</a:t>
            </a:r>
            <a:r>
              <a:rPr kumimoji="1" lang="en-US" altLang="ja-JP" dirty="0"/>
              <a:t>3</a:t>
            </a:r>
            <a:r>
              <a:rPr kumimoji="1" lang="ja-JP" altLang="en-US" dirty="0"/>
              <a:t>レベル</a:t>
            </a:r>
            <a:endParaRPr kumimoji="1" lang="en-US" altLang="ja-JP" dirty="0"/>
          </a:p>
          <a:p>
            <a:pPr lvl="3"/>
            <a:r>
              <a:rPr kumimoji="1" lang="ja-JP" altLang="en-US" dirty="0"/>
              <a:t>第</a:t>
            </a:r>
            <a:r>
              <a:rPr kumimoji="1" lang="en-US" altLang="ja-JP" dirty="0"/>
              <a:t>4</a:t>
            </a:r>
            <a:r>
              <a:rPr kumimoji="1" lang="ja-JP" altLang="en-US" dirty="0"/>
              <a:t>レベル</a:t>
            </a:r>
          </a:p>
        </p:txBody>
      </p:sp>
      <p:pic>
        <p:nvPicPr>
          <p:cNvPr id="18" name="Picture 11" descr="ç°å¢ç">
            <a:extLst>
              <a:ext uri="{FF2B5EF4-FFF2-40B4-BE49-F238E27FC236}">
                <a16:creationId xmlns:a16="http://schemas.microsoft.com/office/drawing/2014/main" id="{4DD819AC-A446-46A2-9201-D9B1AB528E08}"/>
              </a:ext>
            </a:extLst>
          </p:cNvPr>
          <p:cNvPicPr>
            <a:picLocks noChangeAspect="1" noChangeArrowheads="1"/>
          </p:cNvPicPr>
          <p:nvPr userDrawn="1"/>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2479082" y="197432"/>
            <a:ext cx="672432" cy="649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6626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内容説明用スライド_タイトルのみ+リード">
    <p:spTree>
      <p:nvGrpSpPr>
        <p:cNvPr id="1" name=""/>
        <p:cNvGrpSpPr/>
        <p:nvPr/>
      </p:nvGrpSpPr>
      <p:grpSpPr>
        <a:xfrm>
          <a:off x="0" y="0"/>
          <a:ext cx="0" cy="0"/>
          <a:chOff x="0" y="0"/>
          <a:chExt cx="0" cy="0"/>
        </a:xfrm>
      </p:grpSpPr>
      <p:sp>
        <p:nvSpPr>
          <p:cNvPr id="34" name="テキスト ボックス 33">
            <a:extLst>
              <a:ext uri="{FF2B5EF4-FFF2-40B4-BE49-F238E27FC236}">
                <a16:creationId xmlns:a16="http://schemas.microsoft.com/office/drawing/2014/main" id="{5E86BBDA-E0B5-47AE-BF72-9032058100B5}"/>
              </a:ext>
            </a:extLst>
          </p:cNvPr>
          <p:cNvSpPr txBox="1"/>
          <p:nvPr userDrawn="1"/>
        </p:nvSpPr>
        <p:spPr>
          <a:xfrm>
            <a:off x="12977819" y="7255031"/>
            <a:ext cx="288779" cy="189433"/>
          </a:xfrm>
          <a:prstGeom prst="rect">
            <a:avLst/>
          </a:prstGeom>
          <a:noFill/>
        </p:spPr>
        <p:txBody>
          <a:bodyPr wrap="none" lIns="0" tIns="0" rIns="0" bIns="0" rtlCol="0" anchor="ctr" anchorCtr="0">
            <a:noAutofit/>
          </a:bodyPr>
          <a:lstStyle/>
          <a:p>
            <a:pPr algn="ctr"/>
            <a:fld id="{9C1B02FA-3B43-4965-97B5-C29D405C4738}" type="slidenum">
              <a:rPr kumimoji="1" lang="ja-JP" altLang="en-US" sz="1600" b="0" smtClean="0">
                <a:latin typeface="Arial" panose="020B0604020202020204" pitchFamily="34" charset="0"/>
                <a:ea typeface="メイリオ" panose="020B0604030504040204" pitchFamily="50" charset="-128"/>
                <a:cs typeface="Arial" panose="020B0604020202020204" pitchFamily="34" charset="0"/>
              </a:rPr>
              <a:pPr algn="ctr"/>
              <a:t>‹#›</a:t>
            </a:fld>
            <a:endParaRPr kumimoji="1" lang="ja-JP" altLang="en-US" sz="1600" b="0">
              <a:latin typeface="Arial" panose="020B0604020202020204" pitchFamily="34" charset="0"/>
              <a:ea typeface="メイリオ" panose="020B0604030504040204" pitchFamily="50" charset="-128"/>
              <a:cs typeface="Arial" panose="020B0604020202020204" pitchFamily="34" charset="0"/>
            </a:endParaRPr>
          </a:p>
        </p:txBody>
      </p:sp>
      <p:grpSp>
        <p:nvGrpSpPr>
          <p:cNvPr id="10" name="グループ化 9">
            <a:extLst>
              <a:ext uri="{FF2B5EF4-FFF2-40B4-BE49-F238E27FC236}">
                <a16:creationId xmlns:a16="http://schemas.microsoft.com/office/drawing/2014/main" id="{415CC879-8893-4ACA-BC53-E5C16947C50D}"/>
              </a:ext>
            </a:extLst>
          </p:cNvPr>
          <p:cNvGrpSpPr/>
          <p:nvPr userDrawn="1"/>
        </p:nvGrpSpPr>
        <p:grpSpPr>
          <a:xfrm>
            <a:off x="268491" y="374534"/>
            <a:ext cx="12793350" cy="792964"/>
            <a:chOff x="213594" y="302433"/>
            <a:chExt cx="10177559" cy="792964"/>
          </a:xfrm>
        </p:grpSpPr>
        <p:pic>
          <p:nvPicPr>
            <p:cNvPr id="11" name="Picture 11" descr="ç°å¢ç">
              <a:extLst>
                <a:ext uri="{FF2B5EF4-FFF2-40B4-BE49-F238E27FC236}">
                  <a16:creationId xmlns:a16="http://schemas.microsoft.com/office/drawing/2014/main" id="{EA847D1A-9CB9-4A27-A318-805446306AB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9811212" y="333796"/>
              <a:ext cx="579941" cy="559908"/>
            </a:xfrm>
            <a:prstGeom prst="rect">
              <a:avLst/>
            </a:prstGeom>
            <a:noFill/>
            <a:extLst>
              <a:ext uri="{909E8E84-426E-40DD-AFC4-6F175D3DCCD1}">
                <a14:hiddenFill xmlns:a14="http://schemas.microsoft.com/office/drawing/2010/main">
                  <a:solidFill>
                    <a:srgbClr val="FFFFFF"/>
                  </a:solidFill>
                </a14:hiddenFill>
              </a:ext>
            </a:extLst>
          </p:spPr>
        </p:pic>
        <p:sp>
          <p:nvSpPr>
            <p:cNvPr id="12" name="フリーフォーム: 図形 11">
              <a:extLst>
                <a:ext uri="{FF2B5EF4-FFF2-40B4-BE49-F238E27FC236}">
                  <a16:creationId xmlns:a16="http://schemas.microsoft.com/office/drawing/2014/main" id="{65FC17B1-25BE-4588-AF23-0BACCC17A073}"/>
                </a:ext>
              </a:extLst>
            </p:cNvPr>
            <p:cNvSpPr/>
            <p:nvPr userDrawn="1"/>
          </p:nvSpPr>
          <p:spPr>
            <a:xfrm flipH="1" flipV="1">
              <a:off x="306464" y="390658"/>
              <a:ext cx="9680339" cy="648000"/>
            </a:xfrm>
            <a:custGeom>
              <a:avLst/>
              <a:gdLst>
                <a:gd name="connsiteX0" fmla="*/ 9613274 w 9680339"/>
                <a:gd name="connsiteY0" fmla="*/ 648000 h 648000"/>
                <a:gd name="connsiteX1" fmla="*/ 648000 w 9680339"/>
                <a:gd name="connsiteY1" fmla="*/ 648000 h 648000"/>
                <a:gd name="connsiteX2" fmla="*/ 0 w 9680339"/>
                <a:gd name="connsiteY2" fmla="*/ 0 h 648000"/>
                <a:gd name="connsiteX3" fmla="*/ 8817361 w 9680339"/>
                <a:gd name="connsiteY3" fmla="*/ 0 h 648000"/>
                <a:gd name="connsiteX4" fmla="*/ 9413208 w 9680339"/>
                <a:gd name="connsiteY4" fmla="*/ 0 h 648000"/>
                <a:gd name="connsiteX5" fmla="*/ 9469437 w 9680339"/>
                <a:gd name="connsiteY5" fmla="*/ 0 h 648000"/>
                <a:gd name="connsiteX6" fmla="*/ 9630899 w 9680339"/>
                <a:gd name="connsiteY6" fmla="*/ 162918 h 648000"/>
                <a:gd name="connsiteX7" fmla="*/ 9680339 w 9680339"/>
                <a:gd name="connsiteY7" fmla="*/ 200542 h 648000"/>
                <a:gd name="connsiteX8" fmla="*/ 9680339 w 9680339"/>
                <a:gd name="connsiteY8" fmla="*/ 598300 h 648000"/>
                <a:gd name="connsiteX9" fmla="*/ 9661565 w 9680339"/>
                <a:gd name="connsiteY9" fmla="*/ 632782 h 648000"/>
                <a:gd name="connsiteX10" fmla="*/ 9613274 w 9680339"/>
                <a:gd name="connsiteY10" fmla="*/ 648000 h 64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9680339" h="648000">
                  <a:moveTo>
                    <a:pt x="9613274" y="648000"/>
                  </a:moveTo>
                  <a:lnTo>
                    <a:pt x="648000" y="648000"/>
                  </a:lnTo>
                  <a:lnTo>
                    <a:pt x="0" y="0"/>
                  </a:lnTo>
                  <a:lnTo>
                    <a:pt x="8817361" y="0"/>
                  </a:lnTo>
                  <a:lnTo>
                    <a:pt x="9413208" y="0"/>
                  </a:lnTo>
                  <a:lnTo>
                    <a:pt x="9469437" y="0"/>
                  </a:lnTo>
                  <a:lnTo>
                    <a:pt x="9630899" y="162918"/>
                  </a:lnTo>
                  <a:lnTo>
                    <a:pt x="9680339" y="200542"/>
                  </a:lnTo>
                  <a:lnTo>
                    <a:pt x="9680339" y="598300"/>
                  </a:lnTo>
                  <a:lnTo>
                    <a:pt x="9661565" y="632782"/>
                  </a:lnTo>
                  <a:cubicBezTo>
                    <a:pt x="9649206" y="642184"/>
                    <a:pt x="9632133" y="648000"/>
                    <a:pt x="9613274" y="648000"/>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32"/>
            </a:p>
          </p:txBody>
        </p:sp>
        <p:cxnSp>
          <p:nvCxnSpPr>
            <p:cNvPr id="13" name="直線コネクタ 12">
              <a:extLst>
                <a:ext uri="{FF2B5EF4-FFF2-40B4-BE49-F238E27FC236}">
                  <a16:creationId xmlns:a16="http://schemas.microsoft.com/office/drawing/2014/main" id="{4ACDB6E1-0019-4594-BA57-355CD944730E}"/>
                </a:ext>
              </a:extLst>
            </p:cNvPr>
            <p:cNvCxnSpPr>
              <a:cxnSpLocks/>
            </p:cNvCxnSpPr>
            <p:nvPr userDrawn="1"/>
          </p:nvCxnSpPr>
          <p:spPr>
            <a:xfrm>
              <a:off x="9242760" y="302433"/>
              <a:ext cx="792964" cy="792964"/>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直線コネクタ 13">
              <a:extLst>
                <a:ext uri="{FF2B5EF4-FFF2-40B4-BE49-F238E27FC236}">
                  <a16:creationId xmlns:a16="http://schemas.microsoft.com/office/drawing/2014/main" id="{1CFD28A3-FFD3-44EF-BD7B-AA8133ABDF9A}"/>
                </a:ext>
              </a:extLst>
            </p:cNvPr>
            <p:cNvCxnSpPr>
              <a:cxnSpLocks/>
            </p:cNvCxnSpPr>
            <p:nvPr userDrawn="1"/>
          </p:nvCxnSpPr>
          <p:spPr>
            <a:xfrm>
              <a:off x="213594" y="735397"/>
              <a:ext cx="360000" cy="36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5" name="タイトル 97">
            <a:extLst>
              <a:ext uri="{FF2B5EF4-FFF2-40B4-BE49-F238E27FC236}">
                <a16:creationId xmlns:a16="http://schemas.microsoft.com/office/drawing/2014/main" id="{B78F4E89-BF6F-4E09-A944-EE472855512C}"/>
              </a:ext>
            </a:extLst>
          </p:cNvPr>
          <p:cNvSpPr>
            <a:spLocks noGrp="1"/>
          </p:cNvSpPr>
          <p:nvPr>
            <p:ph type="title" hasCustomPrompt="1"/>
          </p:nvPr>
        </p:nvSpPr>
        <p:spPr>
          <a:xfrm>
            <a:off x="389671" y="467637"/>
            <a:ext cx="11222635" cy="648000"/>
          </a:xfrm>
          <a:prstGeom prst="rect">
            <a:avLst/>
          </a:prstGeom>
        </p:spPr>
        <p:txBody>
          <a:bodyPr lIns="252000" tIns="36000" rIns="0" bIns="0" anchor="ctr" anchorCtr="0"/>
          <a:lstStyle>
            <a:lvl1pPr>
              <a:defRPr sz="2800" b="1">
                <a:solidFill>
                  <a:schemeClr val="bg1"/>
                </a:solidFill>
                <a:latin typeface="Meiryo UI" panose="020B0604030504040204" pitchFamily="50" charset="-128"/>
                <a:ea typeface="Meiryo UI" panose="020B0604030504040204" pitchFamily="50" charset="-128"/>
              </a:defRPr>
            </a:lvl1pPr>
          </a:lstStyle>
          <a:p>
            <a:r>
              <a:rPr kumimoji="1" lang="ja-JP" altLang="en-US" dirty="0"/>
              <a:t>ページタイトル</a:t>
            </a:r>
          </a:p>
        </p:txBody>
      </p:sp>
      <p:sp>
        <p:nvSpPr>
          <p:cNvPr id="16" name="コンテンツ プレースホルダー 18">
            <a:extLst>
              <a:ext uri="{FF2B5EF4-FFF2-40B4-BE49-F238E27FC236}">
                <a16:creationId xmlns:a16="http://schemas.microsoft.com/office/drawing/2014/main" id="{E5C690C4-34B3-4BE9-8905-112BB7C579C6}"/>
              </a:ext>
            </a:extLst>
          </p:cNvPr>
          <p:cNvSpPr>
            <a:spLocks noGrp="1"/>
          </p:cNvSpPr>
          <p:nvPr>
            <p:ph sz="quarter" idx="16" hasCustomPrompt="1"/>
          </p:nvPr>
        </p:nvSpPr>
        <p:spPr>
          <a:xfrm>
            <a:off x="389671" y="1255723"/>
            <a:ext cx="12771569" cy="864000"/>
          </a:xfrm>
          <a:prstGeom prst="rect">
            <a:avLst/>
          </a:prstGeom>
          <a:ln>
            <a:solidFill>
              <a:schemeClr val="accent3"/>
            </a:solidFill>
          </a:ln>
        </p:spPr>
        <p:txBody>
          <a:bodyPr lIns="216000" tIns="144000" rIns="0" bIns="0" anchor="t"/>
          <a:lstStyle>
            <a:lvl1pPr marL="342880" marR="0" indent="-342880" algn="l" defTabSz="914348" rtl="0" eaLnBrk="1" fontAlgn="auto" latinLnBrk="0" hangingPunct="1">
              <a:lnSpc>
                <a:spcPct val="100000"/>
              </a:lnSpc>
              <a:spcBef>
                <a:spcPts val="0"/>
              </a:spcBef>
              <a:spcAft>
                <a:spcPts val="600"/>
              </a:spcAft>
              <a:buClrTx/>
              <a:buSzTx/>
              <a:buFont typeface="Wingdings" panose="05000000000000000000" pitchFamily="2" charset="2"/>
              <a:buChar char="n"/>
              <a:tabLst/>
              <a:defRPr sz="1800" b="0">
                <a:solidFill>
                  <a:schemeClr val="tx1">
                    <a:lumMod val="75000"/>
                    <a:lumOff val="25000"/>
                  </a:schemeClr>
                </a:solidFill>
                <a:latin typeface="Meiryo UI" panose="020B0604030504040204" pitchFamily="50" charset="-128"/>
                <a:ea typeface="Meiryo UI" panose="020B0604030504040204" pitchFamily="50" charset="-128"/>
              </a:defRPr>
            </a:lvl1pPr>
            <a:lvl2pPr marL="457174" indent="0">
              <a:buFontTx/>
              <a:buNone/>
              <a:defRPr/>
            </a:lvl2pPr>
            <a:lvl3pPr marL="914348" indent="0">
              <a:buFontTx/>
              <a:buNone/>
              <a:defRPr/>
            </a:lvl3pPr>
            <a:lvl4pPr marL="1371522" indent="0">
              <a:buFontTx/>
              <a:buNone/>
              <a:defRPr/>
            </a:lvl4pPr>
            <a:lvl5pPr marL="1828697" indent="0">
              <a:buFontTx/>
              <a:buNone/>
              <a:defRPr/>
            </a:lvl5pPr>
          </a:lstStyle>
          <a:p>
            <a:pPr marL="342880" marR="0" lvl="0" indent="-342880" algn="l" defTabSz="914348" rtl="0" eaLnBrk="1" fontAlgn="auto" latinLnBrk="0" hangingPunct="1">
              <a:lnSpc>
                <a:spcPct val="90000"/>
              </a:lnSpc>
              <a:spcBef>
                <a:spcPts val="1000"/>
              </a:spcBef>
              <a:spcAft>
                <a:spcPts val="0"/>
              </a:spcAft>
              <a:buClrTx/>
              <a:buSzTx/>
              <a:tabLst/>
              <a:defRPr/>
            </a:pPr>
            <a:r>
              <a:rPr kumimoji="1" lang="ja-JP" altLang="en-US" dirty="0"/>
              <a:t>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リード</a:t>
            </a:r>
          </a:p>
        </p:txBody>
      </p:sp>
    </p:spTree>
    <p:extLst>
      <p:ext uri="{BB962C8B-B14F-4D97-AF65-F5344CB8AC3E}">
        <p14:creationId xmlns:p14="http://schemas.microsoft.com/office/powerpoint/2010/main" val="3360416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裏表紙">
    <p:spTree>
      <p:nvGrpSpPr>
        <p:cNvPr id="1" name=""/>
        <p:cNvGrpSpPr/>
        <p:nvPr/>
      </p:nvGrpSpPr>
      <p:grpSpPr>
        <a:xfrm>
          <a:off x="0" y="0"/>
          <a:ext cx="0" cy="0"/>
          <a:chOff x="0" y="0"/>
          <a:chExt cx="0" cy="0"/>
        </a:xfrm>
      </p:grpSpPr>
      <p:sp>
        <p:nvSpPr>
          <p:cNvPr id="7" name="四角形: 角を丸くする 6">
            <a:extLst>
              <a:ext uri="{FF2B5EF4-FFF2-40B4-BE49-F238E27FC236}">
                <a16:creationId xmlns:a16="http://schemas.microsoft.com/office/drawing/2014/main" id="{C4F33A39-73E7-49E0-BF4C-2CE0E2DB7091}"/>
              </a:ext>
            </a:extLst>
          </p:cNvPr>
          <p:cNvSpPr/>
          <p:nvPr userDrawn="1"/>
        </p:nvSpPr>
        <p:spPr>
          <a:xfrm>
            <a:off x="497660" y="395837"/>
            <a:ext cx="12444454" cy="6768000"/>
          </a:xfrm>
          <a:prstGeom prst="roundRect">
            <a:avLst>
              <a:gd name="adj" fmla="val 1501"/>
            </a:avLst>
          </a:prstGeom>
          <a:noFill/>
          <a:ln>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sz="1600">
              <a:solidFill>
                <a:schemeClr val="tx1"/>
              </a:solidFill>
            </a:endParaRPr>
          </a:p>
        </p:txBody>
      </p:sp>
      <p:pic>
        <p:nvPicPr>
          <p:cNvPr id="4" name="Picture 2">
            <a:extLst>
              <a:ext uri="{FF2B5EF4-FFF2-40B4-BE49-F238E27FC236}">
                <a16:creationId xmlns:a16="http://schemas.microsoft.com/office/drawing/2014/main" id="{76484A44-3003-4277-9737-236918E2A04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561347" y="3373170"/>
            <a:ext cx="2317079" cy="8133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659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23A21DA-7423-8983-4985-A51059C455FA}"/>
              </a:ext>
            </a:extLst>
          </p:cNvPr>
          <p:cNvGraphicFramePr>
            <a:graphicFrameLocks noChangeAspect="1"/>
          </p:cNvGraphicFramePr>
          <p:nvPr userDrawn="1">
            <p:custDataLst>
              <p:tags r:id="rId1"/>
            </p:custDataLst>
            <p:extLst>
              <p:ext uri="{D42A27DB-BD31-4B8C-83A1-F6EECF244321}">
                <p14:modId xmlns:p14="http://schemas.microsoft.com/office/powerpoint/2010/main" val="2288084601"/>
              </p:ext>
            </p:extLst>
          </p:nvPr>
        </p:nvGraphicFramePr>
        <p:xfrm>
          <a:off x="1750" y="1751"/>
          <a:ext cx="1751" cy="1750"/>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3" name="think-cell data - do not delete" hidden="1">
                        <a:extLst>
                          <a:ext uri="{FF2B5EF4-FFF2-40B4-BE49-F238E27FC236}">
                            <a16:creationId xmlns:a16="http://schemas.microsoft.com/office/drawing/2014/main" id="{523A21DA-7423-8983-4985-A51059C455FA}"/>
                          </a:ext>
                        </a:extLst>
                      </p:cNvPr>
                      <p:cNvPicPr/>
                      <p:nvPr/>
                    </p:nvPicPr>
                    <p:blipFill>
                      <a:blip r:embed="rId4"/>
                      <a:stretch>
                        <a:fillRect/>
                      </a:stretch>
                    </p:blipFill>
                    <p:spPr>
                      <a:xfrm>
                        <a:off x="1750" y="1751"/>
                        <a:ext cx="1751" cy="1750"/>
                      </a:xfrm>
                      <a:prstGeom prst="rect">
                        <a:avLst/>
                      </a:prstGeom>
                    </p:spPr>
                  </p:pic>
                </p:oleObj>
              </mc:Fallback>
            </mc:AlternateContent>
          </a:graphicData>
        </a:graphic>
      </p:graphicFrame>
      <p:sp>
        <p:nvSpPr>
          <p:cNvPr id="57" name="Date Placeholder 56"/>
          <p:cNvSpPr>
            <a:spLocks noGrp="1"/>
          </p:cNvSpPr>
          <p:nvPr>
            <p:ph type="dt" sz="half" idx="14"/>
          </p:nvPr>
        </p:nvSpPr>
        <p:spPr/>
        <p:txBody>
          <a:bodyPr/>
          <a:lstStyle>
            <a:lvl1pPr>
              <a:defRPr>
                <a:solidFill>
                  <a:schemeClr val="bg1">
                    <a:lumMod val="50000"/>
                  </a:schemeClr>
                </a:solidFill>
                <a:latin typeface="Trebuchet MS" panose="020B0603020202020204" pitchFamily="34" charset="0"/>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Trebuchet MS" panose="020B0603020202020204" pitchFamily="34" charset="0"/>
                <a:sym typeface="Trebuchet MS" panose="020B0603020202020204" pitchFamily="34" charset="0"/>
              </a:rPr>
              <a:t>Copyright © 2026 by Boston Consulting Group. All rights reserved.</a:t>
            </a:r>
          </a:p>
        </p:txBody>
      </p:sp>
      <p:sp>
        <p:nvSpPr>
          <p:cNvPr id="8" name="Title 7"/>
          <p:cNvSpPr>
            <a:spLocks noGrp="1"/>
          </p:cNvSpPr>
          <p:nvPr>
            <p:ph type="title" hasCustomPrompt="1"/>
          </p:nvPr>
        </p:nvSpPr>
        <p:spPr>
          <a:xfrm>
            <a:off x="694477" y="686522"/>
            <a:ext cx="12052310" cy="366408"/>
          </a:xfrm>
        </p:spPr>
        <p:txBody>
          <a:bodyPr vert="horz"/>
          <a:lstStyle>
            <a:lvl1pPr>
              <a:defRPr>
                <a:latin typeface="Trebuchet MS" panose="020B0603020202020204" pitchFamily="34" charset="0"/>
                <a:sym typeface="Trebuchet MS" panose="020B0603020202020204" pitchFamily="34" charset="0"/>
              </a:defRPr>
            </a:lvl1pPr>
          </a:lstStyle>
          <a:p>
            <a:r>
              <a:rPr lang="en-US"/>
              <a:t>Click to add title</a:t>
            </a:r>
          </a:p>
        </p:txBody>
      </p:sp>
    </p:spTree>
    <p:extLst>
      <p:ext uri="{BB962C8B-B14F-4D97-AF65-F5344CB8AC3E}">
        <p14:creationId xmlns:p14="http://schemas.microsoft.com/office/powerpoint/2010/main" val="2089473594"/>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タイトルのみ">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377314443"/>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Title Only">
    <p:bg>
      <p:bgPr>
        <a:solidFill>
          <a:schemeClr val="bg2"/>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10667822" y="7060366"/>
            <a:ext cx="1633730" cy="169633"/>
          </a:xfrm>
          <a:prstGeom prst="rect">
            <a:avLst/>
          </a:prstGeom>
        </p:spPr>
        <p:txBody>
          <a:bodyPr/>
          <a:lstStyle>
            <a:lvl1pPr>
              <a:defRPr>
                <a:latin typeface="+mn-lt"/>
                <a:sym typeface="Trebuchet MS" panose="020B0603020202020204" pitchFamily="34" charset="0"/>
              </a:defRPr>
            </a:lvl1pPr>
          </a:lstStyle>
          <a:p>
            <a:endParaRPr lang="en-US"/>
          </a:p>
        </p:txBody>
      </p:sp>
      <p:sp>
        <p:nvSpPr>
          <p:cNvPr id="7" name="Copyright"/>
          <p:cNvSpPr txBox="1"/>
          <p:nvPr userDrawn="1"/>
        </p:nvSpPr>
        <p:spPr>
          <a:xfrm rot="16200000">
            <a:off x="10457900" y="4323786"/>
            <a:ext cx="5659257" cy="106952"/>
          </a:xfrm>
          <a:prstGeom prst="rect">
            <a:avLst/>
          </a:prstGeom>
          <a:noFill/>
        </p:spPr>
        <p:txBody>
          <a:bodyPr wrap="square" lIns="0" tIns="0" rIns="0" bIns="0" rtlCol="0" anchor="t">
            <a:spAutoFit/>
          </a:bodyPr>
          <a:lstStyle/>
          <a:p>
            <a:pPr>
              <a:lnSpc>
                <a:spcPct val="90000"/>
              </a:lnSpc>
              <a:spcAft>
                <a:spcPts val="661"/>
              </a:spcAft>
            </a:pPr>
            <a:r>
              <a:rPr lang="en-US" sz="772">
                <a:solidFill>
                  <a:schemeClr val="bg1">
                    <a:lumMod val="50000"/>
                  </a:schemeClr>
                </a:solidFill>
                <a:latin typeface="+mn-lt"/>
                <a:sym typeface="Trebuchet MS" panose="020B0603020202020204" pitchFamily="34" charset="0"/>
              </a:rPr>
              <a:t>Copyright © 2026 by Boston Consulting Group. All rights reserved.</a:t>
            </a:r>
          </a:p>
        </p:txBody>
      </p:sp>
      <p:sp>
        <p:nvSpPr>
          <p:cNvPr id="5" name="Title 4"/>
          <p:cNvSpPr>
            <a:spLocks noGrp="1"/>
          </p:cNvSpPr>
          <p:nvPr>
            <p:ph type="title" hasCustomPrompt="1"/>
          </p:nvPr>
        </p:nvSpPr>
        <p:spPr>
          <a:xfrm>
            <a:off x="694476" y="686522"/>
            <a:ext cx="12052145" cy="519078"/>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3748" b="0" i="0" u="none" kern="1200" spc="0">
                <a:solidFill>
                  <a:schemeClr val="tx2">
                    <a:lumMod val="100000"/>
                  </a:schemeClr>
                </a:solidFill>
                <a:latin typeface="+mj-lt"/>
                <a:sym typeface="Trebuchet MS" panose="020B0603020202020204" pitchFamily="34" charset="0"/>
              </a:defRPr>
            </a:lvl1pPr>
          </a:lstStyle>
          <a:p>
            <a:pPr lvl="0"/>
            <a:r>
              <a:rPr lang="en-US"/>
              <a:t>Click to add title</a:t>
            </a:r>
          </a:p>
        </p:txBody>
      </p:sp>
    </p:spTree>
    <p:extLst>
      <p:ext uri="{BB962C8B-B14F-4D97-AF65-F5344CB8AC3E}">
        <p14:creationId xmlns:p14="http://schemas.microsoft.com/office/powerpoint/2010/main" val="438343112"/>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tags/tag2.xml" Type="http://schemas.openxmlformats.org/officeDocument/2006/relationships/tags"/><Relationship Id="rId11" Target="../embeddings/oleObject1.bin" Type="http://schemas.openxmlformats.org/officeDocument/2006/relationships/oleObject"/><Relationship Id="rId12" Target="../media/image1.emf"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theme/theme1.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124" name="think-cell data - do not delete" hidden="1">
            <a:extLst>
              <a:ext uri="{FF2B5EF4-FFF2-40B4-BE49-F238E27FC236}">
                <a16:creationId xmlns:a16="http://schemas.microsoft.com/office/drawing/2014/main" id="{7B3C0317-4F23-6B4C-1DFC-C92E5AF0526F}"/>
              </a:ext>
            </a:extLst>
          </p:cNvPr>
          <p:cNvGraphicFramePr>
            <a:graphicFrameLocks noChangeAspect="1"/>
          </p:cNvGraphicFramePr>
          <p:nvPr userDrawn="1">
            <p:custDataLst>
              <p:tags r:id="rId10"/>
            </p:custDataLst>
            <p:extLst>
              <p:ext uri="{D42A27DB-BD31-4B8C-83A1-F6EECF244321}">
                <p14:modId xmlns:p14="http://schemas.microsoft.com/office/powerpoint/2010/main" val="9173753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1" imgW="404" imgH="405" progId="TCLayout.ActiveDocument.1">
                  <p:embed/>
                </p:oleObj>
              </mc:Choice>
              <mc:Fallback>
                <p:oleObj name="think-cell Slide" r:id="rId11" imgW="404" imgH="405" progId="TCLayout.ActiveDocument.1">
                  <p:embed/>
                  <p:pic>
                    <p:nvPicPr>
                      <p:cNvPr id="124" name="think-cell data - do not delete" hidden="1">
                        <a:extLst>
                          <a:ext uri="{FF2B5EF4-FFF2-40B4-BE49-F238E27FC236}">
                            <a16:creationId xmlns:a16="http://schemas.microsoft.com/office/drawing/2014/main" id="{7B3C0317-4F23-6B4C-1DFC-C92E5AF0526F}"/>
                          </a:ext>
                        </a:extLst>
                      </p:cNvPr>
                      <p:cNvPicPr/>
                      <p:nvPr/>
                    </p:nvPicPr>
                    <p:blipFill>
                      <a:blip r:embed="rId12"/>
                      <a:stretch>
                        <a:fillRect/>
                      </a:stretch>
                    </p:blipFill>
                    <p:spPr>
                      <a:xfrm>
                        <a:off x="1588" y="1588"/>
                        <a:ext cx="1588" cy="1588"/>
                      </a:xfrm>
                      <a:prstGeom prst="rect">
                        <a:avLst/>
                      </a:prstGeom>
                    </p:spPr>
                  </p:pic>
                </p:oleObj>
              </mc:Fallback>
            </mc:AlternateContent>
          </a:graphicData>
        </a:graphic>
      </p:graphicFrame>
      <p:grpSp>
        <p:nvGrpSpPr>
          <p:cNvPr id="2" name="グループ化 1">
            <a:extLst>
              <a:ext uri="{FF2B5EF4-FFF2-40B4-BE49-F238E27FC236}">
                <a16:creationId xmlns:a16="http://schemas.microsoft.com/office/drawing/2014/main" id="{3A91721A-3382-431C-8B68-27C1CFB9E62E}"/>
              </a:ext>
            </a:extLst>
          </p:cNvPr>
          <p:cNvGrpSpPr/>
          <p:nvPr userDrawn="1"/>
        </p:nvGrpSpPr>
        <p:grpSpPr>
          <a:xfrm>
            <a:off x="203351" y="1042610"/>
            <a:ext cx="13033075" cy="6337679"/>
            <a:chOff x="177800" y="1042608"/>
            <a:chExt cx="10368269" cy="6337679"/>
          </a:xfrm>
        </p:grpSpPr>
        <p:grpSp>
          <p:nvGrpSpPr>
            <p:cNvPr id="3" name="グループ化 2">
              <a:extLst>
                <a:ext uri="{FF2B5EF4-FFF2-40B4-BE49-F238E27FC236}">
                  <a16:creationId xmlns:a16="http://schemas.microsoft.com/office/drawing/2014/main" id="{4BFD48F3-14B9-49AE-A1D1-DE5151258DCE}"/>
                </a:ext>
              </a:extLst>
            </p:cNvPr>
            <p:cNvGrpSpPr/>
            <p:nvPr userDrawn="1"/>
          </p:nvGrpSpPr>
          <p:grpSpPr>
            <a:xfrm>
              <a:off x="178075" y="1044950"/>
              <a:ext cx="10367994" cy="6335337"/>
              <a:chOff x="178074" y="1044950"/>
              <a:chExt cx="10656433" cy="6335337"/>
            </a:xfrm>
          </p:grpSpPr>
          <p:sp>
            <p:nvSpPr>
              <p:cNvPr id="78" name="Line 4">
                <a:extLst>
                  <a:ext uri="{FF2B5EF4-FFF2-40B4-BE49-F238E27FC236}">
                    <a16:creationId xmlns:a16="http://schemas.microsoft.com/office/drawing/2014/main" id="{D826A6A1-E7E4-43E8-8468-E8C860C51E10}"/>
                  </a:ext>
                </a:extLst>
              </p:cNvPr>
              <p:cNvSpPr>
                <a:spLocks noChangeShapeType="1"/>
              </p:cNvSpPr>
              <p:nvPr userDrawn="1"/>
            </p:nvSpPr>
            <p:spPr bwMode="auto">
              <a:xfrm>
                <a:off x="178074" y="7092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9" name="Line 4">
                <a:extLst>
                  <a:ext uri="{FF2B5EF4-FFF2-40B4-BE49-F238E27FC236}">
                    <a16:creationId xmlns:a16="http://schemas.microsoft.com/office/drawing/2014/main" id="{57F0DA1D-52D9-4F60-AFF6-8877566167A1}"/>
                  </a:ext>
                </a:extLst>
              </p:cNvPr>
              <p:cNvSpPr>
                <a:spLocks noChangeShapeType="1"/>
              </p:cNvSpPr>
              <p:nvPr userDrawn="1"/>
            </p:nvSpPr>
            <p:spPr bwMode="auto">
              <a:xfrm>
                <a:off x="178074" y="7236256"/>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0" name="Line 4">
                <a:extLst>
                  <a:ext uri="{FF2B5EF4-FFF2-40B4-BE49-F238E27FC236}">
                    <a16:creationId xmlns:a16="http://schemas.microsoft.com/office/drawing/2014/main" id="{9E980EDF-B6AB-4B0C-A980-495536119834}"/>
                  </a:ext>
                </a:extLst>
              </p:cNvPr>
              <p:cNvSpPr>
                <a:spLocks noChangeShapeType="1"/>
              </p:cNvSpPr>
              <p:nvPr userDrawn="1"/>
            </p:nvSpPr>
            <p:spPr bwMode="auto">
              <a:xfrm>
                <a:off x="178074" y="66615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1" name="Line 5">
                <a:extLst>
                  <a:ext uri="{FF2B5EF4-FFF2-40B4-BE49-F238E27FC236}">
                    <a16:creationId xmlns:a16="http://schemas.microsoft.com/office/drawing/2014/main" id="{36E35AEA-8BC5-4852-9481-7958B3061CC9}"/>
                  </a:ext>
                </a:extLst>
              </p:cNvPr>
              <p:cNvSpPr>
                <a:spLocks noChangeShapeType="1"/>
              </p:cNvSpPr>
              <p:nvPr userDrawn="1"/>
            </p:nvSpPr>
            <p:spPr bwMode="auto">
              <a:xfrm>
                <a:off x="178074" y="65170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2" name="Line 6">
                <a:extLst>
                  <a:ext uri="{FF2B5EF4-FFF2-40B4-BE49-F238E27FC236}">
                    <a16:creationId xmlns:a16="http://schemas.microsoft.com/office/drawing/2014/main" id="{89C1479F-6CF5-403F-951E-D6CB9755730F}"/>
                  </a:ext>
                </a:extLst>
              </p:cNvPr>
              <p:cNvSpPr>
                <a:spLocks noChangeShapeType="1"/>
              </p:cNvSpPr>
              <p:nvPr userDrawn="1"/>
            </p:nvSpPr>
            <p:spPr bwMode="auto">
              <a:xfrm>
                <a:off x="178074" y="63726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3" name="Line 7">
                <a:extLst>
                  <a:ext uri="{FF2B5EF4-FFF2-40B4-BE49-F238E27FC236}">
                    <a16:creationId xmlns:a16="http://schemas.microsoft.com/office/drawing/2014/main" id="{7E684421-FA46-4F76-8DF3-44167123B394}"/>
                  </a:ext>
                </a:extLst>
              </p:cNvPr>
              <p:cNvSpPr>
                <a:spLocks noChangeShapeType="1"/>
              </p:cNvSpPr>
              <p:nvPr userDrawn="1"/>
            </p:nvSpPr>
            <p:spPr bwMode="auto">
              <a:xfrm>
                <a:off x="178074" y="62281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4" name="Line 8">
                <a:extLst>
                  <a:ext uri="{FF2B5EF4-FFF2-40B4-BE49-F238E27FC236}">
                    <a16:creationId xmlns:a16="http://schemas.microsoft.com/office/drawing/2014/main" id="{6ECE2685-095C-45C9-838A-65818D759485}"/>
                  </a:ext>
                </a:extLst>
              </p:cNvPr>
              <p:cNvSpPr>
                <a:spLocks noChangeShapeType="1"/>
              </p:cNvSpPr>
              <p:nvPr userDrawn="1"/>
            </p:nvSpPr>
            <p:spPr bwMode="auto">
              <a:xfrm>
                <a:off x="178074" y="60852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5" name="Line 9">
                <a:extLst>
                  <a:ext uri="{FF2B5EF4-FFF2-40B4-BE49-F238E27FC236}">
                    <a16:creationId xmlns:a16="http://schemas.microsoft.com/office/drawing/2014/main" id="{600ED12E-8037-4439-94BD-A834CF658819}"/>
                  </a:ext>
                </a:extLst>
              </p:cNvPr>
              <p:cNvSpPr>
                <a:spLocks noChangeShapeType="1"/>
              </p:cNvSpPr>
              <p:nvPr userDrawn="1"/>
            </p:nvSpPr>
            <p:spPr bwMode="auto">
              <a:xfrm>
                <a:off x="178074" y="59408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6" name="Line 10">
                <a:extLst>
                  <a:ext uri="{FF2B5EF4-FFF2-40B4-BE49-F238E27FC236}">
                    <a16:creationId xmlns:a16="http://schemas.microsoft.com/office/drawing/2014/main" id="{C50928EE-EDF1-4552-888F-3CCE27F96CEE}"/>
                  </a:ext>
                </a:extLst>
              </p:cNvPr>
              <p:cNvSpPr>
                <a:spLocks noChangeShapeType="1"/>
              </p:cNvSpPr>
              <p:nvPr userDrawn="1"/>
            </p:nvSpPr>
            <p:spPr bwMode="auto">
              <a:xfrm>
                <a:off x="178074" y="57963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7" name="Line 11">
                <a:extLst>
                  <a:ext uri="{FF2B5EF4-FFF2-40B4-BE49-F238E27FC236}">
                    <a16:creationId xmlns:a16="http://schemas.microsoft.com/office/drawing/2014/main" id="{75B9DE1C-6ADC-4B10-B04B-57C8C991F37E}"/>
                  </a:ext>
                </a:extLst>
              </p:cNvPr>
              <p:cNvSpPr>
                <a:spLocks noChangeShapeType="1"/>
              </p:cNvSpPr>
              <p:nvPr userDrawn="1"/>
            </p:nvSpPr>
            <p:spPr bwMode="auto">
              <a:xfrm>
                <a:off x="178074" y="565346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8" name="Line 12">
                <a:extLst>
                  <a:ext uri="{FF2B5EF4-FFF2-40B4-BE49-F238E27FC236}">
                    <a16:creationId xmlns:a16="http://schemas.microsoft.com/office/drawing/2014/main" id="{A23F7616-6766-47AB-B3EF-0B5FD415EF09}"/>
                  </a:ext>
                </a:extLst>
              </p:cNvPr>
              <p:cNvSpPr>
                <a:spLocks noChangeShapeType="1"/>
              </p:cNvSpPr>
              <p:nvPr userDrawn="1"/>
            </p:nvSpPr>
            <p:spPr bwMode="auto">
              <a:xfrm>
                <a:off x="178074" y="55090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9" name="Line 13">
                <a:extLst>
                  <a:ext uri="{FF2B5EF4-FFF2-40B4-BE49-F238E27FC236}">
                    <a16:creationId xmlns:a16="http://schemas.microsoft.com/office/drawing/2014/main" id="{021D185C-1AAE-429B-8621-1099C040362C}"/>
                  </a:ext>
                </a:extLst>
              </p:cNvPr>
              <p:cNvSpPr>
                <a:spLocks noChangeShapeType="1"/>
              </p:cNvSpPr>
              <p:nvPr userDrawn="1"/>
            </p:nvSpPr>
            <p:spPr bwMode="auto">
              <a:xfrm>
                <a:off x="178074" y="53645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0" name="Line 14">
                <a:extLst>
                  <a:ext uri="{FF2B5EF4-FFF2-40B4-BE49-F238E27FC236}">
                    <a16:creationId xmlns:a16="http://schemas.microsoft.com/office/drawing/2014/main" id="{09703D58-1DDF-4B6E-BE8C-D9DB7B26F446}"/>
                  </a:ext>
                </a:extLst>
              </p:cNvPr>
              <p:cNvSpPr>
                <a:spLocks noChangeShapeType="1"/>
              </p:cNvSpPr>
              <p:nvPr userDrawn="1"/>
            </p:nvSpPr>
            <p:spPr bwMode="auto">
              <a:xfrm>
                <a:off x="178074" y="5220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1" name="Line 15">
                <a:extLst>
                  <a:ext uri="{FF2B5EF4-FFF2-40B4-BE49-F238E27FC236}">
                    <a16:creationId xmlns:a16="http://schemas.microsoft.com/office/drawing/2014/main" id="{0A99046C-7D76-490A-88DE-41D62CAAB2D3}"/>
                  </a:ext>
                </a:extLst>
              </p:cNvPr>
              <p:cNvSpPr>
                <a:spLocks noChangeShapeType="1"/>
              </p:cNvSpPr>
              <p:nvPr userDrawn="1"/>
            </p:nvSpPr>
            <p:spPr bwMode="auto">
              <a:xfrm>
                <a:off x="178074" y="507720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2" name="Line 16">
                <a:extLst>
                  <a:ext uri="{FF2B5EF4-FFF2-40B4-BE49-F238E27FC236}">
                    <a16:creationId xmlns:a16="http://schemas.microsoft.com/office/drawing/2014/main" id="{59BBACC5-635F-4604-B162-146A153A24BB}"/>
                  </a:ext>
                </a:extLst>
              </p:cNvPr>
              <p:cNvSpPr>
                <a:spLocks noChangeShapeType="1"/>
              </p:cNvSpPr>
              <p:nvPr userDrawn="1"/>
            </p:nvSpPr>
            <p:spPr bwMode="auto">
              <a:xfrm>
                <a:off x="178074" y="49327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3" name="Line 17">
                <a:extLst>
                  <a:ext uri="{FF2B5EF4-FFF2-40B4-BE49-F238E27FC236}">
                    <a16:creationId xmlns:a16="http://schemas.microsoft.com/office/drawing/2014/main" id="{9FB4A3F6-32A1-4976-8A08-D1DAD172D3A1}"/>
                  </a:ext>
                </a:extLst>
              </p:cNvPr>
              <p:cNvSpPr>
                <a:spLocks noChangeShapeType="1"/>
              </p:cNvSpPr>
              <p:nvPr userDrawn="1"/>
            </p:nvSpPr>
            <p:spPr bwMode="auto">
              <a:xfrm>
                <a:off x="178074" y="47882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4" name="Line 18">
                <a:extLst>
                  <a:ext uri="{FF2B5EF4-FFF2-40B4-BE49-F238E27FC236}">
                    <a16:creationId xmlns:a16="http://schemas.microsoft.com/office/drawing/2014/main" id="{908F9892-CF7B-484A-A087-A99993AE4574}"/>
                  </a:ext>
                </a:extLst>
              </p:cNvPr>
              <p:cNvSpPr>
                <a:spLocks noChangeShapeType="1"/>
              </p:cNvSpPr>
              <p:nvPr userDrawn="1"/>
            </p:nvSpPr>
            <p:spPr bwMode="auto">
              <a:xfrm>
                <a:off x="178074" y="4643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5" name="Line 19">
                <a:extLst>
                  <a:ext uri="{FF2B5EF4-FFF2-40B4-BE49-F238E27FC236}">
                    <a16:creationId xmlns:a16="http://schemas.microsoft.com/office/drawing/2014/main" id="{8870D894-1D46-4193-A356-3B3B47BC911F}"/>
                  </a:ext>
                </a:extLst>
              </p:cNvPr>
              <p:cNvSpPr>
                <a:spLocks noChangeShapeType="1"/>
              </p:cNvSpPr>
              <p:nvPr userDrawn="1"/>
            </p:nvSpPr>
            <p:spPr bwMode="auto">
              <a:xfrm>
                <a:off x="178074" y="450094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6" name="Line 20">
                <a:extLst>
                  <a:ext uri="{FF2B5EF4-FFF2-40B4-BE49-F238E27FC236}">
                    <a16:creationId xmlns:a16="http://schemas.microsoft.com/office/drawing/2014/main" id="{E62FE32C-C1AA-4D40-946C-A2C857DF1D2C}"/>
                  </a:ext>
                </a:extLst>
              </p:cNvPr>
              <p:cNvSpPr>
                <a:spLocks noChangeShapeType="1"/>
              </p:cNvSpPr>
              <p:nvPr userDrawn="1"/>
            </p:nvSpPr>
            <p:spPr bwMode="auto">
              <a:xfrm>
                <a:off x="178074" y="43564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7" name="Line 21">
                <a:extLst>
                  <a:ext uri="{FF2B5EF4-FFF2-40B4-BE49-F238E27FC236}">
                    <a16:creationId xmlns:a16="http://schemas.microsoft.com/office/drawing/2014/main" id="{A41DF6BE-EF66-4E04-9235-822F95384006}"/>
                  </a:ext>
                </a:extLst>
              </p:cNvPr>
              <p:cNvSpPr>
                <a:spLocks noChangeShapeType="1"/>
              </p:cNvSpPr>
              <p:nvPr userDrawn="1"/>
            </p:nvSpPr>
            <p:spPr bwMode="auto">
              <a:xfrm>
                <a:off x="178074" y="42120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8" name="Line 22">
                <a:extLst>
                  <a:ext uri="{FF2B5EF4-FFF2-40B4-BE49-F238E27FC236}">
                    <a16:creationId xmlns:a16="http://schemas.microsoft.com/office/drawing/2014/main" id="{04515879-DFE5-4F8A-B76C-705440CA75BA}"/>
                  </a:ext>
                </a:extLst>
              </p:cNvPr>
              <p:cNvSpPr>
                <a:spLocks noChangeShapeType="1"/>
              </p:cNvSpPr>
              <p:nvPr userDrawn="1"/>
            </p:nvSpPr>
            <p:spPr bwMode="auto">
              <a:xfrm>
                <a:off x="178074" y="39246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9" name="Line 23">
                <a:extLst>
                  <a:ext uri="{FF2B5EF4-FFF2-40B4-BE49-F238E27FC236}">
                    <a16:creationId xmlns:a16="http://schemas.microsoft.com/office/drawing/2014/main" id="{0952AF1D-8248-4B31-B111-ACD4257CBB02}"/>
                  </a:ext>
                </a:extLst>
              </p:cNvPr>
              <p:cNvSpPr>
                <a:spLocks noChangeShapeType="1"/>
              </p:cNvSpPr>
              <p:nvPr userDrawn="1"/>
            </p:nvSpPr>
            <p:spPr bwMode="auto">
              <a:xfrm>
                <a:off x="178074" y="37802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0" name="Line 24">
                <a:extLst>
                  <a:ext uri="{FF2B5EF4-FFF2-40B4-BE49-F238E27FC236}">
                    <a16:creationId xmlns:a16="http://schemas.microsoft.com/office/drawing/2014/main" id="{5DF19807-4FC9-4DCA-8DBB-DA4B436820F2}"/>
                  </a:ext>
                </a:extLst>
              </p:cNvPr>
              <p:cNvSpPr>
                <a:spLocks noChangeShapeType="1"/>
              </p:cNvSpPr>
              <p:nvPr userDrawn="1"/>
            </p:nvSpPr>
            <p:spPr bwMode="auto">
              <a:xfrm>
                <a:off x="178074" y="3635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1" name="Line 25">
                <a:extLst>
                  <a:ext uri="{FF2B5EF4-FFF2-40B4-BE49-F238E27FC236}">
                    <a16:creationId xmlns:a16="http://schemas.microsoft.com/office/drawing/2014/main" id="{3B491BFB-F3D6-4AE7-A3AB-529175A1FC52}"/>
                  </a:ext>
                </a:extLst>
              </p:cNvPr>
              <p:cNvSpPr>
                <a:spLocks noChangeShapeType="1"/>
              </p:cNvSpPr>
              <p:nvPr userDrawn="1"/>
            </p:nvSpPr>
            <p:spPr bwMode="auto">
              <a:xfrm>
                <a:off x="178074" y="34928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2" name="Line 26">
                <a:extLst>
                  <a:ext uri="{FF2B5EF4-FFF2-40B4-BE49-F238E27FC236}">
                    <a16:creationId xmlns:a16="http://schemas.microsoft.com/office/drawing/2014/main" id="{F13ED150-3A1D-42A7-9E86-E99A6B5238F8}"/>
                  </a:ext>
                </a:extLst>
              </p:cNvPr>
              <p:cNvSpPr>
                <a:spLocks noChangeShapeType="1"/>
              </p:cNvSpPr>
              <p:nvPr userDrawn="1"/>
            </p:nvSpPr>
            <p:spPr bwMode="auto">
              <a:xfrm>
                <a:off x="178074" y="33484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3" name="Line 27">
                <a:extLst>
                  <a:ext uri="{FF2B5EF4-FFF2-40B4-BE49-F238E27FC236}">
                    <a16:creationId xmlns:a16="http://schemas.microsoft.com/office/drawing/2014/main" id="{EC8E0ABF-A65A-4B61-8B39-1DB126D7CE48}"/>
                  </a:ext>
                </a:extLst>
              </p:cNvPr>
              <p:cNvSpPr>
                <a:spLocks noChangeShapeType="1"/>
              </p:cNvSpPr>
              <p:nvPr userDrawn="1"/>
            </p:nvSpPr>
            <p:spPr bwMode="auto">
              <a:xfrm>
                <a:off x="178074" y="32039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4" name="Line 28">
                <a:extLst>
                  <a:ext uri="{FF2B5EF4-FFF2-40B4-BE49-F238E27FC236}">
                    <a16:creationId xmlns:a16="http://schemas.microsoft.com/office/drawing/2014/main" id="{5B0E93A0-803C-43D4-922B-174A4DD30EAF}"/>
                  </a:ext>
                </a:extLst>
              </p:cNvPr>
              <p:cNvSpPr>
                <a:spLocks noChangeShapeType="1"/>
              </p:cNvSpPr>
              <p:nvPr userDrawn="1"/>
            </p:nvSpPr>
            <p:spPr bwMode="auto">
              <a:xfrm>
                <a:off x="178074" y="306107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5" name="Line 29">
                <a:extLst>
                  <a:ext uri="{FF2B5EF4-FFF2-40B4-BE49-F238E27FC236}">
                    <a16:creationId xmlns:a16="http://schemas.microsoft.com/office/drawing/2014/main" id="{D3F014D9-1393-4D00-9A6D-9E0E19D15C5C}"/>
                  </a:ext>
                </a:extLst>
              </p:cNvPr>
              <p:cNvSpPr>
                <a:spLocks noChangeShapeType="1"/>
              </p:cNvSpPr>
              <p:nvPr userDrawn="1"/>
            </p:nvSpPr>
            <p:spPr bwMode="auto">
              <a:xfrm>
                <a:off x="178074" y="29166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6" name="Line 30">
                <a:extLst>
                  <a:ext uri="{FF2B5EF4-FFF2-40B4-BE49-F238E27FC236}">
                    <a16:creationId xmlns:a16="http://schemas.microsoft.com/office/drawing/2014/main" id="{414030D1-E2E5-4E55-8024-2D453BC4802C}"/>
                  </a:ext>
                </a:extLst>
              </p:cNvPr>
              <p:cNvSpPr>
                <a:spLocks noChangeShapeType="1"/>
              </p:cNvSpPr>
              <p:nvPr userDrawn="1"/>
            </p:nvSpPr>
            <p:spPr bwMode="auto">
              <a:xfrm>
                <a:off x="178074" y="27721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7" name="Line 31">
                <a:extLst>
                  <a:ext uri="{FF2B5EF4-FFF2-40B4-BE49-F238E27FC236}">
                    <a16:creationId xmlns:a16="http://schemas.microsoft.com/office/drawing/2014/main" id="{FDB3FA4B-DE95-483C-A755-22E878FB2E2B}"/>
                  </a:ext>
                </a:extLst>
              </p:cNvPr>
              <p:cNvSpPr>
                <a:spLocks noChangeShapeType="1"/>
              </p:cNvSpPr>
              <p:nvPr userDrawn="1"/>
            </p:nvSpPr>
            <p:spPr bwMode="auto">
              <a:xfrm>
                <a:off x="178074" y="26276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8" name="Line 32">
                <a:extLst>
                  <a:ext uri="{FF2B5EF4-FFF2-40B4-BE49-F238E27FC236}">
                    <a16:creationId xmlns:a16="http://schemas.microsoft.com/office/drawing/2014/main" id="{35206945-08AE-4534-AE16-F2B17244D230}"/>
                  </a:ext>
                </a:extLst>
              </p:cNvPr>
              <p:cNvSpPr>
                <a:spLocks noChangeShapeType="1"/>
              </p:cNvSpPr>
              <p:nvPr userDrawn="1"/>
            </p:nvSpPr>
            <p:spPr bwMode="auto">
              <a:xfrm>
                <a:off x="178074" y="248481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9" name="Line 33">
                <a:extLst>
                  <a:ext uri="{FF2B5EF4-FFF2-40B4-BE49-F238E27FC236}">
                    <a16:creationId xmlns:a16="http://schemas.microsoft.com/office/drawing/2014/main" id="{27C86116-2335-4015-8AAC-D3331F924635}"/>
                  </a:ext>
                </a:extLst>
              </p:cNvPr>
              <p:cNvSpPr>
                <a:spLocks noChangeShapeType="1"/>
              </p:cNvSpPr>
              <p:nvPr userDrawn="1"/>
            </p:nvSpPr>
            <p:spPr bwMode="auto">
              <a:xfrm>
                <a:off x="178074" y="23403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0" name="Line 34">
                <a:extLst>
                  <a:ext uri="{FF2B5EF4-FFF2-40B4-BE49-F238E27FC236}">
                    <a16:creationId xmlns:a16="http://schemas.microsoft.com/office/drawing/2014/main" id="{3BF6F914-6E1F-4EB0-8F80-051002B517C6}"/>
                  </a:ext>
                </a:extLst>
              </p:cNvPr>
              <p:cNvSpPr>
                <a:spLocks noChangeShapeType="1"/>
              </p:cNvSpPr>
              <p:nvPr userDrawn="1"/>
            </p:nvSpPr>
            <p:spPr bwMode="auto">
              <a:xfrm>
                <a:off x="178074" y="21958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1" name="Line 35">
                <a:extLst>
                  <a:ext uri="{FF2B5EF4-FFF2-40B4-BE49-F238E27FC236}">
                    <a16:creationId xmlns:a16="http://schemas.microsoft.com/office/drawing/2014/main" id="{04D2FA21-70F9-4DA5-A0FC-C0E92E3FE52E}"/>
                  </a:ext>
                </a:extLst>
              </p:cNvPr>
              <p:cNvSpPr>
                <a:spLocks noChangeShapeType="1"/>
              </p:cNvSpPr>
              <p:nvPr userDrawn="1"/>
            </p:nvSpPr>
            <p:spPr bwMode="auto">
              <a:xfrm>
                <a:off x="178074" y="20514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2" name="Line 36">
                <a:extLst>
                  <a:ext uri="{FF2B5EF4-FFF2-40B4-BE49-F238E27FC236}">
                    <a16:creationId xmlns:a16="http://schemas.microsoft.com/office/drawing/2014/main" id="{F58D4FB5-90F3-4530-8AF9-1A1ED0B03627}"/>
                  </a:ext>
                </a:extLst>
              </p:cNvPr>
              <p:cNvSpPr>
                <a:spLocks noChangeShapeType="1"/>
              </p:cNvSpPr>
              <p:nvPr userDrawn="1"/>
            </p:nvSpPr>
            <p:spPr bwMode="auto">
              <a:xfrm>
                <a:off x="178074" y="19085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3" name="Line 37">
                <a:extLst>
                  <a:ext uri="{FF2B5EF4-FFF2-40B4-BE49-F238E27FC236}">
                    <a16:creationId xmlns:a16="http://schemas.microsoft.com/office/drawing/2014/main" id="{46EF435C-533B-4F36-A45C-DED4C9DA1769}"/>
                  </a:ext>
                </a:extLst>
              </p:cNvPr>
              <p:cNvSpPr>
                <a:spLocks noChangeShapeType="1"/>
              </p:cNvSpPr>
              <p:nvPr userDrawn="1"/>
            </p:nvSpPr>
            <p:spPr bwMode="auto">
              <a:xfrm>
                <a:off x="178074" y="176409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4" name="Line 38">
                <a:extLst>
                  <a:ext uri="{FF2B5EF4-FFF2-40B4-BE49-F238E27FC236}">
                    <a16:creationId xmlns:a16="http://schemas.microsoft.com/office/drawing/2014/main" id="{7260D7FA-0243-4149-92F2-9A2E3D3D639A}"/>
                  </a:ext>
                </a:extLst>
              </p:cNvPr>
              <p:cNvSpPr>
                <a:spLocks noChangeShapeType="1"/>
              </p:cNvSpPr>
              <p:nvPr userDrawn="1"/>
            </p:nvSpPr>
            <p:spPr bwMode="auto">
              <a:xfrm>
                <a:off x="178074" y="161962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5" name="Line 39">
                <a:extLst>
                  <a:ext uri="{FF2B5EF4-FFF2-40B4-BE49-F238E27FC236}">
                    <a16:creationId xmlns:a16="http://schemas.microsoft.com/office/drawing/2014/main" id="{E17B36A0-958F-443F-9FD7-D5530C92BC70}"/>
                  </a:ext>
                </a:extLst>
              </p:cNvPr>
              <p:cNvSpPr>
                <a:spLocks noChangeShapeType="1"/>
              </p:cNvSpPr>
              <p:nvPr userDrawn="1"/>
            </p:nvSpPr>
            <p:spPr bwMode="auto">
              <a:xfrm>
                <a:off x="178074" y="1476752"/>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6" name="Line 102">
                <a:extLst>
                  <a:ext uri="{FF2B5EF4-FFF2-40B4-BE49-F238E27FC236}">
                    <a16:creationId xmlns:a16="http://schemas.microsoft.com/office/drawing/2014/main" id="{351063C8-67B1-4656-BE04-74F237AAE0DC}"/>
                  </a:ext>
                </a:extLst>
              </p:cNvPr>
              <p:cNvSpPr>
                <a:spLocks noChangeShapeType="1"/>
              </p:cNvSpPr>
              <p:nvPr userDrawn="1"/>
            </p:nvSpPr>
            <p:spPr bwMode="auto">
              <a:xfrm>
                <a:off x="178074" y="4069139"/>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7" name="Line 4">
                <a:extLst>
                  <a:ext uri="{FF2B5EF4-FFF2-40B4-BE49-F238E27FC236}">
                    <a16:creationId xmlns:a16="http://schemas.microsoft.com/office/drawing/2014/main" id="{A46FAAE6-29DC-4506-AD6F-E0CFB6E0E485}"/>
                  </a:ext>
                </a:extLst>
              </p:cNvPr>
              <p:cNvSpPr>
                <a:spLocks noChangeShapeType="1"/>
              </p:cNvSpPr>
              <p:nvPr userDrawn="1"/>
            </p:nvSpPr>
            <p:spPr bwMode="auto">
              <a:xfrm>
                <a:off x="178074" y="6804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8" name="Line 4">
                <a:extLst>
                  <a:ext uri="{FF2B5EF4-FFF2-40B4-BE49-F238E27FC236}">
                    <a16:creationId xmlns:a16="http://schemas.microsoft.com/office/drawing/2014/main" id="{BDB1BE34-748E-475F-92C8-62D418402AEE}"/>
                  </a:ext>
                </a:extLst>
              </p:cNvPr>
              <p:cNvSpPr>
                <a:spLocks noChangeShapeType="1"/>
              </p:cNvSpPr>
              <p:nvPr userDrawn="1"/>
            </p:nvSpPr>
            <p:spPr bwMode="auto">
              <a:xfrm>
                <a:off x="178074" y="6948864"/>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9" name="Line 39">
                <a:extLst>
                  <a:ext uri="{FF2B5EF4-FFF2-40B4-BE49-F238E27FC236}">
                    <a16:creationId xmlns:a16="http://schemas.microsoft.com/office/drawing/2014/main" id="{B8FC7F79-F5A5-4158-8740-748E3241FF8F}"/>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0" name="Line 4">
                <a:extLst>
                  <a:ext uri="{FF2B5EF4-FFF2-40B4-BE49-F238E27FC236}">
                    <a16:creationId xmlns:a16="http://schemas.microsoft.com/office/drawing/2014/main" id="{04F44B2B-BA78-4509-9C32-74EDCFF90D98}"/>
                  </a:ext>
                </a:extLst>
              </p:cNvPr>
              <p:cNvSpPr>
                <a:spLocks noChangeShapeType="1"/>
              </p:cNvSpPr>
              <p:nvPr userDrawn="1"/>
            </p:nvSpPr>
            <p:spPr bwMode="auto">
              <a:xfrm>
                <a:off x="178074" y="7380287"/>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1" name="Line 34">
                <a:extLst>
                  <a:ext uri="{FF2B5EF4-FFF2-40B4-BE49-F238E27FC236}">
                    <a16:creationId xmlns:a16="http://schemas.microsoft.com/office/drawing/2014/main" id="{5E5B63E7-A874-41DF-80CD-384ECF0D0ECD}"/>
                  </a:ext>
                </a:extLst>
              </p:cNvPr>
              <p:cNvSpPr>
                <a:spLocks noChangeShapeType="1"/>
              </p:cNvSpPr>
              <p:nvPr userDrawn="1"/>
            </p:nvSpPr>
            <p:spPr bwMode="auto">
              <a:xfrm>
                <a:off x="178074" y="1332288"/>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2" name="Line 35">
                <a:extLst>
                  <a:ext uri="{FF2B5EF4-FFF2-40B4-BE49-F238E27FC236}">
                    <a16:creationId xmlns:a16="http://schemas.microsoft.com/office/drawing/2014/main" id="{09956D0B-D2BD-494C-9E10-AC5791E6B997}"/>
                  </a:ext>
                </a:extLst>
              </p:cNvPr>
              <p:cNvSpPr>
                <a:spLocks noChangeShapeType="1"/>
              </p:cNvSpPr>
              <p:nvPr userDrawn="1"/>
            </p:nvSpPr>
            <p:spPr bwMode="auto">
              <a:xfrm>
                <a:off x="178074" y="1187825"/>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3" name="Line 36">
                <a:extLst>
                  <a:ext uri="{FF2B5EF4-FFF2-40B4-BE49-F238E27FC236}">
                    <a16:creationId xmlns:a16="http://schemas.microsoft.com/office/drawing/2014/main" id="{FDCF63A4-9AE6-42F3-B831-26054F80B908}"/>
                  </a:ext>
                </a:extLst>
              </p:cNvPr>
              <p:cNvSpPr>
                <a:spLocks noChangeShapeType="1"/>
              </p:cNvSpPr>
              <p:nvPr userDrawn="1"/>
            </p:nvSpPr>
            <p:spPr bwMode="auto">
              <a:xfrm>
                <a:off x="178074" y="1044950"/>
                <a:ext cx="10656433" cy="0"/>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nvGrpSpPr>
            <p:cNvPr id="4" name="グループ化 3">
              <a:extLst>
                <a:ext uri="{FF2B5EF4-FFF2-40B4-BE49-F238E27FC236}">
                  <a16:creationId xmlns:a16="http://schemas.microsoft.com/office/drawing/2014/main" id="{7563BD28-1209-42D1-9D77-592742544D69}"/>
                </a:ext>
              </a:extLst>
            </p:cNvPr>
            <p:cNvGrpSpPr/>
            <p:nvPr userDrawn="1"/>
          </p:nvGrpSpPr>
          <p:grpSpPr>
            <a:xfrm>
              <a:off x="177800" y="1042608"/>
              <a:ext cx="10368268" cy="6337679"/>
              <a:chOff x="177800" y="613150"/>
              <a:chExt cx="10368268" cy="6767138"/>
            </a:xfrm>
          </p:grpSpPr>
          <p:sp>
            <p:nvSpPr>
              <p:cNvPr id="5" name="Line 41">
                <a:extLst>
                  <a:ext uri="{FF2B5EF4-FFF2-40B4-BE49-F238E27FC236}">
                    <a16:creationId xmlns:a16="http://schemas.microsoft.com/office/drawing/2014/main" id="{B3C22C89-D315-4DE2-A2CE-1772E3524552}"/>
                  </a:ext>
                </a:extLst>
              </p:cNvPr>
              <p:cNvSpPr>
                <a:spLocks noChangeShapeType="1"/>
              </p:cNvSpPr>
              <p:nvPr userDrawn="1"/>
            </p:nvSpPr>
            <p:spPr bwMode="auto">
              <a:xfrm>
                <a:off x="132972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 name="Line 42">
                <a:extLst>
                  <a:ext uri="{FF2B5EF4-FFF2-40B4-BE49-F238E27FC236}">
                    <a16:creationId xmlns:a16="http://schemas.microsoft.com/office/drawing/2014/main" id="{B6B37B61-127F-43BC-8980-FDDC4E2D4884}"/>
                  </a:ext>
                </a:extLst>
              </p:cNvPr>
              <p:cNvSpPr>
                <a:spLocks noChangeShapeType="1"/>
              </p:cNvSpPr>
              <p:nvPr userDrawn="1"/>
            </p:nvSpPr>
            <p:spPr bwMode="auto">
              <a:xfrm>
                <a:off x="147371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 name="Line 43">
                <a:extLst>
                  <a:ext uri="{FF2B5EF4-FFF2-40B4-BE49-F238E27FC236}">
                    <a16:creationId xmlns:a16="http://schemas.microsoft.com/office/drawing/2014/main" id="{814E20DB-764C-424E-81E2-70243941EA7A}"/>
                  </a:ext>
                </a:extLst>
              </p:cNvPr>
              <p:cNvSpPr>
                <a:spLocks noChangeShapeType="1"/>
              </p:cNvSpPr>
              <p:nvPr userDrawn="1"/>
            </p:nvSpPr>
            <p:spPr bwMode="auto">
              <a:xfrm>
                <a:off x="161771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8" name="Line 44">
                <a:extLst>
                  <a:ext uri="{FF2B5EF4-FFF2-40B4-BE49-F238E27FC236}">
                    <a16:creationId xmlns:a16="http://schemas.microsoft.com/office/drawing/2014/main" id="{FCABC8BD-5A98-49C6-B473-81F079E35153}"/>
                  </a:ext>
                </a:extLst>
              </p:cNvPr>
              <p:cNvSpPr>
                <a:spLocks noChangeShapeType="1"/>
              </p:cNvSpPr>
              <p:nvPr userDrawn="1"/>
            </p:nvSpPr>
            <p:spPr bwMode="auto">
              <a:xfrm>
                <a:off x="176170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9" name="Line 45">
                <a:extLst>
                  <a:ext uri="{FF2B5EF4-FFF2-40B4-BE49-F238E27FC236}">
                    <a16:creationId xmlns:a16="http://schemas.microsoft.com/office/drawing/2014/main" id="{1A60A482-CAE7-4B32-B147-65B54D505B66}"/>
                  </a:ext>
                </a:extLst>
              </p:cNvPr>
              <p:cNvSpPr>
                <a:spLocks noChangeShapeType="1"/>
              </p:cNvSpPr>
              <p:nvPr userDrawn="1"/>
            </p:nvSpPr>
            <p:spPr bwMode="auto">
              <a:xfrm>
                <a:off x="190569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0" name="Line 46">
                <a:extLst>
                  <a:ext uri="{FF2B5EF4-FFF2-40B4-BE49-F238E27FC236}">
                    <a16:creationId xmlns:a16="http://schemas.microsoft.com/office/drawing/2014/main" id="{EFDE9D29-C267-4456-BF4C-3E31CC996007}"/>
                  </a:ext>
                </a:extLst>
              </p:cNvPr>
              <p:cNvSpPr>
                <a:spLocks noChangeShapeType="1"/>
              </p:cNvSpPr>
              <p:nvPr userDrawn="1"/>
            </p:nvSpPr>
            <p:spPr bwMode="auto">
              <a:xfrm>
                <a:off x="204968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1" name="Line 47">
                <a:extLst>
                  <a:ext uri="{FF2B5EF4-FFF2-40B4-BE49-F238E27FC236}">
                    <a16:creationId xmlns:a16="http://schemas.microsoft.com/office/drawing/2014/main" id="{491A06B6-733C-4C7D-A019-438D4782E29D}"/>
                  </a:ext>
                </a:extLst>
              </p:cNvPr>
              <p:cNvSpPr>
                <a:spLocks noChangeShapeType="1"/>
              </p:cNvSpPr>
              <p:nvPr userDrawn="1"/>
            </p:nvSpPr>
            <p:spPr bwMode="auto">
              <a:xfrm>
                <a:off x="219367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2" name="Line 48">
                <a:extLst>
                  <a:ext uri="{FF2B5EF4-FFF2-40B4-BE49-F238E27FC236}">
                    <a16:creationId xmlns:a16="http://schemas.microsoft.com/office/drawing/2014/main" id="{1A2FF589-8AE7-4B04-A3CF-707EC50F0E4D}"/>
                  </a:ext>
                </a:extLst>
              </p:cNvPr>
              <p:cNvSpPr>
                <a:spLocks noChangeShapeType="1"/>
              </p:cNvSpPr>
              <p:nvPr userDrawn="1"/>
            </p:nvSpPr>
            <p:spPr bwMode="auto">
              <a:xfrm>
                <a:off x="233766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3" name="Line 49">
                <a:extLst>
                  <a:ext uri="{FF2B5EF4-FFF2-40B4-BE49-F238E27FC236}">
                    <a16:creationId xmlns:a16="http://schemas.microsoft.com/office/drawing/2014/main" id="{220BD835-09F7-42BC-8A59-760F67C3BA30}"/>
                  </a:ext>
                </a:extLst>
              </p:cNvPr>
              <p:cNvSpPr>
                <a:spLocks noChangeShapeType="1"/>
              </p:cNvSpPr>
              <p:nvPr userDrawn="1"/>
            </p:nvSpPr>
            <p:spPr bwMode="auto">
              <a:xfrm>
                <a:off x="248165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4" name="Line 50">
                <a:extLst>
                  <a:ext uri="{FF2B5EF4-FFF2-40B4-BE49-F238E27FC236}">
                    <a16:creationId xmlns:a16="http://schemas.microsoft.com/office/drawing/2014/main" id="{80C9531A-D351-4FB0-810D-0B60B9AE5DA3}"/>
                  </a:ext>
                </a:extLst>
              </p:cNvPr>
              <p:cNvSpPr>
                <a:spLocks noChangeShapeType="1"/>
              </p:cNvSpPr>
              <p:nvPr userDrawn="1"/>
            </p:nvSpPr>
            <p:spPr bwMode="auto">
              <a:xfrm>
                <a:off x="262564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5" name="Line 51">
                <a:extLst>
                  <a:ext uri="{FF2B5EF4-FFF2-40B4-BE49-F238E27FC236}">
                    <a16:creationId xmlns:a16="http://schemas.microsoft.com/office/drawing/2014/main" id="{B8E8462B-F715-42E6-9C65-36FFE4337D4E}"/>
                  </a:ext>
                </a:extLst>
              </p:cNvPr>
              <p:cNvSpPr>
                <a:spLocks noChangeShapeType="1"/>
              </p:cNvSpPr>
              <p:nvPr userDrawn="1"/>
            </p:nvSpPr>
            <p:spPr bwMode="auto">
              <a:xfrm>
                <a:off x="276963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6" name="Line 52">
                <a:extLst>
                  <a:ext uri="{FF2B5EF4-FFF2-40B4-BE49-F238E27FC236}">
                    <a16:creationId xmlns:a16="http://schemas.microsoft.com/office/drawing/2014/main" id="{D8F1D8BF-9549-4DB4-8539-54E7306FE4B2}"/>
                  </a:ext>
                </a:extLst>
              </p:cNvPr>
              <p:cNvSpPr>
                <a:spLocks noChangeShapeType="1"/>
              </p:cNvSpPr>
              <p:nvPr userDrawn="1"/>
            </p:nvSpPr>
            <p:spPr bwMode="auto">
              <a:xfrm>
                <a:off x="291362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7" name="Line 53">
                <a:extLst>
                  <a:ext uri="{FF2B5EF4-FFF2-40B4-BE49-F238E27FC236}">
                    <a16:creationId xmlns:a16="http://schemas.microsoft.com/office/drawing/2014/main" id="{21A8334C-E16F-4C67-A640-48814127DE18}"/>
                  </a:ext>
                </a:extLst>
              </p:cNvPr>
              <p:cNvSpPr>
                <a:spLocks noChangeShapeType="1"/>
              </p:cNvSpPr>
              <p:nvPr userDrawn="1"/>
            </p:nvSpPr>
            <p:spPr bwMode="auto">
              <a:xfrm>
                <a:off x="305762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8" name="Line 54">
                <a:extLst>
                  <a:ext uri="{FF2B5EF4-FFF2-40B4-BE49-F238E27FC236}">
                    <a16:creationId xmlns:a16="http://schemas.microsoft.com/office/drawing/2014/main" id="{87645081-3E3E-46BC-930C-6315E36C5EB3}"/>
                  </a:ext>
                </a:extLst>
              </p:cNvPr>
              <p:cNvSpPr>
                <a:spLocks noChangeShapeType="1"/>
              </p:cNvSpPr>
              <p:nvPr userDrawn="1"/>
            </p:nvSpPr>
            <p:spPr bwMode="auto">
              <a:xfrm>
                <a:off x="320161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19" name="Line 55">
                <a:extLst>
                  <a:ext uri="{FF2B5EF4-FFF2-40B4-BE49-F238E27FC236}">
                    <a16:creationId xmlns:a16="http://schemas.microsoft.com/office/drawing/2014/main" id="{A4BEC564-851D-4F58-80F1-6A0185EDAFE7}"/>
                  </a:ext>
                </a:extLst>
              </p:cNvPr>
              <p:cNvSpPr>
                <a:spLocks noChangeShapeType="1"/>
              </p:cNvSpPr>
              <p:nvPr userDrawn="1"/>
            </p:nvSpPr>
            <p:spPr bwMode="auto">
              <a:xfrm>
                <a:off x="334560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0" name="Line 56">
                <a:extLst>
                  <a:ext uri="{FF2B5EF4-FFF2-40B4-BE49-F238E27FC236}">
                    <a16:creationId xmlns:a16="http://schemas.microsoft.com/office/drawing/2014/main" id="{432A9BBC-9761-4CF7-8E8B-58C807DB482F}"/>
                  </a:ext>
                </a:extLst>
              </p:cNvPr>
              <p:cNvSpPr>
                <a:spLocks noChangeShapeType="1"/>
              </p:cNvSpPr>
              <p:nvPr userDrawn="1"/>
            </p:nvSpPr>
            <p:spPr bwMode="auto">
              <a:xfrm>
                <a:off x="348959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1" name="Line 57">
                <a:extLst>
                  <a:ext uri="{FF2B5EF4-FFF2-40B4-BE49-F238E27FC236}">
                    <a16:creationId xmlns:a16="http://schemas.microsoft.com/office/drawing/2014/main" id="{20A6B1C2-9D27-470D-A085-87FA71EAB4A1}"/>
                  </a:ext>
                </a:extLst>
              </p:cNvPr>
              <p:cNvSpPr>
                <a:spLocks noChangeShapeType="1"/>
              </p:cNvSpPr>
              <p:nvPr userDrawn="1"/>
            </p:nvSpPr>
            <p:spPr bwMode="auto">
              <a:xfrm>
                <a:off x="363358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2" name="Line 58">
                <a:extLst>
                  <a:ext uri="{FF2B5EF4-FFF2-40B4-BE49-F238E27FC236}">
                    <a16:creationId xmlns:a16="http://schemas.microsoft.com/office/drawing/2014/main" id="{F23207BF-AF0B-4F40-8B7A-C3F38848C909}"/>
                  </a:ext>
                </a:extLst>
              </p:cNvPr>
              <p:cNvSpPr>
                <a:spLocks noChangeShapeType="1"/>
              </p:cNvSpPr>
              <p:nvPr userDrawn="1"/>
            </p:nvSpPr>
            <p:spPr bwMode="auto">
              <a:xfrm>
                <a:off x="37775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3" name="Line 59">
                <a:extLst>
                  <a:ext uri="{FF2B5EF4-FFF2-40B4-BE49-F238E27FC236}">
                    <a16:creationId xmlns:a16="http://schemas.microsoft.com/office/drawing/2014/main" id="{26C53B7A-6B78-45F3-81B8-0C4A985F930E}"/>
                  </a:ext>
                </a:extLst>
              </p:cNvPr>
              <p:cNvSpPr>
                <a:spLocks noChangeShapeType="1"/>
              </p:cNvSpPr>
              <p:nvPr userDrawn="1"/>
            </p:nvSpPr>
            <p:spPr bwMode="auto">
              <a:xfrm>
                <a:off x="39215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4" name="Line 60">
                <a:extLst>
                  <a:ext uri="{FF2B5EF4-FFF2-40B4-BE49-F238E27FC236}">
                    <a16:creationId xmlns:a16="http://schemas.microsoft.com/office/drawing/2014/main" id="{EFE47F1C-76D7-41CA-9659-2A5E4423D6B4}"/>
                  </a:ext>
                </a:extLst>
              </p:cNvPr>
              <p:cNvSpPr>
                <a:spLocks noChangeShapeType="1"/>
              </p:cNvSpPr>
              <p:nvPr userDrawn="1"/>
            </p:nvSpPr>
            <p:spPr bwMode="auto">
              <a:xfrm>
                <a:off x="406555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5" name="Line 61">
                <a:extLst>
                  <a:ext uri="{FF2B5EF4-FFF2-40B4-BE49-F238E27FC236}">
                    <a16:creationId xmlns:a16="http://schemas.microsoft.com/office/drawing/2014/main" id="{64457307-026F-493B-ABF6-07B942375561}"/>
                  </a:ext>
                </a:extLst>
              </p:cNvPr>
              <p:cNvSpPr>
                <a:spLocks noChangeShapeType="1"/>
              </p:cNvSpPr>
              <p:nvPr userDrawn="1"/>
            </p:nvSpPr>
            <p:spPr bwMode="auto">
              <a:xfrm>
                <a:off x="420954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6" name="Line 62">
                <a:extLst>
                  <a:ext uri="{FF2B5EF4-FFF2-40B4-BE49-F238E27FC236}">
                    <a16:creationId xmlns:a16="http://schemas.microsoft.com/office/drawing/2014/main" id="{030B4BD7-7599-44B1-8074-D5431EC3F5EB}"/>
                  </a:ext>
                </a:extLst>
              </p:cNvPr>
              <p:cNvSpPr>
                <a:spLocks noChangeShapeType="1"/>
              </p:cNvSpPr>
              <p:nvPr userDrawn="1"/>
            </p:nvSpPr>
            <p:spPr bwMode="auto">
              <a:xfrm>
                <a:off x="435353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7" name="Line 63">
                <a:extLst>
                  <a:ext uri="{FF2B5EF4-FFF2-40B4-BE49-F238E27FC236}">
                    <a16:creationId xmlns:a16="http://schemas.microsoft.com/office/drawing/2014/main" id="{4595D81E-7D18-4885-B662-9E134883C21E}"/>
                  </a:ext>
                </a:extLst>
              </p:cNvPr>
              <p:cNvSpPr>
                <a:spLocks noChangeShapeType="1"/>
              </p:cNvSpPr>
              <p:nvPr userDrawn="1"/>
            </p:nvSpPr>
            <p:spPr bwMode="auto">
              <a:xfrm>
                <a:off x="449753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8" name="Line 64">
                <a:extLst>
                  <a:ext uri="{FF2B5EF4-FFF2-40B4-BE49-F238E27FC236}">
                    <a16:creationId xmlns:a16="http://schemas.microsoft.com/office/drawing/2014/main" id="{9D7EEAE3-EB7B-4CAB-8D29-74B01BF77DA7}"/>
                  </a:ext>
                </a:extLst>
              </p:cNvPr>
              <p:cNvSpPr>
                <a:spLocks noChangeShapeType="1"/>
              </p:cNvSpPr>
              <p:nvPr userDrawn="1"/>
            </p:nvSpPr>
            <p:spPr bwMode="auto">
              <a:xfrm>
                <a:off x="464152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29" name="Line 65">
                <a:extLst>
                  <a:ext uri="{FF2B5EF4-FFF2-40B4-BE49-F238E27FC236}">
                    <a16:creationId xmlns:a16="http://schemas.microsoft.com/office/drawing/2014/main" id="{0F246FB1-7AE4-4FC2-ADF0-AEC7C07561B7}"/>
                  </a:ext>
                </a:extLst>
              </p:cNvPr>
              <p:cNvSpPr>
                <a:spLocks noChangeShapeType="1"/>
              </p:cNvSpPr>
              <p:nvPr userDrawn="1"/>
            </p:nvSpPr>
            <p:spPr bwMode="auto">
              <a:xfrm>
                <a:off x="478551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0" name="Line 66">
                <a:extLst>
                  <a:ext uri="{FF2B5EF4-FFF2-40B4-BE49-F238E27FC236}">
                    <a16:creationId xmlns:a16="http://schemas.microsoft.com/office/drawing/2014/main" id="{F57F2CE7-B513-47B5-9D3D-A274C47CC757}"/>
                  </a:ext>
                </a:extLst>
              </p:cNvPr>
              <p:cNvSpPr>
                <a:spLocks noChangeShapeType="1"/>
              </p:cNvSpPr>
              <p:nvPr userDrawn="1"/>
            </p:nvSpPr>
            <p:spPr bwMode="auto">
              <a:xfrm>
                <a:off x="492950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1" name="Line 67">
                <a:extLst>
                  <a:ext uri="{FF2B5EF4-FFF2-40B4-BE49-F238E27FC236}">
                    <a16:creationId xmlns:a16="http://schemas.microsoft.com/office/drawing/2014/main" id="{9040D867-6020-46C6-8856-42B9EE18A29D}"/>
                  </a:ext>
                </a:extLst>
              </p:cNvPr>
              <p:cNvSpPr>
                <a:spLocks noChangeShapeType="1"/>
              </p:cNvSpPr>
              <p:nvPr userDrawn="1"/>
            </p:nvSpPr>
            <p:spPr bwMode="auto">
              <a:xfrm>
                <a:off x="507349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2" name="Line 68">
                <a:extLst>
                  <a:ext uri="{FF2B5EF4-FFF2-40B4-BE49-F238E27FC236}">
                    <a16:creationId xmlns:a16="http://schemas.microsoft.com/office/drawing/2014/main" id="{F353CD92-5CA1-4C0F-8661-E074AB491295}"/>
                  </a:ext>
                </a:extLst>
              </p:cNvPr>
              <p:cNvSpPr>
                <a:spLocks noChangeShapeType="1"/>
              </p:cNvSpPr>
              <p:nvPr userDrawn="1"/>
            </p:nvSpPr>
            <p:spPr bwMode="auto">
              <a:xfrm>
                <a:off x="521748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3" name="Line 69">
                <a:extLst>
                  <a:ext uri="{FF2B5EF4-FFF2-40B4-BE49-F238E27FC236}">
                    <a16:creationId xmlns:a16="http://schemas.microsoft.com/office/drawing/2014/main" id="{0D038A48-2468-4083-ABDA-2013B92143E0}"/>
                  </a:ext>
                </a:extLst>
              </p:cNvPr>
              <p:cNvSpPr>
                <a:spLocks noChangeShapeType="1"/>
              </p:cNvSpPr>
              <p:nvPr userDrawn="1"/>
            </p:nvSpPr>
            <p:spPr bwMode="auto">
              <a:xfrm>
                <a:off x="536147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4" name="Line 70">
                <a:extLst>
                  <a:ext uri="{FF2B5EF4-FFF2-40B4-BE49-F238E27FC236}">
                    <a16:creationId xmlns:a16="http://schemas.microsoft.com/office/drawing/2014/main" id="{BAF64418-9CE6-467B-8BF0-9E2B368CB22E}"/>
                  </a:ext>
                </a:extLst>
              </p:cNvPr>
              <p:cNvSpPr>
                <a:spLocks noChangeShapeType="1"/>
              </p:cNvSpPr>
              <p:nvPr userDrawn="1"/>
            </p:nvSpPr>
            <p:spPr bwMode="auto">
              <a:xfrm>
                <a:off x="564945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5" name="Line 71">
                <a:extLst>
                  <a:ext uri="{FF2B5EF4-FFF2-40B4-BE49-F238E27FC236}">
                    <a16:creationId xmlns:a16="http://schemas.microsoft.com/office/drawing/2014/main" id="{B08E98E2-2275-4757-AF6A-CEA7367028EB}"/>
                  </a:ext>
                </a:extLst>
              </p:cNvPr>
              <p:cNvSpPr>
                <a:spLocks noChangeShapeType="1"/>
              </p:cNvSpPr>
              <p:nvPr userDrawn="1"/>
            </p:nvSpPr>
            <p:spPr bwMode="auto">
              <a:xfrm>
                <a:off x="579344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6" name="Line 72">
                <a:extLst>
                  <a:ext uri="{FF2B5EF4-FFF2-40B4-BE49-F238E27FC236}">
                    <a16:creationId xmlns:a16="http://schemas.microsoft.com/office/drawing/2014/main" id="{BAF0F2BB-8D3E-4967-B761-CA8A2E97D03B}"/>
                  </a:ext>
                </a:extLst>
              </p:cNvPr>
              <p:cNvSpPr>
                <a:spLocks noChangeShapeType="1"/>
              </p:cNvSpPr>
              <p:nvPr userDrawn="1"/>
            </p:nvSpPr>
            <p:spPr bwMode="auto">
              <a:xfrm>
                <a:off x="593744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7" name="Line 73">
                <a:extLst>
                  <a:ext uri="{FF2B5EF4-FFF2-40B4-BE49-F238E27FC236}">
                    <a16:creationId xmlns:a16="http://schemas.microsoft.com/office/drawing/2014/main" id="{723DDDCA-6CF4-4716-9D83-57D409851449}"/>
                  </a:ext>
                </a:extLst>
              </p:cNvPr>
              <p:cNvSpPr>
                <a:spLocks noChangeShapeType="1"/>
              </p:cNvSpPr>
              <p:nvPr userDrawn="1"/>
            </p:nvSpPr>
            <p:spPr bwMode="auto">
              <a:xfrm>
                <a:off x="608143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8" name="Line 74">
                <a:extLst>
                  <a:ext uri="{FF2B5EF4-FFF2-40B4-BE49-F238E27FC236}">
                    <a16:creationId xmlns:a16="http://schemas.microsoft.com/office/drawing/2014/main" id="{AAEFDC64-D696-421A-A86D-9EB4A4E11CA5}"/>
                  </a:ext>
                </a:extLst>
              </p:cNvPr>
              <p:cNvSpPr>
                <a:spLocks noChangeShapeType="1"/>
              </p:cNvSpPr>
              <p:nvPr userDrawn="1"/>
            </p:nvSpPr>
            <p:spPr bwMode="auto">
              <a:xfrm>
                <a:off x="622542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39" name="Line 75">
                <a:extLst>
                  <a:ext uri="{FF2B5EF4-FFF2-40B4-BE49-F238E27FC236}">
                    <a16:creationId xmlns:a16="http://schemas.microsoft.com/office/drawing/2014/main" id="{18106B5D-9A4D-4E6A-B509-CCFE36E6471B}"/>
                  </a:ext>
                </a:extLst>
              </p:cNvPr>
              <p:cNvSpPr>
                <a:spLocks noChangeShapeType="1"/>
              </p:cNvSpPr>
              <p:nvPr userDrawn="1"/>
            </p:nvSpPr>
            <p:spPr bwMode="auto">
              <a:xfrm>
                <a:off x="636941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0" name="Line 76">
                <a:extLst>
                  <a:ext uri="{FF2B5EF4-FFF2-40B4-BE49-F238E27FC236}">
                    <a16:creationId xmlns:a16="http://schemas.microsoft.com/office/drawing/2014/main" id="{BAFB4B40-3FCF-47E4-9472-C68AA657A83A}"/>
                  </a:ext>
                </a:extLst>
              </p:cNvPr>
              <p:cNvSpPr>
                <a:spLocks noChangeShapeType="1"/>
              </p:cNvSpPr>
              <p:nvPr userDrawn="1"/>
            </p:nvSpPr>
            <p:spPr bwMode="auto">
              <a:xfrm>
                <a:off x="651340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1" name="Line 77">
                <a:extLst>
                  <a:ext uri="{FF2B5EF4-FFF2-40B4-BE49-F238E27FC236}">
                    <a16:creationId xmlns:a16="http://schemas.microsoft.com/office/drawing/2014/main" id="{91AC1E62-A671-457A-B999-A9AD01C32097}"/>
                  </a:ext>
                </a:extLst>
              </p:cNvPr>
              <p:cNvSpPr>
                <a:spLocks noChangeShapeType="1"/>
              </p:cNvSpPr>
              <p:nvPr userDrawn="1"/>
            </p:nvSpPr>
            <p:spPr bwMode="auto">
              <a:xfrm>
                <a:off x="665739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2" name="Line 78">
                <a:extLst>
                  <a:ext uri="{FF2B5EF4-FFF2-40B4-BE49-F238E27FC236}">
                    <a16:creationId xmlns:a16="http://schemas.microsoft.com/office/drawing/2014/main" id="{EEE965B0-C6E6-4518-86CD-63D4B7EBA880}"/>
                  </a:ext>
                </a:extLst>
              </p:cNvPr>
              <p:cNvSpPr>
                <a:spLocks noChangeShapeType="1"/>
              </p:cNvSpPr>
              <p:nvPr userDrawn="1"/>
            </p:nvSpPr>
            <p:spPr bwMode="auto">
              <a:xfrm>
                <a:off x="680138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3" name="Line 79">
                <a:extLst>
                  <a:ext uri="{FF2B5EF4-FFF2-40B4-BE49-F238E27FC236}">
                    <a16:creationId xmlns:a16="http://schemas.microsoft.com/office/drawing/2014/main" id="{24997377-0B31-44D1-B937-DB15718E3166}"/>
                  </a:ext>
                </a:extLst>
              </p:cNvPr>
              <p:cNvSpPr>
                <a:spLocks noChangeShapeType="1"/>
              </p:cNvSpPr>
              <p:nvPr userDrawn="1"/>
            </p:nvSpPr>
            <p:spPr bwMode="auto">
              <a:xfrm>
                <a:off x="694537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4" name="Line 80">
                <a:extLst>
                  <a:ext uri="{FF2B5EF4-FFF2-40B4-BE49-F238E27FC236}">
                    <a16:creationId xmlns:a16="http://schemas.microsoft.com/office/drawing/2014/main" id="{D9108AD2-FE21-4DFA-98C7-9987526429BF}"/>
                  </a:ext>
                </a:extLst>
              </p:cNvPr>
              <p:cNvSpPr>
                <a:spLocks noChangeShapeType="1"/>
              </p:cNvSpPr>
              <p:nvPr userDrawn="1"/>
            </p:nvSpPr>
            <p:spPr bwMode="auto">
              <a:xfrm>
                <a:off x="70893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5" name="Line 81">
                <a:extLst>
                  <a:ext uri="{FF2B5EF4-FFF2-40B4-BE49-F238E27FC236}">
                    <a16:creationId xmlns:a16="http://schemas.microsoft.com/office/drawing/2014/main" id="{1CA5C353-7840-45EE-863A-10C278F5A325}"/>
                  </a:ext>
                </a:extLst>
              </p:cNvPr>
              <p:cNvSpPr>
                <a:spLocks noChangeShapeType="1"/>
              </p:cNvSpPr>
              <p:nvPr userDrawn="1"/>
            </p:nvSpPr>
            <p:spPr bwMode="auto">
              <a:xfrm>
                <a:off x="723335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6" name="Line 82">
                <a:extLst>
                  <a:ext uri="{FF2B5EF4-FFF2-40B4-BE49-F238E27FC236}">
                    <a16:creationId xmlns:a16="http://schemas.microsoft.com/office/drawing/2014/main" id="{26AFC1F5-9DCD-49DE-9CC8-D9D4F6233EF8}"/>
                  </a:ext>
                </a:extLst>
              </p:cNvPr>
              <p:cNvSpPr>
                <a:spLocks noChangeShapeType="1"/>
              </p:cNvSpPr>
              <p:nvPr userDrawn="1"/>
            </p:nvSpPr>
            <p:spPr bwMode="auto">
              <a:xfrm>
                <a:off x="737735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7" name="Line 83">
                <a:extLst>
                  <a:ext uri="{FF2B5EF4-FFF2-40B4-BE49-F238E27FC236}">
                    <a16:creationId xmlns:a16="http://schemas.microsoft.com/office/drawing/2014/main" id="{14B32CED-A602-42D5-A3B1-8FF2269F4501}"/>
                  </a:ext>
                </a:extLst>
              </p:cNvPr>
              <p:cNvSpPr>
                <a:spLocks noChangeShapeType="1"/>
              </p:cNvSpPr>
              <p:nvPr userDrawn="1"/>
            </p:nvSpPr>
            <p:spPr bwMode="auto">
              <a:xfrm>
                <a:off x="752134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8" name="Line 84">
                <a:extLst>
                  <a:ext uri="{FF2B5EF4-FFF2-40B4-BE49-F238E27FC236}">
                    <a16:creationId xmlns:a16="http://schemas.microsoft.com/office/drawing/2014/main" id="{8898D64B-560A-4FE6-A65E-5FDEE2787597}"/>
                  </a:ext>
                </a:extLst>
              </p:cNvPr>
              <p:cNvSpPr>
                <a:spLocks noChangeShapeType="1"/>
              </p:cNvSpPr>
              <p:nvPr userDrawn="1"/>
            </p:nvSpPr>
            <p:spPr bwMode="auto">
              <a:xfrm>
                <a:off x="766533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49" name="Line 85">
                <a:extLst>
                  <a:ext uri="{FF2B5EF4-FFF2-40B4-BE49-F238E27FC236}">
                    <a16:creationId xmlns:a16="http://schemas.microsoft.com/office/drawing/2014/main" id="{DE3EB8DA-494D-48D7-9D5A-041A02840615}"/>
                  </a:ext>
                </a:extLst>
              </p:cNvPr>
              <p:cNvSpPr>
                <a:spLocks noChangeShapeType="1"/>
              </p:cNvSpPr>
              <p:nvPr userDrawn="1"/>
            </p:nvSpPr>
            <p:spPr bwMode="auto">
              <a:xfrm>
                <a:off x="780932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0" name="Line 86">
                <a:extLst>
                  <a:ext uri="{FF2B5EF4-FFF2-40B4-BE49-F238E27FC236}">
                    <a16:creationId xmlns:a16="http://schemas.microsoft.com/office/drawing/2014/main" id="{090115F5-7C62-42C7-915F-569C75B502BF}"/>
                  </a:ext>
                </a:extLst>
              </p:cNvPr>
              <p:cNvSpPr>
                <a:spLocks noChangeShapeType="1"/>
              </p:cNvSpPr>
              <p:nvPr userDrawn="1"/>
            </p:nvSpPr>
            <p:spPr bwMode="auto">
              <a:xfrm>
                <a:off x="795331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1" name="Line 87">
                <a:extLst>
                  <a:ext uri="{FF2B5EF4-FFF2-40B4-BE49-F238E27FC236}">
                    <a16:creationId xmlns:a16="http://schemas.microsoft.com/office/drawing/2014/main" id="{07150042-95BE-4CDF-8FFB-4CB35B404708}"/>
                  </a:ext>
                </a:extLst>
              </p:cNvPr>
              <p:cNvSpPr>
                <a:spLocks noChangeShapeType="1"/>
              </p:cNvSpPr>
              <p:nvPr userDrawn="1"/>
            </p:nvSpPr>
            <p:spPr bwMode="auto">
              <a:xfrm>
                <a:off x="809730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2" name="Line 88">
                <a:extLst>
                  <a:ext uri="{FF2B5EF4-FFF2-40B4-BE49-F238E27FC236}">
                    <a16:creationId xmlns:a16="http://schemas.microsoft.com/office/drawing/2014/main" id="{4D5B66A5-264B-4795-ADBD-502ED4E9C0E0}"/>
                  </a:ext>
                </a:extLst>
              </p:cNvPr>
              <p:cNvSpPr>
                <a:spLocks noChangeShapeType="1"/>
              </p:cNvSpPr>
              <p:nvPr userDrawn="1"/>
            </p:nvSpPr>
            <p:spPr bwMode="auto">
              <a:xfrm>
                <a:off x="824129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3" name="Line 89">
                <a:extLst>
                  <a:ext uri="{FF2B5EF4-FFF2-40B4-BE49-F238E27FC236}">
                    <a16:creationId xmlns:a16="http://schemas.microsoft.com/office/drawing/2014/main" id="{24BF882A-B84D-4511-B50C-111B07E51870}"/>
                  </a:ext>
                </a:extLst>
              </p:cNvPr>
              <p:cNvSpPr>
                <a:spLocks noChangeShapeType="1"/>
              </p:cNvSpPr>
              <p:nvPr userDrawn="1"/>
            </p:nvSpPr>
            <p:spPr bwMode="auto">
              <a:xfrm>
                <a:off x="838528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4" name="Line 90">
                <a:extLst>
                  <a:ext uri="{FF2B5EF4-FFF2-40B4-BE49-F238E27FC236}">
                    <a16:creationId xmlns:a16="http://schemas.microsoft.com/office/drawing/2014/main" id="{E5B34C9D-6C85-473E-B998-6581E2216D0E}"/>
                  </a:ext>
                </a:extLst>
              </p:cNvPr>
              <p:cNvSpPr>
                <a:spLocks noChangeShapeType="1"/>
              </p:cNvSpPr>
              <p:nvPr userDrawn="1"/>
            </p:nvSpPr>
            <p:spPr bwMode="auto">
              <a:xfrm>
                <a:off x="852927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5" name="Line 91">
                <a:extLst>
                  <a:ext uri="{FF2B5EF4-FFF2-40B4-BE49-F238E27FC236}">
                    <a16:creationId xmlns:a16="http://schemas.microsoft.com/office/drawing/2014/main" id="{44595B99-1CD9-464F-88A0-268D2EA0DDAF}"/>
                  </a:ext>
                </a:extLst>
              </p:cNvPr>
              <p:cNvSpPr>
                <a:spLocks noChangeShapeType="1"/>
              </p:cNvSpPr>
              <p:nvPr userDrawn="1"/>
            </p:nvSpPr>
            <p:spPr bwMode="auto">
              <a:xfrm>
                <a:off x="867326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6" name="Line 92">
                <a:extLst>
                  <a:ext uri="{FF2B5EF4-FFF2-40B4-BE49-F238E27FC236}">
                    <a16:creationId xmlns:a16="http://schemas.microsoft.com/office/drawing/2014/main" id="{EF9327C4-BC85-4DF3-9D0C-DF77C23C79C2}"/>
                  </a:ext>
                </a:extLst>
              </p:cNvPr>
              <p:cNvSpPr>
                <a:spLocks noChangeShapeType="1"/>
              </p:cNvSpPr>
              <p:nvPr userDrawn="1"/>
            </p:nvSpPr>
            <p:spPr bwMode="auto">
              <a:xfrm>
                <a:off x="881726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7" name="Line 93">
                <a:extLst>
                  <a:ext uri="{FF2B5EF4-FFF2-40B4-BE49-F238E27FC236}">
                    <a16:creationId xmlns:a16="http://schemas.microsoft.com/office/drawing/2014/main" id="{C52B8491-D39D-4464-9861-2C3197ED8FB1}"/>
                  </a:ext>
                </a:extLst>
              </p:cNvPr>
              <p:cNvSpPr>
                <a:spLocks noChangeShapeType="1"/>
              </p:cNvSpPr>
              <p:nvPr userDrawn="1"/>
            </p:nvSpPr>
            <p:spPr bwMode="auto">
              <a:xfrm>
                <a:off x="896125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8" name="Line 94">
                <a:extLst>
                  <a:ext uri="{FF2B5EF4-FFF2-40B4-BE49-F238E27FC236}">
                    <a16:creationId xmlns:a16="http://schemas.microsoft.com/office/drawing/2014/main" id="{F3C1B3B6-065E-4FA1-924E-4932FA75F3EC}"/>
                  </a:ext>
                </a:extLst>
              </p:cNvPr>
              <p:cNvSpPr>
                <a:spLocks noChangeShapeType="1"/>
              </p:cNvSpPr>
              <p:nvPr userDrawn="1"/>
            </p:nvSpPr>
            <p:spPr bwMode="auto">
              <a:xfrm>
                <a:off x="910524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59" name="Line 95">
                <a:extLst>
                  <a:ext uri="{FF2B5EF4-FFF2-40B4-BE49-F238E27FC236}">
                    <a16:creationId xmlns:a16="http://schemas.microsoft.com/office/drawing/2014/main" id="{30A7F764-5474-4681-ADEE-195CCB1CDA90}"/>
                  </a:ext>
                </a:extLst>
              </p:cNvPr>
              <p:cNvSpPr>
                <a:spLocks noChangeShapeType="1"/>
              </p:cNvSpPr>
              <p:nvPr userDrawn="1"/>
            </p:nvSpPr>
            <p:spPr bwMode="auto">
              <a:xfrm>
                <a:off x="924923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0" name="Line 96">
                <a:extLst>
                  <a:ext uri="{FF2B5EF4-FFF2-40B4-BE49-F238E27FC236}">
                    <a16:creationId xmlns:a16="http://schemas.microsoft.com/office/drawing/2014/main" id="{3B41F62B-F78D-4258-B192-ED82846047B7}"/>
                  </a:ext>
                </a:extLst>
              </p:cNvPr>
              <p:cNvSpPr>
                <a:spLocks noChangeShapeType="1"/>
              </p:cNvSpPr>
              <p:nvPr userDrawn="1"/>
            </p:nvSpPr>
            <p:spPr bwMode="auto">
              <a:xfrm>
                <a:off x="939322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1" name="Line 97">
                <a:extLst>
                  <a:ext uri="{FF2B5EF4-FFF2-40B4-BE49-F238E27FC236}">
                    <a16:creationId xmlns:a16="http://schemas.microsoft.com/office/drawing/2014/main" id="{2DC9E165-C10D-4D83-9EF1-A5082CA9ACAE}"/>
                  </a:ext>
                </a:extLst>
              </p:cNvPr>
              <p:cNvSpPr>
                <a:spLocks noChangeShapeType="1"/>
              </p:cNvSpPr>
              <p:nvPr userDrawn="1"/>
            </p:nvSpPr>
            <p:spPr bwMode="auto">
              <a:xfrm>
                <a:off x="953721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2" name="Line 98">
                <a:extLst>
                  <a:ext uri="{FF2B5EF4-FFF2-40B4-BE49-F238E27FC236}">
                    <a16:creationId xmlns:a16="http://schemas.microsoft.com/office/drawing/2014/main" id="{4C420AD3-BC41-430F-A995-2E86A183D761}"/>
                  </a:ext>
                </a:extLst>
              </p:cNvPr>
              <p:cNvSpPr>
                <a:spLocks noChangeShapeType="1"/>
              </p:cNvSpPr>
              <p:nvPr userDrawn="1"/>
            </p:nvSpPr>
            <p:spPr bwMode="auto">
              <a:xfrm>
                <a:off x="968120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3" name="Line 99">
                <a:extLst>
                  <a:ext uri="{FF2B5EF4-FFF2-40B4-BE49-F238E27FC236}">
                    <a16:creationId xmlns:a16="http://schemas.microsoft.com/office/drawing/2014/main" id="{7D129CCC-152F-4AB2-AE1B-A27D9C38917B}"/>
                  </a:ext>
                </a:extLst>
              </p:cNvPr>
              <p:cNvSpPr>
                <a:spLocks noChangeShapeType="1"/>
              </p:cNvSpPr>
              <p:nvPr userDrawn="1"/>
            </p:nvSpPr>
            <p:spPr bwMode="auto">
              <a:xfrm>
                <a:off x="11857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4" name="Line 100">
                <a:extLst>
                  <a:ext uri="{FF2B5EF4-FFF2-40B4-BE49-F238E27FC236}">
                    <a16:creationId xmlns:a16="http://schemas.microsoft.com/office/drawing/2014/main" id="{6BA0EE88-775D-4DED-AAA9-0F84326588B0}"/>
                  </a:ext>
                </a:extLst>
              </p:cNvPr>
              <p:cNvSpPr>
                <a:spLocks noChangeShapeType="1"/>
              </p:cNvSpPr>
              <p:nvPr userDrawn="1"/>
            </p:nvSpPr>
            <p:spPr bwMode="auto">
              <a:xfrm>
                <a:off x="982519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5" name="Line 103">
                <a:extLst>
                  <a:ext uri="{FF2B5EF4-FFF2-40B4-BE49-F238E27FC236}">
                    <a16:creationId xmlns:a16="http://schemas.microsoft.com/office/drawing/2014/main" id="{1B7CC1FA-EF48-429B-800A-C666B45F97D7}"/>
                  </a:ext>
                </a:extLst>
              </p:cNvPr>
              <p:cNvSpPr>
                <a:spLocks noChangeShapeType="1"/>
              </p:cNvSpPr>
              <p:nvPr userDrawn="1"/>
            </p:nvSpPr>
            <p:spPr bwMode="auto">
              <a:xfrm>
                <a:off x="5505467" y="613151"/>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6" name="Line 99">
                <a:extLst>
                  <a:ext uri="{FF2B5EF4-FFF2-40B4-BE49-F238E27FC236}">
                    <a16:creationId xmlns:a16="http://schemas.microsoft.com/office/drawing/2014/main" id="{C39D7A7B-875D-43E7-AA15-D0D41D5A20AC}"/>
                  </a:ext>
                </a:extLst>
              </p:cNvPr>
              <p:cNvSpPr>
                <a:spLocks noChangeShapeType="1"/>
              </p:cNvSpPr>
              <p:nvPr userDrawn="1"/>
            </p:nvSpPr>
            <p:spPr bwMode="auto">
              <a:xfrm>
                <a:off x="104174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7" name="Line 99">
                <a:extLst>
                  <a:ext uri="{FF2B5EF4-FFF2-40B4-BE49-F238E27FC236}">
                    <a16:creationId xmlns:a16="http://schemas.microsoft.com/office/drawing/2014/main" id="{4A221A8F-AA8C-429F-99F2-D9ACCFDE2C97}"/>
                  </a:ext>
                </a:extLst>
              </p:cNvPr>
              <p:cNvSpPr>
                <a:spLocks noChangeShapeType="1"/>
              </p:cNvSpPr>
              <p:nvPr userDrawn="1"/>
            </p:nvSpPr>
            <p:spPr bwMode="auto">
              <a:xfrm>
                <a:off x="89775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8" name="Line 100">
                <a:extLst>
                  <a:ext uri="{FF2B5EF4-FFF2-40B4-BE49-F238E27FC236}">
                    <a16:creationId xmlns:a16="http://schemas.microsoft.com/office/drawing/2014/main" id="{1B79F200-A8BA-489D-9E77-C350590CE1E3}"/>
                  </a:ext>
                </a:extLst>
              </p:cNvPr>
              <p:cNvSpPr>
                <a:spLocks noChangeShapeType="1"/>
              </p:cNvSpPr>
              <p:nvPr userDrawn="1"/>
            </p:nvSpPr>
            <p:spPr bwMode="auto">
              <a:xfrm>
                <a:off x="9969199"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69" name="Line 99">
                <a:extLst>
                  <a:ext uri="{FF2B5EF4-FFF2-40B4-BE49-F238E27FC236}">
                    <a16:creationId xmlns:a16="http://schemas.microsoft.com/office/drawing/2014/main" id="{9A9BC62E-DEA8-496F-9E8B-1B999891A049}"/>
                  </a:ext>
                </a:extLst>
              </p:cNvPr>
              <p:cNvSpPr>
                <a:spLocks noChangeShapeType="1"/>
              </p:cNvSpPr>
              <p:nvPr userDrawn="1"/>
            </p:nvSpPr>
            <p:spPr bwMode="auto">
              <a:xfrm>
                <a:off x="321791"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0" name="Line 99">
                <a:extLst>
                  <a:ext uri="{FF2B5EF4-FFF2-40B4-BE49-F238E27FC236}">
                    <a16:creationId xmlns:a16="http://schemas.microsoft.com/office/drawing/2014/main" id="{BC335BF3-4274-4A7A-B852-B31B51C45ABF}"/>
                  </a:ext>
                </a:extLst>
              </p:cNvPr>
              <p:cNvSpPr>
                <a:spLocks noChangeShapeType="1"/>
              </p:cNvSpPr>
              <p:nvPr userDrawn="1"/>
            </p:nvSpPr>
            <p:spPr bwMode="auto">
              <a:xfrm>
                <a:off x="177800"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1" name="Line 99">
                <a:extLst>
                  <a:ext uri="{FF2B5EF4-FFF2-40B4-BE49-F238E27FC236}">
                    <a16:creationId xmlns:a16="http://schemas.microsoft.com/office/drawing/2014/main" id="{940DEF4C-4D14-40D8-A28C-36C47C1FFE43}"/>
                  </a:ext>
                </a:extLst>
              </p:cNvPr>
              <p:cNvSpPr>
                <a:spLocks noChangeShapeType="1"/>
              </p:cNvSpPr>
              <p:nvPr userDrawn="1"/>
            </p:nvSpPr>
            <p:spPr bwMode="auto">
              <a:xfrm>
                <a:off x="609773"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2" name="Line 99">
                <a:extLst>
                  <a:ext uri="{FF2B5EF4-FFF2-40B4-BE49-F238E27FC236}">
                    <a16:creationId xmlns:a16="http://schemas.microsoft.com/office/drawing/2014/main" id="{71D8B819-6FF4-4244-975C-DF2F219F8F3F}"/>
                  </a:ext>
                </a:extLst>
              </p:cNvPr>
              <p:cNvSpPr>
                <a:spLocks noChangeShapeType="1"/>
              </p:cNvSpPr>
              <p:nvPr userDrawn="1"/>
            </p:nvSpPr>
            <p:spPr bwMode="auto">
              <a:xfrm>
                <a:off x="465782"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3" name="Line 99">
                <a:extLst>
                  <a:ext uri="{FF2B5EF4-FFF2-40B4-BE49-F238E27FC236}">
                    <a16:creationId xmlns:a16="http://schemas.microsoft.com/office/drawing/2014/main" id="{29ADFD8F-4616-40E9-BE5A-9A5DDF4C845E}"/>
                  </a:ext>
                </a:extLst>
              </p:cNvPr>
              <p:cNvSpPr>
                <a:spLocks noChangeShapeType="1"/>
              </p:cNvSpPr>
              <p:nvPr userDrawn="1"/>
            </p:nvSpPr>
            <p:spPr bwMode="auto">
              <a:xfrm>
                <a:off x="753764"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4" name="Line 100">
                <a:extLst>
                  <a:ext uri="{FF2B5EF4-FFF2-40B4-BE49-F238E27FC236}">
                    <a16:creationId xmlns:a16="http://schemas.microsoft.com/office/drawing/2014/main" id="{C8F65069-8B3E-410E-BFB0-329AB5A58C49}"/>
                  </a:ext>
                </a:extLst>
              </p:cNvPr>
              <p:cNvSpPr>
                <a:spLocks noChangeShapeType="1"/>
              </p:cNvSpPr>
              <p:nvPr userDrawn="1"/>
            </p:nvSpPr>
            <p:spPr bwMode="auto">
              <a:xfrm>
                <a:off x="10113637"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5" name="Line 100">
                <a:extLst>
                  <a:ext uri="{FF2B5EF4-FFF2-40B4-BE49-F238E27FC236}">
                    <a16:creationId xmlns:a16="http://schemas.microsoft.com/office/drawing/2014/main" id="{3957CFDD-1A24-41AD-AC46-02B96736D4F9}"/>
                  </a:ext>
                </a:extLst>
              </p:cNvPr>
              <p:cNvSpPr>
                <a:spLocks noChangeShapeType="1"/>
              </p:cNvSpPr>
              <p:nvPr userDrawn="1"/>
            </p:nvSpPr>
            <p:spPr bwMode="auto">
              <a:xfrm>
                <a:off x="10258075"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6" name="Line 100">
                <a:extLst>
                  <a:ext uri="{FF2B5EF4-FFF2-40B4-BE49-F238E27FC236}">
                    <a16:creationId xmlns:a16="http://schemas.microsoft.com/office/drawing/2014/main" id="{A64D2D0B-0CD8-4B73-9AA1-49902EB1BFD3}"/>
                  </a:ext>
                </a:extLst>
              </p:cNvPr>
              <p:cNvSpPr>
                <a:spLocks noChangeShapeType="1"/>
              </p:cNvSpPr>
              <p:nvPr userDrawn="1"/>
            </p:nvSpPr>
            <p:spPr bwMode="auto">
              <a:xfrm>
                <a:off x="10402066"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sp>
            <p:nvSpPr>
              <p:cNvPr id="77" name="Line 100">
                <a:extLst>
                  <a:ext uri="{FF2B5EF4-FFF2-40B4-BE49-F238E27FC236}">
                    <a16:creationId xmlns:a16="http://schemas.microsoft.com/office/drawing/2014/main" id="{6AB7AC07-4830-4DE3-B49F-37FAA2CE1C05}"/>
                  </a:ext>
                </a:extLst>
              </p:cNvPr>
              <p:cNvSpPr>
                <a:spLocks noChangeShapeType="1"/>
              </p:cNvSpPr>
              <p:nvPr userDrawn="1"/>
            </p:nvSpPr>
            <p:spPr bwMode="auto">
              <a:xfrm>
                <a:off x="10546068" y="613150"/>
                <a:ext cx="0" cy="6767137"/>
              </a:xfrm>
              <a:prstGeom prst="line">
                <a:avLst/>
              </a:prstGeom>
              <a:noFill/>
              <a:ln w="9525" cap="flat" cmpd="sng" algn="ctr">
                <a:noFill/>
                <a:prstDash val="solid"/>
                <a:round/>
                <a:headEnd type="none" w="med" len="med"/>
                <a:tailEnd type="non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a:p>
            </p:txBody>
          </p:sp>
        </p:grpSp>
      </p:grpSp>
    </p:spTree>
    <p:extLst>
      <p:ext uri="{BB962C8B-B14F-4D97-AF65-F5344CB8AC3E}">
        <p14:creationId xmlns:p14="http://schemas.microsoft.com/office/powerpoint/2010/main" val="944981850"/>
      </p:ext>
    </p:extLst>
  </p:cSld>
  <p:clrMap bg1="lt1" tx1="dk1" bg2="lt2" tx2="dk2" accent1="accent1" accent2="accent2" accent3="accent3" accent4="accent4" accent5="accent5" accent6="accent6" hlink="hlink" folHlink="folHlink"/>
  <p:sldLayoutIdLst>
    <p:sldLayoutId id="2147483660" r:id="rId1"/>
    <p:sldLayoutId id="2147483663" r:id="rId2"/>
    <p:sldLayoutId id="2147483687" r:id="rId3"/>
    <p:sldLayoutId id="2147483692" r:id="rId4"/>
    <p:sldLayoutId id="2147483694" r:id="rId5"/>
    <p:sldLayoutId id="2147483695" r:id="rId6"/>
    <p:sldLayoutId id="2147483696" r:id="rId7"/>
    <p:sldLayoutId id="2147483697" r:id="rId8"/>
  </p:sldLayoutIdLst>
  <p:txStyles>
    <p:titleStyle>
      <a:lvl1pPr algn="ctr"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0" indent="0" algn="ctr" defTabSz="1007943" rtl="0" eaLnBrk="1" latinLnBrk="0" hangingPunct="1">
        <a:lnSpc>
          <a:spcPct val="90000"/>
        </a:lnSpc>
        <a:spcBef>
          <a:spcPts val="1102"/>
        </a:spcBef>
        <a:buFontTx/>
        <a:buNone/>
        <a:defRPr kumimoji="1" sz="3086" kern="1200">
          <a:solidFill>
            <a:schemeClr val="tx1"/>
          </a:solidFill>
          <a:latin typeface="+mn-lt"/>
          <a:ea typeface="+mn-ea"/>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ja-JP"/>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32" userDrawn="1">
          <p15:clr>
            <a:srgbClr val="F26B43"/>
          </p15:clr>
        </p15:guide>
        <p15:guide id="2" orient="horz" pos="2381" userDrawn="1">
          <p15:clr>
            <a:srgbClr val="F26B43"/>
          </p15:clr>
        </p15:guide>
        <p15:guide id="3" orient="horz" pos="22" userDrawn="1">
          <p15:clr>
            <a:srgbClr val="F26B43"/>
          </p15:clr>
        </p15:guide>
        <p15:guide id="4" orient="horz" pos="4649" userDrawn="1">
          <p15:clr>
            <a:srgbClr val="F26B43"/>
          </p15:clr>
        </p15:guide>
        <p15:guide id="5" pos="8338" userDrawn="1">
          <p15:clr>
            <a:srgbClr val="F26B43"/>
          </p15:clr>
        </p15:guide>
        <p15:guide id="6" pos="128" userDrawn="1">
          <p15:clr>
            <a:srgbClr val="F26B43"/>
          </p15:clr>
        </p15:guide>
        <p15:guide id="7" orient="horz" pos="703" userDrawn="1">
          <p15:clr>
            <a:srgbClr val="F26B43"/>
          </p15:clr>
        </p15:guide>
      </p15:sldGuideLst>
    </p:ext>
  </p:extLst>
</p:sldMaster>
</file>

<file path=ppt/slides/_rels/slide1.xml.rels><?xml version="1.0" encoding="UTF-8" standalone="yes"?><Relationships xmlns="http://schemas.openxmlformats.org/package/2006/relationships"><Relationship Id="rId1" Target="../tags/tag4.xml" Type="http://schemas.openxmlformats.org/officeDocument/2006/relationships/tags"/><Relationship Id="rId2" Target="../slideLayouts/slideLayout1.xml" Type="http://schemas.openxmlformats.org/officeDocument/2006/relationships/slideLayout"/><Relationship Id="rId3" Target="../embeddings/oleObject3.bin" Type="http://schemas.openxmlformats.org/officeDocument/2006/relationships/oleObject"/><Relationship Id="rId4" Target="../media/image1.emf" Type="http://schemas.openxmlformats.org/officeDocument/2006/relationships/image"/></Relationships>
</file>

<file path=ppt/slides/_rels/slide10.xml.rels><?xml version="1.0" encoding="UTF-8" standalone="yes"?><Relationships xmlns="http://schemas.openxmlformats.org/package/2006/relationships"><Relationship Id="rId1" Target="../tags/tag13.xml" Type="http://schemas.openxmlformats.org/officeDocument/2006/relationships/tags"/><Relationship Id="rId2" Target="../slideLayouts/slideLayout3.xml" Type="http://schemas.openxmlformats.org/officeDocument/2006/relationships/slideLayout"/><Relationship Id="rId3" Target="../embeddings/oleObject12.bin" Type="http://schemas.openxmlformats.org/officeDocument/2006/relationships/oleObject"/><Relationship Id="rId4" Target="../media/image1.emf" Type="http://schemas.openxmlformats.org/officeDocument/2006/relationships/image"/></Relationships>
</file>

<file path=ppt/slides/_rels/slide11.xml.rels><?xml version="1.0" encoding="UTF-8" standalone="yes"?><Relationships xmlns="http://schemas.openxmlformats.org/package/2006/relationships"><Relationship Id="rId1" Target="../tags/tag14.xml" Type="http://schemas.openxmlformats.org/officeDocument/2006/relationships/tags"/><Relationship Id="rId2" Target="../slideLayouts/slideLayout3.xml" Type="http://schemas.openxmlformats.org/officeDocument/2006/relationships/slideLayout"/><Relationship Id="rId3" Target="../notesSlides/notesSlide4.xml" Type="http://schemas.openxmlformats.org/officeDocument/2006/relationships/notesSlide"/><Relationship Id="rId4" Target="../embeddings/oleObject13.bin" Type="http://schemas.openxmlformats.org/officeDocument/2006/relationships/oleObject"/><Relationship Id="rId5" Target="../media/image1.emf" Type="http://schemas.openxmlformats.org/officeDocument/2006/relationships/image"/></Relationships>
</file>

<file path=ppt/slides/_rels/slide12.xml.rels><?xml version="1.0" encoding="UTF-8" standalone="yes"?><Relationships xmlns="http://schemas.openxmlformats.org/package/2006/relationships"><Relationship Id="rId1" Target="../tags/tag15.xml" Type="http://schemas.openxmlformats.org/officeDocument/2006/relationships/tags"/><Relationship Id="rId2" Target="../slideLayouts/slideLayout3.xml" Type="http://schemas.openxmlformats.org/officeDocument/2006/relationships/slideLayout"/><Relationship Id="rId3" Target="../notesSlides/notesSlide5.xml" Type="http://schemas.openxmlformats.org/officeDocument/2006/relationships/notesSlide"/><Relationship Id="rId4" Target="../embeddings/oleObject14.bin" Type="http://schemas.openxmlformats.org/officeDocument/2006/relationships/oleObject"/><Relationship Id="rId5" Target="../media/image1.emf" Type="http://schemas.openxmlformats.org/officeDocument/2006/relationships/image"/><Relationship Id="rId6" Target="https://www.env.go.jp/earth/ondanka/supply_chain/gvc/files/guide/gurumi_honpen.pdf" TargetMode="External" Type="http://schemas.openxmlformats.org/officeDocument/2006/relationships/hyperlink"/></Relationships>
</file>

<file path=ppt/slides/_rels/slide13.xml.rels><?xml version="1.0" encoding="UTF-8" standalone="yes"?><Relationships xmlns="http://schemas.openxmlformats.org/package/2006/relationships"><Relationship Id="rId1" Target="../tags/tag16.xml" Type="http://schemas.openxmlformats.org/officeDocument/2006/relationships/tags"/><Relationship Id="rId2" Target="../slideLayouts/slideLayout2.xml" Type="http://schemas.openxmlformats.org/officeDocument/2006/relationships/slideLayout"/><Relationship Id="rId3" Target="../embeddings/oleObject15.bin" Type="http://schemas.openxmlformats.org/officeDocument/2006/relationships/oleObject"/><Relationship Id="rId4" Target="../media/image1.emf" Type="http://schemas.openxmlformats.org/officeDocument/2006/relationships/image"/></Relationships>
</file>

<file path=ppt/slides/_rels/slide14.xml.rels><?xml version="1.0" encoding="UTF-8" standalone="yes"?><Relationships xmlns="http://schemas.openxmlformats.org/package/2006/relationships"><Relationship Id="rId1" Target="../tags/tag17.xml" Type="http://schemas.openxmlformats.org/officeDocument/2006/relationships/tags"/><Relationship Id="rId2" Target="../slideLayouts/slideLayout3.xml" Type="http://schemas.openxmlformats.org/officeDocument/2006/relationships/slideLayout"/><Relationship Id="rId3" Target="../notesSlides/notesSlide6.xml" Type="http://schemas.openxmlformats.org/officeDocument/2006/relationships/notesSlide"/><Relationship Id="rId4" Target="../embeddings/oleObject16.bin" Type="http://schemas.openxmlformats.org/officeDocument/2006/relationships/oleObject"/><Relationship Id="rId5" Target="../media/image1.emf" Type="http://schemas.openxmlformats.org/officeDocument/2006/relationships/image"/></Relationships>
</file>

<file path=ppt/slides/_rels/slide15.xml.rels><?xml version="1.0" encoding="UTF-8" standalone="yes"?><Relationships xmlns="http://schemas.openxmlformats.org/package/2006/relationships"><Relationship Id="rId1" Target="../tags/tag18.xml" Type="http://schemas.openxmlformats.org/officeDocument/2006/relationships/tags"/><Relationship Id="rId2" Target="../slideLayouts/slideLayout3.xml" Type="http://schemas.openxmlformats.org/officeDocument/2006/relationships/slideLayout"/><Relationship Id="rId3" Target="../embeddings/oleObject17.bin" Type="http://schemas.openxmlformats.org/officeDocument/2006/relationships/oleObject"/><Relationship Id="rId4" Target="../media/image1.emf" Type="http://schemas.openxmlformats.org/officeDocument/2006/relationships/image"/></Relationships>
</file>

<file path=ppt/slides/_rels/slide16.xml.rels><?xml version="1.0" encoding="UTF-8" standalone="yes"?><Relationships xmlns="http://schemas.openxmlformats.org/package/2006/relationships"><Relationship Id="rId1" Target="../tags/tag19.xml" Type="http://schemas.openxmlformats.org/officeDocument/2006/relationships/tags"/><Relationship Id="rId2" Target="../slideLayouts/slideLayout3.xml" Type="http://schemas.openxmlformats.org/officeDocument/2006/relationships/slideLayout"/><Relationship Id="rId3" Target="../embeddings/oleObject18.bin" Type="http://schemas.openxmlformats.org/officeDocument/2006/relationships/oleObject"/><Relationship Id="rId4" Target="../media/image1.emf" Type="http://schemas.openxmlformats.org/officeDocument/2006/relationships/image"/></Relationships>
</file>

<file path=ppt/slides/_rels/slide17.xml.rels><?xml version="1.0" encoding="UTF-8" standalone="yes"?><Relationships xmlns="http://schemas.openxmlformats.org/package/2006/relationships"><Relationship Id="rId1" Target="../tags/tag20.xml" Type="http://schemas.openxmlformats.org/officeDocument/2006/relationships/tags"/><Relationship Id="rId2" Target="../slideLayouts/slideLayout3.xml" Type="http://schemas.openxmlformats.org/officeDocument/2006/relationships/slideLayout"/><Relationship Id="rId3" Target="../embeddings/oleObject19.bin" Type="http://schemas.openxmlformats.org/officeDocument/2006/relationships/oleObject"/><Relationship Id="rId4" Target="../media/image1.emf" Type="http://schemas.openxmlformats.org/officeDocument/2006/relationships/image"/></Relationships>
</file>

<file path=ppt/slides/_rels/slide18.xml.rels><?xml version="1.0" encoding="UTF-8" standalone="yes"?><Relationships xmlns="http://schemas.openxmlformats.org/package/2006/relationships"><Relationship Id="rId1" Target="../tags/tag21.xml" Type="http://schemas.openxmlformats.org/officeDocument/2006/relationships/tags"/><Relationship Id="rId2" Target="../slideLayouts/slideLayout2.xml" Type="http://schemas.openxmlformats.org/officeDocument/2006/relationships/slideLayout"/><Relationship Id="rId3" Target="../embeddings/oleObject20.bin" Type="http://schemas.openxmlformats.org/officeDocument/2006/relationships/oleObject"/><Relationship Id="rId4" Target="../media/image1.emf" Type="http://schemas.openxmlformats.org/officeDocument/2006/relationships/image"/></Relationships>
</file>

<file path=ppt/slides/_rels/slide19.xml.rels><?xml version="1.0" encoding="UTF-8" standalone="yes"?><Relationships xmlns="http://schemas.openxmlformats.org/package/2006/relationships"><Relationship Id="rId1" Target="../tags/tag22.xml" Type="http://schemas.openxmlformats.org/officeDocument/2006/relationships/tags"/><Relationship Id="rId2" Target="../slideLayouts/slideLayout3.xml" Type="http://schemas.openxmlformats.org/officeDocument/2006/relationships/slideLayout"/><Relationship Id="rId3" Target="../notesSlides/notesSlide7.xml" Type="http://schemas.openxmlformats.org/officeDocument/2006/relationships/notesSlide"/><Relationship Id="rId4" Target="../embeddings/oleObject21.bin" Type="http://schemas.openxmlformats.org/officeDocument/2006/relationships/oleObject"/><Relationship Id="rId5" Target="../media/image1.emf" Type="http://schemas.openxmlformats.org/officeDocument/2006/relationships/image"/></Relationships>
</file>

<file path=ppt/slides/_rels/slide2.xml.rels><?xml version="1.0" encoding="UTF-8" standalone="yes"?><Relationships xmlns="http://schemas.openxmlformats.org/package/2006/relationships"><Relationship Id="rId1" Target="../tags/tag5.xml" Type="http://schemas.openxmlformats.org/officeDocument/2006/relationships/tags"/><Relationship Id="rId2" Target="../slideLayouts/slideLayout3.xml" Type="http://schemas.openxmlformats.org/officeDocument/2006/relationships/slideLayout"/><Relationship Id="rId3" Target="../embeddings/oleObject4.bin" Type="http://schemas.openxmlformats.org/officeDocument/2006/relationships/oleObject"/><Relationship Id="rId4" Target="../media/image1.emf" Type="http://schemas.openxmlformats.org/officeDocument/2006/relationships/image"/></Relationships>
</file>

<file path=ppt/slides/_rels/slide20.xml.rels><?xml version="1.0" encoding="UTF-8" standalone="yes"?><Relationships xmlns="http://schemas.openxmlformats.org/package/2006/relationships"><Relationship Id="rId1" Target="../tags/tag23.xml" Type="http://schemas.openxmlformats.org/officeDocument/2006/relationships/tags"/><Relationship Id="rId2" Target="../slideLayouts/slideLayout3.xml" Type="http://schemas.openxmlformats.org/officeDocument/2006/relationships/slideLayout"/><Relationship Id="rId3" Target="../embeddings/oleObject22.bin" Type="http://schemas.openxmlformats.org/officeDocument/2006/relationships/oleObject"/><Relationship Id="rId4" Target="../media/image1.emf" Type="http://schemas.openxmlformats.org/officeDocument/2006/relationships/image"/></Relationships>
</file>

<file path=ppt/slides/_rels/slide21.xml.rels><?xml version="1.0" encoding="UTF-8" standalone="yes"?><Relationships xmlns="http://schemas.openxmlformats.org/package/2006/relationships"><Relationship Id="rId1" Target="../tags/tag24.xml" Type="http://schemas.openxmlformats.org/officeDocument/2006/relationships/tags"/><Relationship Id="rId2" Target="../slideLayouts/slideLayout3.xml" Type="http://schemas.openxmlformats.org/officeDocument/2006/relationships/slideLayout"/><Relationship Id="rId3" Target="../embeddings/oleObject23.bin" Type="http://schemas.openxmlformats.org/officeDocument/2006/relationships/oleObject"/><Relationship Id="rId4" Target="../media/image1.emf"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5.xml" Type="http://schemas.openxmlformats.org/officeDocument/2006/relationships/slideLayout"/></Relationships>
</file>

<file path=ppt/slides/_rels/slide3.xml.rels><?xml version="1.0" encoding="UTF-8" standalone="yes"?><Relationships xmlns="http://schemas.openxmlformats.org/package/2006/relationships"><Relationship Id="rId1" Target="../tags/tag6.xml" Type="http://schemas.openxmlformats.org/officeDocument/2006/relationships/tags"/><Relationship Id="rId2" Target="../slideLayouts/slideLayout3.xml" Type="http://schemas.openxmlformats.org/officeDocument/2006/relationships/slideLayout"/><Relationship Id="rId3" Target="../notesSlides/notesSlide1.xml" Type="http://schemas.openxmlformats.org/officeDocument/2006/relationships/notesSlide"/><Relationship Id="rId4" Target="../embeddings/oleObject5.bin" Type="http://schemas.openxmlformats.org/officeDocument/2006/relationships/oleObject"/><Relationship Id="rId5" Target="../media/image1.emf" Type="http://schemas.openxmlformats.org/officeDocument/2006/relationships/image"/></Relationships>
</file>

<file path=ppt/slides/_rels/slide4.xml.rels><?xml version="1.0" encoding="UTF-8" standalone="yes"?><Relationships xmlns="http://schemas.openxmlformats.org/package/2006/relationships"><Relationship Id="rId1" Target="../tags/tag7.xml" Type="http://schemas.openxmlformats.org/officeDocument/2006/relationships/tags"/><Relationship Id="rId2" Target="../slideLayouts/slideLayout3.xml" Type="http://schemas.openxmlformats.org/officeDocument/2006/relationships/slideLayout"/><Relationship Id="rId3" Target="../embeddings/oleObject6.bin" Type="http://schemas.openxmlformats.org/officeDocument/2006/relationships/oleObject"/><Relationship Id="rId4" Target="../media/image1.emf" Type="http://schemas.openxmlformats.org/officeDocument/2006/relationships/image"/></Relationships>
</file>

<file path=ppt/slides/_rels/slide5.xml.rels><?xml version="1.0" encoding="UTF-8" standalone="yes"?><Relationships xmlns="http://schemas.openxmlformats.org/package/2006/relationships"><Relationship Id="rId1" Target="../tags/tag8.xml" Type="http://schemas.openxmlformats.org/officeDocument/2006/relationships/tags"/><Relationship Id="rId2" Target="../slideLayouts/slideLayout2.xml" Type="http://schemas.openxmlformats.org/officeDocument/2006/relationships/slideLayout"/><Relationship Id="rId3" Target="../embeddings/oleObject7.bin" Type="http://schemas.openxmlformats.org/officeDocument/2006/relationships/oleObject"/><Relationship Id="rId4" Target="../media/image1.emf" Type="http://schemas.openxmlformats.org/officeDocument/2006/relationships/image"/></Relationships>
</file>

<file path=ppt/slides/_rels/slide6.xml.rels><?xml version="1.0" encoding="UTF-8" standalone="yes"?><Relationships xmlns="http://schemas.openxmlformats.org/package/2006/relationships"><Relationship Id="rId1" Target="../tags/tag9.xml" Type="http://schemas.openxmlformats.org/officeDocument/2006/relationships/tags"/><Relationship Id="rId2" Target="../slideLayouts/slideLayout3.xml" Type="http://schemas.openxmlformats.org/officeDocument/2006/relationships/slideLayout"/><Relationship Id="rId3" Target="../notesSlides/notesSlide2.xml" Type="http://schemas.openxmlformats.org/officeDocument/2006/relationships/notesSlide"/><Relationship Id="rId4" Target="../embeddings/oleObject8.bin" Type="http://schemas.openxmlformats.org/officeDocument/2006/relationships/oleObject"/><Relationship Id="rId5" Target="../media/image1.emf" Type="http://schemas.openxmlformats.org/officeDocument/2006/relationships/image"/></Relationships>
</file>

<file path=ppt/slides/_rels/slide7.xml.rels><?xml version="1.0" encoding="UTF-8" standalone="yes"?><Relationships xmlns="http://schemas.openxmlformats.org/package/2006/relationships"><Relationship Id="rId1" Target="../tags/tag10.xml" Type="http://schemas.openxmlformats.org/officeDocument/2006/relationships/tags"/><Relationship Id="rId2" Target="../slideLayouts/slideLayout3.xml" Type="http://schemas.openxmlformats.org/officeDocument/2006/relationships/slideLayout"/><Relationship Id="rId3" Target="../embeddings/oleObject9.bin" Type="http://schemas.openxmlformats.org/officeDocument/2006/relationships/oleObject"/><Relationship Id="rId4" Target="../media/image1.emf" Type="http://schemas.openxmlformats.org/officeDocument/2006/relationships/image"/></Relationships>
</file>

<file path=ppt/slides/_rels/slide8.xml.rels><?xml version="1.0" encoding="UTF-8" standalone="yes"?><Relationships xmlns="http://schemas.openxmlformats.org/package/2006/relationships"><Relationship Id="rId1" Target="../tags/tag11.xml" Type="http://schemas.openxmlformats.org/officeDocument/2006/relationships/tags"/><Relationship Id="rId2" Target="../slideLayouts/slideLayout2.xml" Type="http://schemas.openxmlformats.org/officeDocument/2006/relationships/slideLayout"/><Relationship Id="rId3" Target="../embeddings/oleObject10.bin" Type="http://schemas.openxmlformats.org/officeDocument/2006/relationships/oleObject"/><Relationship Id="rId4" Target="../media/image1.emf" Type="http://schemas.openxmlformats.org/officeDocument/2006/relationships/image"/></Relationships>
</file>

<file path=ppt/slides/_rels/slide9.xml.rels><?xml version="1.0" encoding="UTF-8" standalone="yes"?><Relationships xmlns="http://schemas.openxmlformats.org/package/2006/relationships"><Relationship Id="rId1" Target="../tags/tag12.xml" Type="http://schemas.openxmlformats.org/officeDocument/2006/relationships/tags"/><Relationship Id="rId2" Target="../slideLayouts/slideLayout3.xml" Type="http://schemas.openxmlformats.org/officeDocument/2006/relationships/slideLayout"/><Relationship Id="rId3" Target="../notesSlides/notesSlide3.xml" Type="http://schemas.openxmlformats.org/officeDocument/2006/relationships/notesSlide"/><Relationship Id="rId4" Target="../embeddings/oleObject11.bin" Type="http://schemas.openxmlformats.org/officeDocument/2006/relationships/oleObject"/><Relationship Id="rId5" Target="../media/image1.emf"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304E07C-43C0-7481-D24B-3B2033AAB693}"/>
              </a:ext>
            </a:extLst>
          </p:cNvPr>
          <p:cNvGraphicFramePr>
            <a:graphicFrameLocks noChangeAspect="1"/>
          </p:cNvGraphicFramePr>
          <p:nvPr>
            <p:custDataLst>
              <p:tags r:id="rId1"/>
            </p:custDataLst>
            <p:extLst>
              <p:ext uri="{D42A27DB-BD31-4B8C-83A1-F6EECF244321}">
                <p14:modId xmlns:p14="http://schemas.microsoft.com/office/powerpoint/2010/main" val="33981597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4" name="think-cell data - do not delete" hidden="1">
                        <a:extLst>
                          <a:ext uri="{FF2B5EF4-FFF2-40B4-BE49-F238E27FC236}">
                            <a16:creationId xmlns:a16="http://schemas.microsoft.com/office/drawing/2014/main" id="{7304E07C-43C0-7481-D24B-3B2033AAB69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タイトル 1">
            <a:extLst>
              <a:ext uri="{FF2B5EF4-FFF2-40B4-BE49-F238E27FC236}">
                <a16:creationId xmlns:a16="http://schemas.microsoft.com/office/drawing/2014/main" id="{55ECDC26-993F-4A78-8D31-18BE42F37D6C}"/>
              </a:ext>
            </a:extLst>
          </p:cNvPr>
          <p:cNvSpPr>
            <a:spLocks noGrp="1"/>
          </p:cNvSpPr>
          <p:nvPr>
            <p:ph type="title"/>
          </p:nvPr>
        </p:nvSpPr>
        <p:spPr>
          <a:xfrm>
            <a:off x="1300395" y="2991837"/>
            <a:ext cx="10860614" cy="1008000"/>
          </a:xfrm>
        </p:spPr>
        <p:txBody>
          <a:bodyPr vert="horz">
            <a:noAutofit/>
          </a:bodyPr>
          <a:lstStyle/>
          <a:p>
            <a:r>
              <a:rPr kumimoji="1" lang="ja-JP" altLang="en-US" sz="2800" dirty="0">
                <a:latin typeface="+mn-lt"/>
              </a:rPr>
              <a:t>令和８年度 </a:t>
            </a:r>
            <a:r>
              <a:rPr lang="ja-JP" altLang="en-US" sz="2800" dirty="0">
                <a:latin typeface="+mn-lt"/>
              </a:rPr>
              <a:t>地域ぐるみでの脱炭素経営促進</a:t>
            </a:r>
            <a:r>
              <a:rPr lang="ja-JP" altLang="en-US" sz="2800">
                <a:latin typeface="+mn-lt"/>
              </a:rPr>
              <a:t>事業</a:t>
            </a:r>
            <a:br>
              <a:rPr lang="en-US" altLang="ja-JP" sz="2800">
                <a:latin typeface="+mn-lt"/>
              </a:rPr>
            </a:br>
            <a:r>
              <a:rPr kumimoji="1" lang="ja-JP" altLang="en-US" sz="2800">
                <a:latin typeface="+mn-lt"/>
              </a:rPr>
              <a:t>　公募枠➂　応募申請書</a:t>
            </a:r>
            <a:endParaRPr kumimoji="1" lang="ja-JP" altLang="en-US" sz="2800" dirty="0">
              <a:latin typeface="+mn-lt"/>
            </a:endParaRPr>
          </a:p>
        </p:txBody>
      </p:sp>
      <p:sp>
        <p:nvSpPr>
          <p:cNvPr id="7" name="コンテンツ プレースホルダー 5">
            <a:extLst>
              <a:ext uri="{FF2B5EF4-FFF2-40B4-BE49-F238E27FC236}">
                <a16:creationId xmlns:a16="http://schemas.microsoft.com/office/drawing/2014/main" id="{D6B69534-B1A1-8459-5E34-0C873F1D6C64}"/>
              </a:ext>
            </a:extLst>
          </p:cNvPr>
          <p:cNvSpPr txBox="1">
            <a:spLocks/>
          </p:cNvSpPr>
          <p:nvPr/>
        </p:nvSpPr>
        <p:spPr>
          <a:xfrm>
            <a:off x="4468074" y="5724053"/>
            <a:ext cx="4525256" cy="288000"/>
          </a:xfrm>
          <a:prstGeom prst="rect">
            <a:avLst/>
          </a:prstGeom>
        </p:spPr>
        <p:txBody>
          <a:bodyPr lIns="0" tIns="0" rIns="0" bIns="0" anchor="ctr" anchorCtr="0"/>
          <a:lstStyle>
            <a:lvl1pPr marL="0" indent="0" algn="ctr" defTabSz="1007943" rtl="0" eaLnBrk="1" latinLnBrk="0" hangingPunct="1">
              <a:lnSpc>
                <a:spcPct val="90000"/>
              </a:lnSpc>
              <a:spcBef>
                <a:spcPts val="1102"/>
              </a:spcBef>
              <a:buFontTx/>
              <a:buNone/>
              <a:defRPr kumimoji="1" sz="1800" b="0" kern="1200">
                <a:solidFill>
                  <a:schemeClr val="tx1"/>
                </a:solidFill>
                <a:latin typeface="メイリオ" panose="020B0604030504040204" pitchFamily="50" charset="-128"/>
                <a:ea typeface="メイリオ" panose="020B0604030504040204" pitchFamily="50" charset="-128"/>
                <a:cs typeface="+mn-cs"/>
              </a:defRPr>
            </a:lvl1pPr>
            <a:lvl2pPr marL="0" indent="0" algn="l" defTabSz="1007943" rtl="0" eaLnBrk="1" latinLnBrk="0" hangingPunct="1">
              <a:lnSpc>
                <a:spcPct val="90000"/>
              </a:lnSpc>
              <a:spcBef>
                <a:spcPts val="551"/>
              </a:spcBef>
              <a:buFontTx/>
              <a:buNone/>
              <a:defRPr kumimoji="1" sz="2646" kern="1200">
                <a:solidFill>
                  <a:schemeClr val="tx1"/>
                </a:solidFill>
                <a:latin typeface="+mn-lt"/>
                <a:ea typeface="+mn-ea"/>
                <a:cs typeface="+mn-cs"/>
              </a:defRPr>
            </a:lvl2pPr>
            <a:lvl3pPr marL="0" indent="0" algn="l" defTabSz="1007943" rtl="0" eaLnBrk="1" latinLnBrk="0" hangingPunct="1">
              <a:lnSpc>
                <a:spcPct val="90000"/>
              </a:lnSpc>
              <a:spcBef>
                <a:spcPts val="551"/>
              </a:spcBef>
              <a:buFontTx/>
              <a:buNone/>
              <a:defRPr kumimoji="1" sz="2205" kern="1200">
                <a:solidFill>
                  <a:schemeClr val="tx1"/>
                </a:solidFill>
                <a:latin typeface="+mn-lt"/>
                <a:ea typeface="+mn-ea"/>
                <a:cs typeface="+mn-cs"/>
              </a:defRPr>
            </a:lvl3pPr>
            <a:lvl4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4pPr>
            <a:lvl5pPr marL="0" indent="0" algn="l" defTabSz="1007943" rtl="0" eaLnBrk="1" latinLnBrk="0" hangingPunct="1">
              <a:lnSpc>
                <a:spcPct val="90000"/>
              </a:lnSpc>
              <a:spcBef>
                <a:spcPts val="551"/>
              </a:spcBef>
              <a:buFontTx/>
              <a:buNone/>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a:lstStyle>
          <a:p>
            <a:pPr>
              <a:lnSpc>
                <a:spcPct val="100000"/>
              </a:lnSpc>
              <a:spcBef>
                <a:spcPts val="0"/>
              </a:spcBef>
            </a:pPr>
            <a:r>
              <a:rPr lang="en-US" altLang="zh-TW">
                <a:latin typeface="+mj-lt"/>
              </a:rPr>
              <a:t>2026</a:t>
            </a:r>
            <a:r>
              <a:rPr lang="zh-TW" altLang="en-US">
                <a:latin typeface="+mj-lt"/>
              </a:rPr>
              <a:t>年</a:t>
            </a:r>
            <a:r>
              <a:rPr lang="ja-JP" altLang="en-US">
                <a:latin typeface="+mj-lt"/>
              </a:rPr>
              <a:t>５</a:t>
            </a:r>
            <a:r>
              <a:rPr lang="zh-TW" altLang="en-US">
                <a:latin typeface="+mj-lt"/>
              </a:rPr>
              <a:t>月</a:t>
            </a:r>
            <a:r>
              <a:rPr lang="ja-JP" altLang="en-US" dirty="0">
                <a:latin typeface="+mj-lt"/>
              </a:rPr>
              <a:t>１１</a:t>
            </a:r>
            <a:r>
              <a:rPr lang="zh-TW" altLang="en-US">
                <a:latin typeface="+mj-lt"/>
              </a:rPr>
              <a:t>日</a:t>
            </a:r>
            <a:br>
              <a:rPr lang="zh-TW" altLang="en-US" dirty="0">
                <a:latin typeface="+mj-lt"/>
              </a:rPr>
            </a:br>
            <a:r>
              <a:rPr lang="zh-TW" altLang="en-US" dirty="0">
                <a:latin typeface="+mj-lt"/>
              </a:rPr>
              <a:t>地球環境局地球温暖化対策課</a:t>
            </a:r>
          </a:p>
        </p:txBody>
      </p:sp>
    </p:spTree>
    <p:extLst>
      <p:ext uri="{BB962C8B-B14F-4D97-AF65-F5344CB8AC3E}">
        <p14:creationId xmlns:p14="http://schemas.microsoft.com/office/powerpoint/2010/main" val="16186767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7940FC5-4B3D-F116-F0DE-F8B4AB3CAEC3}"/>
              </a:ext>
            </a:extLst>
          </p:cNvPr>
          <p:cNvGraphicFramePr>
            <a:graphicFrameLocks noChangeAspect="1"/>
          </p:cNvGraphicFramePr>
          <p:nvPr>
            <p:custDataLst>
              <p:tags r:id="rId1"/>
            </p:custDataLst>
            <p:extLst>
              <p:ext uri="{D42A27DB-BD31-4B8C-83A1-F6EECF244321}">
                <p14:modId xmlns:p14="http://schemas.microsoft.com/office/powerpoint/2010/main" val="348871415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7940FC5-4B3D-F116-F0DE-F8B4AB3CAEC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1020728-627C-2D1C-68B9-FA843FE24E59}"/>
              </a:ext>
            </a:extLst>
          </p:cNvPr>
          <p:cNvSpPr>
            <a:spLocks noGrp="1"/>
          </p:cNvSpPr>
          <p:nvPr>
            <p:ph type="title"/>
          </p:nvPr>
        </p:nvSpPr>
        <p:spPr/>
        <p:txBody>
          <a:bodyPr vert="horz"/>
          <a:lstStyle/>
          <a:p>
            <a:r>
              <a:rPr lang="en-US" altLang="ja-JP"/>
              <a:t>(1) </a:t>
            </a:r>
            <a:r>
              <a:rPr lang="ja-JP" altLang="en-US"/>
              <a:t>中期的 </a:t>
            </a:r>
            <a:r>
              <a:rPr lang="en-US" altLang="ja-JP"/>
              <a:t>(3</a:t>
            </a:r>
            <a:r>
              <a:rPr lang="ja-JP" altLang="en-US"/>
              <a:t>年後程度</a:t>
            </a:r>
            <a:r>
              <a:rPr lang="en-US" altLang="ja-JP"/>
              <a:t>) </a:t>
            </a:r>
            <a:r>
              <a:rPr lang="ja-JP" altLang="en-US"/>
              <a:t>に目指す姿</a:t>
            </a:r>
            <a:endParaRPr lang="en-US"/>
          </a:p>
        </p:txBody>
      </p:sp>
      <p:sp>
        <p:nvSpPr>
          <p:cNvPr id="3" name="Content Placeholder 2">
            <a:extLst>
              <a:ext uri="{FF2B5EF4-FFF2-40B4-BE49-F238E27FC236}">
                <a16:creationId xmlns:a16="http://schemas.microsoft.com/office/drawing/2014/main" id="{D9534A7C-3B07-07B4-9B67-BE2E3EDEBB2C}"/>
              </a:ext>
            </a:extLst>
          </p:cNvPr>
          <p:cNvSpPr>
            <a:spLocks noGrp="1"/>
          </p:cNvSpPr>
          <p:nvPr>
            <p:ph sz="quarter" idx="13"/>
          </p:nvPr>
        </p:nvSpPr>
        <p:spPr>
          <a:xfrm>
            <a:off x="2590800" y="1074776"/>
            <a:ext cx="10645434" cy="1127907"/>
          </a:xfrm>
        </p:spPr>
        <p:txBody>
          <a:bodyPr anchor="ctr"/>
          <a:lstStyle/>
          <a:p>
            <a:r>
              <a:rPr lang="ja-JP" altLang="en-US"/>
              <a:t>中期的（３年後程度）に地域が目指す姿、及び地域で脱炭素経営を推進する意義について記載すること。加えて、地域の目指す姿を設定・共有する上で具体的に詰まっている点も記載すること。</a:t>
            </a:r>
            <a:endParaRPr lang="en-US"/>
          </a:p>
        </p:txBody>
      </p:sp>
      <p:sp>
        <p:nvSpPr>
          <p:cNvPr id="7" name="TextBox 6">
            <a:extLst>
              <a:ext uri="{FF2B5EF4-FFF2-40B4-BE49-F238E27FC236}">
                <a16:creationId xmlns:a16="http://schemas.microsoft.com/office/drawing/2014/main" id="{D27359A6-AC64-F0BA-7F25-99ADD477B344}"/>
              </a:ext>
            </a:extLst>
          </p:cNvPr>
          <p:cNvSpPr txBox="1"/>
          <p:nvPr/>
        </p:nvSpPr>
        <p:spPr>
          <a:xfrm>
            <a:off x="203542" y="2830997"/>
            <a:ext cx="4123574" cy="4079082"/>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旅行者の求めるものが「効率よく回る旅」から「その土地らしさを感じ、納得して過ごせる滞在」へと変化している中で、地場の</a:t>
            </a:r>
            <a:r>
              <a:rPr lang="en-US" altLang="ja-JP" sz="1600">
                <a:solidFill>
                  <a:srgbClr val="E71C57"/>
                </a:solidFill>
              </a:rPr>
              <a:t>XX</a:t>
            </a:r>
            <a:r>
              <a:rPr lang="ja-JP" altLang="en-US" sz="1600">
                <a:solidFill>
                  <a:srgbClr val="E71C57"/>
                </a:solidFill>
              </a:rPr>
              <a:t>な自然資源や伝統的な</a:t>
            </a:r>
            <a:r>
              <a:rPr lang="en-US" altLang="ja-JP" sz="1600">
                <a:solidFill>
                  <a:srgbClr val="E71C57"/>
                </a:solidFill>
              </a:rPr>
              <a:t>XX</a:t>
            </a:r>
            <a:r>
              <a:rPr lang="ja-JP" altLang="en-US" sz="1600">
                <a:solidFill>
                  <a:srgbClr val="E71C57"/>
                </a:solidFill>
              </a:rPr>
              <a:t>を体験価値として再定義し「ここでしかできない滞在体験」を提供できる観光・食の地域を目指す。</a:t>
            </a:r>
            <a:endParaRPr lang="en-US" altLang="ja-JP" sz="1600">
              <a:solidFill>
                <a:srgbClr val="E71C57"/>
              </a:solidFill>
            </a:endParaRPr>
          </a:p>
        </p:txBody>
      </p:sp>
      <p:sp>
        <p:nvSpPr>
          <p:cNvPr id="8" name="TextBox 7">
            <a:extLst>
              <a:ext uri="{FF2B5EF4-FFF2-40B4-BE49-F238E27FC236}">
                <a16:creationId xmlns:a16="http://schemas.microsoft.com/office/drawing/2014/main" id="{340B6E6A-8233-F46D-0031-3DDBFC8FF034}"/>
              </a:ext>
            </a:extLst>
          </p:cNvPr>
          <p:cNvSpPr txBox="1"/>
          <p:nvPr/>
        </p:nvSpPr>
        <p:spPr>
          <a:xfrm>
            <a:off x="4457309" y="2830998"/>
            <a:ext cx="3448277"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当地域の観光・食産業は、豊かな一次産業・自然環境・独自の地域文化という他にない資源を有する一方で、</a:t>
            </a:r>
            <a:r>
              <a:rPr lang="en-US" altLang="ja-JP" sz="1600">
                <a:solidFill>
                  <a:srgbClr val="E71C57"/>
                </a:solidFill>
              </a:rPr>
              <a:t>XX</a:t>
            </a:r>
            <a:r>
              <a:rPr lang="ja-JP" altLang="en-US" sz="1600">
                <a:solidFill>
                  <a:srgbClr val="E71C57"/>
                </a:solidFill>
              </a:rPr>
              <a:t>を背景にコスト高・人手不足・短期滞在による収益の薄さという構造的な課題を抱えている。</a:t>
            </a:r>
          </a:p>
          <a:p>
            <a:pPr marL="285750" indent="-285750">
              <a:buFont typeface="Arial" panose="020B0604020202020204" pitchFamily="34" charset="0"/>
              <a:buChar char="•"/>
            </a:pPr>
            <a:r>
              <a:rPr lang="ja-JP" altLang="en-US" sz="1600">
                <a:solidFill>
                  <a:srgbClr val="E71C57"/>
                </a:solidFill>
              </a:rPr>
              <a:t>地産地消・省エネ・廃棄物削減といったサステナビリティに直結する取組はそのままコスト削減・人材確保につながり、かつ旅行者に「選ばれる理由」ともなる。サステナビリティを軸とした経営への転換が、この地域の観光・食産業が競争力を維持し地域経済を持続的に成長させるために不可欠である。</a:t>
            </a:r>
          </a:p>
        </p:txBody>
      </p:sp>
      <p:sp>
        <p:nvSpPr>
          <p:cNvPr id="9" name="TextBox 8">
            <a:extLst>
              <a:ext uri="{FF2B5EF4-FFF2-40B4-BE49-F238E27FC236}">
                <a16:creationId xmlns:a16="http://schemas.microsoft.com/office/drawing/2014/main" id="{DA486498-6AB2-96C6-742C-D4F49F1EC0A0}"/>
              </a:ext>
            </a:extLst>
          </p:cNvPr>
          <p:cNvSpPr txBox="1"/>
          <p:nvPr/>
        </p:nvSpPr>
        <p:spPr>
          <a:xfrm>
            <a:off x="8353333" y="2830999"/>
            <a:ext cx="4481318"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地域固有の資源のうち何を体験価値の核心として打ち出すかについて、各主体間で議論が緒についたばかりで言語化・対外発信の方向性が定まっていない</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サステナビリティへの取組が個々の事業者の経営メリットとしてどう具体化されるかのイメージが共有されておらず、目指す姿への共感が得られていない</a:t>
            </a:r>
          </a:p>
        </p:txBody>
      </p:sp>
      <p:sp>
        <p:nvSpPr>
          <p:cNvPr id="11" name="TextBox 10">
            <a:extLst>
              <a:ext uri="{FF2B5EF4-FFF2-40B4-BE49-F238E27FC236}">
                <a16:creationId xmlns:a16="http://schemas.microsoft.com/office/drawing/2014/main" id="{B2E49C84-4AD1-C92A-67EA-68CC3CFF257A}"/>
              </a:ext>
            </a:extLst>
          </p:cNvPr>
          <p:cNvSpPr txBox="1"/>
          <p:nvPr/>
        </p:nvSpPr>
        <p:spPr>
          <a:xfrm>
            <a:off x="203542" y="2243984"/>
            <a:ext cx="4029660" cy="369332"/>
          </a:xfrm>
          <a:prstGeom prst="rect">
            <a:avLst/>
          </a:prstGeom>
          <a:noFill/>
        </p:spPr>
        <p:txBody>
          <a:bodyPr wrap="square" rtlCol="0">
            <a:spAutoFit/>
          </a:bodyPr>
          <a:lstStyle/>
          <a:p>
            <a:r>
              <a:rPr lang="ja-JP" altLang="en-US">
                <a:solidFill>
                  <a:schemeClr val="tx2"/>
                </a:solidFill>
              </a:rPr>
              <a:t>地域や中小企業の目指す姿</a:t>
            </a:r>
            <a:endParaRPr lang="en-US">
              <a:solidFill>
                <a:schemeClr val="tx2"/>
              </a:solidFill>
            </a:endParaRPr>
          </a:p>
        </p:txBody>
      </p:sp>
      <p:sp>
        <p:nvSpPr>
          <p:cNvPr id="12" name="TextBox 11">
            <a:extLst>
              <a:ext uri="{FF2B5EF4-FFF2-40B4-BE49-F238E27FC236}">
                <a16:creationId xmlns:a16="http://schemas.microsoft.com/office/drawing/2014/main" id="{49D05399-85CD-1E55-56AF-5E08D3806DC5}"/>
              </a:ext>
            </a:extLst>
          </p:cNvPr>
          <p:cNvSpPr txBox="1"/>
          <p:nvPr/>
        </p:nvSpPr>
        <p:spPr>
          <a:xfrm>
            <a:off x="4363395" y="2226726"/>
            <a:ext cx="4029660" cy="369332"/>
          </a:xfrm>
          <a:prstGeom prst="rect">
            <a:avLst/>
          </a:prstGeom>
          <a:noFill/>
        </p:spPr>
        <p:txBody>
          <a:bodyPr wrap="square" rtlCol="0">
            <a:spAutoFit/>
          </a:bodyPr>
          <a:lstStyle/>
          <a:p>
            <a:r>
              <a:rPr lang="ja-JP" altLang="en-US">
                <a:solidFill>
                  <a:schemeClr val="tx2"/>
                </a:solidFill>
              </a:rPr>
              <a:t>推進の意義</a:t>
            </a:r>
            <a:endParaRPr lang="en-US">
              <a:solidFill>
                <a:schemeClr val="tx2"/>
              </a:solidFill>
            </a:endParaRPr>
          </a:p>
        </p:txBody>
      </p:sp>
      <p:sp>
        <p:nvSpPr>
          <p:cNvPr id="13" name="TextBox 12">
            <a:extLst>
              <a:ext uri="{FF2B5EF4-FFF2-40B4-BE49-F238E27FC236}">
                <a16:creationId xmlns:a16="http://schemas.microsoft.com/office/drawing/2014/main" id="{51BD689C-1D8E-43EA-0F6D-C588CC78A871}"/>
              </a:ext>
            </a:extLst>
          </p:cNvPr>
          <p:cNvSpPr txBox="1"/>
          <p:nvPr/>
        </p:nvSpPr>
        <p:spPr>
          <a:xfrm>
            <a:off x="8282545" y="2196118"/>
            <a:ext cx="4552105" cy="646331"/>
          </a:xfrm>
          <a:prstGeom prst="rect">
            <a:avLst/>
          </a:prstGeom>
          <a:noFill/>
        </p:spPr>
        <p:txBody>
          <a:bodyPr wrap="square" rtlCol="0">
            <a:spAutoFit/>
          </a:bodyPr>
          <a:lstStyle/>
          <a:p>
            <a:r>
              <a:rPr lang="ja-JP" altLang="en-US">
                <a:solidFill>
                  <a:schemeClr val="tx2"/>
                </a:solidFill>
              </a:rPr>
              <a:t>地域・中小企業の目指す姿を設定・共有する上で、具体的に詰まっている点</a:t>
            </a:r>
          </a:p>
        </p:txBody>
      </p:sp>
      <p:grpSp>
        <p:nvGrpSpPr>
          <p:cNvPr id="14" name="Group 13">
            <a:extLst>
              <a:ext uri="{FF2B5EF4-FFF2-40B4-BE49-F238E27FC236}">
                <a16:creationId xmlns:a16="http://schemas.microsoft.com/office/drawing/2014/main" id="{A727F25A-50D6-CE00-CBC5-9465EA1DA00D}"/>
              </a:ext>
            </a:extLst>
          </p:cNvPr>
          <p:cNvGrpSpPr/>
          <p:nvPr/>
        </p:nvGrpSpPr>
        <p:grpSpPr>
          <a:xfrm>
            <a:off x="7976374" y="2935526"/>
            <a:ext cx="306171" cy="4079081"/>
            <a:chOff x="5942914" y="2081213"/>
            <a:chExt cx="306171" cy="4079081"/>
          </a:xfrm>
        </p:grpSpPr>
        <p:cxnSp>
          <p:nvCxnSpPr>
            <p:cNvPr id="15" name="Straight Connector 14">
              <a:extLst>
                <a:ext uri="{FF2B5EF4-FFF2-40B4-BE49-F238E27FC236}">
                  <a16:creationId xmlns:a16="http://schemas.microsoft.com/office/drawing/2014/main" id="{561549EA-60B9-DB52-A6AB-73103394B288}"/>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41387DCF-AE60-BDEC-5F90-C5C0BA3B987E}"/>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258BDFD2-7304-9E40-909E-9BC96F43A6C8}"/>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E2F32958-0301-51A4-80F1-29207B78C97F}"/>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12572199-5D98-2A60-AA35-6FCA3C81C70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58" name="Group 57">
            <a:extLst>
              <a:ext uri="{FF2B5EF4-FFF2-40B4-BE49-F238E27FC236}">
                <a16:creationId xmlns:a16="http://schemas.microsoft.com/office/drawing/2014/main" id="{7F4BA27E-09DA-311D-28F9-2790872C943D}"/>
              </a:ext>
            </a:extLst>
          </p:cNvPr>
          <p:cNvGrpSpPr/>
          <p:nvPr/>
        </p:nvGrpSpPr>
        <p:grpSpPr>
          <a:xfrm>
            <a:off x="500207" y="1153286"/>
            <a:ext cx="1851313" cy="916480"/>
            <a:chOff x="-2207615" y="1260514"/>
            <a:chExt cx="1851313" cy="916480"/>
          </a:xfrm>
        </p:grpSpPr>
        <p:cxnSp>
          <p:nvCxnSpPr>
            <p:cNvPr id="22" name="直線コネクタ 127">
              <a:extLst>
                <a:ext uri="{FF2B5EF4-FFF2-40B4-BE49-F238E27FC236}">
                  <a16:creationId xmlns:a16="http://schemas.microsoft.com/office/drawing/2014/main" id="{AAC90CB1-216B-5752-6121-F859F99508F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3" name="直線コネクタ 127">
              <a:extLst>
                <a:ext uri="{FF2B5EF4-FFF2-40B4-BE49-F238E27FC236}">
                  <a16:creationId xmlns:a16="http://schemas.microsoft.com/office/drawing/2014/main" id="{178AA937-9BF9-CFD1-B0F0-9F656581AD76}"/>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694B4035-9E42-9501-AA56-5E5CFA5D210C}"/>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1218C058-5E2B-9FB9-0250-CCB541A7A247}"/>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9BFE172A-EA95-0557-39C9-27863DB7EC2D}"/>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3">
              <a:extLst>
                <a:ext uri="{FF2B5EF4-FFF2-40B4-BE49-F238E27FC236}">
                  <a16:creationId xmlns:a16="http://schemas.microsoft.com/office/drawing/2014/main" id="{3E468ABF-46F2-599E-F264-21679843D977}"/>
                </a:ext>
              </a:extLst>
            </p:cNvPr>
            <p:cNvCxnSpPr>
              <a:cxnSpLocks/>
              <a:stCxn id="33"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0223EBDE-E0F9-62B4-E3D2-24B6C52F9F8A}"/>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DFD748A5-846E-9955-C085-0549095DFF0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2E552538-D1F4-51D4-AC51-1112AEA579DD}"/>
                </a:ext>
              </a:extLst>
            </p:cNvPr>
            <p:cNvCxnSpPr>
              <a:cxnSpLocks/>
              <a:stCxn id="37"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D2BFF7F-6397-C645-DA85-B423F2C1225C}"/>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018940F0-7C9A-7B34-6D69-141CA12B44F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83630EA8-BC22-D4D1-D496-3C7E7C31173B}"/>
                </a:ext>
              </a:extLst>
            </p:cNvPr>
            <p:cNvSpPr/>
            <p:nvPr/>
          </p:nvSpPr>
          <p:spPr>
            <a:xfrm>
              <a:off x="-1954968" y="1368757"/>
              <a:ext cx="928882" cy="141184"/>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C1234BA1-D563-5B8B-512C-931049B1F8B6}"/>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305C6158-5DE9-6A8A-92A3-DDDB300375C3}"/>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8708364F-DC41-44E2-7535-DDA59BCBE190}"/>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5EEA030E-CF58-E1E2-003E-80159C4678B0}"/>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4A29B616-4C42-4545-0EA6-EFD0A2821C65}"/>
                </a:ext>
              </a:extLst>
            </p:cNvPr>
            <p:cNvCxnSpPr>
              <a:cxnSpLocks/>
              <a:stCxn id="33"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D850B3D4-034D-0407-404F-686EA4459F06}"/>
                </a:ext>
              </a:extLst>
            </p:cNvPr>
            <p:cNvSpPr/>
            <p:nvPr/>
          </p:nvSpPr>
          <p:spPr>
            <a:xfrm>
              <a:off x="-1954968" y="1551208"/>
              <a:ext cx="928882" cy="93648"/>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078AFCCD-2638-048C-FFD9-7E53E7740197}"/>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3E412D18-B337-1BFC-4396-77EB3E14B94E}"/>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E483B5D-039D-D626-B89E-F6354224F479}"/>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5C498F96-0845-B407-1879-1E397396D9F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9D0359C6-F72A-37C4-C5AA-1B5A31EB9386}"/>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130DF910-DEE1-7C38-A900-8253CAA70C0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0BAAFB3C-0512-F1BC-FE53-B9961631E47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010CE11C-5D8B-2EB2-AD8D-DE3BB1A8B717}"/>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26D2F0B6-01ED-F786-5948-55A565CFB501}"/>
                </a:ext>
              </a:extLst>
            </p:cNvPr>
            <p:cNvSpPr/>
            <p:nvPr/>
          </p:nvSpPr>
          <p:spPr>
            <a:xfrm>
              <a:off x="-935175" y="1368757"/>
              <a:ext cx="542216" cy="141184"/>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E9FE2D67-CC16-64E6-BE49-6F094F2C3731}"/>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B2A4843A-5400-9B4A-F35C-9C058576CF4D}"/>
                </a:ext>
              </a:extLst>
            </p:cNvPr>
            <p:cNvSpPr/>
            <p:nvPr/>
          </p:nvSpPr>
          <p:spPr>
            <a:xfrm>
              <a:off x="-935174" y="1551208"/>
              <a:ext cx="542216" cy="9364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61C8142-04F3-AAC5-7AA2-38C2FA9DBDB8}"/>
                </a:ext>
              </a:extLst>
            </p:cNvPr>
            <p:cNvCxnSpPr>
              <a:cxnSpLocks/>
              <a:stCxn id="31"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C5348457-1D16-5ADB-CA83-C2FF75BC6D7B}"/>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42A6F21D-B7D2-AB91-FF04-CEB0FE0E03F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A23BC06-2714-8C6A-0F1D-BD2D7830B944}"/>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9" name="Straight Arrow Connector 38">
              <a:extLst>
                <a:ext uri="{FF2B5EF4-FFF2-40B4-BE49-F238E27FC236}">
                  <a16:creationId xmlns:a16="http://schemas.microsoft.com/office/drawing/2014/main" id="{82E297B2-5B34-8796-0C57-15D9F57FF5E0}"/>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74116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F5282C-EB2A-FF91-20B8-C492EEF5E3DE}"/>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49B3361-0BCE-39F1-CBD1-72F51B0967B4}"/>
              </a:ext>
            </a:extLst>
          </p:cNvPr>
          <p:cNvGraphicFramePr>
            <a:graphicFrameLocks noChangeAspect="1"/>
          </p:cNvGraphicFramePr>
          <p:nvPr>
            <p:custDataLst>
              <p:tags r:id="rId1"/>
            </p:custDataLst>
            <p:extLst>
              <p:ext uri="{D42A27DB-BD31-4B8C-83A1-F6EECF244321}">
                <p14:modId xmlns:p14="http://schemas.microsoft.com/office/powerpoint/2010/main" val="21822349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5" name="think-cell data - do not delete" hidden="1">
                        <a:extLst>
                          <a:ext uri="{FF2B5EF4-FFF2-40B4-BE49-F238E27FC236}">
                            <a16:creationId xmlns:a16="http://schemas.microsoft.com/office/drawing/2014/main" id="{949B3361-0BCE-39F1-CBD1-72F51B0967B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436E0374-1D5C-6173-C19E-E361CA15D7A1}"/>
              </a:ext>
            </a:extLst>
          </p:cNvPr>
          <p:cNvSpPr>
            <a:spLocks noGrp="1"/>
          </p:cNvSpPr>
          <p:nvPr>
            <p:ph type="title"/>
          </p:nvPr>
        </p:nvSpPr>
        <p:spPr/>
        <p:txBody>
          <a:bodyPr vert="horz"/>
          <a:lstStyle/>
          <a:p>
            <a:r>
              <a:rPr lang="ja-JP" altLang="en-US"/>
              <a:t>（２）今年度のモデル事業のゴール</a:t>
            </a:r>
            <a:endParaRPr lang="en-US"/>
          </a:p>
        </p:txBody>
      </p:sp>
      <p:sp>
        <p:nvSpPr>
          <p:cNvPr id="3" name="Content Placeholder 2">
            <a:extLst>
              <a:ext uri="{FF2B5EF4-FFF2-40B4-BE49-F238E27FC236}">
                <a16:creationId xmlns:a16="http://schemas.microsoft.com/office/drawing/2014/main" id="{32B1D83D-B85B-A432-97E5-5CABB1F910F2}"/>
              </a:ext>
            </a:extLst>
          </p:cNvPr>
          <p:cNvSpPr>
            <a:spLocks noGrp="1"/>
          </p:cNvSpPr>
          <p:nvPr>
            <p:ph sz="quarter" idx="13"/>
          </p:nvPr>
        </p:nvSpPr>
        <p:spPr>
          <a:xfrm>
            <a:off x="2581008" y="1110921"/>
            <a:ext cx="10655226" cy="942717"/>
          </a:xfrm>
        </p:spPr>
        <p:txBody>
          <a:bodyPr/>
          <a:lstStyle/>
          <a:p>
            <a:r>
              <a:rPr lang="ja-JP" altLang="en-US"/>
              <a:t>（１）で記載した目指す姿に対して、今年度はどこを目指したいか記載すること。また、今年度のゴールを設定・共有する上で、具体的に詰まっている点も記載すること。</a:t>
            </a:r>
          </a:p>
        </p:txBody>
      </p:sp>
      <p:sp>
        <p:nvSpPr>
          <p:cNvPr id="7" name="TextBox 6">
            <a:extLst>
              <a:ext uri="{FF2B5EF4-FFF2-40B4-BE49-F238E27FC236}">
                <a16:creationId xmlns:a16="http://schemas.microsoft.com/office/drawing/2014/main" id="{41D301CA-64B4-A059-07D5-57D8A260B67D}"/>
              </a:ext>
            </a:extLst>
          </p:cNvPr>
          <p:cNvSpPr txBox="1"/>
          <p:nvPr/>
        </p:nvSpPr>
        <p:spPr>
          <a:xfrm>
            <a:off x="203542" y="2830997"/>
            <a:ext cx="6042276" cy="4079082"/>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旅行者ニーズと事業者の経営課題を整理した上で、地域固有の資源のうち何をサステナビリティ体験の核心として地域ぐるみで実装するかを地域で合意し「選ばれる理由と続けられる運営が両立できる地域の姿」として言語化できている状態を目指す。</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上記のストーリーをもとにモデルとなる宿泊・飲食・農業事業者</a:t>
            </a:r>
            <a:br>
              <a:rPr lang="en-US" altLang="ja-JP" sz="1600">
                <a:solidFill>
                  <a:srgbClr val="E71C57"/>
                </a:solidFill>
              </a:rPr>
            </a:br>
            <a:r>
              <a:rPr lang="ja-JP" altLang="en-US" sz="1600">
                <a:solidFill>
                  <a:srgbClr val="E71C57"/>
                </a:solidFill>
              </a:rPr>
              <a:t>に初期支援を実施し、サステナビリティを軸とした具体的なアクションに着手した事業者が生まれていることをゴールとする。</a:t>
            </a:r>
          </a:p>
        </p:txBody>
      </p:sp>
      <p:sp>
        <p:nvSpPr>
          <p:cNvPr id="9" name="TextBox 8">
            <a:extLst>
              <a:ext uri="{FF2B5EF4-FFF2-40B4-BE49-F238E27FC236}">
                <a16:creationId xmlns:a16="http://schemas.microsoft.com/office/drawing/2014/main" id="{8AA1E54C-A130-C1B0-25AE-E4FC8759D206}"/>
              </a:ext>
            </a:extLst>
          </p:cNvPr>
          <p:cNvSpPr txBox="1"/>
          <p:nvPr/>
        </p:nvSpPr>
        <p:spPr>
          <a:xfrm>
            <a:off x="6971382" y="2830999"/>
            <a:ext cx="6264851" cy="4079082"/>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旅行者ニーズと事業者の経営課題の整理は着手できていない段階であり、地域固有の資源の中から何をサステナビリティ体験の核心として据えるかについて、関係者間での議論の場や合意形成のプロセスが設計できていない。</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モデル事業者について何社を対象とするか、どの業種・規模の事業者を優先するか、またそれをもって今年度の達成とみなすかについて、</a:t>
            </a:r>
            <a:r>
              <a:rPr lang="en-US" altLang="ja-JP" sz="1600">
                <a:solidFill>
                  <a:srgbClr val="E71C57"/>
                </a:solidFill>
              </a:rPr>
              <a:t>C</a:t>
            </a:r>
            <a:r>
              <a:rPr lang="ja-JP" altLang="en-US" sz="1600">
                <a:solidFill>
                  <a:srgbClr val="E71C57"/>
                </a:solidFill>
              </a:rPr>
              <a:t>観光協会・</a:t>
            </a:r>
            <a:r>
              <a:rPr lang="en-US" altLang="ja-JP" sz="1600">
                <a:solidFill>
                  <a:srgbClr val="E71C57"/>
                </a:solidFill>
              </a:rPr>
              <a:t>D</a:t>
            </a:r>
            <a:r>
              <a:rPr lang="ja-JP" altLang="en-US" sz="1600">
                <a:solidFill>
                  <a:srgbClr val="E71C57"/>
                </a:solidFill>
              </a:rPr>
              <a:t>農業協同組合間での方針が定まっておらず合意形成に至っていない。</a:t>
            </a:r>
          </a:p>
        </p:txBody>
      </p:sp>
      <p:sp>
        <p:nvSpPr>
          <p:cNvPr id="11" name="TextBox 10">
            <a:extLst>
              <a:ext uri="{FF2B5EF4-FFF2-40B4-BE49-F238E27FC236}">
                <a16:creationId xmlns:a16="http://schemas.microsoft.com/office/drawing/2014/main" id="{2BB5EF18-52A6-0020-521B-EA919D487C9E}"/>
              </a:ext>
            </a:extLst>
          </p:cNvPr>
          <p:cNvSpPr txBox="1"/>
          <p:nvPr/>
        </p:nvSpPr>
        <p:spPr>
          <a:xfrm>
            <a:off x="203542" y="2232069"/>
            <a:ext cx="4029660" cy="369332"/>
          </a:xfrm>
          <a:prstGeom prst="rect">
            <a:avLst/>
          </a:prstGeom>
          <a:noFill/>
        </p:spPr>
        <p:txBody>
          <a:bodyPr wrap="square" rtlCol="0">
            <a:spAutoFit/>
          </a:bodyPr>
          <a:lstStyle/>
          <a:p>
            <a:r>
              <a:rPr lang="ja-JP" altLang="en-US">
                <a:solidFill>
                  <a:schemeClr val="tx2"/>
                </a:solidFill>
              </a:rPr>
              <a:t>今年度のモデル事業のゴール</a:t>
            </a:r>
            <a:endParaRPr lang="en-US">
              <a:solidFill>
                <a:schemeClr val="tx2"/>
              </a:solidFill>
            </a:endParaRPr>
          </a:p>
        </p:txBody>
      </p:sp>
      <p:sp>
        <p:nvSpPr>
          <p:cNvPr id="13" name="TextBox 12">
            <a:extLst>
              <a:ext uri="{FF2B5EF4-FFF2-40B4-BE49-F238E27FC236}">
                <a16:creationId xmlns:a16="http://schemas.microsoft.com/office/drawing/2014/main" id="{36D8FE0B-71D1-A422-9422-BFA649EA595A}"/>
              </a:ext>
            </a:extLst>
          </p:cNvPr>
          <p:cNvSpPr txBox="1"/>
          <p:nvPr/>
        </p:nvSpPr>
        <p:spPr>
          <a:xfrm>
            <a:off x="6971383" y="2184668"/>
            <a:ext cx="5863268" cy="646331"/>
          </a:xfrm>
          <a:prstGeom prst="rect">
            <a:avLst/>
          </a:prstGeom>
          <a:noFill/>
        </p:spPr>
        <p:txBody>
          <a:bodyPr wrap="square" rtlCol="0">
            <a:spAutoFit/>
          </a:bodyPr>
          <a:lstStyle/>
          <a:p>
            <a:r>
              <a:rPr lang="ja-JP" altLang="en-US">
                <a:solidFill>
                  <a:schemeClr val="tx2"/>
                </a:solidFill>
              </a:rPr>
              <a:t>今年度のモデル事業のゴールを設定・地域で共有する上で、</a:t>
            </a:r>
            <a:br>
              <a:rPr lang="en-US" altLang="ja-JP">
                <a:solidFill>
                  <a:schemeClr val="tx2"/>
                </a:solidFill>
              </a:rPr>
            </a:br>
            <a:r>
              <a:rPr lang="ja-JP" altLang="en-US">
                <a:solidFill>
                  <a:schemeClr val="tx2"/>
                </a:solidFill>
              </a:rPr>
              <a:t>具体的に詰まっている点</a:t>
            </a:r>
          </a:p>
        </p:txBody>
      </p:sp>
      <p:grpSp>
        <p:nvGrpSpPr>
          <p:cNvPr id="14" name="Group 13">
            <a:extLst>
              <a:ext uri="{FF2B5EF4-FFF2-40B4-BE49-F238E27FC236}">
                <a16:creationId xmlns:a16="http://schemas.microsoft.com/office/drawing/2014/main" id="{0382F51C-A834-AABB-65AA-38AD55D76570}"/>
              </a:ext>
            </a:extLst>
          </p:cNvPr>
          <p:cNvGrpSpPr/>
          <p:nvPr/>
        </p:nvGrpSpPr>
        <p:grpSpPr>
          <a:xfrm>
            <a:off x="6413716" y="2830997"/>
            <a:ext cx="306171" cy="4079081"/>
            <a:chOff x="5942914" y="2081213"/>
            <a:chExt cx="306171" cy="4079081"/>
          </a:xfrm>
        </p:grpSpPr>
        <p:cxnSp>
          <p:nvCxnSpPr>
            <p:cNvPr id="15" name="Straight Connector 14">
              <a:extLst>
                <a:ext uri="{FF2B5EF4-FFF2-40B4-BE49-F238E27FC236}">
                  <a16:creationId xmlns:a16="http://schemas.microsoft.com/office/drawing/2014/main" id="{E1C660E2-7FF2-0F72-5475-05DCC97827D7}"/>
                </a:ext>
              </a:extLst>
            </p:cNvPr>
            <p:cNvCxnSpPr/>
            <p:nvPr/>
          </p:nvCxnSpPr>
          <p:spPr>
            <a:xfrm>
              <a:off x="6096000" y="2081213"/>
              <a:ext cx="0" cy="4079081"/>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1D57F66B-6CCE-7797-23DF-AA6FC2FD8139}"/>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CF466B41-0117-A3A9-51CF-56D939A7D8B6}"/>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315FED47-7F2A-78B0-3906-ABF4DF9A9A2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96144C3B-A4B5-AC6D-9FB1-3C1257F1F134}"/>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4" name="Group 3">
            <a:extLst>
              <a:ext uri="{FF2B5EF4-FFF2-40B4-BE49-F238E27FC236}">
                <a16:creationId xmlns:a16="http://schemas.microsoft.com/office/drawing/2014/main" id="{09EE7DCC-8990-26C2-E754-551963A0425C}"/>
              </a:ext>
            </a:extLst>
          </p:cNvPr>
          <p:cNvGrpSpPr/>
          <p:nvPr/>
        </p:nvGrpSpPr>
        <p:grpSpPr>
          <a:xfrm>
            <a:off x="500207" y="1153286"/>
            <a:ext cx="1851313" cy="916480"/>
            <a:chOff x="-2207615" y="1260514"/>
            <a:chExt cx="1851313" cy="916480"/>
          </a:xfrm>
        </p:grpSpPr>
        <p:cxnSp>
          <p:nvCxnSpPr>
            <p:cNvPr id="6" name="直線コネクタ 127">
              <a:extLst>
                <a:ext uri="{FF2B5EF4-FFF2-40B4-BE49-F238E27FC236}">
                  <a16:creationId xmlns:a16="http://schemas.microsoft.com/office/drawing/2014/main" id="{435E7AB1-7D9F-A7CD-27A7-F675B0C5E28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2ADE14B4-3B35-CC5B-43D7-B0FAF0091DE1}"/>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1" name="直線コネクタ 78">
              <a:extLst>
                <a:ext uri="{FF2B5EF4-FFF2-40B4-BE49-F238E27FC236}">
                  <a16:creationId xmlns:a16="http://schemas.microsoft.com/office/drawing/2014/main" id="{0869FAAB-875F-E253-914B-9F50C3CE8275}"/>
                </a:ext>
              </a:extLst>
            </p:cNvPr>
            <p:cNvCxnSpPr>
              <a:cxnSpLocks/>
              <a:stCxn id="45" idx="2"/>
              <a:endCxn id="4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2" name="正方形/長方形 101">
              <a:extLst>
                <a:ext uri="{FF2B5EF4-FFF2-40B4-BE49-F238E27FC236}">
                  <a16:creationId xmlns:a16="http://schemas.microsoft.com/office/drawing/2014/main" id="{4EA48D16-6311-6CFB-D441-81317381BB36}"/>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3" name="正方形/長方形 101">
              <a:extLst>
                <a:ext uri="{FF2B5EF4-FFF2-40B4-BE49-F238E27FC236}">
                  <a16:creationId xmlns:a16="http://schemas.microsoft.com/office/drawing/2014/main" id="{01B35652-5356-D003-69B3-58C19ECC0BB1}"/>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4" name="Straight Arrow Connector 23">
              <a:extLst>
                <a:ext uri="{FF2B5EF4-FFF2-40B4-BE49-F238E27FC236}">
                  <a16:creationId xmlns:a16="http://schemas.microsoft.com/office/drawing/2014/main" id="{A8F78242-9C35-6880-6C1E-E049F31584C8}"/>
                </a:ext>
              </a:extLst>
            </p:cNvPr>
            <p:cNvCxnSpPr>
              <a:cxnSpLocks/>
              <a:stCxn id="30" idx="3"/>
              <a:endCxn id="4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3">
              <a:extLst>
                <a:ext uri="{FF2B5EF4-FFF2-40B4-BE49-F238E27FC236}">
                  <a16:creationId xmlns:a16="http://schemas.microsoft.com/office/drawing/2014/main" id="{17CC7898-B68E-DBF7-34F7-300E44F92A58}"/>
                </a:ext>
              </a:extLst>
            </p:cNvPr>
            <p:cNvCxnSpPr>
              <a:cxnSpLocks/>
              <a:stCxn id="36" idx="3"/>
              <a:endCxn id="4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3">
              <a:extLst>
                <a:ext uri="{FF2B5EF4-FFF2-40B4-BE49-F238E27FC236}">
                  <a16:creationId xmlns:a16="http://schemas.microsoft.com/office/drawing/2014/main" id="{4F037E87-E192-EF21-25E3-0BF31DA96292}"/>
                </a:ext>
              </a:extLst>
            </p:cNvPr>
            <p:cNvCxnSpPr>
              <a:cxnSpLocks/>
              <a:stCxn id="38" idx="3"/>
              <a:endCxn id="4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31">
              <a:extLst>
                <a:ext uri="{FF2B5EF4-FFF2-40B4-BE49-F238E27FC236}">
                  <a16:creationId xmlns:a16="http://schemas.microsoft.com/office/drawing/2014/main" id="{082E7710-8CA4-FD61-BB36-505F10A33EF1}"/>
                </a:ext>
              </a:extLst>
            </p:cNvPr>
            <p:cNvCxnSpPr>
              <a:cxnSpLocks/>
              <a:stCxn id="34" idx="3"/>
              <a:endCxn id="4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24D8F870-E39A-9696-DB3A-9683D7D279D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9" name="Rectangle: Rounded Corners 28">
              <a:extLst>
                <a:ext uri="{FF2B5EF4-FFF2-40B4-BE49-F238E27FC236}">
                  <a16:creationId xmlns:a16="http://schemas.microsoft.com/office/drawing/2014/main" id="{802F6BC6-AF96-B44D-2297-91E9EFB4897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A2DACC0F-CD3A-D3E9-EAD7-728DAD287AF6}"/>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1" name="正方形/長方形 101">
              <a:extLst>
                <a:ext uri="{FF2B5EF4-FFF2-40B4-BE49-F238E27FC236}">
                  <a16:creationId xmlns:a16="http://schemas.microsoft.com/office/drawing/2014/main" id="{3A716C0B-0478-CA56-8818-6FCA16756A8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2" name="Rectangle: Rounded Corners 31">
              <a:extLst>
                <a:ext uri="{FF2B5EF4-FFF2-40B4-BE49-F238E27FC236}">
                  <a16:creationId xmlns:a16="http://schemas.microsoft.com/office/drawing/2014/main" id="{91A6FFD9-070A-8146-E254-8626A4414417}"/>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05868734-9EE1-2DA0-5A41-E0E511C76FF5}"/>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E87CD8EA-0B74-E5FD-74EB-B6F62236CB71}"/>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5F109C1E-E6EE-768A-E566-7D00A1C110D9}"/>
                </a:ext>
              </a:extLst>
            </p:cNvPr>
            <p:cNvCxnSpPr>
              <a:cxnSpLocks/>
              <a:stCxn id="30" idx="2"/>
              <a:endCxn id="3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A63FE661-42EF-12CC-9C6E-B6FD35640B49}"/>
                </a:ext>
              </a:extLst>
            </p:cNvPr>
            <p:cNvSpPr/>
            <p:nvPr/>
          </p:nvSpPr>
          <p:spPr>
            <a:xfrm>
              <a:off x="-1954968" y="1551208"/>
              <a:ext cx="928882" cy="93648"/>
            </a:xfrm>
            <a:prstGeom prst="roundRect">
              <a:avLst>
                <a:gd name="adj" fmla="val 13636"/>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7" name="TextBox 36">
              <a:extLst>
                <a:ext uri="{FF2B5EF4-FFF2-40B4-BE49-F238E27FC236}">
                  <a16:creationId xmlns:a16="http://schemas.microsoft.com/office/drawing/2014/main" id="{FA65EB0F-0E36-0321-17FB-C63CE74CC16B}"/>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CBE0935-C7B2-29C2-E507-5D1C3360FB03}"/>
                </a:ext>
              </a:extLst>
            </p:cNvPr>
            <p:cNvSpPr/>
            <p:nvPr/>
          </p:nvSpPr>
          <p:spPr>
            <a:xfrm>
              <a:off x="-1954968" y="1693187"/>
              <a:ext cx="928882" cy="124722"/>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8A4A97EB-FA29-F5A7-A8B5-48B0D5EE65D5}"/>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50FAAE64-DE41-8206-0838-EE18E8D5E525}"/>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9747639E-6DAA-EB7B-6B1D-79AC3442A1FF}"/>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41">
              <a:extLst>
                <a:ext uri="{FF2B5EF4-FFF2-40B4-BE49-F238E27FC236}">
                  <a16:creationId xmlns:a16="http://schemas.microsoft.com/office/drawing/2014/main" id="{2E2A0B2E-60EC-A9B9-545B-DFFAB9D7D2AA}"/>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E5C55A83-AE73-4ADB-7F98-DCCE35271C76}"/>
                </a:ext>
              </a:extLst>
            </p:cNvPr>
            <p:cNvCxnSpPr>
              <a:cxnSpLocks/>
              <a:stCxn id="38" idx="2"/>
              <a:endCxn id="4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ACD39975-746C-7526-7434-DAF6F06B3939}"/>
                </a:ext>
              </a:extLst>
            </p:cNvPr>
            <p:cNvSpPr/>
            <p:nvPr/>
          </p:nvSpPr>
          <p:spPr>
            <a:xfrm>
              <a:off x="-935174" y="1693187"/>
              <a:ext cx="542216" cy="124722"/>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2C638D06-BEF3-71AD-BAEF-4F3F0D119440}"/>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F09AFAC0-1E49-414B-C07A-DA0C20F11C7D}"/>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E8CE0C9B-39A0-5B37-DAA6-F88FCD5C3F4D}"/>
                </a:ext>
              </a:extLst>
            </p:cNvPr>
            <p:cNvSpPr/>
            <p:nvPr/>
          </p:nvSpPr>
          <p:spPr>
            <a:xfrm>
              <a:off x="-935174" y="1551208"/>
              <a:ext cx="542216" cy="93648"/>
            </a:xfrm>
            <a:prstGeom prst="roundRect">
              <a:avLst>
                <a:gd name="adj" fmla="val 10944"/>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8" name="コネクタ: カギ線 80">
              <a:extLst>
                <a:ext uri="{FF2B5EF4-FFF2-40B4-BE49-F238E27FC236}">
                  <a16:creationId xmlns:a16="http://schemas.microsoft.com/office/drawing/2014/main" id="{66856FAF-254C-4E1F-0D75-8AE7B11BAEE6}"/>
                </a:ext>
              </a:extLst>
            </p:cNvPr>
            <p:cNvCxnSpPr>
              <a:cxnSpLocks/>
              <a:stCxn id="28" idx="2"/>
              <a:endCxn id="3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982B5FB6-FD0E-5A2B-AC22-57A4218C4A3A}"/>
                </a:ext>
              </a:extLst>
            </p:cNvPr>
            <p:cNvCxnSpPr>
              <a:cxnSpLocks/>
              <a:stCxn id="39" idx="2"/>
              <a:endCxn id="4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0" name="直線コネクタ 127">
              <a:extLst>
                <a:ext uri="{FF2B5EF4-FFF2-40B4-BE49-F238E27FC236}">
                  <a16:creationId xmlns:a16="http://schemas.microsoft.com/office/drawing/2014/main" id="{A4C6A9A9-2032-2696-6024-D31BAFE5D588}"/>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1" name="正方形/長方形 101">
              <a:extLst>
                <a:ext uri="{FF2B5EF4-FFF2-40B4-BE49-F238E27FC236}">
                  <a16:creationId xmlns:a16="http://schemas.microsoft.com/office/drawing/2014/main" id="{BA1EBF80-E162-2CEF-A57A-AECD11EE46DB}"/>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2" name="Straight Arrow Connector 51">
              <a:extLst>
                <a:ext uri="{FF2B5EF4-FFF2-40B4-BE49-F238E27FC236}">
                  <a16:creationId xmlns:a16="http://schemas.microsoft.com/office/drawing/2014/main" id="{E169AD20-8969-E8BF-164F-28F9A4176517}"/>
                </a:ext>
              </a:extLst>
            </p:cNvPr>
            <p:cNvCxnSpPr>
              <a:cxnSpLocks/>
              <a:stCxn id="36" idx="2"/>
              <a:endCxn id="3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787724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F088FE-9B9C-FCA3-C93C-B2BF2B1D83C8}"/>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5537398-49C9-7008-35E1-BCB3D626851D}"/>
              </a:ext>
            </a:extLst>
          </p:cNvPr>
          <p:cNvGraphicFramePr>
            <a:graphicFrameLocks noChangeAspect="1"/>
          </p:cNvGraphicFramePr>
          <p:nvPr>
            <p:custDataLst>
              <p:tags r:id="rId1"/>
            </p:custDataLst>
            <p:extLst>
              <p:ext uri="{D42A27DB-BD31-4B8C-83A1-F6EECF244321}">
                <p14:modId xmlns:p14="http://schemas.microsoft.com/office/powerpoint/2010/main" val="266587035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5" name="think-cell data - do not delete" hidden="1">
                        <a:extLst>
                          <a:ext uri="{FF2B5EF4-FFF2-40B4-BE49-F238E27FC236}">
                            <a16:creationId xmlns:a16="http://schemas.microsoft.com/office/drawing/2014/main" id="{35537398-49C9-7008-35E1-BCB3D62685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CD69D99E-A803-8238-E191-1E4F83C906C8}"/>
              </a:ext>
            </a:extLst>
          </p:cNvPr>
          <p:cNvSpPr>
            <a:spLocks noGrp="1"/>
          </p:cNvSpPr>
          <p:nvPr>
            <p:ph type="title"/>
          </p:nvPr>
        </p:nvSpPr>
        <p:spPr/>
        <p:txBody>
          <a:bodyPr vert="horz"/>
          <a:lstStyle/>
          <a:p>
            <a:r>
              <a:rPr lang="ja-JP" altLang="en-US"/>
              <a:t>（３）今年度の取組</a:t>
            </a:r>
            <a:endParaRPr lang="en-US"/>
          </a:p>
        </p:txBody>
      </p:sp>
      <p:sp>
        <p:nvSpPr>
          <p:cNvPr id="3" name="Content Placeholder 2">
            <a:extLst>
              <a:ext uri="{FF2B5EF4-FFF2-40B4-BE49-F238E27FC236}">
                <a16:creationId xmlns:a16="http://schemas.microsoft.com/office/drawing/2014/main" id="{3703600A-F71B-A059-4940-D87236DEC8AF}"/>
              </a:ext>
            </a:extLst>
          </p:cNvPr>
          <p:cNvSpPr>
            <a:spLocks noGrp="1"/>
          </p:cNvSpPr>
          <p:nvPr>
            <p:ph sz="quarter" idx="13"/>
          </p:nvPr>
        </p:nvSpPr>
        <p:spPr>
          <a:xfrm>
            <a:off x="2897736" y="972037"/>
            <a:ext cx="10353987" cy="2020805"/>
          </a:xfrm>
        </p:spPr>
        <p:txBody>
          <a:bodyPr anchor="ctr"/>
          <a:lstStyle/>
          <a:p>
            <a:r>
              <a:rPr lang="ja-JP" altLang="en-US" sz="1400"/>
              <a:t>（２）の今年度のゴールに向けた具体的な取組を記載すること。その際、</a:t>
            </a:r>
            <a:r>
              <a:rPr lang="en-US" altLang="ja-JP" sz="1400"/>
              <a:t> </a:t>
            </a:r>
            <a:br>
              <a:rPr lang="en-US" altLang="ja-JP" sz="1400"/>
            </a:br>
            <a:r>
              <a:rPr lang="en-US" altLang="ja-JP" sz="1400"/>
              <a:t>【</a:t>
            </a:r>
            <a:r>
              <a:rPr lang="ja-JP" altLang="en-US" sz="1400">
                <a:hlinkClick r:id="rId6">
                  <a:extLst>
                    <a:ext uri="{A12FA001-AC4F-418D-AE19-62706E023703}">
                      <ahyp:hlinkClr xmlns:ahyp="http://schemas.microsoft.com/office/drawing/2018/hyperlinkcolor" val="tx"/>
                    </a:ext>
                  </a:extLst>
                </a:hlinkClick>
              </a:rPr>
              <a:t>地域ぐるみでの支援体制構築ガイドブック</a:t>
            </a:r>
            <a:r>
              <a:rPr lang="en-US" altLang="ja-JP" sz="1400"/>
              <a:t>】P36</a:t>
            </a:r>
            <a:r>
              <a:rPr lang="ja-JP" altLang="en-US" sz="1400"/>
              <a:t>以降を参照の上で、脱炭素経営シフトに関する動機付けを促す取組／脱炭素実践のハードルを乗り越える取組／支援体制を効果的にマネジメントする取組に分けて記載をすること。また、本取組の実行において、具体的に詰まっている点を記載すること。</a:t>
            </a:r>
            <a:endParaRPr lang="en-US" altLang="ja-JP" sz="1400"/>
          </a:p>
          <a:p>
            <a:r>
              <a:rPr lang="ja-JP" altLang="en-US" sz="1400"/>
              <a:t>なお、テーマ別に以下がわかるような記載をすること（記載例は概要資料ｐ</a:t>
            </a:r>
            <a:r>
              <a:rPr lang="en-US" altLang="ja-JP" sz="1400"/>
              <a:t>11~14</a:t>
            </a:r>
            <a:r>
              <a:rPr lang="ja-JP" altLang="en-US" sz="1400"/>
              <a:t>を参照のこと）</a:t>
            </a:r>
            <a:endParaRPr lang="en-US" altLang="ja-JP" sz="1400"/>
          </a:p>
          <a:p>
            <a:pPr lvl="1"/>
            <a:r>
              <a:rPr lang="ja-JP" altLang="en-US" sz="1400"/>
              <a:t>地場産品マーケティング／サステナツーリズム／共同輸配送共通：ビジネスとして成立し得る（価値創出・採算への見立てを有する、等）取組になっていること</a:t>
            </a:r>
            <a:endParaRPr lang="en-US" altLang="ja-JP" sz="1400"/>
          </a:p>
          <a:p>
            <a:pPr lvl="1"/>
            <a:r>
              <a:rPr lang="ja-JP" altLang="en-US" sz="1400"/>
              <a:t>取引先大企業とのエンゲージメント協業：脱炭素の取組をサプライヤー企業の成長に繋げる観点があること</a:t>
            </a:r>
          </a:p>
        </p:txBody>
      </p:sp>
      <p:sp>
        <p:nvSpPr>
          <p:cNvPr id="9" name="TextBox 8">
            <a:extLst>
              <a:ext uri="{FF2B5EF4-FFF2-40B4-BE49-F238E27FC236}">
                <a16:creationId xmlns:a16="http://schemas.microsoft.com/office/drawing/2014/main" id="{EA2233F0-BD0F-7275-B8C7-9BDBE9C12D91}"/>
              </a:ext>
            </a:extLst>
          </p:cNvPr>
          <p:cNvSpPr txBox="1"/>
          <p:nvPr/>
        </p:nvSpPr>
        <p:spPr>
          <a:xfrm>
            <a:off x="9562455" y="3593206"/>
            <a:ext cx="3673778" cy="3316874"/>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旅行者ニーズ調査と事業者インタビューの方法やポイントがわからない。</a:t>
            </a:r>
          </a:p>
          <a:p>
            <a:pPr marL="285750" indent="-285750">
              <a:buFont typeface="Arial" panose="020B0604020202020204" pitchFamily="34" charset="0"/>
              <a:buChar char="•"/>
            </a:pPr>
            <a:r>
              <a:rPr lang="ja-JP" altLang="en-US" sz="1600">
                <a:solidFill>
                  <a:srgbClr val="E71C57"/>
                </a:solidFill>
              </a:rPr>
              <a:t>モデル事業者の選定基準が定まっておらず、一次産業体験の商品化とオペレーションの共同化のどちらを優先的に試行するかの判断に至っていない。</a:t>
            </a:r>
          </a:p>
          <a:p>
            <a:pPr marL="285750" indent="-285750">
              <a:buFont typeface="Arial" panose="020B0604020202020204" pitchFamily="34" charset="0"/>
              <a:buChar char="•"/>
            </a:pPr>
            <a:r>
              <a:rPr lang="ja-JP" altLang="en-US" sz="1600">
                <a:solidFill>
                  <a:srgbClr val="E71C57"/>
                </a:solidFill>
              </a:rPr>
              <a:t>コンソーシアム内での役割分担の合意形成とスケジュール設計が進んでいない。</a:t>
            </a:r>
          </a:p>
        </p:txBody>
      </p:sp>
      <p:sp>
        <p:nvSpPr>
          <p:cNvPr id="11" name="TextBox 10">
            <a:extLst>
              <a:ext uri="{FF2B5EF4-FFF2-40B4-BE49-F238E27FC236}">
                <a16:creationId xmlns:a16="http://schemas.microsoft.com/office/drawing/2014/main" id="{3E947BD3-F100-BF81-68F8-10DA5009DA78}"/>
              </a:ext>
            </a:extLst>
          </p:cNvPr>
          <p:cNvSpPr txBox="1"/>
          <p:nvPr/>
        </p:nvSpPr>
        <p:spPr>
          <a:xfrm>
            <a:off x="170450" y="2533686"/>
            <a:ext cx="2851183" cy="1077218"/>
          </a:xfrm>
          <a:prstGeom prst="rect">
            <a:avLst/>
          </a:prstGeom>
          <a:noFill/>
        </p:spPr>
        <p:txBody>
          <a:bodyPr wrap="square" rtlCol="0">
            <a:spAutoFit/>
          </a:bodyPr>
          <a:lstStyle/>
          <a:p>
            <a:r>
              <a:rPr lang="ja-JP" altLang="en-US">
                <a:solidFill>
                  <a:schemeClr val="tx2"/>
                </a:solidFill>
              </a:rPr>
              <a:t>企業の脱炭素経営シフトに関する動機付けを促す取組</a:t>
            </a:r>
            <a:br>
              <a:rPr lang="en-US" altLang="ja-JP">
                <a:solidFill>
                  <a:schemeClr val="tx2"/>
                </a:solidFill>
              </a:rPr>
            </a:br>
            <a:r>
              <a:rPr lang="en-US" altLang="ja-JP" sz="1400">
                <a:solidFill>
                  <a:schemeClr val="tx2"/>
                </a:solidFill>
              </a:rPr>
              <a:t>(</a:t>
            </a:r>
            <a:r>
              <a:rPr lang="ja-JP" altLang="en-US" sz="1400">
                <a:solidFill>
                  <a:schemeClr val="tx2"/>
                </a:solidFill>
              </a:rPr>
              <a:t>脱炭素が需要開拓・コスト削減につながる取組</a:t>
            </a:r>
            <a:r>
              <a:rPr lang="en-US" altLang="ja-JP" sz="1400">
                <a:solidFill>
                  <a:schemeClr val="tx2"/>
                </a:solidFill>
              </a:rPr>
              <a:t>)</a:t>
            </a:r>
            <a:endParaRPr lang="en-US">
              <a:solidFill>
                <a:schemeClr val="tx2"/>
              </a:solidFill>
            </a:endParaRPr>
          </a:p>
        </p:txBody>
      </p:sp>
      <p:sp>
        <p:nvSpPr>
          <p:cNvPr id="13" name="TextBox 12">
            <a:extLst>
              <a:ext uri="{FF2B5EF4-FFF2-40B4-BE49-F238E27FC236}">
                <a16:creationId xmlns:a16="http://schemas.microsoft.com/office/drawing/2014/main" id="{025D947F-C012-227A-DC4E-F9E0EEE2AA72}"/>
              </a:ext>
            </a:extLst>
          </p:cNvPr>
          <p:cNvSpPr txBox="1"/>
          <p:nvPr/>
        </p:nvSpPr>
        <p:spPr>
          <a:xfrm>
            <a:off x="9481481" y="2962035"/>
            <a:ext cx="3755094" cy="646331"/>
          </a:xfrm>
          <a:prstGeom prst="rect">
            <a:avLst/>
          </a:prstGeom>
          <a:noFill/>
        </p:spPr>
        <p:txBody>
          <a:bodyPr wrap="square" rtlCol="0">
            <a:spAutoFit/>
          </a:bodyPr>
          <a:lstStyle/>
          <a:p>
            <a:r>
              <a:rPr lang="ja-JP" altLang="en-US">
                <a:solidFill>
                  <a:schemeClr val="tx2"/>
                </a:solidFill>
              </a:rPr>
              <a:t>取組の実行において、具体的に詰まっている点</a:t>
            </a:r>
          </a:p>
        </p:txBody>
      </p:sp>
      <p:grpSp>
        <p:nvGrpSpPr>
          <p:cNvPr id="14" name="Group 13">
            <a:extLst>
              <a:ext uri="{FF2B5EF4-FFF2-40B4-BE49-F238E27FC236}">
                <a16:creationId xmlns:a16="http://schemas.microsoft.com/office/drawing/2014/main" id="{8A8D8428-213F-8ADB-0AC6-C3962AF0FF51}"/>
              </a:ext>
            </a:extLst>
          </p:cNvPr>
          <p:cNvGrpSpPr/>
          <p:nvPr/>
        </p:nvGrpSpPr>
        <p:grpSpPr>
          <a:xfrm>
            <a:off x="9107259" y="3886476"/>
            <a:ext cx="306171" cy="2730325"/>
            <a:chOff x="5942914" y="2812036"/>
            <a:chExt cx="306171" cy="2730325"/>
          </a:xfrm>
        </p:grpSpPr>
        <p:cxnSp>
          <p:nvCxnSpPr>
            <p:cNvPr id="15" name="Straight Connector 14">
              <a:extLst>
                <a:ext uri="{FF2B5EF4-FFF2-40B4-BE49-F238E27FC236}">
                  <a16:creationId xmlns:a16="http://schemas.microsoft.com/office/drawing/2014/main" id="{3A627740-E75B-E636-4379-01C3908EB158}"/>
                </a:ext>
              </a:extLst>
            </p:cNvPr>
            <p:cNvCxnSpPr>
              <a:cxnSpLocks/>
            </p:cNvCxnSpPr>
            <p:nvPr/>
          </p:nvCxnSpPr>
          <p:spPr>
            <a:xfrm>
              <a:off x="6096000" y="2812036"/>
              <a:ext cx="0" cy="2730325"/>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97EF5DC1-9023-B68B-9217-2B60AC6A90CF}"/>
                </a:ext>
              </a:extLst>
            </p:cNvPr>
            <p:cNvGrpSpPr/>
            <p:nvPr/>
          </p:nvGrpSpPr>
          <p:grpSpPr>
            <a:xfrm>
              <a:off x="5942914" y="3967299"/>
              <a:ext cx="306171" cy="306910"/>
              <a:chOff x="5937564" y="3833745"/>
              <a:chExt cx="306171" cy="306910"/>
            </a:xfrm>
          </p:grpSpPr>
          <p:sp>
            <p:nvSpPr>
              <p:cNvPr id="17" name="Freeform 94">
                <a:extLst>
                  <a:ext uri="{FF2B5EF4-FFF2-40B4-BE49-F238E27FC236}">
                    <a16:creationId xmlns:a16="http://schemas.microsoft.com/office/drawing/2014/main" id="{9A34B845-D084-E266-7583-1CEFB4BD9372}"/>
                  </a:ext>
                </a:extLst>
              </p:cNvPr>
              <p:cNvSpPr>
                <a:spLocks/>
              </p:cNvSpPr>
              <p:nvPr/>
            </p:nvSpPr>
            <p:spPr bwMode="gray">
              <a:xfrm>
                <a:off x="5937564" y="3833745"/>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8" name="Freeform 95">
                <a:extLst>
                  <a:ext uri="{FF2B5EF4-FFF2-40B4-BE49-F238E27FC236}">
                    <a16:creationId xmlns:a16="http://schemas.microsoft.com/office/drawing/2014/main" id="{AF8F65F8-26CA-7D68-6178-B841B957FBB7}"/>
                  </a:ext>
                </a:extLst>
              </p:cNvPr>
              <p:cNvSpPr>
                <a:spLocks/>
              </p:cNvSpPr>
              <p:nvPr/>
            </p:nvSpPr>
            <p:spPr bwMode="gray">
              <a:xfrm>
                <a:off x="6053995" y="3876005"/>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sp>
        <p:nvSpPr>
          <p:cNvPr id="20" name="TextBox 19">
            <a:extLst>
              <a:ext uri="{FF2B5EF4-FFF2-40B4-BE49-F238E27FC236}">
                <a16:creationId xmlns:a16="http://schemas.microsoft.com/office/drawing/2014/main" id="{B9A72211-6341-0809-3D33-806B33906DE0}"/>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8" name="Group 7">
            <a:extLst>
              <a:ext uri="{FF2B5EF4-FFF2-40B4-BE49-F238E27FC236}">
                <a16:creationId xmlns:a16="http://schemas.microsoft.com/office/drawing/2014/main" id="{D3630F6F-C3DA-18B6-4775-476DE720347D}"/>
              </a:ext>
            </a:extLst>
          </p:cNvPr>
          <p:cNvGrpSpPr/>
          <p:nvPr/>
        </p:nvGrpSpPr>
        <p:grpSpPr>
          <a:xfrm>
            <a:off x="203543" y="3593202"/>
            <a:ext cx="8808788" cy="3316876"/>
            <a:chOff x="203542" y="3305811"/>
            <a:chExt cx="9522209" cy="3604267"/>
          </a:xfrm>
        </p:grpSpPr>
        <p:sp>
          <p:nvSpPr>
            <p:cNvPr id="7" name="TextBox 6">
              <a:extLst>
                <a:ext uri="{FF2B5EF4-FFF2-40B4-BE49-F238E27FC236}">
                  <a16:creationId xmlns:a16="http://schemas.microsoft.com/office/drawing/2014/main" id="{B846D7D5-8ED3-6233-D550-21FA3F215D48}"/>
                </a:ext>
              </a:extLst>
            </p:cNvPr>
            <p:cNvSpPr txBox="1"/>
            <p:nvPr/>
          </p:nvSpPr>
          <p:spPr>
            <a:xfrm>
              <a:off x="203542" y="3305813"/>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旅行者の口コミ分析と宿泊・飲食・農業事業者へのインタビューを実施し、旅行者ニーズと地域事業者の課題を整理すし、体験の商品化やワーケーション・学習滞在向けの中長期滞在モデルの構築を実施</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コスト削減に向けた送迎・ランドリーの共同化、廃棄物削減・リサイクル高度化といったオペレーション共同化を設計</a:t>
              </a:r>
            </a:p>
          </p:txBody>
        </p:sp>
        <p:sp>
          <p:nvSpPr>
            <p:cNvPr id="4" name="TextBox 3">
              <a:extLst>
                <a:ext uri="{FF2B5EF4-FFF2-40B4-BE49-F238E27FC236}">
                  <a16:creationId xmlns:a16="http://schemas.microsoft.com/office/drawing/2014/main" id="{AE8D89CD-B497-9AED-3890-1EBC7ACDFBBB}"/>
                </a:ext>
              </a:extLst>
            </p:cNvPr>
            <p:cNvSpPr txBox="1"/>
            <p:nvPr/>
          </p:nvSpPr>
          <p:spPr>
            <a:xfrm>
              <a:off x="3418940" y="3305812"/>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コスト削減に向けた省エネ導入が実施しやすいように、域内で省エネ診断を一部無料提供する取組を検討する。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取組を実施したモデル企業に対し、認定・表彰制度を検討する。</a:t>
              </a:r>
            </a:p>
          </p:txBody>
        </p:sp>
        <p:sp>
          <p:nvSpPr>
            <p:cNvPr id="6" name="TextBox 5">
              <a:extLst>
                <a:ext uri="{FF2B5EF4-FFF2-40B4-BE49-F238E27FC236}">
                  <a16:creationId xmlns:a16="http://schemas.microsoft.com/office/drawing/2014/main" id="{5A1C8C7B-DA01-D05D-0BED-37CAE153392D}"/>
                </a:ext>
              </a:extLst>
            </p:cNvPr>
            <p:cNvSpPr txBox="1"/>
            <p:nvPr/>
          </p:nvSpPr>
          <p:spPr>
            <a:xfrm>
              <a:off x="6643651" y="3305811"/>
              <a:ext cx="3082100" cy="3604265"/>
            </a:xfrm>
            <a:prstGeom prst="rect">
              <a:avLst/>
            </a:prstGeom>
            <a:noFill/>
            <a:ln>
              <a:solidFill>
                <a:schemeClr val="bg2"/>
              </a:solidFill>
            </a:ln>
          </p:spPr>
          <p:txBody>
            <a:bodyPr wrap="square" rtlCol="0">
              <a:noAutofit/>
            </a:bodyPr>
            <a:lstStyle/>
            <a:p>
              <a:r>
                <a:rPr lang="ja-JP" altLang="en-US" sz="1600">
                  <a:solidFill>
                    <a:srgbClr val="E71C57"/>
                  </a:solidFill>
                </a:rPr>
                <a:t>（例）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コンソーシアム内の役割分担を今年度前半中に明確化する。</a:t>
              </a:r>
              <a:endParaRPr lang="en-US" altLang="ja-JP" sz="1600">
                <a:solidFill>
                  <a:srgbClr val="E71C57"/>
                </a:solidFill>
              </a:endParaRPr>
            </a:p>
            <a:p>
              <a:pPr marL="285750" indent="-285750">
                <a:buFont typeface="Arial" panose="020B0604020202020204" pitchFamily="34" charset="0"/>
                <a:buChar char="•"/>
              </a:pPr>
              <a:r>
                <a:rPr lang="ja-JP" altLang="en-US" sz="1600">
                  <a:solidFill>
                    <a:srgbClr val="E71C57"/>
                  </a:solidFill>
                </a:rPr>
                <a:t>ビジョンを</a:t>
              </a:r>
              <a:r>
                <a:rPr lang="en-US" altLang="ja-JP" sz="1600">
                  <a:solidFill>
                    <a:srgbClr val="E71C57"/>
                  </a:solidFill>
                </a:rPr>
                <a:t>A</a:t>
              </a:r>
              <a:r>
                <a:rPr lang="ja-JP" altLang="en-US" sz="1600">
                  <a:solidFill>
                    <a:srgbClr val="E71C57"/>
                  </a:solidFill>
                </a:rPr>
                <a:t>市の総合計画に反映させることで取組を公式化し、来年度以降の自走に向けた活動基盤を整える。</a:t>
              </a:r>
            </a:p>
          </p:txBody>
        </p:sp>
      </p:grpSp>
      <p:sp>
        <p:nvSpPr>
          <p:cNvPr id="10" name="TextBox 9">
            <a:extLst>
              <a:ext uri="{FF2B5EF4-FFF2-40B4-BE49-F238E27FC236}">
                <a16:creationId xmlns:a16="http://schemas.microsoft.com/office/drawing/2014/main" id="{C95A2D19-1F2E-A6DF-A627-6FE0582A6386}"/>
              </a:ext>
            </a:extLst>
          </p:cNvPr>
          <p:cNvSpPr txBox="1"/>
          <p:nvPr/>
        </p:nvSpPr>
        <p:spPr>
          <a:xfrm>
            <a:off x="3116561" y="2962034"/>
            <a:ext cx="2949658" cy="646331"/>
          </a:xfrm>
          <a:prstGeom prst="rect">
            <a:avLst/>
          </a:prstGeom>
          <a:noFill/>
        </p:spPr>
        <p:txBody>
          <a:bodyPr wrap="square" rtlCol="0">
            <a:spAutoFit/>
          </a:bodyPr>
          <a:lstStyle/>
          <a:p>
            <a:r>
              <a:rPr lang="ja-JP" altLang="en-US">
                <a:solidFill>
                  <a:schemeClr val="tx2"/>
                </a:solidFill>
              </a:rPr>
              <a:t>企業の脱炭素実践のハードルを乗り越える取組</a:t>
            </a:r>
            <a:endParaRPr lang="en-US">
              <a:solidFill>
                <a:schemeClr val="tx2"/>
              </a:solidFill>
            </a:endParaRPr>
          </a:p>
        </p:txBody>
      </p:sp>
      <p:sp>
        <p:nvSpPr>
          <p:cNvPr id="12" name="TextBox 11">
            <a:extLst>
              <a:ext uri="{FF2B5EF4-FFF2-40B4-BE49-F238E27FC236}">
                <a16:creationId xmlns:a16="http://schemas.microsoft.com/office/drawing/2014/main" id="{C93EC14E-80B9-9DA5-05E0-9F57A88F038A}"/>
              </a:ext>
            </a:extLst>
          </p:cNvPr>
          <p:cNvSpPr txBox="1"/>
          <p:nvPr/>
        </p:nvSpPr>
        <p:spPr>
          <a:xfrm>
            <a:off x="6102874" y="2953746"/>
            <a:ext cx="2949658" cy="646331"/>
          </a:xfrm>
          <a:prstGeom prst="rect">
            <a:avLst/>
          </a:prstGeom>
          <a:noFill/>
        </p:spPr>
        <p:txBody>
          <a:bodyPr wrap="square" rtlCol="0">
            <a:spAutoFit/>
          </a:bodyPr>
          <a:lstStyle/>
          <a:p>
            <a:r>
              <a:rPr lang="ja-JP" altLang="en-US">
                <a:solidFill>
                  <a:schemeClr val="tx2"/>
                </a:solidFill>
              </a:rPr>
              <a:t>支援体制を効果的に</a:t>
            </a:r>
            <a:br>
              <a:rPr lang="en-US" altLang="ja-JP">
                <a:solidFill>
                  <a:schemeClr val="tx2"/>
                </a:solidFill>
              </a:rPr>
            </a:br>
            <a:r>
              <a:rPr lang="ja-JP" altLang="en-US">
                <a:solidFill>
                  <a:schemeClr val="tx2"/>
                </a:solidFill>
              </a:rPr>
              <a:t>マネジメントする取組</a:t>
            </a:r>
            <a:endParaRPr lang="en-US">
              <a:solidFill>
                <a:schemeClr val="tx2"/>
              </a:solidFill>
            </a:endParaRPr>
          </a:p>
        </p:txBody>
      </p:sp>
      <p:grpSp>
        <p:nvGrpSpPr>
          <p:cNvPr id="22" name="Group 21">
            <a:extLst>
              <a:ext uri="{FF2B5EF4-FFF2-40B4-BE49-F238E27FC236}">
                <a16:creationId xmlns:a16="http://schemas.microsoft.com/office/drawing/2014/main" id="{AB2C59E6-51AE-C618-9E31-6556E68583A3}"/>
              </a:ext>
            </a:extLst>
          </p:cNvPr>
          <p:cNvGrpSpPr/>
          <p:nvPr/>
        </p:nvGrpSpPr>
        <p:grpSpPr>
          <a:xfrm>
            <a:off x="500207" y="1153286"/>
            <a:ext cx="1851313" cy="916480"/>
            <a:chOff x="-2207615" y="1260514"/>
            <a:chExt cx="1851313" cy="916480"/>
          </a:xfrm>
        </p:grpSpPr>
        <p:cxnSp>
          <p:nvCxnSpPr>
            <p:cNvPr id="23" name="直線コネクタ 127">
              <a:extLst>
                <a:ext uri="{FF2B5EF4-FFF2-40B4-BE49-F238E27FC236}">
                  <a16:creationId xmlns:a16="http://schemas.microsoft.com/office/drawing/2014/main" id="{6B2EB2ED-ACD7-3093-8B7D-E142224920ED}"/>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127">
              <a:extLst>
                <a:ext uri="{FF2B5EF4-FFF2-40B4-BE49-F238E27FC236}">
                  <a16:creationId xmlns:a16="http://schemas.microsoft.com/office/drawing/2014/main" id="{6FF217FB-3378-2567-6DC4-90F3BC404AEC}"/>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5" name="直線コネクタ 78">
              <a:extLst>
                <a:ext uri="{FF2B5EF4-FFF2-40B4-BE49-F238E27FC236}">
                  <a16:creationId xmlns:a16="http://schemas.microsoft.com/office/drawing/2014/main" id="{DC4A615C-4389-79DC-D23B-8EE25FC9E4FA}"/>
                </a:ext>
              </a:extLst>
            </p:cNvPr>
            <p:cNvCxnSpPr>
              <a:cxnSpLocks/>
              <a:stCxn id="49" idx="2"/>
              <a:endCxn id="50"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0EAB0C53-25EE-9D40-98D0-96D6F80B32DB}"/>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正方形/長方形 101">
              <a:extLst>
                <a:ext uri="{FF2B5EF4-FFF2-40B4-BE49-F238E27FC236}">
                  <a16:creationId xmlns:a16="http://schemas.microsoft.com/office/drawing/2014/main" id="{0DB5A359-52ED-42ED-F7F5-7F360448283E}"/>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8" name="Straight Arrow Connector 27">
              <a:extLst>
                <a:ext uri="{FF2B5EF4-FFF2-40B4-BE49-F238E27FC236}">
                  <a16:creationId xmlns:a16="http://schemas.microsoft.com/office/drawing/2014/main" id="{69FAE925-82D0-1E42-AE3D-429F618A4D23}"/>
                </a:ext>
              </a:extLst>
            </p:cNvPr>
            <p:cNvCxnSpPr>
              <a:cxnSpLocks/>
              <a:stCxn id="34" idx="3"/>
              <a:endCxn id="49"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3">
              <a:extLst>
                <a:ext uri="{FF2B5EF4-FFF2-40B4-BE49-F238E27FC236}">
                  <a16:creationId xmlns:a16="http://schemas.microsoft.com/office/drawing/2014/main" id="{755CFB0F-7D52-672E-D255-C66484EB7A2F}"/>
                </a:ext>
              </a:extLst>
            </p:cNvPr>
            <p:cNvCxnSpPr>
              <a:cxnSpLocks/>
              <a:stCxn id="40" idx="3"/>
              <a:endCxn id="51"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3">
              <a:extLst>
                <a:ext uri="{FF2B5EF4-FFF2-40B4-BE49-F238E27FC236}">
                  <a16:creationId xmlns:a16="http://schemas.microsoft.com/office/drawing/2014/main" id="{FD31B1BE-021A-A9A9-FF03-9CEAEAF4A924}"/>
                </a:ext>
              </a:extLst>
            </p:cNvPr>
            <p:cNvCxnSpPr>
              <a:cxnSpLocks/>
              <a:stCxn id="42" idx="3"/>
              <a:endCxn id="48"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1">
              <a:extLst>
                <a:ext uri="{FF2B5EF4-FFF2-40B4-BE49-F238E27FC236}">
                  <a16:creationId xmlns:a16="http://schemas.microsoft.com/office/drawing/2014/main" id="{5E9C1466-193D-B148-0A87-465B37964000}"/>
                </a:ext>
              </a:extLst>
            </p:cNvPr>
            <p:cNvCxnSpPr>
              <a:cxnSpLocks/>
              <a:stCxn id="38" idx="3"/>
              <a:endCxn id="50"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28AB8B30-0AD1-6D81-BE70-F3E4DF631AAF}"/>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3" name="Rectangle: Rounded Corners 32">
              <a:extLst>
                <a:ext uri="{FF2B5EF4-FFF2-40B4-BE49-F238E27FC236}">
                  <a16:creationId xmlns:a16="http://schemas.microsoft.com/office/drawing/2014/main" id="{77BEE8B0-86C1-EB7E-88DF-5AE4BA943D74}"/>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ACB8828D-EE32-CAE7-211B-0208B87BEF5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5" name="正方形/長方形 101">
              <a:extLst>
                <a:ext uri="{FF2B5EF4-FFF2-40B4-BE49-F238E27FC236}">
                  <a16:creationId xmlns:a16="http://schemas.microsoft.com/office/drawing/2014/main" id="{382B759D-065F-C037-DF4D-C47C10AB7C4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6" name="Rectangle: Rounded Corners 35">
              <a:extLst>
                <a:ext uri="{FF2B5EF4-FFF2-40B4-BE49-F238E27FC236}">
                  <a16:creationId xmlns:a16="http://schemas.microsoft.com/office/drawing/2014/main" id="{E86EF038-298E-242C-4D4F-FF8AE1EC15E6}"/>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FD5E4C5C-CE3E-DCA7-CA71-BD368B59553F}"/>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A2A94A17-29BD-B234-C92B-727535A37E3D}"/>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9" name="Straight Arrow Connector 38">
              <a:extLst>
                <a:ext uri="{FF2B5EF4-FFF2-40B4-BE49-F238E27FC236}">
                  <a16:creationId xmlns:a16="http://schemas.microsoft.com/office/drawing/2014/main" id="{AF6C1272-DCE2-85AE-15D3-4780AA69A128}"/>
                </a:ext>
              </a:extLst>
            </p:cNvPr>
            <p:cNvCxnSpPr>
              <a:cxnSpLocks/>
              <a:stCxn id="34" idx="2"/>
              <a:endCxn id="40"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EB1232A7-84D3-0B47-1D7C-7EA140E5324B}"/>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1" name="TextBox 40">
              <a:extLst>
                <a:ext uri="{FF2B5EF4-FFF2-40B4-BE49-F238E27FC236}">
                  <a16:creationId xmlns:a16="http://schemas.microsoft.com/office/drawing/2014/main" id="{23EBEC08-6B6E-923D-F1FA-3D0C8E924611}"/>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0BB79772-5A45-F84E-EBD3-875CA69E5DE5}"/>
                </a:ext>
              </a:extLst>
            </p:cNvPr>
            <p:cNvSpPr/>
            <p:nvPr/>
          </p:nvSpPr>
          <p:spPr>
            <a:xfrm>
              <a:off x="-1954968" y="1693187"/>
              <a:ext cx="928882" cy="124722"/>
            </a:xfrm>
            <a:prstGeom prst="roundRect">
              <a:avLst>
                <a:gd name="adj" fmla="val 107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6170E935-1135-9B2A-2282-FA34558A7FC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6E30DF5B-395E-0429-903B-AB8E500A148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F2F52C88-3585-18CB-DDF5-115FEDE2E8B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45">
              <a:extLst>
                <a:ext uri="{FF2B5EF4-FFF2-40B4-BE49-F238E27FC236}">
                  <a16:creationId xmlns:a16="http://schemas.microsoft.com/office/drawing/2014/main" id="{FA769A23-A0CE-A37A-6A23-7BB41133C78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7" name="Straight Arrow Connector 46">
              <a:extLst>
                <a:ext uri="{FF2B5EF4-FFF2-40B4-BE49-F238E27FC236}">
                  <a16:creationId xmlns:a16="http://schemas.microsoft.com/office/drawing/2014/main" id="{C79878F6-0120-1FD8-76EC-015BA116CDFB}"/>
                </a:ext>
              </a:extLst>
            </p:cNvPr>
            <p:cNvCxnSpPr>
              <a:cxnSpLocks/>
              <a:stCxn id="42" idx="2"/>
              <a:endCxn id="46"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8" name="Rectangle: Rounded Corners 47">
              <a:extLst>
                <a:ext uri="{FF2B5EF4-FFF2-40B4-BE49-F238E27FC236}">
                  <a16:creationId xmlns:a16="http://schemas.microsoft.com/office/drawing/2014/main" id="{1641C733-1153-9F8E-6ED7-6793A1FF9497}"/>
                </a:ext>
              </a:extLst>
            </p:cNvPr>
            <p:cNvSpPr/>
            <p:nvPr/>
          </p:nvSpPr>
          <p:spPr>
            <a:xfrm>
              <a:off x="-935174" y="1693187"/>
              <a:ext cx="542216" cy="124722"/>
            </a:xfrm>
            <a:prstGeom prst="roundRect">
              <a:avLst>
                <a:gd name="adj" fmla="val 4331"/>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C79D2241-6046-8CF0-6E09-BCAA0E038134}"/>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C946BC65-81D0-F84E-6E49-A09DC287255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1" name="Rectangle: Rounded Corners 50">
              <a:extLst>
                <a:ext uri="{FF2B5EF4-FFF2-40B4-BE49-F238E27FC236}">
                  <a16:creationId xmlns:a16="http://schemas.microsoft.com/office/drawing/2014/main" id="{36570E09-9B56-4472-4F23-734170B1E92B}"/>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2" name="コネクタ: カギ線 80">
              <a:extLst>
                <a:ext uri="{FF2B5EF4-FFF2-40B4-BE49-F238E27FC236}">
                  <a16:creationId xmlns:a16="http://schemas.microsoft.com/office/drawing/2014/main" id="{EE61E145-29A1-4BBD-E0DD-18EBB47B09C7}"/>
                </a:ext>
              </a:extLst>
            </p:cNvPr>
            <p:cNvCxnSpPr>
              <a:cxnSpLocks/>
              <a:stCxn id="32" idx="2"/>
              <a:endCxn id="43"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a:extLst>
                <a:ext uri="{FF2B5EF4-FFF2-40B4-BE49-F238E27FC236}">
                  <a16:creationId xmlns:a16="http://schemas.microsoft.com/office/drawing/2014/main" id="{AC4EFB58-2AC3-4DFB-5BF6-3B873786C332}"/>
                </a:ext>
              </a:extLst>
            </p:cNvPr>
            <p:cNvCxnSpPr>
              <a:cxnSpLocks/>
              <a:stCxn id="43" idx="2"/>
              <a:endCxn id="44"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4" name="直線コネクタ 127">
              <a:extLst>
                <a:ext uri="{FF2B5EF4-FFF2-40B4-BE49-F238E27FC236}">
                  <a16:creationId xmlns:a16="http://schemas.microsoft.com/office/drawing/2014/main" id="{ADDB13F9-BA52-1F60-C448-7E824CF91B72}"/>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5" name="正方形/長方形 101">
              <a:extLst>
                <a:ext uri="{FF2B5EF4-FFF2-40B4-BE49-F238E27FC236}">
                  <a16:creationId xmlns:a16="http://schemas.microsoft.com/office/drawing/2014/main" id="{C75A5A90-1E70-C3A1-3945-C8522ADC986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6" name="Straight Arrow Connector 55">
              <a:extLst>
                <a:ext uri="{FF2B5EF4-FFF2-40B4-BE49-F238E27FC236}">
                  <a16:creationId xmlns:a16="http://schemas.microsoft.com/office/drawing/2014/main" id="{68FB0C6D-25A7-BE58-0750-4FAB98049CD7}"/>
                </a:ext>
              </a:extLst>
            </p:cNvPr>
            <p:cNvCxnSpPr>
              <a:cxnSpLocks/>
              <a:stCxn id="40" idx="2"/>
              <a:endCxn id="42"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880435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E14C2F-C029-DAF5-2E0F-976C04CC61B1}"/>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EE40054-3BE5-5760-E149-D880ABECE4BF}"/>
              </a:ext>
            </a:extLst>
          </p:cNvPr>
          <p:cNvGraphicFramePr>
            <a:graphicFrameLocks noChangeAspect="1"/>
          </p:cNvGraphicFramePr>
          <p:nvPr>
            <p:custDataLst>
              <p:tags r:id="rId1"/>
            </p:custDataLst>
            <p:extLst>
              <p:ext uri="{D42A27DB-BD31-4B8C-83A1-F6EECF244321}">
                <p14:modId xmlns:p14="http://schemas.microsoft.com/office/powerpoint/2010/main" val="2959953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EE40054-3BE5-5760-E149-D880ABECE4B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B6AC04E1-A6E1-7F5C-4AE9-DC60CCC5B1A7}"/>
              </a:ext>
            </a:extLst>
          </p:cNvPr>
          <p:cNvSpPr>
            <a:spLocks noGrp="1"/>
          </p:cNvSpPr>
          <p:nvPr>
            <p:ph type="title"/>
          </p:nvPr>
        </p:nvSpPr>
        <p:spPr/>
        <p:txBody>
          <a:bodyPr vert="horz"/>
          <a:lstStyle/>
          <a:p>
            <a:r>
              <a:rPr lang="en-US"/>
              <a:t>3.</a:t>
            </a:r>
            <a:r>
              <a:rPr lang="ja-JP" altLang="en-US"/>
              <a:t> 実施体制</a:t>
            </a:r>
            <a:endParaRPr lang="en-US"/>
          </a:p>
        </p:txBody>
      </p:sp>
    </p:spTree>
    <p:extLst>
      <p:ext uri="{BB962C8B-B14F-4D97-AF65-F5344CB8AC3E}">
        <p14:creationId xmlns:p14="http://schemas.microsoft.com/office/powerpoint/2010/main" val="21795941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5C6EB-C1E0-47F9-2C8F-B8EDAFBE6CE3}"/>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566B625B-0333-8CAA-D376-CF23DA7A878F}"/>
              </a:ext>
            </a:extLst>
          </p:cNvPr>
          <p:cNvGraphicFramePr>
            <a:graphicFrameLocks noChangeAspect="1"/>
          </p:cNvGraphicFramePr>
          <p:nvPr>
            <p:custDataLst>
              <p:tags r:id="rId1"/>
            </p:custDataLst>
            <p:extLst>
              <p:ext uri="{D42A27DB-BD31-4B8C-83A1-F6EECF244321}">
                <p14:modId xmlns:p14="http://schemas.microsoft.com/office/powerpoint/2010/main" val="391263451"/>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566B625B-0333-8CAA-D376-CF23DA7A878F}"/>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82" name="Group 81">
            <a:extLst>
              <a:ext uri="{FF2B5EF4-FFF2-40B4-BE49-F238E27FC236}">
                <a16:creationId xmlns:a16="http://schemas.microsoft.com/office/drawing/2014/main" id="{68EF1FD2-6583-CF84-675E-78CDC88793B3}"/>
              </a:ext>
            </a:extLst>
          </p:cNvPr>
          <p:cNvGrpSpPr/>
          <p:nvPr/>
        </p:nvGrpSpPr>
        <p:grpSpPr>
          <a:xfrm>
            <a:off x="693147" y="1246195"/>
            <a:ext cx="12053482" cy="6103548"/>
            <a:chOff x="693147" y="1246195"/>
            <a:chExt cx="12053482" cy="6103548"/>
          </a:xfrm>
        </p:grpSpPr>
        <p:cxnSp>
          <p:nvCxnSpPr>
            <p:cNvPr id="83" name="直線コネクタ 127">
              <a:extLst>
                <a:ext uri="{FF2B5EF4-FFF2-40B4-BE49-F238E27FC236}">
                  <a16:creationId xmlns:a16="http://schemas.microsoft.com/office/drawing/2014/main" id="{B65416E8-A254-E231-80F1-41EE297FFB40}"/>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4" name="直線コネクタ 127">
              <a:extLst>
                <a:ext uri="{FF2B5EF4-FFF2-40B4-BE49-F238E27FC236}">
                  <a16:creationId xmlns:a16="http://schemas.microsoft.com/office/drawing/2014/main" id="{0B9D17E4-05F6-6053-DDEE-95BE2D558C7E}"/>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5" name="直線コネクタ 78">
              <a:extLst>
                <a:ext uri="{FF2B5EF4-FFF2-40B4-BE49-F238E27FC236}">
                  <a16:creationId xmlns:a16="http://schemas.microsoft.com/office/drawing/2014/main" id="{4099D091-0245-98FD-83E7-709FB9512026}"/>
                </a:ext>
              </a:extLst>
            </p:cNvPr>
            <p:cNvCxnSpPr>
              <a:cxnSpLocks/>
              <a:stCxn id="123" idx="2"/>
              <a:endCxn id="124"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6" name="正方形/長方形 101">
              <a:extLst>
                <a:ext uri="{FF2B5EF4-FFF2-40B4-BE49-F238E27FC236}">
                  <a16:creationId xmlns:a16="http://schemas.microsoft.com/office/drawing/2014/main" id="{4FABCB66-DEF5-8D27-76A4-066D86A7C3A9}"/>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88" name="正方形/長方形 101">
              <a:extLst>
                <a:ext uri="{FF2B5EF4-FFF2-40B4-BE49-F238E27FC236}">
                  <a16:creationId xmlns:a16="http://schemas.microsoft.com/office/drawing/2014/main" id="{4E5C665B-4230-DE16-2360-42FADA4D0400}"/>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89" name="Straight Arrow Connector 23">
              <a:extLst>
                <a:ext uri="{FF2B5EF4-FFF2-40B4-BE49-F238E27FC236}">
                  <a16:creationId xmlns:a16="http://schemas.microsoft.com/office/drawing/2014/main" id="{6E2333B2-8BF1-8C88-54A7-7571373D571B}"/>
                </a:ext>
              </a:extLst>
            </p:cNvPr>
            <p:cNvCxnSpPr>
              <a:cxnSpLocks/>
              <a:stCxn id="100" idx="3"/>
              <a:endCxn id="123"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23">
              <a:extLst>
                <a:ext uri="{FF2B5EF4-FFF2-40B4-BE49-F238E27FC236}">
                  <a16:creationId xmlns:a16="http://schemas.microsoft.com/office/drawing/2014/main" id="{91CAD90C-4D5D-3B89-24A4-A5E348149361}"/>
                </a:ext>
              </a:extLst>
            </p:cNvPr>
            <p:cNvCxnSpPr>
              <a:cxnSpLocks/>
              <a:stCxn id="111" idx="3"/>
              <a:endCxn id="125"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23">
              <a:extLst>
                <a:ext uri="{FF2B5EF4-FFF2-40B4-BE49-F238E27FC236}">
                  <a16:creationId xmlns:a16="http://schemas.microsoft.com/office/drawing/2014/main" id="{44EAB4D5-91BF-901C-07C8-B5D0F9F98619}"/>
                </a:ext>
              </a:extLst>
            </p:cNvPr>
            <p:cNvCxnSpPr>
              <a:cxnSpLocks/>
              <a:stCxn id="113" idx="3"/>
              <a:endCxn id="122"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31">
              <a:extLst>
                <a:ext uri="{FF2B5EF4-FFF2-40B4-BE49-F238E27FC236}">
                  <a16:creationId xmlns:a16="http://schemas.microsoft.com/office/drawing/2014/main" id="{A8ED8073-7423-F54F-4D28-5153880BFB34}"/>
                </a:ext>
              </a:extLst>
            </p:cNvPr>
            <p:cNvCxnSpPr>
              <a:cxnSpLocks/>
              <a:stCxn id="106" idx="3"/>
              <a:endCxn id="124"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5" name="Rectangle 94">
              <a:extLst>
                <a:ext uri="{FF2B5EF4-FFF2-40B4-BE49-F238E27FC236}">
                  <a16:creationId xmlns:a16="http://schemas.microsoft.com/office/drawing/2014/main" id="{6EF00580-FDF9-5693-03E3-B6704F984E53}"/>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96" name="グループ化 33">
              <a:extLst>
                <a:ext uri="{FF2B5EF4-FFF2-40B4-BE49-F238E27FC236}">
                  <a16:creationId xmlns:a16="http://schemas.microsoft.com/office/drawing/2014/main" id="{F694A713-9C9F-F45D-E6D2-7427DDD0D379}"/>
                </a:ext>
              </a:extLst>
            </p:cNvPr>
            <p:cNvGrpSpPr/>
            <p:nvPr/>
          </p:nvGrpSpPr>
          <p:grpSpPr>
            <a:xfrm>
              <a:off x="1900281" y="1246195"/>
              <a:ext cx="6485535" cy="302378"/>
              <a:chOff x="1745513" y="1289276"/>
              <a:chExt cx="5523428" cy="274312"/>
            </a:xfrm>
          </p:grpSpPr>
          <p:cxnSp>
            <p:nvCxnSpPr>
              <p:cNvPr id="197" name="Straight Connector 14">
                <a:extLst>
                  <a:ext uri="{FF2B5EF4-FFF2-40B4-BE49-F238E27FC236}">
                    <a16:creationId xmlns:a16="http://schemas.microsoft.com/office/drawing/2014/main" id="{39A9FB22-9DD2-D7CE-7F53-570306673847}"/>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98" name="TextBox 15">
                <a:extLst>
                  <a:ext uri="{FF2B5EF4-FFF2-40B4-BE49-F238E27FC236}">
                    <a16:creationId xmlns:a16="http://schemas.microsoft.com/office/drawing/2014/main" id="{C143C1EA-EA3D-8A6C-3DB8-799D00DFC986}"/>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97" name="グループ化 30">
              <a:extLst>
                <a:ext uri="{FF2B5EF4-FFF2-40B4-BE49-F238E27FC236}">
                  <a16:creationId xmlns:a16="http://schemas.microsoft.com/office/drawing/2014/main" id="{C9C87D45-9437-24A2-1B62-14CB20CF435A}"/>
                </a:ext>
              </a:extLst>
            </p:cNvPr>
            <p:cNvGrpSpPr/>
            <p:nvPr/>
          </p:nvGrpSpPr>
          <p:grpSpPr>
            <a:xfrm>
              <a:off x="8739057" y="1246195"/>
              <a:ext cx="4007572" cy="302378"/>
              <a:chOff x="7570054" y="1289276"/>
              <a:chExt cx="3885260" cy="274312"/>
            </a:xfrm>
          </p:grpSpPr>
          <p:cxnSp>
            <p:nvCxnSpPr>
              <p:cNvPr id="195" name="Straight Connector 14">
                <a:extLst>
                  <a:ext uri="{FF2B5EF4-FFF2-40B4-BE49-F238E27FC236}">
                    <a16:creationId xmlns:a16="http://schemas.microsoft.com/office/drawing/2014/main" id="{119A647F-9666-B085-D79F-233183A00015}"/>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96" name="TextBox 15">
                <a:extLst>
                  <a:ext uri="{FF2B5EF4-FFF2-40B4-BE49-F238E27FC236}">
                    <a16:creationId xmlns:a16="http://schemas.microsoft.com/office/drawing/2014/main" id="{129B6388-EEC5-0B4B-5796-346830E39EF1}"/>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98" name="Rectangle: Rounded Corners 97">
              <a:extLst>
                <a:ext uri="{FF2B5EF4-FFF2-40B4-BE49-F238E27FC236}">
                  <a16:creationId xmlns:a16="http://schemas.microsoft.com/office/drawing/2014/main" id="{81B2DE00-B26C-0AE6-35A1-E44E4F2D5FEA}"/>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99" name="TextBox 98">
              <a:extLst>
                <a:ext uri="{FF2B5EF4-FFF2-40B4-BE49-F238E27FC236}">
                  <a16:creationId xmlns:a16="http://schemas.microsoft.com/office/drawing/2014/main" id="{CA4CAF52-A31B-71FB-D3E9-4FC58505A45A}"/>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00" name="Rectangle: Rounded Corners 99">
              <a:extLst>
                <a:ext uri="{FF2B5EF4-FFF2-40B4-BE49-F238E27FC236}">
                  <a16:creationId xmlns:a16="http://schemas.microsoft.com/office/drawing/2014/main" id="{479C5C5C-F62A-19F1-30DF-3C47BBB57E66}"/>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01" name="正方形/長方形 101">
              <a:extLst>
                <a:ext uri="{FF2B5EF4-FFF2-40B4-BE49-F238E27FC236}">
                  <a16:creationId xmlns:a16="http://schemas.microsoft.com/office/drawing/2014/main" id="{3C551536-CA99-902C-C32D-9BDEA6CA7DA9}"/>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4" name="Rectangle: Rounded Corners 103">
              <a:extLst>
                <a:ext uri="{FF2B5EF4-FFF2-40B4-BE49-F238E27FC236}">
                  <a16:creationId xmlns:a16="http://schemas.microsoft.com/office/drawing/2014/main" id="{F13876B5-04D7-3B0A-C996-82565A2635A1}"/>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105" name="Rectangle: Rounded Corners 104">
              <a:extLst>
                <a:ext uri="{FF2B5EF4-FFF2-40B4-BE49-F238E27FC236}">
                  <a16:creationId xmlns:a16="http://schemas.microsoft.com/office/drawing/2014/main" id="{84E11019-08A1-7594-9866-7916E2CC27CF}"/>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連携者</a:t>
              </a:r>
            </a:p>
          </p:txBody>
        </p:sp>
        <p:sp>
          <p:nvSpPr>
            <p:cNvPr id="106" name="Rectangle: Rounded Corners 105">
              <a:extLst>
                <a:ext uri="{FF2B5EF4-FFF2-40B4-BE49-F238E27FC236}">
                  <a16:creationId xmlns:a16="http://schemas.microsoft.com/office/drawing/2014/main" id="{9D169582-45D4-2BD2-8D82-1EFFE6A3BDFF}"/>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実施体制の図示</a:t>
              </a:r>
            </a:p>
          </p:txBody>
        </p:sp>
        <p:cxnSp>
          <p:nvCxnSpPr>
            <p:cNvPr id="107" name="Straight Arrow Connector 106">
              <a:extLst>
                <a:ext uri="{FF2B5EF4-FFF2-40B4-BE49-F238E27FC236}">
                  <a16:creationId xmlns:a16="http://schemas.microsoft.com/office/drawing/2014/main" id="{689CD8C3-971D-ACA2-1076-4BF84CB59D8B}"/>
                </a:ext>
              </a:extLst>
            </p:cNvPr>
            <p:cNvCxnSpPr>
              <a:cxnSpLocks/>
              <a:stCxn id="100" idx="2"/>
              <a:endCxn id="111"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11B3F04B-9A78-A219-363C-57E550A76A95}"/>
                </a:ext>
              </a:extLst>
            </p:cNvPr>
            <p:cNvCxnSpPr>
              <a:cxnSpLocks/>
              <a:stCxn id="111" idx="2"/>
              <a:endCxn id="11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1" name="Rectangle: Rounded Corners 110">
              <a:extLst>
                <a:ext uri="{FF2B5EF4-FFF2-40B4-BE49-F238E27FC236}">
                  <a16:creationId xmlns:a16="http://schemas.microsoft.com/office/drawing/2014/main" id="{CF67D963-8540-D053-3934-EB64914AD525}"/>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12" name="TextBox 111">
              <a:extLst>
                <a:ext uri="{FF2B5EF4-FFF2-40B4-BE49-F238E27FC236}">
                  <a16:creationId xmlns:a16="http://schemas.microsoft.com/office/drawing/2014/main" id="{9D5D5CD2-7557-9E74-6E71-76BCF48AE04C}"/>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13" name="Rectangle: Rounded Corners 112">
              <a:extLst>
                <a:ext uri="{FF2B5EF4-FFF2-40B4-BE49-F238E27FC236}">
                  <a16:creationId xmlns:a16="http://schemas.microsoft.com/office/drawing/2014/main" id="{4F85914C-9FF8-7DDE-42E0-1816B1A17FEA}"/>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14" name="TextBox 113">
              <a:extLst>
                <a:ext uri="{FF2B5EF4-FFF2-40B4-BE49-F238E27FC236}">
                  <a16:creationId xmlns:a16="http://schemas.microsoft.com/office/drawing/2014/main" id="{4CEC3FAA-2DDD-C737-7066-8572ACCB27FF}"/>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15" name="Rectangle: Rounded Corners 114">
              <a:extLst>
                <a:ext uri="{FF2B5EF4-FFF2-40B4-BE49-F238E27FC236}">
                  <a16:creationId xmlns:a16="http://schemas.microsoft.com/office/drawing/2014/main" id="{8DE85EDD-F313-E742-F318-379B8E20CD7F}"/>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18" name="Rectangle: Rounded Corners 117">
              <a:extLst>
                <a:ext uri="{FF2B5EF4-FFF2-40B4-BE49-F238E27FC236}">
                  <a16:creationId xmlns:a16="http://schemas.microsoft.com/office/drawing/2014/main" id="{5C7E6525-3E0F-5105-71AA-4C6F1DF52959}"/>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19" name="TextBox 118">
              <a:extLst>
                <a:ext uri="{FF2B5EF4-FFF2-40B4-BE49-F238E27FC236}">
                  <a16:creationId xmlns:a16="http://schemas.microsoft.com/office/drawing/2014/main" id="{246F8E52-5F5C-4B4F-2F9D-CB2DB0A76BDE}"/>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0" name="Rectangle 119">
              <a:extLst>
                <a:ext uri="{FF2B5EF4-FFF2-40B4-BE49-F238E27FC236}">
                  <a16:creationId xmlns:a16="http://schemas.microsoft.com/office/drawing/2014/main" id="{135BAA93-7F61-8F0E-F220-A680A79D6041}"/>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1" name="Straight Arrow Connector 120">
              <a:extLst>
                <a:ext uri="{FF2B5EF4-FFF2-40B4-BE49-F238E27FC236}">
                  <a16:creationId xmlns:a16="http://schemas.microsoft.com/office/drawing/2014/main" id="{AF0E1AE9-F68A-BC8E-BBD8-34EC1DCA88F8}"/>
                </a:ext>
              </a:extLst>
            </p:cNvPr>
            <p:cNvCxnSpPr>
              <a:cxnSpLocks/>
              <a:stCxn id="113" idx="2"/>
              <a:endCxn id="120"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2" name="Rectangle: Rounded Corners 121">
              <a:extLst>
                <a:ext uri="{FF2B5EF4-FFF2-40B4-BE49-F238E27FC236}">
                  <a16:creationId xmlns:a16="http://schemas.microsoft.com/office/drawing/2014/main" id="{1CE48ECF-F97A-B1E7-B26C-B76ABE015BFD}"/>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23" name="Rectangle: Rounded Corners 122">
              <a:extLst>
                <a:ext uri="{FF2B5EF4-FFF2-40B4-BE49-F238E27FC236}">
                  <a16:creationId xmlns:a16="http://schemas.microsoft.com/office/drawing/2014/main" id="{C050EF41-1D0F-B1F9-8607-976E01D2D839}"/>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24" name="Rectangle: Rounded Corners 123">
              <a:extLst>
                <a:ext uri="{FF2B5EF4-FFF2-40B4-BE49-F238E27FC236}">
                  <a16:creationId xmlns:a16="http://schemas.microsoft.com/office/drawing/2014/main" id="{D1325520-C536-6F7A-146C-3A3558AC5780}"/>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25" name="Rectangle: Rounded Corners 124">
              <a:extLst>
                <a:ext uri="{FF2B5EF4-FFF2-40B4-BE49-F238E27FC236}">
                  <a16:creationId xmlns:a16="http://schemas.microsoft.com/office/drawing/2014/main" id="{2BDB4374-8F7E-8FA0-A5CD-DE44B4CED096}"/>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26" name="コネクタ: カギ線 80">
              <a:extLst>
                <a:ext uri="{FF2B5EF4-FFF2-40B4-BE49-F238E27FC236}">
                  <a16:creationId xmlns:a16="http://schemas.microsoft.com/office/drawing/2014/main" id="{D09B1710-83AD-A0F0-0B78-470B5E31DD85}"/>
                </a:ext>
              </a:extLst>
            </p:cNvPr>
            <p:cNvCxnSpPr>
              <a:cxnSpLocks/>
              <a:stCxn id="95" idx="2"/>
              <a:endCxn id="115"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27" name="TextBox 126">
              <a:extLst>
                <a:ext uri="{FF2B5EF4-FFF2-40B4-BE49-F238E27FC236}">
                  <a16:creationId xmlns:a16="http://schemas.microsoft.com/office/drawing/2014/main" id="{DD848DEC-A279-9F8F-4D47-7170FF9ACC5D}"/>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92" name="Straight Arrow Connector 191">
              <a:extLst>
                <a:ext uri="{FF2B5EF4-FFF2-40B4-BE49-F238E27FC236}">
                  <a16:creationId xmlns:a16="http://schemas.microsoft.com/office/drawing/2014/main" id="{E0C9A036-0AA2-7FC4-3E98-535D8AA01E11}"/>
                </a:ext>
              </a:extLst>
            </p:cNvPr>
            <p:cNvCxnSpPr>
              <a:cxnSpLocks/>
              <a:stCxn id="115" idx="2"/>
              <a:endCxn id="118"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3" name="直線コネクタ 127">
              <a:extLst>
                <a:ext uri="{FF2B5EF4-FFF2-40B4-BE49-F238E27FC236}">
                  <a16:creationId xmlns:a16="http://schemas.microsoft.com/office/drawing/2014/main" id="{653CF5B1-1901-2397-9FEC-46E3DE398EE8}"/>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4" name="正方形/長方形 101">
              <a:extLst>
                <a:ext uri="{FF2B5EF4-FFF2-40B4-BE49-F238E27FC236}">
                  <a16:creationId xmlns:a16="http://schemas.microsoft.com/office/drawing/2014/main" id="{BC38BD33-3449-10C2-A8FE-47E7FDB52785}"/>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94CDD5FF-F3D2-4386-9D44-FBF5BC0F0724}"/>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78930911-C2E9-192A-51E6-5085AD4B4D50}"/>
              </a:ext>
            </a:extLst>
          </p:cNvPr>
          <p:cNvSpPr/>
          <p:nvPr/>
        </p:nvSpPr>
        <p:spPr>
          <a:xfrm>
            <a:off x="602501" y="6261192"/>
            <a:ext cx="12522200" cy="111909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D63259AE-F3EB-AF43-BE98-335C7DD1BD90}"/>
              </a:ext>
            </a:extLst>
          </p:cNvPr>
          <p:cNvSpPr/>
          <p:nvPr/>
        </p:nvSpPr>
        <p:spPr>
          <a:xfrm>
            <a:off x="602501" y="5453890"/>
            <a:ext cx="12241840" cy="766313"/>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05788A6-DAB9-818A-9D66-D90D3703EFF9}"/>
              </a:ext>
            </a:extLst>
          </p:cNvPr>
          <p:cNvSpPr/>
          <p:nvPr/>
        </p:nvSpPr>
        <p:spPr>
          <a:xfrm>
            <a:off x="579381" y="1629335"/>
            <a:ext cx="12264960" cy="3523147"/>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0395842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E4C07-3380-804A-5B63-B698B12C059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F74CBD3E-7AA4-8EBC-BB64-B80A324C7C92}"/>
              </a:ext>
            </a:extLst>
          </p:cNvPr>
          <p:cNvGraphicFramePr>
            <a:graphicFrameLocks noChangeAspect="1"/>
          </p:cNvGraphicFramePr>
          <p:nvPr>
            <p:custDataLst>
              <p:tags r:id="rId1"/>
            </p:custDataLst>
            <p:extLst>
              <p:ext uri="{D42A27DB-BD31-4B8C-83A1-F6EECF244321}">
                <p14:modId xmlns:p14="http://schemas.microsoft.com/office/powerpoint/2010/main" val="17843473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F74CBD3E-7AA4-8EBC-BB64-B80A324C7C92}"/>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676FD2F1-E9FF-72E0-DC4C-E52E05002B7F}"/>
              </a:ext>
            </a:extLst>
          </p:cNvPr>
          <p:cNvSpPr>
            <a:spLocks noGrp="1"/>
          </p:cNvSpPr>
          <p:nvPr>
            <p:ph type="title"/>
          </p:nvPr>
        </p:nvSpPr>
        <p:spPr/>
        <p:txBody>
          <a:bodyPr vert="horz"/>
          <a:lstStyle/>
          <a:p>
            <a:r>
              <a:rPr lang="en-US" altLang="ja-JP"/>
              <a:t>(1)</a:t>
            </a:r>
            <a:r>
              <a:rPr lang="ja-JP" altLang="en-US"/>
              <a:t> 申請者の実施体制</a:t>
            </a:r>
            <a:endParaRPr lang="en-US"/>
          </a:p>
        </p:txBody>
      </p:sp>
      <p:sp>
        <p:nvSpPr>
          <p:cNvPr id="4" name="Content Placeholder 3">
            <a:extLst>
              <a:ext uri="{FF2B5EF4-FFF2-40B4-BE49-F238E27FC236}">
                <a16:creationId xmlns:a16="http://schemas.microsoft.com/office/drawing/2014/main" id="{13D0E3D1-61CC-C963-53F9-2D514AF47106}"/>
              </a:ext>
            </a:extLst>
          </p:cNvPr>
          <p:cNvSpPr>
            <a:spLocks noGrp="1"/>
          </p:cNvSpPr>
          <p:nvPr>
            <p:ph sz="quarter" idx="13"/>
          </p:nvPr>
        </p:nvSpPr>
        <p:spPr>
          <a:xfrm>
            <a:off x="2743200" y="1110921"/>
            <a:ext cx="10493034" cy="1019661"/>
          </a:xfrm>
        </p:spPr>
        <p:txBody>
          <a:bodyPr/>
          <a:lstStyle/>
          <a:p>
            <a:r>
              <a:rPr lang="ja-JP" altLang="en-US"/>
              <a:t>各申請者の役割と各申請者内の実施体制、役割について記載すること。</a:t>
            </a:r>
          </a:p>
          <a:p>
            <a:r>
              <a:rPr lang="ja-JP" altLang="en-US"/>
              <a:t>また、機関名のみならず、事業部や課など、部門名も記載すること。</a:t>
            </a:r>
          </a:p>
        </p:txBody>
      </p:sp>
      <p:graphicFrame>
        <p:nvGraphicFramePr>
          <p:cNvPr id="8" name="Table 7">
            <a:extLst>
              <a:ext uri="{FF2B5EF4-FFF2-40B4-BE49-F238E27FC236}">
                <a16:creationId xmlns:a16="http://schemas.microsoft.com/office/drawing/2014/main" id="{7FAD130F-5E4B-82AB-BC62-1B9C969DEF8C}"/>
              </a:ext>
            </a:extLst>
          </p:cNvPr>
          <p:cNvGraphicFramePr>
            <a:graphicFrameLocks noGrp="1"/>
          </p:cNvGraphicFramePr>
          <p:nvPr>
            <p:extLst>
              <p:ext uri="{D42A27DB-BD31-4B8C-83A1-F6EECF244321}">
                <p14:modId xmlns:p14="http://schemas.microsoft.com/office/powerpoint/2010/main" val="3527191884"/>
              </p:ext>
            </p:extLst>
          </p:nvPr>
        </p:nvGraphicFramePr>
        <p:xfrm>
          <a:off x="203201" y="2945348"/>
          <a:ext cx="13032713" cy="1667390"/>
        </p:xfrm>
        <a:graphic>
          <a:graphicData uri="http://schemas.openxmlformats.org/drawingml/2006/table">
            <a:tbl>
              <a:tblPr firstRow="1" firstCol="1" bandRow="1">
                <a:tableStyleId>{5C22544A-7EE6-4342-B048-85BDC9FD1C3A}</a:tableStyleId>
              </a:tblPr>
              <a:tblGrid>
                <a:gridCol w="3851945">
                  <a:extLst>
                    <a:ext uri="{9D8B030D-6E8A-4147-A177-3AD203B41FA5}">
                      <a16:colId xmlns:a16="http://schemas.microsoft.com/office/drawing/2014/main" val="2030430788"/>
                    </a:ext>
                  </a:extLst>
                </a:gridCol>
                <a:gridCol w="2914476">
                  <a:extLst>
                    <a:ext uri="{9D8B030D-6E8A-4147-A177-3AD203B41FA5}">
                      <a16:colId xmlns:a16="http://schemas.microsoft.com/office/drawing/2014/main" val="508481359"/>
                    </a:ext>
                  </a:extLst>
                </a:gridCol>
                <a:gridCol w="6266292">
                  <a:extLst>
                    <a:ext uri="{9D8B030D-6E8A-4147-A177-3AD203B41FA5}">
                      <a16:colId xmlns:a16="http://schemas.microsoft.com/office/drawing/2014/main" val="2352381340"/>
                    </a:ext>
                  </a:extLst>
                </a:gridCol>
              </a:tblGrid>
              <a:tr h="368452">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申請者内の実施体制</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sz="1600" b="0" kern="100">
                          <a:solidFill>
                            <a:srgbClr val="E71C57"/>
                          </a:solidFill>
                          <a:effectLst/>
                          <a:latin typeface="+mn-ea"/>
                          <a:ea typeface="+mn-ea"/>
                          <a:cs typeface="Times New Roman" panose="02020603050405020304" pitchFamily="18" charset="0"/>
                        </a:rPr>
                        <a:t>○○市</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課</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全体管理・コンソーシアム運営</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環境課の３名にて担当（</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r>
                        <a:rPr lang="en-US" sz="1600" kern="100">
                          <a:solidFill>
                            <a:srgbClr val="E71C57"/>
                          </a:solidFill>
                          <a:effectLst/>
                          <a:latin typeface="+mn-ea"/>
                          <a:ea typeface="+mn-ea"/>
                          <a:cs typeface="Times New Roman" panose="02020603050405020304" pitchFamily="18" charset="0"/>
                        </a:rPr>
                        <a:t>xx</a:t>
                      </a:r>
                      <a:r>
                        <a:rPr lang="ja-JP" sz="1600" kern="100">
                          <a:solidFill>
                            <a:srgbClr val="E71C57"/>
                          </a:solidFill>
                          <a:effectLst/>
                          <a:latin typeface="+mn-ea"/>
                          <a:ea typeface="+mn-ea"/>
                          <a:cs typeface="Times New Roman" panose="02020603050405020304" pitchFamily="18" charset="0"/>
                        </a:rPr>
                        <a:t>）。</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sz="1600" b="0" kern="100">
                          <a:solidFill>
                            <a:srgbClr val="E71C57"/>
                          </a:solidFill>
                          <a:effectLst/>
                          <a:latin typeface="+mn-ea"/>
                          <a:ea typeface="+mn-ea"/>
                          <a:cs typeface="Times New Roman" panose="02020603050405020304" pitchFamily="18" charset="0"/>
                        </a:rPr>
                        <a:t>△△銀行</a:t>
                      </a:r>
                      <a:r>
                        <a:rPr lang="en-US" sz="1600" b="0" kern="100">
                          <a:solidFill>
                            <a:srgbClr val="E71C57"/>
                          </a:solidFill>
                          <a:effectLst/>
                          <a:latin typeface="+mn-ea"/>
                          <a:ea typeface="+mn-ea"/>
                          <a:cs typeface="Times New Roman" panose="02020603050405020304" pitchFamily="18" charset="0"/>
                        </a:rPr>
                        <a:t>XX</a:t>
                      </a:r>
                      <a:r>
                        <a:rPr lang="ja-JP" sz="1600" b="0" kern="100">
                          <a:solidFill>
                            <a:srgbClr val="E71C57"/>
                          </a:solidFill>
                          <a:effectLst/>
                          <a:latin typeface="+mn-ea"/>
                          <a:ea typeface="+mn-ea"/>
                          <a:cs typeface="Times New Roman" panose="02020603050405020304" pitchFamily="18" charset="0"/>
                        </a:rPr>
                        <a:t>事業部</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支援実行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sz="1600" kern="100">
                          <a:solidFill>
                            <a:srgbClr val="E71C57"/>
                          </a:solidFill>
                          <a:effectLst/>
                          <a:latin typeface="+mn-ea"/>
                          <a:ea typeface="+mn-ea"/>
                          <a:cs typeface="Times New Roman" panose="02020603050405020304" pitchFamily="18" charset="0"/>
                        </a:rPr>
                        <a:t>各支店に脱炭素経営推進担当を</a:t>
                      </a:r>
                      <a:r>
                        <a:rPr lang="en-US" sz="1600" kern="100">
                          <a:solidFill>
                            <a:srgbClr val="E71C57"/>
                          </a:solidFill>
                          <a:effectLst/>
                          <a:latin typeface="+mn-ea"/>
                          <a:ea typeface="+mn-ea"/>
                          <a:cs typeface="Times New Roman" panose="02020603050405020304" pitchFamily="18" charset="0"/>
                        </a:rPr>
                        <a:t>1</a:t>
                      </a:r>
                      <a:r>
                        <a:rPr lang="ja-JP" sz="1600" kern="100">
                          <a:solidFill>
                            <a:srgbClr val="E71C57"/>
                          </a:solidFill>
                          <a:effectLst/>
                          <a:latin typeface="+mn-ea"/>
                          <a:ea typeface="+mn-ea"/>
                          <a:cs typeface="Times New Roman" panose="02020603050405020304" pitchFamily="18" charset="0"/>
                        </a:rPr>
                        <a:t>名配置。隔週で打合せを実施。</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
        <p:nvSpPr>
          <p:cNvPr id="9" name="Rectangle 1">
            <a:extLst>
              <a:ext uri="{FF2B5EF4-FFF2-40B4-BE49-F238E27FC236}">
                <a16:creationId xmlns:a16="http://schemas.microsoft.com/office/drawing/2014/main" id="{9BD84BB0-D265-68A7-DDF9-F93A58A98B7D}"/>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6" name="TextBox 5">
            <a:extLst>
              <a:ext uri="{FF2B5EF4-FFF2-40B4-BE49-F238E27FC236}">
                <a16:creationId xmlns:a16="http://schemas.microsoft.com/office/drawing/2014/main" id="{E3EF24F2-86B6-D2F4-2808-86FE449F38C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7" name="Group 6">
            <a:extLst>
              <a:ext uri="{FF2B5EF4-FFF2-40B4-BE49-F238E27FC236}">
                <a16:creationId xmlns:a16="http://schemas.microsoft.com/office/drawing/2014/main" id="{40452475-727D-D3E8-B303-46A1209D6504}"/>
              </a:ext>
            </a:extLst>
          </p:cNvPr>
          <p:cNvGrpSpPr/>
          <p:nvPr/>
        </p:nvGrpSpPr>
        <p:grpSpPr>
          <a:xfrm>
            <a:off x="500207" y="1153286"/>
            <a:ext cx="1851313" cy="916480"/>
            <a:chOff x="-2207615" y="1260514"/>
            <a:chExt cx="1851313" cy="916480"/>
          </a:xfrm>
        </p:grpSpPr>
        <p:cxnSp>
          <p:nvCxnSpPr>
            <p:cNvPr id="10" name="直線コネクタ 127">
              <a:extLst>
                <a:ext uri="{FF2B5EF4-FFF2-40B4-BE49-F238E27FC236}">
                  <a16:creationId xmlns:a16="http://schemas.microsoft.com/office/drawing/2014/main" id="{84E8774F-2A04-8697-6FBD-38EAE2DE08E5}"/>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127">
              <a:extLst>
                <a:ext uri="{FF2B5EF4-FFF2-40B4-BE49-F238E27FC236}">
                  <a16:creationId xmlns:a16="http://schemas.microsoft.com/office/drawing/2014/main" id="{03F059D2-D9F0-E9EB-6121-AAB3879697CA}"/>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3" name="直線コネクタ 78">
              <a:extLst>
                <a:ext uri="{FF2B5EF4-FFF2-40B4-BE49-F238E27FC236}">
                  <a16:creationId xmlns:a16="http://schemas.microsoft.com/office/drawing/2014/main" id="{BFEE5455-F085-8C2F-2631-330FEEADCE70}"/>
                </a:ext>
              </a:extLst>
            </p:cNvPr>
            <p:cNvCxnSpPr>
              <a:cxnSpLocks/>
              <a:stCxn id="37" idx="2"/>
              <a:endCxn id="38"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4" name="正方形/長方形 101">
              <a:extLst>
                <a:ext uri="{FF2B5EF4-FFF2-40B4-BE49-F238E27FC236}">
                  <a16:creationId xmlns:a16="http://schemas.microsoft.com/office/drawing/2014/main" id="{E49A8109-F860-4554-8E50-767E1B4E7480}"/>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5" name="正方形/長方形 101">
              <a:extLst>
                <a:ext uri="{FF2B5EF4-FFF2-40B4-BE49-F238E27FC236}">
                  <a16:creationId xmlns:a16="http://schemas.microsoft.com/office/drawing/2014/main" id="{9B93C568-DF3E-5DB4-D6E4-28247334A009}"/>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6" name="Straight Arrow Connector 15">
              <a:extLst>
                <a:ext uri="{FF2B5EF4-FFF2-40B4-BE49-F238E27FC236}">
                  <a16:creationId xmlns:a16="http://schemas.microsoft.com/office/drawing/2014/main" id="{EEF002CB-A562-6037-BAA1-BE439C41F6D1}"/>
                </a:ext>
              </a:extLst>
            </p:cNvPr>
            <p:cNvCxnSpPr>
              <a:cxnSpLocks/>
              <a:stCxn id="22" idx="3"/>
              <a:endCxn id="37"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23">
              <a:extLst>
                <a:ext uri="{FF2B5EF4-FFF2-40B4-BE49-F238E27FC236}">
                  <a16:creationId xmlns:a16="http://schemas.microsoft.com/office/drawing/2014/main" id="{3FF0DBA9-F785-6B1C-7898-E05CA8B6DA9C}"/>
                </a:ext>
              </a:extLst>
            </p:cNvPr>
            <p:cNvCxnSpPr>
              <a:cxnSpLocks/>
              <a:stCxn id="28" idx="3"/>
              <a:endCxn id="39"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23">
              <a:extLst>
                <a:ext uri="{FF2B5EF4-FFF2-40B4-BE49-F238E27FC236}">
                  <a16:creationId xmlns:a16="http://schemas.microsoft.com/office/drawing/2014/main" id="{CD9649FF-4FCD-26B1-52FE-84CB64152BC2}"/>
                </a:ext>
              </a:extLst>
            </p:cNvPr>
            <p:cNvCxnSpPr>
              <a:cxnSpLocks/>
              <a:stCxn id="30" idx="3"/>
              <a:endCxn id="36"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31">
              <a:extLst>
                <a:ext uri="{FF2B5EF4-FFF2-40B4-BE49-F238E27FC236}">
                  <a16:creationId xmlns:a16="http://schemas.microsoft.com/office/drawing/2014/main" id="{87B39C98-0211-E773-8941-0DB17D3E9EF8}"/>
                </a:ext>
              </a:extLst>
            </p:cNvPr>
            <p:cNvCxnSpPr>
              <a:cxnSpLocks/>
              <a:stCxn id="26" idx="3"/>
              <a:endCxn id="38"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70359787-5E32-3986-64E2-2612EA43D63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1" name="Rectangle: Rounded Corners 20">
              <a:extLst>
                <a:ext uri="{FF2B5EF4-FFF2-40B4-BE49-F238E27FC236}">
                  <a16:creationId xmlns:a16="http://schemas.microsoft.com/office/drawing/2014/main" id="{C5C0F664-2FC0-9650-7A26-074D98777AC1}"/>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2" name="Rectangle: Rounded Corners 21">
              <a:extLst>
                <a:ext uri="{FF2B5EF4-FFF2-40B4-BE49-F238E27FC236}">
                  <a16:creationId xmlns:a16="http://schemas.microsoft.com/office/drawing/2014/main" id="{1D318B1B-0111-9FB4-C27F-95C14B9606E3}"/>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3" name="正方形/長方形 101">
              <a:extLst>
                <a:ext uri="{FF2B5EF4-FFF2-40B4-BE49-F238E27FC236}">
                  <a16:creationId xmlns:a16="http://schemas.microsoft.com/office/drawing/2014/main" id="{CA820681-3B89-28D6-EA08-FFC06C9D9A08}"/>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4" name="Rectangle: Rounded Corners 23">
              <a:extLst>
                <a:ext uri="{FF2B5EF4-FFF2-40B4-BE49-F238E27FC236}">
                  <a16:creationId xmlns:a16="http://schemas.microsoft.com/office/drawing/2014/main" id="{577C3E92-2C87-F185-2A84-EBDCC9D452E5}"/>
                </a:ext>
              </a:extLst>
            </p:cNvPr>
            <p:cNvSpPr/>
            <p:nvPr/>
          </p:nvSpPr>
          <p:spPr>
            <a:xfrm>
              <a:off x="-1920265"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EE105ACC-617E-5284-1E81-1C2E22343A42}"/>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6" name="Rectangle: Rounded Corners 25">
              <a:extLst>
                <a:ext uri="{FF2B5EF4-FFF2-40B4-BE49-F238E27FC236}">
                  <a16:creationId xmlns:a16="http://schemas.microsoft.com/office/drawing/2014/main" id="{CBEED29E-F9D1-D29D-65DD-8CB29002BAFA}"/>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7" name="Straight Arrow Connector 26">
              <a:extLst>
                <a:ext uri="{FF2B5EF4-FFF2-40B4-BE49-F238E27FC236}">
                  <a16:creationId xmlns:a16="http://schemas.microsoft.com/office/drawing/2014/main" id="{147324F3-915B-0E31-E3D7-35081BCF9095}"/>
                </a:ext>
              </a:extLst>
            </p:cNvPr>
            <p:cNvCxnSpPr>
              <a:cxnSpLocks/>
              <a:stCxn id="22" idx="2"/>
              <a:endCxn id="28"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8" name="Rectangle: Rounded Corners 27">
              <a:extLst>
                <a:ext uri="{FF2B5EF4-FFF2-40B4-BE49-F238E27FC236}">
                  <a16:creationId xmlns:a16="http://schemas.microsoft.com/office/drawing/2014/main" id="{44E20818-8380-32B5-E179-06A991593AD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9" name="TextBox 28">
              <a:extLst>
                <a:ext uri="{FF2B5EF4-FFF2-40B4-BE49-F238E27FC236}">
                  <a16:creationId xmlns:a16="http://schemas.microsoft.com/office/drawing/2014/main" id="{74DB04C9-1A31-73D8-8F90-AC126914A219}"/>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3DEB8EF7-B35C-1703-214A-9F4A07BEC2F4}"/>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70CD40B7-A2B2-8758-FD7A-794066CAEC2C}"/>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206B887B-1AF8-BEC1-2E39-DD275F7D965D}"/>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3" name="TextBox 32">
              <a:extLst>
                <a:ext uri="{FF2B5EF4-FFF2-40B4-BE49-F238E27FC236}">
                  <a16:creationId xmlns:a16="http://schemas.microsoft.com/office/drawing/2014/main" id="{F53E8121-78FB-2571-7D8E-5D28581F9D95}"/>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4" name="Rectangle 33">
              <a:extLst>
                <a:ext uri="{FF2B5EF4-FFF2-40B4-BE49-F238E27FC236}">
                  <a16:creationId xmlns:a16="http://schemas.microsoft.com/office/drawing/2014/main" id="{8B220A99-A5E5-EB0B-A2D9-1CAD5572EE5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5" name="Straight Arrow Connector 34">
              <a:extLst>
                <a:ext uri="{FF2B5EF4-FFF2-40B4-BE49-F238E27FC236}">
                  <a16:creationId xmlns:a16="http://schemas.microsoft.com/office/drawing/2014/main" id="{17CFC68B-931D-4715-F380-FFC2E1D7E5FD}"/>
                </a:ext>
              </a:extLst>
            </p:cNvPr>
            <p:cNvCxnSpPr>
              <a:cxnSpLocks/>
              <a:stCxn id="30" idx="2"/>
              <a:endCxn id="34"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Rounded Corners 35">
              <a:extLst>
                <a:ext uri="{FF2B5EF4-FFF2-40B4-BE49-F238E27FC236}">
                  <a16:creationId xmlns:a16="http://schemas.microsoft.com/office/drawing/2014/main" id="{1DD993E7-47FB-84D8-8EDD-5510F8DC8077}"/>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10F7EE6A-416C-2317-1480-B36799453DCE}"/>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4187735A-9BBF-173B-F09C-675AC3BE5FF9}"/>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9" name="Rectangle: Rounded Corners 38">
              <a:extLst>
                <a:ext uri="{FF2B5EF4-FFF2-40B4-BE49-F238E27FC236}">
                  <a16:creationId xmlns:a16="http://schemas.microsoft.com/office/drawing/2014/main" id="{A47DA25E-8F9B-3A11-6C09-2C5A7B727337}"/>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0" name="コネクタ: カギ線 80">
              <a:extLst>
                <a:ext uri="{FF2B5EF4-FFF2-40B4-BE49-F238E27FC236}">
                  <a16:creationId xmlns:a16="http://schemas.microsoft.com/office/drawing/2014/main" id="{17F1062A-775F-4460-A5C1-EF84384E595F}"/>
                </a:ext>
              </a:extLst>
            </p:cNvPr>
            <p:cNvCxnSpPr>
              <a:cxnSpLocks/>
              <a:stCxn id="20" idx="2"/>
              <a:endCxn id="31"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C6B3479-A47C-FA0E-B662-94F77DD0759A}"/>
                </a:ext>
              </a:extLst>
            </p:cNvPr>
            <p:cNvCxnSpPr>
              <a:cxnSpLocks/>
              <a:stCxn id="31" idx="2"/>
              <a:endCxn id="32"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2" name="直線コネクタ 127">
              <a:extLst>
                <a:ext uri="{FF2B5EF4-FFF2-40B4-BE49-F238E27FC236}">
                  <a16:creationId xmlns:a16="http://schemas.microsoft.com/office/drawing/2014/main" id="{86B59AB9-480F-8A39-3B67-73E4AEAD2CA6}"/>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3" name="正方形/長方形 101">
              <a:extLst>
                <a:ext uri="{FF2B5EF4-FFF2-40B4-BE49-F238E27FC236}">
                  <a16:creationId xmlns:a16="http://schemas.microsoft.com/office/drawing/2014/main" id="{3D1858A2-7410-94E1-859D-9056C84ED047}"/>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4" name="Straight Arrow Connector 43">
              <a:extLst>
                <a:ext uri="{FF2B5EF4-FFF2-40B4-BE49-F238E27FC236}">
                  <a16:creationId xmlns:a16="http://schemas.microsoft.com/office/drawing/2014/main" id="{68A5AFEE-D6C6-1B9B-3B6D-5663AD852965}"/>
                </a:ext>
              </a:extLst>
            </p:cNvPr>
            <p:cNvCxnSpPr>
              <a:cxnSpLocks/>
              <a:stCxn id="28" idx="2"/>
              <a:endCxn id="30"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9411932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189B6-16EC-C027-4CF6-2EC26A75764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339DD0F3-FBA3-719A-3B01-A7DF6D89BF5C}"/>
              </a:ext>
            </a:extLst>
          </p:cNvPr>
          <p:cNvGraphicFramePr>
            <a:graphicFrameLocks noChangeAspect="1"/>
          </p:cNvGraphicFramePr>
          <p:nvPr>
            <p:custDataLst>
              <p:tags r:id="rId1"/>
            </p:custDataLst>
            <p:extLst>
              <p:ext uri="{D42A27DB-BD31-4B8C-83A1-F6EECF244321}">
                <p14:modId xmlns:p14="http://schemas.microsoft.com/office/powerpoint/2010/main" val="22896614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339DD0F3-FBA3-719A-3B01-A7DF6D89BF5C}"/>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0FF2AD87-6764-B216-82D4-716BE1DCE17B}"/>
              </a:ext>
            </a:extLst>
          </p:cNvPr>
          <p:cNvSpPr>
            <a:spLocks noGrp="1"/>
          </p:cNvSpPr>
          <p:nvPr>
            <p:ph type="title"/>
          </p:nvPr>
        </p:nvSpPr>
        <p:spPr/>
        <p:txBody>
          <a:bodyPr vert="horz"/>
          <a:lstStyle/>
          <a:p>
            <a:r>
              <a:rPr lang="ja-JP" altLang="en-US"/>
              <a:t>（２）想定している連携者</a:t>
            </a:r>
            <a:endParaRPr lang="en-US"/>
          </a:p>
        </p:txBody>
      </p:sp>
      <p:sp>
        <p:nvSpPr>
          <p:cNvPr id="4" name="Content Placeholder 3">
            <a:extLst>
              <a:ext uri="{FF2B5EF4-FFF2-40B4-BE49-F238E27FC236}">
                <a16:creationId xmlns:a16="http://schemas.microsoft.com/office/drawing/2014/main" id="{49C4C688-8B2D-A1F6-8178-D65B44D6613B}"/>
              </a:ext>
            </a:extLst>
          </p:cNvPr>
          <p:cNvSpPr>
            <a:spLocks noGrp="1"/>
          </p:cNvSpPr>
          <p:nvPr>
            <p:ph sz="quarter" idx="13"/>
          </p:nvPr>
        </p:nvSpPr>
        <p:spPr>
          <a:xfrm>
            <a:off x="3009900" y="1110921"/>
            <a:ext cx="10226334" cy="1712159"/>
          </a:xfrm>
        </p:spPr>
        <p:txBody>
          <a:bodyPr/>
          <a:lstStyle/>
          <a:p>
            <a:r>
              <a:rPr lang="ja-JP" altLang="en-US"/>
              <a:t>想定している連携者の役割、申請時点での参画打診状況について記載すること。</a:t>
            </a:r>
          </a:p>
          <a:p>
            <a:r>
              <a:rPr lang="ja-JP" altLang="en-US"/>
              <a:t>また、想定する役割に関しては、「２</a:t>
            </a:r>
            <a:r>
              <a:rPr lang="en-US" altLang="ja-JP"/>
              <a:t>(</a:t>
            </a:r>
            <a:r>
              <a:rPr lang="ja-JP" altLang="en-US"/>
              <a:t>３</a:t>
            </a:r>
            <a:r>
              <a:rPr lang="en-US" altLang="ja-JP"/>
              <a:t>)</a:t>
            </a:r>
            <a:r>
              <a:rPr lang="ja-JP" altLang="en-US"/>
              <a:t>今年度の取組」で記載した取組に対してどのような役割を担うかを明記すること。</a:t>
            </a:r>
            <a:endParaRPr lang="en-US" altLang="ja-JP"/>
          </a:p>
          <a:p>
            <a:r>
              <a:rPr lang="ja-JP" altLang="en-US"/>
              <a:t>企業の場合は、参画想定の企業数を明記すること。</a:t>
            </a:r>
          </a:p>
        </p:txBody>
      </p:sp>
      <p:graphicFrame>
        <p:nvGraphicFramePr>
          <p:cNvPr id="8" name="Table 7">
            <a:extLst>
              <a:ext uri="{FF2B5EF4-FFF2-40B4-BE49-F238E27FC236}">
                <a16:creationId xmlns:a16="http://schemas.microsoft.com/office/drawing/2014/main" id="{7FD8418A-579D-28E2-22FE-29A1C6AD38E3}"/>
              </a:ext>
            </a:extLst>
          </p:cNvPr>
          <p:cNvGraphicFramePr>
            <a:graphicFrameLocks noGrp="1"/>
          </p:cNvGraphicFramePr>
          <p:nvPr>
            <p:extLst>
              <p:ext uri="{D42A27DB-BD31-4B8C-83A1-F6EECF244321}">
                <p14:modId xmlns:p14="http://schemas.microsoft.com/office/powerpoint/2010/main" val="382574285"/>
              </p:ext>
            </p:extLst>
          </p:nvPr>
        </p:nvGraphicFramePr>
        <p:xfrm>
          <a:off x="203201" y="2945348"/>
          <a:ext cx="13032712" cy="2665174"/>
        </p:xfrm>
        <a:graphic>
          <a:graphicData uri="http://schemas.openxmlformats.org/drawingml/2006/table">
            <a:tbl>
              <a:tblPr firstRow="1" firstCol="1" bandRow="1">
                <a:tableStyleId>{5C22544A-7EE6-4342-B048-85BDC9FD1C3A}</a:tableStyleId>
              </a:tblPr>
              <a:tblGrid>
                <a:gridCol w="3147971">
                  <a:extLst>
                    <a:ext uri="{9D8B030D-6E8A-4147-A177-3AD203B41FA5}">
                      <a16:colId xmlns:a16="http://schemas.microsoft.com/office/drawing/2014/main" val="2030430788"/>
                    </a:ext>
                  </a:extLst>
                </a:gridCol>
                <a:gridCol w="2381832">
                  <a:extLst>
                    <a:ext uri="{9D8B030D-6E8A-4147-A177-3AD203B41FA5}">
                      <a16:colId xmlns:a16="http://schemas.microsoft.com/office/drawing/2014/main" val="70140600"/>
                    </a:ext>
                  </a:extLst>
                </a:gridCol>
                <a:gridCol w="4464881">
                  <a:extLst>
                    <a:ext uri="{9D8B030D-6E8A-4147-A177-3AD203B41FA5}">
                      <a16:colId xmlns:a16="http://schemas.microsoft.com/office/drawing/2014/main" val="508481359"/>
                    </a:ext>
                  </a:extLst>
                </a:gridCol>
                <a:gridCol w="3038028">
                  <a:extLst>
                    <a:ext uri="{9D8B030D-6E8A-4147-A177-3AD203B41FA5}">
                      <a16:colId xmlns:a16="http://schemas.microsoft.com/office/drawing/2014/main" val="2352381340"/>
                    </a:ext>
                  </a:extLst>
                </a:gridCol>
              </a:tblGrid>
              <a:tr h="634716">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分類（地方公共団体／支援機関／専門機関／企業／その他）</a:t>
                      </a:r>
                      <a:endParaRPr lang="en-US" altLang="ja-JP"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名称</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想定する役割</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参画打診状況</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地方公共団体</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市</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課</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zh-CN" altLang="en-US" sz="1600" kern="100">
                          <a:solidFill>
                            <a:srgbClr val="E71C57"/>
                          </a:solidFill>
                          <a:effectLst/>
                          <a:latin typeface="+mn-ea"/>
                          <a:ea typeface="+mn-ea"/>
                          <a:cs typeface="Times New Roman" panose="02020603050405020304" pitchFamily="18" charset="0"/>
                        </a:rPr>
                        <a:t>参画合意済</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支援機関</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銀行</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未打診</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r h="649469">
                <a:tc>
                  <a:txBody>
                    <a:bodyPr/>
                    <a:lstStyle/>
                    <a:p>
                      <a:pPr algn="just">
                        <a:buNone/>
                      </a:pPr>
                      <a:r>
                        <a:rPr lang="ja-JP" altLang="en-US" sz="1600" b="0" kern="100">
                          <a:solidFill>
                            <a:srgbClr val="E71C57"/>
                          </a:solidFill>
                          <a:effectLst/>
                          <a:latin typeface="+mn-ea"/>
                          <a:ea typeface="+mn-ea"/>
                          <a:cs typeface="Times New Roman" panose="02020603050405020304" pitchFamily="18" charset="0"/>
                        </a:rPr>
                        <a:t>企業</a:t>
                      </a:r>
                      <a:endParaRPr lang="en-US" sz="1600" b="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a:buNone/>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株式会社等の地域の</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業者</a:t>
                      </a:r>
                      <a:br>
                        <a:rPr lang="en-US" altLang="ja-JP" sz="1600" kern="100">
                          <a:solidFill>
                            <a:srgbClr val="E71C57"/>
                          </a:solidFill>
                          <a:effectLst/>
                          <a:latin typeface="+mn-ea"/>
                          <a:ea typeface="+mn-ea"/>
                          <a:cs typeface="Times New Roman" panose="02020603050405020304" pitchFamily="18" charset="0"/>
                        </a:rPr>
                      </a:br>
                      <a:r>
                        <a:rPr lang="ja-JP" altLang="en-US" sz="1600" kern="100">
                          <a:solidFill>
                            <a:srgbClr val="E71C57"/>
                          </a:solidFill>
                          <a:effectLst/>
                          <a:latin typeface="+mn-ea"/>
                          <a:ea typeface="+mn-ea"/>
                          <a:cs typeface="Times New Roman" panose="02020603050405020304" pitchFamily="18" charset="0"/>
                        </a:rPr>
                        <a:t>（数として約〇社を想定）</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just" defTabSz="1007943" rtl="0" eaLnBrk="1" fontAlgn="auto" latinLnBrk="0" hangingPunct="1">
                        <a:lnSpc>
                          <a:spcPct val="100000"/>
                        </a:lnSpc>
                        <a:spcBef>
                          <a:spcPts val="0"/>
                        </a:spcBef>
                        <a:spcAft>
                          <a:spcPts val="0"/>
                        </a:spcAft>
                        <a:buClrTx/>
                        <a:buSzTx/>
                        <a:buFontTx/>
                        <a:buNone/>
                        <a:tabLst/>
                        <a:defRPr/>
                      </a:pP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の取組において</a:t>
                      </a:r>
                      <a:r>
                        <a:rPr lang="en-US" altLang="ja-JP" sz="1600" kern="100">
                          <a:solidFill>
                            <a:srgbClr val="E71C57"/>
                          </a:solidFill>
                          <a:effectLst/>
                          <a:latin typeface="+mn-ea"/>
                          <a:ea typeface="+mn-ea"/>
                          <a:cs typeface="Times New Roman" panose="02020603050405020304" pitchFamily="18" charset="0"/>
                        </a:rPr>
                        <a:t>XX</a:t>
                      </a:r>
                      <a:r>
                        <a:rPr lang="ja-JP" altLang="en-US" sz="1600" kern="100">
                          <a:solidFill>
                            <a:srgbClr val="E71C57"/>
                          </a:solidFill>
                          <a:effectLst/>
                          <a:latin typeface="+mn-ea"/>
                          <a:ea typeface="+mn-ea"/>
                          <a:cs typeface="Times New Roman" panose="02020603050405020304" pitchFamily="18" charset="0"/>
                        </a:rPr>
                        <a:t>のような役割を担う想定</a:t>
                      </a:r>
                      <a:endParaRPr lang="en-US" sz="1600" kern="100">
                        <a:solidFill>
                          <a:srgbClr val="E71C57"/>
                        </a:solidFill>
                        <a:effectLst/>
                        <a:latin typeface="+mn-ea"/>
                        <a:ea typeface="+mn-ea"/>
                        <a:cs typeface="Times New Roman" panose="02020603050405020304" pitchFamily="18" charset="0"/>
                      </a:endParaRPr>
                    </a:p>
                    <a:p>
                      <a:pPr algn="just">
                        <a:buNone/>
                      </a:pP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buNone/>
                      </a:pPr>
                      <a:r>
                        <a:rPr lang="ja-JP" altLang="en-US" sz="1600" kern="100">
                          <a:solidFill>
                            <a:srgbClr val="E71C57"/>
                          </a:solidFill>
                          <a:effectLst/>
                          <a:latin typeface="+mn-ea"/>
                          <a:ea typeface="+mn-ea"/>
                          <a:cs typeface="Times New Roman" panose="02020603050405020304" pitchFamily="18" charset="0"/>
                        </a:rPr>
                        <a:t>〇社については参画合意済みであるが、〇社については参画打診中</a:t>
                      </a:r>
                      <a:endParaRPr lang="en-US" sz="1600" kern="100">
                        <a:solidFill>
                          <a:srgbClr val="E71C57"/>
                        </a:solidFill>
                        <a:effectLst/>
                        <a:latin typeface="+mn-ea"/>
                        <a:ea typeface="+mn-ea"/>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4257076"/>
                  </a:ext>
                </a:extLst>
              </a:tr>
            </a:tbl>
          </a:graphicData>
        </a:graphic>
      </p:graphicFrame>
      <p:sp>
        <p:nvSpPr>
          <p:cNvPr id="2" name="TextBox 1">
            <a:extLst>
              <a:ext uri="{FF2B5EF4-FFF2-40B4-BE49-F238E27FC236}">
                <a16:creationId xmlns:a16="http://schemas.microsoft.com/office/drawing/2014/main" id="{3D40D5E5-011F-2928-D489-F199F4AB5EAF}"/>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6" name="Group 5">
            <a:extLst>
              <a:ext uri="{FF2B5EF4-FFF2-40B4-BE49-F238E27FC236}">
                <a16:creationId xmlns:a16="http://schemas.microsoft.com/office/drawing/2014/main" id="{75F2E67D-AD9F-43B3-1972-1983404C0B81}"/>
              </a:ext>
            </a:extLst>
          </p:cNvPr>
          <p:cNvGrpSpPr/>
          <p:nvPr/>
        </p:nvGrpSpPr>
        <p:grpSpPr>
          <a:xfrm>
            <a:off x="500207" y="1153286"/>
            <a:ext cx="1851313" cy="916480"/>
            <a:chOff x="-2207615" y="1260514"/>
            <a:chExt cx="1851313" cy="916480"/>
          </a:xfrm>
        </p:grpSpPr>
        <p:cxnSp>
          <p:nvCxnSpPr>
            <p:cNvPr id="7" name="直線コネクタ 127">
              <a:extLst>
                <a:ext uri="{FF2B5EF4-FFF2-40B4-BE49-F238E27FC236}">
                  <a16:creationId xmlns:a16="http://schemas.microsoft.com/office/drawing/2014/main" id="{5CE04542-AA81-8302-D631-107C51A966DF}"/>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0" name="直線コネクタ 127">
              <a:extLst>
                <a:ext uri="{FF2B5EF4-FFF2-40B4-BE49-F238E27FC236}">
                  <a16:creationId xmlns:a16="http://schemas.microsoft.com/office/drawing/2014/main" id="{136AE569-894C-9BA5-7217-C6BED5058040}"/>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1" name="直線コネクタ 78">
              <a:extLst>
                <a:ext uri="{FF2B5EF4-FFF2-40B4-BE49-F238E27FC236}">
                  <a16:creationId xmlns:a16="http://schemas.microsoft.com/office/drawing/2014/main" id="{50ADB538-C37B-21C3-3BED-90FD75C2BF2D}"/>
                </a:ext>
              </a:extLst>
            </p:cNvPr>
            <p:cNvCxnSpPr>
              <a:cxnSpLocks/>
              <a:stCxn id="35" idx="2"/>
              <a:endCxn id="36"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2" name="正方形/長方形 101">
              <a:extLst>
                <a:ext uri="{FF2B5EF4-FFF2-40B4-BE49-F238E27FC236}">
                  <a16:creationId xmlns:a16="http://schemas.microsoft.com/office/drawing/2014/main" id="{6801E586-9BFB-9807-CD3D-49E048153863}"/>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3" name="正方形/長方形 101">
              <a:extLst>
                <a:ext uri="{FF2B5EF4-FFF2-40B4-BE49-F238E27FC236}">
                  <a16:creationId xmlns:a16="http://schemas.microsoft.com/office/drawing/2014/main" id="{11834ED0-56FC-F388-6ED0-9860F9948E8B}"/>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4" name="Straight Arrow Connector 13">
              <a:extLst>
                <a:ext uri="{FF2B5EF4-FFF2-40B4-BE49-F238E27FC236}">
                  <a16:creationId xmlns:a16="http://schemas.microsoft.com/office/drawing/2014/main" id="{158138F7-4D8C-2034-FAEB-536BA9D9FA1F}"/>
                </a:ext>
              </a:extLst>
            </p:cNvPr>
            <p:cNvCxnSpPr>
              <a:cxnSpLocks/>
              <a:stCxn id="20" idx="3"/>
              <a:endCxn id="35"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23">
              <a:extLst>
                <a:ext uri="{FF2B5EF4-FFF2-40B4-BE49-F238E27FC236}">
                  <a16:creationId xmlns:a16="http://schemas.microsoft.com/office/drawing/2014/main" id="{27149664-EF13-0B76-1C76-CD896B633025}"/>
                </a:ext>
              </a:extLst>
            </p:cNvPr>
            <p:cNvCxnSpPr>
              <a:cxnSpLocks/>
              <a:stCxn id="26" idx="3"/>
              <a:endCxn id="37"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23">
              <a:extLst>
                <a:ext uri="{FF2B5EF4-FFF2-40B4-BE49-F238E27FC236}">
                  <a16:creationId xmlns:a16="http://schemas.microsoft.com/office/drawing/2014/main" id="{986163D9-837F-D8BC-EE8E-2402F7917F70}"/>
                </a:ext>
              </a:extLst>
            </p:cNvPr>
            <p:cNvCxnSpPr>
              <a:cxnSpLocks/>
              <a:stCxn id="28" idx="3"/>
              <a:endCxn id="34"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31">
              <a:extLst>
                <a:ext uri="{FF2B5EF4-FFF2-40B4-BE49-F238E27FC236}">
                  <a16:creationId xmlns:a16="http://schemas.microsoft.com/office/drawing/2014/main" id="{FAAB3012-6010-9468-7A29-727278729AEA}"/>
                </a:ext>
              </a:extLst>
            </p:cNvPr>
            <p:cNvCxnSpPr>
              <a:cxnSpLocks/>
              <a:stCxn id="24" idx="3"/>
              <a:endCxn id="36"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5283640E-438F-A979-8D5E-97E9FF59E69B}"/>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19" name="Rectangle: Rounded Corners 18">
              <a:extLst>
                <a:ext uri="{FF2B5EF4-FFF2-40B4-BE49-F238E27FC236}">
                  <a16:creationId xmlns:a16="http://schemas.microsoft.com/office/drawing/2014/main" id="{CC0F1CFD-35F8-9F39-3D7D-EF6BA3D54456}"/>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0" name="Rectangle: Rounded Corners 19">
              <a:extLst>
                <a:ext uri="{FF2B5EF4-FFF2-40B4-BE49-F238E27FC236}">
                  <a16:creationId xmlns:a16="http://schemas.microsoft.com/office/drawing/2014/main" id="{B51EBE89-4FB8-C818-A1BD-1E9BD84F7FE5}"/>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1" name="正方形/長方形 101">
              <a:extLst>
                <a:ext uri="{FF2B5EF4-FFF2-40B4-BE49-F238E27FC236}">
                  <a16:creationId xmlns:a16="http://schemas.microsoft.com/office/drawing/2014/main" id="{ECB6F41F-1E77-AD95-C604-BBA893D10A59}"/>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2" name="Rectangle: Rounded Corners 21">
              <a:extLst>
                <a:ext uri="{FF2B5EF4-FFF2-40B4-BE49-F238E27FC236}">
                  <a16:creationId xmlns:a16="http://schemas.microsoft.com/office/drawing/2014/main" id="{A597F13D-70C1-BA0F-CBEB-35305625216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3" name="Rectangle: Rounded Corners 22">
              <a:extLst>
                <a:ext uri="{FF2B5EF4-FFF2-40B4-BE49-F238E27FC236}">
                  <a16:creationId xmlns:a16="http://schemas.microsoft.com/office/drawing/2014/main" id="{7AF578BC-D383-2E1D-5FD6-E36E975A0DD9}"/>
                </a:ext>
              </a:extLst>
            </p:cNvPr>
            <p:cNvSpPr/>
            <p:nvPr/>
          </p:nvSpPr>
          <p:spPr>
            <a:xfrm>
              <a:off x="-1624617"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4" name="Rectangle: Rounded Corners 23">
              <a:extLst>
                <a:ext uri="{FF2B5EF4-FFF2-40B4-BE49-F238E27FC236}">
                  <a16:creationId xmlns:a16="http://schemas.microsoft.com/office/drawing/2014/main" id="{17FD4A51-BFA6-627C-EABE-73DCB2DCFAF7}"/>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25" name="Straight Arrow Connector 24">
              <a:extLst>
                <a:ext uri="{FF2B5EF4-FFF2-40B4-BE49-F238E27FC236}">
                  <a16:creationId xmlns:a16="http://schemas.microsoft.com/office/drawing/2014/main" id="{71FBA6AB-589C-F97B-B89B-1375923B7C6A}"/>
                </a:ext>
              </a:extLst>
            </p:cNvPr>
            <p:cNvCxnSpPr>
              <a:cxnSpLocks/>
              <a:stCxn id="20" idx="2"/>
              <a:endCxn id="26"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Rounded Corners 25">
              <a:extLst>
                <a:ext uri="{FF2B5EF4-FFF2-40B4-BE49-F238E27FC236}">
                  <a16:creationId xmlns:a16="http://schemas.microsoft.com/office/drawing/2014/main" id="{8DA4202E-7007-E35F-6732-5B3DFA7249E1}"/>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27" name="TextBox 26">
              <a:extLst>
                <a:ext uri="{FF2B5EF4-FFF2-40B4-BE49-F238E27FC236}">
                  <a16:creationId xmlns:a16="http://schemas.microsoft.com/office/drawing/2014/main" id="{3E62C47F-9F89-95DB-DCBF-69AC02EF417D}"/>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D670D496-58C6-B1AB-B937-C69178B76EF7}"/>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83FB7ED0-5E72-9064-1E15-1AF0DB086242}"/>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0" name="Rectangle: Rounded Corners 29">
              <a:extLst>
                <a:ext uri="{FF2B5EF4-FFF2-40B4-BE49-F238E27FC236}">
                  <a16:creationId xmlns:a16="http://schemas.microsoft.com/office/drawing/2014/main" id="{BAF3EA23-9097-AB09-9121-0A259E28C9D7}"/>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1" name="TextBox 30">
              <a:extLst>
                <a:ext uri="{FF2B5EF4-FFF2-40B4-BE49-F238E27FC236}">
                  <a16:creationId xmlns:a16="http://schemas.microsoft.com/office/drawing/2014/main" id="{E1778779-5708-6E1F-51F7-6C86BC648F6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2" name="Rectangle 31">
              <a:extLst>
                <a:ext uri="{FF2B5EF4-FFF2-40B4-BE49-F238E27FC236}">
                  <a16:creationId xmlns:a16="http://schemas.microsoft.com/office/drawing/2014/main" id="{8F33141B-1FCF-CF0B-51FE-9BAF76069106}"/>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14EA453C-D78E-057E-27A3-D75DB2DA1D53}"/>
                </a:ext>
              </a:extLst>
            </p:cNvPr>
            <p:cNvCxnSpPr>
              <a:cxnSpLocks/>
              <a:stCxn id="28" idx="2"/>
              <a:endCxn id="32"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478F35B6-8DC5-5680-D33D-0377F3BE6D4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E496BF91-9F4D-EAE3-ADB3-7545DC88A895}"/>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7B85B2E8-64C0-B0BE-E6CD-3B2B167BCDE7}"/>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0DA41CA1-4440-9C5B-1821-47CC493A319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38" name="コネクタ: カギ線 80">
              <a:extLst>
                <a:ext uri="{FF2B5EF4-FFF2-40B4-BE49-F238E27FC236}">
                  <a16:creationId xmlns:a16="http://schemas.microsoft.com/office/drawing/2014/main" id="{616ABAEF-1C87-3B22-B6B2-B88F3BE19677}"/>
                </a:ext>
              </a:extLst>
            </p:cNvPr>
            <p:cNvCxnSpPr>
              <a:cxnSpLocks/>
              <a:stCxn id="18" idx="2"/>
              <a:endCxn id="29"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39" name="Straight Arrow Connector 38">
              <a:extLst>
                <a:ext uri="{FF2B5EF4-FFF2-40B4-BE49-F238E27FC236}">
                  <a16:creationId xmlns:a16="http://schemas.microsoft.com/office/drawing/2014/main" id="{FAD14644-B623-06BA-C202-555A19F73C0E}"/>
                </a:ext>
              </a:extLst>
            </p:cNvPr>
            <p:cNvCxnSpPr>
              <a:cxnSpLocks/>
              <a:stCxn id="29" idx="2"/>
              <a:endCxn id="30"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0" name="直線コネクタ 127">
              <a:extLst>
                <a:ext uri="{FF2B5EF4-FFF2-40B4-BE49-F238E27FC236}">
                  <a16:creationId xmlns:a16="http://schemas.microsoft.com/office/drawing/2014/main" id="{AFD5471C-001A-3020-B0C3-2691D3983981}"/>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1" name="正方形/長方形 101">
              <a:extLst>
                <a:ext uri="{FF2B5EF4-FFF2-40B4-BE49-F238E27FC236}">
                  <a16:creationId xmlns:a16="http://schemas.microsoft.com/office/drawing/2014/main" id="{434B7C2F-5AC6-FC68-C1B2-4A8B76E17656}"/>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2" name="Straight Arrow Connector 41">
              <a:extLst>
                <a:ext uri="{FF2B5EF4-FFF2-40B4-BE49-F238E27FC236}">
                  <a16:creationId xmlns:a16="http://schemas.microsoft.com/office/drawing/2014/main" id="{C1F326E8-37AD-A452-2E04-42A95E979A5E}"/>
                </a:ext>
              </a:extLst>
            </p:cNvPr>
            <p:cNvCxnSpPr>
              <a:cxnSpLocks/>
              <a:stCxn id="26" idx="2"/>
              <a:endCxn id="28"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170995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FD8088-0853-8728-5E09-C91CDC5C94E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9EE0F1B-5953-951F-10EB-6C5F4995AA18}"/>
              </a:ext>
            </a:extLst>
          </p:cNvPr>
          <p:cNvGraphicFramePr>
            <a:graphicFrameLocks noChangeAspect="1"/>
          </p:cNvGraphicFramePr>
          <p:nvPr>
            <p:custDataLst>
              <p:tags r:id="rId1"/>
            </p:custDataLst>
            <p:extLst>
              <p:ext uri="{D42A27DB-BD31-4B8C-83A1-F6EECF244321}">
                <p14:modId xmlns:p14="http://schemas.microsoft.com/office/powerpoint/2010/main" val="35987118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A9EE0F1B-5953-951F-10EB-6C5F4995AA1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B87F33D-FF2E-D28A-E134-808E58D51082}"/>
              </a:ext>
            </a:extLst>
          </p:cNvPr>
          <p:cNvSpPr>
            <a:spLocks noGrp="1"/>
          </p:cNvSpPr>
          <p:nvPr>
            <p:ph type="title"/>
          </p:nvPr>
        </p:nvSpPr>
        <p:spPr/>
        <p:txBody>
          <a:bodyPr vert="horz"/>
          <a:lstStyle/>
          <a:p>
            <a:r>
              <a:rPr lang="ja-JP" altLang="en-US"/>
              <a:t>（３）実施体制の図示</a:t>
            </a:r>
            <a:endParaRPr lang="en-US"/>
          </a:p>
        </p:txBody>
      </p:sp>
      <p:sp>
        <p:nvSpPr>
          <p:cNvPr id="4" name="Content Placeholder 3">
            <a:extLst>
              <a:ext uri="{FF2B5EF4-FFF2-40B4-BE49-F238E27FC236}">
                <a16:creationId xmlns:a16="http://schemas.microsoft.com/office/drawing/2014/main" id="{103D7CB7-DAE8-B1A7-0F5A-C1E7F2C20FB5}"/>
              </a:ext>
            </a:extLst>
          </p:cNvPr>
          <p:cNvSpPr>
            <a:spLocks noGrp="1"/>
          </p:cNvSpPr>
          <p:nvPr>
            <p:ph sz="quarter" idx="13"/>
          </p:nvPr>
        </p:nvSpPr>
        <p:spPr>
          <a:xfrm>
            <a:off x="2581008" y="1009322"/>
            <a:ext cx="10655226" cy="2283036"/>
          </a:xfrm>
        </p:spPr>
        <p:txBody>
          <a:bodyPr/>
          <a:lstStyle/>
          <a:p>
            <a:r>
              <a:rPr lang="ja-JP" altLang="en-US"/>
              <a:t>各申請者及び想定している連携支援者の役割と関係性を踏まえて、現時点で想定している地域ぐるみでの支援体制を図示すること。また、実施体制の構築・連携において具体的に詰まっている点を記載すること。また、体制図にはテーマ別に以下を織り込むこと。</a:t>
            </a:r>
            <a:endParaRPr lang="en-US" altLang="ja-JP"/>
          </a:p>
          <a:p>
            <a:pPr lvl="1"/>
            <a:r>
              <a:rPr lang="ja-JP" altLang="en-US"/>
              <a:t>地場産品マーケティング／サステナツーリズム／共同輸配送共通：参加する企業母数が多い</a:t>
            </a:r>
            <a:r>
              <a:rPr lang="en-US" altLang="ja-JP"/>
              <a:t>AND/OR</a:t>
            </a:r>
            <a:r>
              <a:rPr lang="ja-JP" altLang="en-US"/>
              <a:t>参加する企業を多く巻き込める体制であることの記載</a:t>
            </a:r>
            <a:endParaRPr lang="en-US" altLang="ja-JP"/>
          </a:p>
          <a:p>
            <a:pPr lvl="1"/>
            <a:r>
              <a:rPr lang="ja-JP" altLang="en-US"/>
              <a:t>取引先大企業とのエンゲージメント協業：</a:t>
            </a:r>
            <a:r>
              <a:rPr lang="en-US" altLang="ja-JP"/>
              <a:t>3</a:t>
            </a:r>
            <a:r>
              <a:rPr lang="ja-JP" altLang="en-US"/>
              <a:t>者</a:t>
            </a:r>
            <a:r>
              <a:rPr lang="en-US" altLang="ja-JP"/>
              <a:t>(</a:t>
            </a:r>
            <a:r>
              <a:rPr lang="ja-JP" altLang="en-US"/>
              <a:t>アンカー企業・自治体・地域金融機関</a:t>
            </a:r>
            <a:r>
              <a:rPr lang="en-US" altLang="ja-JP"/>
              <a:t>)</a:t>
            </a:r>
            <a:r>
              <a:rPr lang="ja-JP" altLang="en-US"/>
              <a:t>の</a:t>
            </a:r>
            <a:br>
              <a:rPr lang="en-US" altLang="ja-JP"/>
            </a:br>
            <a:r>
              <a:rPr lang="ja-JP" altLang="en-US"/>
              <a:t>連携体制の有無とその内容の記載</a:t>
            </a:r>
          </a:p>
        </p:txBody>
      </p:sp>
      <p:sp>
        <p:nvSpPr>
          <p:cNvPr id="2" name="TextBox 1">
            <a:extLst>
              <a:ext uri="{FF2B5EF4-FFF2-40B4-BE49-F238E27FC236}">
                <a16:creationId xmlns:a16="http://schemas.microsoft.com/office/drawing/2014/main" id="{4564E4CE-4776-D4EB-5B6D-D3A26E044967}"/>
              </a:ext>
            </a:extLst>
          </p:cNvPr>
          <p:cNvSpPr txBox="1"/>
          <p:nvPr/>
        </p:nvSpPr>
        <p:spPr>
          <a:xfrm>
            <a:off x="284517" y="3894501"/>
            <a:ext cx="7538773" cy="3015579"/>
          </a:xfrm>
          <a:prstGeom prst="rect">
            <a:avLst/>
          </a:prstGeom>
          <a:noFill/>
          <a:ln>
            <a:solidFill>
              <a:schemeClr val="bg2"/>
            </a:solidFill>
          </a:ln>
        </p:spPr>
        <p:txBody>
          <a:bodyPr wrap="square" rtlCol="0">
            <a:noAutofit/>
          </a:bodyPr>
          <a:lstStyle/>
          <a:p>
            <a:r>
              <a:rPr lang="ja-JP" altLang="en-US" sz="1600">
                <a:solidFill>
                  <a:srgbClr val="E71C57"/>
                </a:solidFill>
              </a:rPr>
              <a:t>オブジェクトを使用し、支援体制図と参加企業を自由に図示すること</a:t>
            </a:r>
            <a:br>
              <a:rPr lang="en-US" altLang="ja-JP" sz="1600">
                <a:solidFill>
                  <a:srgbClr val="E71C57"/>
                </a:solidFill>
              </a:rPr>
            </a:br>
            <a:r>
              <a:rPr lang="ja-JP" altLang="en-US" sz="1600">
                <a:solidFill>
                  <a:srgbClr val="E71C57"/>
                </a:solidFill>
              </a:rPr>
              <a:t>（例）</a:t>
            </a:r>
          </a:p>
        </p:txBody>
      </p:sp>
      <p:sp>
        <p:nvSpPr>
          <p:cNvPr id="6" name="TextBox 5">
            <a:extLst>
              <a:ext uri="{FF2B5EF4-FFF2-40B4-BE49-F238E27FC236}">
                <a16:creationId xmlns:a16="http://schemas.microsoft.com/office/drawing/2014/main" id="{64B8EF1E-E168-ED8E-7D0E-B2BA872E0DA5}"/>
              </a:ext>
            </a:extLst>
          </p:cNvPr>
          <p:cNvSpPr txBox="1"/>
          <p:nvPr/>
        </p:nvSpPr>
        <p:spPr>
          <a:xfrm>
            <a:off x="203200" y="3224616"/>
            <a:ext cx="8279354" cy="369332"/>
          </a:xfrm>
          <a:prstGeom prst="rect">
            <a:avLst/>
          </a:prstGeom>
          <a:noFill/>
        </p:spPr>
        <p:txBody>
          <a:bodyPr wrap="square" rtlCol="0">
            <a:spAutoFit/>
          </a:bodyPr>
          <a:lstStyle/>
          <a:p>
            <a:r>
              <a:rPr lang="ja-JP" altLang="en-US">
                <a:solidFill>
                  <a:schemeClr val="tx2"/>
                </a:solidFill>
              </a:rPr>
              <a:t>実施体制図</a:t>
            </a:r>
          </a:p>
        </p:txBody>
      </p:sp>
      <p:sp>
        <p:nvSpPr>
          <p:cNvPr id="7" name="TextBox 6">
            <a:extLst>
              <a:ext uri="{FF2B5EF4-FFF2-40B4-BE49-F238E27FC236}">
                <a16:creationId xmlns:a16="http://schemas.microsoft.com/office/drawing/2014/main" id="{C277CC2A-768D-850B-D29F-56088B750536}"/>
              </a:ext>
            </a:extLst>
          </p:cNvPr>
          <p:cNvSpPr txBox="1"/>
          <p:nvPr/>
        </p:nvSpPr>
        <p:spPr>
          <a:xfrm>
            <a:off x="8353333" y="3894501"/>
            <a:ext cx="4481318" cy="3015580"/>
          </a:xfrm>
          <a:prstGeom prst="rect">
            <a:avLst/>
          </a:prstGeom>
          <a:noFill/>
          <a:ln>
            <a:solidFill>
              <a:schemeClr val="bg2"/>
            </a:solidFill>
          </a:ln>
        </p:spPr>
        <p:txBody>
          <a:bodyPr wrap="square" rtlCol="0">
            <a:noAutofit/>
          </a:bodyPr>
          <a:lstStyle/>
          <a:p>
            <a:r>
              <a:rPr lang="ja-JP" altLang="en-US" sz="1600">
                <a:solidFill>
                  <a:srgbClr val="E71C57"/>
                </a:solidFill>
              </a:rPr>
              <a:t>（例）</a:t>
            </a:r>
          </a:p>
          <a:p>
            <a:pPr marL="285750" indent="-285750">
              <a:buFont typeface="Arial" panose="020B0604020202020204" pitchFamily="34" charset="0"/>
              <a:buChar char="•"/>
            </a:pPr>
            <a:r>
              <a:rPr lang="ja-JP" altLang="en-US" sz="1600">
                <a:solidFill>
                  <a:srgbClr val="E71C57"/>
                </a:solidFill>
              </a:rPr>
              <a:t>食材の地産地消を通じたサステナビリティの訴求において</a:t>
            </a:r>
            <a:r>
              <a:rPr lang="en-US" altLang="ja-JP" sz="1600">
                <a:solidFill>
                  <a:srgbClr val="E71C57"/>
                </a:solidFill>
              </a:rPr>
              <a:t>D</a:t>
            </a:r>
            <a:r>
              <a:rPr lang="ja-JP" altLang="en-US" sz="1600">
                <a:solidFill>
                  <a:srgbClr val="E71C57"/>
                </a:solidFill>
              </a:rPr>
              <a:t>農業協同組合の関与は不可欠であるが、本業との優先順位の兼ね合いから実務担当者レベルでの参画合意が得られていない</a:t>
            </a:r>
          </a:p>
          <a:p>
            <a:pPr marL="285750" indent="-285750">
              <a:buFont typeface="Arial" panose="020B0604020202020204" pitchFamily="34" charset="0"/>
              <a:buChar char="•"/>
            </a:pPr>
            <a:r>
              <a:rPr lang="en-US" altLang="ja-JP" sz="1600">
                <a:solidFill>
                  <a:srgbClr val="E71C57"/>
                </a:solidFill>
              </a:rPr>
              <a:t>C</a:t>
            </a:r>
            <a:r>
              <a:rPr lang="ja-JP" altLang="en-US" sz="1600">
                <a:solidFill>
                  <a:srgbClr val="E71C57"/>
                </a:solidFill>
              </a:rPr>
              <a:t>観光協会は観光振興を所管する</a:t>
            </a:r>
            <a:r>
              <a:rPr lang="en-US" altLang="ja-JP" sz="1600">
                <a:solidFill>
                  <a:srgbClr val="E71C57"/>
                </a:solidFill>
              </a:rPr>
              <a:t>A</a:t>
            </a:r>
            <a:r>
              <a:rPr lang="ja-JP" altLang="en-US" sz="1600">
                <a:solidFill>
                  <a:srgbClr val="E71C57"/>
                </a:solidFill>
              </a:rPr>
              <a:t>市の産業振興部局と連携しているが、脱炭素経営支援は</a:t>
            </a:r>
            <a:r>
              <a:rPr lang="en-US" altLang="ja-JP" sz="1600">
                <a:solidFill>
                  <a:srgbClr val="E71C57"/>
                </a:solidFill>
              </a:rPr>
              <a:t>A</a:t>
            </a:r>
            <a:r>
              <a:rPr lang="ja-JP" altLang="en-US" sz="1600">
                <a:solidFill>
                  <a:srgbClr val="E71C57"/>
                </a:solidFill>
              </a:rPr>
              <a:t>市の環境部局が所管しており、庁内での横断的な連携の枠組みが整っていない</a:t>
            </a:r>
          </a:p>
        </p:txBody>
      </p:sp>
      <p:sp>
        <p:nvSpPr>
          <p:cNvPr id="10" name="TextBox 9">
            <a:extLst>
              <a:ext uri="{FF2B5EF4-FFF2-40B4-BE49-F238E27FC236}">
                <a16:creationId xmlns:a16="http://schemas.microsoft.com/office/drawing/2014/main" id="{D3350BAA-8D9F-9AD5-6D8A-D0DBC62DC3B0}"/>
              </a:ext>
            </a:extLst>
          </p:cNvPr>
          <p:cNvSpPr txBox="1"/>
          <p:nvPr/>
        </p:nvSpPr>
        <p:spPr>
          <a:xfrm>
            <a:off x="8282544" y="3266513"/>
            <a:ext cx="4552105" cy="646331"/>
          </a:xfrm>
          <a:prstGeom prst="rect">
            <a:avLst/>
          </a:prstGeom>
          <a:noFill/>
        </p:spPr>
        <p:txBody>
          <a:bodyPr wrap="square" rtlCol="0">
            <a:spAutoFit/>
          </a:bodyPr>
          <a:lstStyle/>
          <a:p>
            <a:r>
              <a:rPr lang="ja-JP" altLang="en-US">
                <a:solidFill>
                  <a:schemeClr val="tx2"/>
                </a:solidFill>
              </a:rPr>
              <a:t>実施体制の構築・連携において具体的に詰まっている点</a:t>
            </a:r>
          </a:p>
        </p:txBody>
      </p:sp>
      <p:grpSp>
        <p:nvGrpSpPr>
          <p:cNvPr id="11" name="Group 10">
            <a:extLst>
              <a:ext uri="{FF2B5EF4-FFF2-40B4-BE49-F238E27FC236}">
                <a16:creationId xmlns:a16="http://schemas.microsoft.com/office/drawing/2014/main" id="{1937B273-5499-7E34-C11A-B2C42FE13552}"/>
              </a:ext>
            </a:extLst>
          </p:cNvPr>
          <p:cNvGrpSpPr/>
          <p:nvPr/>
        </p:nvGrpSpPr>
        <p:grpSpPr>
          <a:xfrm>
            <a:off x="7939719" y="3808317"/>
            <a:ext cx="306171" cy="3101763"/>
            <a:chOff x="5906259" y="2954004"/>
            <a:chExt cx="306171" cy="3101763"/>
          </a:xfrm>
        </p:grpSpPr>
        <p:cxnSp>
          <p:nvCxnSpPr>
            <p:cNvPr id="12" name="Straight Connector 11">
              <a:extLst>
                <a:ext uri="{FF2B5EF4-FFF2-40B4-BE49-F238E27FC236}">
                  <a16:creationId xmlns:a16="http://schemas.microsoft.com/office/drawing/2014/main" id="{51D59FD7-5F16-9B1B-E5E4-76FA74991182}"/>
                </a:ext>
              </a:extLst>
            </p:cNvPr>
            <p:cNvCxnSpPr>
              <a:cxnSpLocks/>
            </p:cNvCxnSpPr>
            <p:nvPr/>
          </p:nvCxnSpPr>
          <p:spPr>
            <a:xfrm>
              <a:off x="6059345" y="2954004"/>
              <a:ext cx="0" cy="3101763"/>
            </a:xfrm>
            <a:prstGeom prst="line">
              <a:avLst/>
            </a:prstGeom>
            <a:ln w="9525" cap="rnd">
              <a:solidFill>
                <a:srgbClr val="9A9A9A"/>
              </a:solidFill>
              <a:prstDash val="solid"/>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AAFCD381-4E1C-6120-98D7-87D1A499D998}"/>
                </a:ext>
              </a:extLst>
            </p:cNvPr>
            <p:cNvGrpSpPr/>
            <p:nvPr/>
          </p:nvGrpSpPr>
          <p:grpSpPr>
            <a:xfrm>
              <a:off x="5906259" y="4410524"/>
              <a:ext cx="306171" cy="306910"/>
              <a:chOff x="5900909" y="4276970"/>
              <a:chExt cx="306171" cy="306910"/>
            </a:xfrm>
          </p:grpSpPr>
          <p:sp>
            <p:nvSpPr>
              <p:cNvPr id="14" name="Freeform 94">
                <a:extLst>
                  <a:ext uri="{FF2B5EF4-FFF2-40B4-BE49-F238E27FC236}">
                    <a16:creationId xmlns:a16="http://schemas.microsoft.com/office/drawing/2014/main" id="{979001C9-6569-C7DC-17FC-4467AA5DF26B}"/>
                  </a:ext>
                </a:extLst>
              </p:cNvPr>
              <p:cNvSpPr>
                <a:spLocks/>
              </p:cNvSpPr>
              <p:nvPr/>
            </p:nvSpPr>
            <p:spPr bwMode="gray">
              <a:xfrm>
                <a:off x="5900909" y="4276970"/>
                <a:ext cx="306171" cy="306910"/>
              </a:xfrm>
              <a:custGeom>
                <a:avLst/>
                <a:gdLst>
                  <a:gd name="T0" fmla="*/ 0 w 1052"/>
                  <a:gd name="T1" fmla="*/ 526 h 1052"/>
                  <a:gd name="T2" fmla="*/ 0 w 1052"/>
                  <a:gd name="T3" fmla="*/ 526 h 1052"/>
                  <a:gd name="T4" fmla="*/ 526 w 1052"/>
                  <a:gd name="T5" fmla="*/ 0 h 1052"/>
                  <a:gd name="T6" fmla="*/ 1052 w 1052"/>
                  <a:gd name="T7" fmla="*/ 526 h 1052"/>
                  <a:gd name="T8" fmla="*/ 1052 w 1052"/>
                  <a:gd name="T9" fmla="*/ 526 h 1052"/>
                  <a:gd name="T10" fmla="*/ 526 w 1052"/>
                  <a:gd name="T11" fmla="*/ 1052 h 1052"/>
                  <a:gd name="T12" fmla="*/ 526 w 1052"/>
                  <a:gd name="T13" fmla="*/ 1052 h 1052"/>
                  <a:gd name="T14" fmla="*/ 0 w 1052"/>
                  <a:gd name="T15" fmla="*/ 526 h 105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52" h="1052">
                    <a:moveTo>
                      <a:pt x="0" y="526"/>
                    </a:moveTo>
                    <a:cubicBezTo>
                      <a:pt x="0" y="526"/>
                      <a:pt x="0" y="526"/>
                      <a:pt x="0" y="526"/>
                    </a:cubicBezTo>
                    <a:cubicBezTo>
                      <a:pt x="0" y="236"/>
                      <a:pt x="236" y="0"/>
                      <a:pt x="526" y="0"/>
                    </a:cubicBezTo>
                    <a:cubicBezTo>
                      <a:pt x="817" y="0"/>
                      <a:pt x="1052" y="236"/>
                      <a:pt x="1052" y="526"/>
                    </a:cubicBezTo>
                    <a:cubicBezTo>
                      <a:pt x="1052" y="526"/>
                      <a:pt x="1052" y="526"/>
                      <a:pt x="1052" y="526"/>
                    </a:cubicBezTo>
                    <a:cubicBezTo>
                      <a:pt x="1052" y="817"/>
                      <a:pt x="817" y="1052"/>
                      <a:pt x="526" y="1052"/>
                    </a:cubicBezTo>
                    <a:cubicBezTo>
                      <a:pt x="526" y="1052"/>
                      <a:pt x="526" y="1052"/>
                      <a:pt x="526" y="1052"/>
                    </a:cubicBezTo>
                    <a:cubicBezTo>
                      <a:pt x="236" y="1052"/>
                      <a:pt x="0" y="817"/>
                      <a:pt x="0" y="526"/>
                    </a:cubicBezTo>
                    <a:close/>
                  </a:path>
                </a:pathLst>
              </a:custGeom>
              <a:solidFill>
                <a:schemeClr val="tx2"/>
              </a:solidFill>
              <a:ln>
                <a:solidFill>
                  <a:schemeClr val="tx2"/>
                </a:solidFill>
              </a:ln>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sp>
            <p:nvSpPr>
              <p:cNvPr id="15" name="Freeform 95">
                <a:extLst>
                  <a:ext uri="{FF2B5EF4-FFF2-40B4-BE49-F238E27FC236}">
                    <a16:creationId xmlns:a16="http://schemas.microsoft.com/office/drawing/2014/main" id="{27D76B5E-9498-2E47-19AB-E36E0BA6F301}"/>
                  </a:ext>
                </a:extLst>
              </p:cNvPr>
              <p:cNvSpPr>
                <a:spLocks/>
              </p:cNvSpPr>
              <p:nvPr/>
            </p:nvSpPr>
            <p:spPr bwMode="gray">
              <a:xfrm>
                <a:off x="6017340" y="4319230"/>
                <a:ext cx="120251" cy="224731"/>
              </a:xfrm>
              <a:custGeom>
                <a:avLst/>
                <a:gdLst>
                  <a:gd name="T0" fmla="*/ 66 w 976"/>
                  <a:gd name="T1" fmla="*/ 1824 h 1824"/>
                  <a:gd name="T2" fmla="*/ 0 w 976"/>
                  <a:gd name="T3" fmla="*/ 1758 h 1824"/>
                  <a:gd name="T4" fmla="*/ 843 w 976"/>
                  <a:gd name="T5" fmla="*/ 912 h 1824"/>
                  <a:gd name="T6" fmla="*/ 0 w 976"/>
                  <a:gd name="T7" fmla="*/ 66 h 1824"/>
                  <a:gd name="T8" fmla="*/ 66 w 976"/>
                  <a:gd name="T9" fmla="*/ 0 h 1824"/>
                  <a:gd name="T10" fmla="*/ 976 w 976"/>
                  <a:gd name="T11" fmla="*/ 912 h 1824"/>
                  <a:gd name="T12" fmla="*/ 66 w 976"/>
                  <a:gd name="T13" fmla="*/ 1824 h 1824"/>
                </a:gdLst>
                <a:ahLst/>
                <a:cxnLst>
                  <a:cxn ang="0">
                    <a:pos x="T0" y="T1"/>
                  </a:cxn>
                  <a:cxn ang="0">
                    <a:pos x="T2" y="T3"/>
                  </a:cxn>
                  <a:cxn ang="0">
                    <a:pos x="T4" y="T5"/>
                  </a:cxn>
                  <a:cxn ang="0">
                    <a:pos x="T6" y="T7"/>
                  </a:cxn>
                  <a:cxn ang="0">
                    <a:pos x="T8" y="T9"/>
                  </a:cxn>
                  <a:cxn ang="0">
                    <a:pos x="T10" y="T11"/>
                  </a:cxn>
                  <a:cxn ang="0">
                    <a:pos x="T12" y="T13"/>
                  </a:cxn>
                </a:cxnLst>
                <a:rect l="0" t="0" r="r" b="b"/>
                <a:pathLst>
                  <a:path w="976" h="1824">
                    <a:moveTo>
                      <a:pt x="66" y="1824"/>
                    </a:moveTo>
                    <a:lnTo>
                      <a:pt x="0" y="1758"/>
                    </a:lnTo>
                    <a:lnTo>
                      <a:pt x="843" y="912"/>
                    </a:lnTo>
                    <a:lnTo>
                      <a:pt x="0" y="66"/>
                    </a:lnTo>
                    <a:lnTo>
                      <a:pt x="66" y="0"/>
                    </a:lnTo>
                    <a:lnTo>
                      <a:pt x="976" y="912"/>
                    </a:lnTo>
                    <a:lnTo>
                      <a:pt x="66" y="182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88641" tIns="44321" rIns="88641" bIns="44321" numCol="1" anchor="t" anchorCtr="0" compatLnSpc="1">
                <a:prstTxWarp prst="textNoShape">
                  <a:avLst/>
                </a:prstTxWarp>
              </a:bodyPr>
              <a:lstStyle/>
              <a:p>
                <a:endParaRPr lang="en-US" dirty="0">
                  <a:solidFill>
                    <a:srgbClr val="6E6F73"/>
                  </a:solidFill>
                </a:endParaRPr>
              </a:p>
            </p:txBody>
          </p:sp>
        </p:grpSp>
      </p:grpSp>
      <p:grpSp>
        <p:nvGrpSpPr>
          <p:cNvPr id="16" name="Group 15">
            <a:extLst>
              <a:ext uri="{FF2B5EF4-FFF2-40B4-BE49-F238E27FC236}">
                <a16:creationId xmlns:a16="http://schemas.microsoft.com/office/drawing/2014/main" id="{E15154C7-1369-FD93-B3C7-8F54E0083100}"/>
              </a:ext>
            </a:extLst>
          </p:cNvPr>
          <p:cNvGrpSpPr/>
          <p:nvPr/>
        </p:nvGrpSpPr>
        <p:grpSpPr>
          <a:xfrm>
            <a:off x="500207" y="1153286"/>
            <a:ext cx="1851313" cy="916480"/>
            <a:chOff x="-2207615" y="1260514"/>
            <a:chExt cx="1851313" cy="916480"/>
          </a:xfrm>
        </p:grpSpPr>
        <p:cxnSp>
          <p:nvCxnSpPr>
            <p:cNvPr id="17" name="直線コネクタ 127">
              <a:extLst>
                <a:ext uri="{FF2B5EF4-FFF2-40B4-BE49-F238E27FC236}">
                  <a16:creationId xmlns:a16="http://schemas.microsoft.com/office/drawing/2014/main" id="{61DF42B2-F317-F0F3-1B19-3F4046EC7E07}"/>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127">
              <a:extLst>
                <a:ext uri="{FF2B5EF4-FFF2-40B4-BE49-F238E27FC236}">
                  <a16:creationId xmlns:a16="http://schemas.microsoft.com/office/drawing/2014/main" id="{E6016E6D-4B58-8FD0-FF12-60682DBA250D}"/>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9" name="直線コネクタ 78">
              <a:extLst>
                <a:ext uri="{FF2B5EF4-FFF2-40B4-BE49-F238E27FC236}">
                  <a16:creationId xmlns:a16="http://schemas.microsoft.com/office/drawing/2014/main" id="{C0D08EED-2DBA-6E21-E2B8-350DF46FCA58}"/>
                </a:ext>
              </a:extLst>
            </p:cNvPr>
            <p:cNvCxnSpPr>
              <a:cxnSpLocks/>
              <a:stCxn id="43" idx="2"/>
              <a:endCxn id="4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0" name="正方形/長方形 101">
              <a:extLst>
                <a:ext uri="{FF2B5EF4-FFF2-40B4-BE49-F238E27FC236}">
                  <a16:creationId xmlns:a16="http://schemas.microsoft.com/office/drawing/2014/main" id="{A5928006-80C7-BD60-5691-E66B5B7664E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1" name="正方形/長方形 101">
              <a:extLst>
                <a:ext uri="{FF2B5EF4-FFF2-40B4-BE49-F238E27FC236}">
                  <a16:creationId xmlns:a16="http://schemas.microsoft.com/office/drawing/2014/main" id="{D2292A88-3913-3D6C-75AD-54185EA3D3A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2" name="Straight Arrow Connector 21">
              <a:extLst>
                <a:ext uri="{FF2B5EF4-FFF2-40B4-BE49-F238E27FC236}">
                  <a16:creationId xmlns:a16="http://schemas.microsoft.com/office/drawing/2014/main" id="{A84DE7C4-7B3C-48D7-437B-515C618DF320}"/>
                </a:ext>
              </a:extLst>
            </p:cNvPr>
            <p:cNvCxnSpPr>
              <a:cxnSpLocks/>
              <a:stCxn id="28" idx="3"/>
              <a:endCxn id="4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3">
              <a:extLst>
                <a:ext uri="{FF2B5EF4-FFF2-40B4-BE49-F238E27FC236}">
                  <a16:creationId xmlns:a16="http://schemas.microsoft.com/office/drawing/2014/main" id="{BA7482A3-6140-6793-BF45-417C6F284B6A}"/>
                </a:ext>
              </a:extLst>
            </p:cNvPr>
            <p:cNvCxnSpPr>
              <a:cxnSpLocks/>
              <a:stCxn id="34" idx="3"/>
              <a:endCxn id="4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0744355-3814-D32A-C1FC-089F4414127E}"/>
                </a:ext>
              </a:extLst>
            </p:cNvPr>
            <p:cNvCxnSpPr>
              <a:cxnSpLocks/>
              <a:stCxn id="36" idx="3"/>
              <a:endCxn id="4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31">
              <a:extLst>
                <a:ext uri="{FF2B5EF4-FFF2-40B4-BE49-F238E27FC236}">
                  <a16:creationId xmlns:a16="http://schemas.microsoft.com/office/drawing/2014/main" id="{07ECA488-711D-F3EC-A406-A33BDC002F6D}"/>
                </a:ext>
              </a:extLst>
            </p:cNvPr>
            <p:cNvCxnSpPr>
              <a:cxnSpLocks/>
              <a:stCxn id="32" idx="3"/>
              <a:endCxn id="4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6" name="Rectangle 25">
              <a:extLst>
                <a:ext uri="{FF2B5EF4-FFF2-40B4-BE49-F238E27FC236}">
                  <a16:creationId xmlns:a16="http://schemas.microsoft.com/office/drawing/2014/main" id="{A1B4ED7B-E35C-CDC6-E2F3-F5D093074613}"/>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7" name="Rectangle: Rounded Corners 26">
              <a:extLst>
                <a:ext uri="{FF2B5EF4-FFF2-40B4-BE49-F238E27FC236}">
                  <a16:creationId xmlns:a16="http://schemas.microsoft.com/office/drawing/2014/main" id="{F2C82D03-6B3A-BC46-19C4-082873DE2433}"/>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AEEFB48C-9B7C-E7FA-2920-76A4DDBD625A}"/>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9" name="正方形/長方形 101">
              <a:extLst>
                <a:ext uri="{FF2B5EF4-FFF2-40B4-BE49-F238E27FC236}">
                  <a16:creationId xmlns:a16="http://schemas.microsoft.com/office/drawing/2014/main" id="{699168D8-A3E0-C51E-ADE2-17B52B57A1B5}"/>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0" name="Rectangle: Rounded Corners 29">
              <a:extLst>
                <a:ext uri="{FF2B5EF4-FFF2-40B4-BE49-F238E27FC236}">
                  <a16:creationId xmlns:a16="http://schemas.microsoft.com/office/drawing/2014/main" id="{0231F7FF-18F1-6487-DB6A-F24DF3B8483A}"/>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1" name="Rectangle: Rounded Corners 30">
              <a:extLst>
                <a:ext uri="{FF2B5EF4-FFF2-40B4-BE49-F238E27FC236}">
                  <a16:creationId xmlns:a16="http://schemas.microsoft.com/office/drawing/2014/main" id="{6DE96374-ABA4-DDB9-96F5-16680162DF93}"/>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2" name="Rectangle: Rounded Corners 31">
              <a:extLst>
                <a:ext uri="{FF2B5EF4-FFF2-40B4-BE49-F238E27FC236}">
                  <a16:creationId xmlns:a16="http://schemas.microsoft.com/office/drawing/2014/main" id="{7893AA80-D7B7-FA91-E9B4-D059DF15E377}"/>
                </a:ext>
              </a:extLst>
            </p:cNvPr>
            <p:cNvSpPr/>
            <p:nvPr/>
          </p:nvSpPr>
          <p:spPr>
            <a:xfrm>
              <a:off x="-1328970" y="1888119"/>
              <a:ext cx="268181" cy="77053"/>
            </a:xfrm>
            <a:prstGeom prst="roundRect">
              <a:avLst>
                <a:gd name="adj" fmla="val 12847"/>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3" name="Straight Arrow Connector 32">
              <a:extLst>
                <a:ext uri="{FF2B5EF4-FFF2-40B4-BE49-F238E27FC236}">
                  <a16:creationId xmlns:a16="http://schemas.microsoft.com/office/drawing/2014/main" id="{7B35A33D-715E-C315-A74C-CB470DDD009A}"/>
                </a:ext>
              </a:extLst>
            </p:cNvPr>
            <p:cNvCxnSpPr>
              <a:cxnSpLocks/>
              <a:stCxn id="28" idx="2"/>
              <a:endCxn id="3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32FBE321-96EB-52BB-AD5A-F8E24E543752}"/>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5" name="TextBox 34">
              <a:extLst>
                <a:ext uri="{FF2B5EF4-FFF2-40B4-BE49-F238E27FC236}">
                  <a16:creationId xmlns:a16="http://schemas.microsoft.com/office/drawing/2014/main" id="{80E83C8E-53FA-73A9-7A7E-6CA8C78B08A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4F10EB02-4EFD-F3AC-E520-6A6E09ECDB48}"/>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88EEB1BC-1669-F75E-B34A-74971AF51BEE}"/>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96C99522-FE06-3190-4D5D-1ED296DD8DDE}"/>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BF31AC7-A83B-B014-212C-E8D898687461}"/>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0" name="Rectangle 39">
              <a:extLst>
                <a:ext uri="{FF2B5EF4-FFF2-40B4-BE49-F238E27FC236}">
                  <a16:creationId xmlns:a16="http://schemas.microsoft.com/office/drawing/2014/main" id="{B15D4C8C-1072-5BC5-4F97-D71A096683B2}"/>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1" name="Straight Arrow Connector 40">
              <a:extLst>
                <a:ext uri="{FF2B5EF4-FFF2-40B4-BE49-F238E27FC236}">
                  <a16:creationId xmlns:a16="http://schemas.microsoft.com/office/drawing/2014/main" id="{AFAE83D0-2827-7C60-1FF9-29DB61ED301E}"/>
                </a:ext>
              </a:extLst>
            </p:cNvPr>
            <p:cNvCxnSpPr>
              <a:cxnSpLocks/>
              <a:stCxn id="36" idx="2"/>
              <a:endCxn id="4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2" name="Rectangle: Rounded Corners 41">
              <a:extLst>
                <a:ext uri="{FF2B5EF4-FFF2-40B4-BE49-F238E27FC236}">
                  <a16:creationId xmlns:a16="http://schemas.microsoft.com/office/drawing/2014/main" id="{290515CF-A9E8-1A43-F434-FB927DC86B09}"/>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B363B4B4-A946-B157-E8EB-665D0C10329F}"/>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4" name="Rectangle: Rounded Corners 43">
              <a:extLst>
                <a:ext uri="{FF2B5EF4-FFF2-40B4-BE49-F238E27FC236}">
                  <a16:creationId xmlns:a16="http://schemas.microsoft.com/office/drawing/2014/main" id="{B89B5E75-2BEB-46E7-73CD-3544D9811CDF}"/>
                </a:ext>
              </a:extLst>
            </p:cNvPr>
            <p:cNvSpPr/>
            <p:nvPr/>
          </p:nvSpPr>
          <p:spPr>
            <a:xfrm>
              <a:off x="-935175" y="1888119"/>
              <a:ext cx="542216" cy="77053"/>
            </a:xfrm>
            <a:prstGeom prst="roundRect">
              <a:avLst>
                <a:gd name="adj" fmla="val 12847"/>
              </a:avLst>
            </a:prstGeom>
            <a:solidFill>
              <a:schemeClr val="bg2">
                <a:lumMod val="50000"/>
                <a:lumOff val="50000"/>
              </a:schemeClr>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5" name="Rectangle: Rounded Corners 44">
              <a:extLst>
                <a:ext uri="{FF2B5EF4-FFF2-40B4-BE49-F238E27FC236}">
                  <a16:creationId xmlns:a16="http://schemas.microsoft.com/office/drawing/2014/main" id="{79407C27-FE51-849D-48C1-B0DED7CF6303}"/>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6" name="コネクタ: カギ線 80">
              <a:extLst>
                <a:ext uri="{FF2B5EF4-FFF2-40B4-BE49-F238E27FC236}">
                  <a16:creationId xmlns:a16="http://schemas.microsoft.com/office/drawing/2014/main" id="{C83FBD9E-5D7C-8591-C59A-CC3E7CB1852E}"/>
                </a:ext>
              </a:extLst>
            </p:cNvPr>
            <p:cNvCxnSpPr>
              <a:cxnSpLocks/>
              <a:stCxn id="26" idx="2"/>
              <a:endCxn id="3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a:extLst>
                <a:ext uri="{FF2B5EF4-FFF2-40B4-BE49-F238E27FC236}">
                  <a16:creationId xmlns:a16="http://schemas.microsoft.com/office/drawing/2014/main" id="{54CE6E05-36A5-50E0-5E75-D8750BB09280}"/>
                </a:ext>
              </a:extLst>
            </p:cNvPr>
            <p:cNvCxnSpPr>
              <a:cxnSpLocks/>
              <a:stCxn id="37" idx="2"/>
              <a:endCxn id="3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8" name="直線コネクタ 127">
              <a:extLst>
                <a:ext uri="{FF2B5EF4-FFF2-40B4-BE49-F238E27FC236}">
                  <a16:creationId xmlns:a16="http://schemas.microsoft.com/office/drawing/2014/main" id="{368B6103-7201-703D-4CDB-C9FAB3D9CF38}"/>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9" name="正方形/長方形 101">
              <a:extLst>
                <a:ext uri="{FF2B5EF4-FFF2-40B4-BE49-F238E27FC236}">
                  <a16:creationId xmlns:a16="http://schemas.microsoft.com/office/drawing/2014/main" id="{2A265397-F0E2-5068-1B4E-EEEC87C89E6C}"/>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0" name="Straight Arrow Connector 49">
              <a:extLst>
                <a:ext uri="{FF2B5EF4-FFF2-40B4-BE49-F238E27FC236}">
                  <a16:creationId xmlns:a16="http://schemas.microsoft.com/office/drawing/2014/main" id="{DC56B0BF-19DE-9FFA-B247-B2287D273983}"/>
                </a:ext>
              </a:extLst>
            </p:cNvPr>
            <p:cNvCxnSpPr>
              <a:cxnSpLocks/>
              <a:stCxn id="34" idx="2"/>
              <a:endCxn id="3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54" name="TextBox 53">
            <a:extLst>
              <a:ext uri="{FF2B5EF4-FFF2-40B4-BE49-F238E27FC236}">
                <a16:creationId xmlns:a16="http://schemas.microsoft.com/office/drawing/2014/main" id="{471BAD90-644E-9B30-3B7F-700CB9D3AB77}"/>
              </a:ext>
            </a:extLst>
          </p:cNvPr>
          <p:cNvSpPr txBox="1"/>
          <p:nvPr/>
        </p:nvSpPr>
        <p:spPr>
          <a:xfrm>
            <a:off x="1747839" y="4532107"/>
            <a:ext cx="2887685" cy="1695448"/>
          </a:xfrm>
          <a:prstGeom prst="rect">
            <a:avLst/>
          </a:prstGeom>
          <a:noFill/>
          <a:ln w="9525" cap="flat" cmpd="sng" algn="ctr">
            <a:solidFill>
              <a:srgbClr val="E71C57"/>
            </a:solidFill>
            <a:prstDash val="solid"/>
            <a:round/>
            <a:headEnd type="none" w="med" len="med"/>
            <a:tailEnd type="none" w="med" len="med"/>
          </a:ln>
        </p:spPr>
        <p:txBody>
          <a:bodyPr wrap="square" rtlCol="0">
            <a:noAutofit/>
          </a:bodyPr>
          <a:lstStyle/>
          <a:p>
            <a:endParaRPr lang="en-US"/>
          </a:p>
          <a:p>
            <a:endParaRPr lang="en-US"/>
          </a:p>
          <a:p>
            <a:endParaRPr lang="en-US"/>
          </a:p>
          <a:p>
            <a:endParaRPr lang="en-US"/>
          </a:p>
          <a:p>
            <a:endParaRPr lang="en-US"/>
          </a:p>
          <a:p>
            <a:endParaRPr lang="en-US"/>
          </a:p>
          <a:p>
            <a:endParaRPr lang="en-US"/>
          </a:p>
          <a:p>
            <a:endParaRPr lang="en-US"/>
          </a:p>
        </p:txBody>
      </p:sp>
      <p:sp>
        <p:nvSpPr>
          <p:cNvPr id="55" name="TextBox 54">
            <a:extLst>
              <a:ext uri="{FF2B5EF4-FFF2-40B4-BE49-F238E27FC236}">
                <a16:creationId xmlns:a16="http://schemas.microsoft.com/office/drawing/2014/main" id="{A52595CC-5AAF-385E-B091-84D494F83187}"/>
              </a:ext>
            </a:extLst>
          </p:cNvPr>
          <p:cNvSpPr txBox="1"/>
          <p:nvPr/>
        </p:nvSpPr>
        <p:spPr>
          <a:xfrm>
            <a:off x="3175110" y="4832544"/>
            <a:ext cx="1304637" cy="307777"/>
          </a:xfrm>
          <a:prstGeom prst="rect">
            <a:avLst/>
          </a:prstGeom>
          <a:noFill/>
          <a:ln>
            <a:solidFill>
              <a:srgbClr val="FF0000"/>
            </a:solidFill>
          </a:ln>
        </p:spPr>
        <p:txBody>
          <a:bodyPr wrap="square" rtlCol="0">
            <a:spAutoFit/>
          </a:bodyPr>
          <a:lstStyle/>
          <a:p>
            <a:pPr algn="ctr"/>
            <a:r>
              <a:rPr lang="en-US" altLang="ja-JP" sz="1400">
                <a:solidFill>
                  <a:srgbClr val="E71C57"/>
                </a:solidFill>
              </a:rPr>
              <a:t>A</a:t>
            </a:r>
            <a:r>
              <a:rPr lang="ja-JP" altLang="en-US" sz="1400">
                <a:solidFill>
                  <a:srgbClr val="E71C57"/>
                </a:solidFill>
              </a:rPr>
              <a:t>商工会</a:t>
            </a:r>
            <a:endParaRPr lang="en-US" sz="1400">
              <a:solidFill>
                <a:srgbClr val="E71C57"/>
              </a:solidFill>
            </a:endParaRPr>
          </a:p>
        </p:txBody>
      </p:sp>
      <p:sp>
        <p:nvSpPr>
          <p:cNvPr id="56" name="TextBox 55">
            <a:extLst>
              <a:ext uri="{FF2B5EF4-FFF2-40B4-BE49-F238E27FC236}">
                <a16:creationId xmlns:a16="http://schemas.microsoft.com/office/drawing/2014/main" id="{0DEFB1AB-B38A-262E-94F9-1FD289497B61}"/>
              </a:ext>
            </a:extLst>
          </p:cNvPr>
          <p:cNvSpPr txBox="1"/>
          <p:nvPr/>
        </p:nvSpPr>
        <p:spPr>
          <a:xfrm>
            <a:off x="2844787" y="4235563"/>
            <a:ext cx="1153908" cy="307777"/>
          </a:xfrm>
          <a:prstGeom prst="rect">
            <a:avLst/>
          </a:prstGeom>
          <a:noFill/>
          <a:ln>
            <a:noFill/>
          </a:ln>
        </p:spPr>
        <p:txBody>
          <a:bodyPr wrap="square" rtlCol="0">
            <a:spAutoFit/>
          </a:bodyPr>
          <a:lstStyle/>
          <a:p>
            <a:r>
              <a:rPr lang="ja-JP" altLang="en-US" sz="1400">
                <a:solidFill>
                  <a:srgbClr val="E71C57"/>
                </a:solidFill>
              </a:rPr>
              <a:t>支援体制</a:t>
            </a:r>
            <a:endParaRPr lang="en-US" sz="1400">
              <a:solidFill>
                <a:srgbClr val="E71C57"/>
              </a:solidFill>
            </a:endParaRPr>
          </a:p>
        </p:txBody>
      </p:sp>
      <p:sp>
        <p:nvSpPr>
          <p:cNvPr id="57" name="TextBox 56">
            <a:extLst>
              <a:ext uri="{FF2B5EF4-FFF2-40B4-BE49-F238E27FC236}">
                <a16:creationId xmlns:a16="http://schemas.microsoft.com/office/drawing/2014/main" id="{A28A79CD-2EA5-A01A-6B91-AB4FFE8A033D}"/>
              </a:ext>
            </a:extLst>
          </p:cNvPr>
          <p:cNvSpPr txBox="1"/>
          <p:nvPr/>
        </p:nvSpPr>
        <p:spPr>
          <a:xfrm>
            <a:off x="1942252" y="4832544"/>
            <a:ext cx="1156645" cy="307777"/>
          </a:xfrm>
          <a:prstGeom prst="rect">
            <a:avLst/>
          </a:prstGeom>
          <a:noFill/>
          <a:ln>
            <a:solidFill>
              <a:srgbClr val="FF0000"/>
            </a:solidFill>
          </a:ln>
        </p:spPr>
        <p:txBody>
          <a:bodyPr wrap="square" rtlCol="0">
            <a:spAutoFit/>
          </a:bodyPr>
          <a:lstStyle/>
          <a:p>
            <a:pPr algn="ctr"/>
            <a:r>
              <a:rPr lang="en-US" altLang="ja-JP" sz="1400">
                <a:solidFill>
                  <a:srgbClr val="E71C57"/>
                </a:solidFill>
              </a:rPr>
              <a:t>B</a:t>
            </a:r>
            <a:r>
              <a:rPr lang="ja-JP" altLang="en-US" sz="1400">
                <a:solidFill>
                  <a:srgbClr val="E71C57"/>
                </a:solidFill>
              </a:rPr>
              <a:t>金融機関</a:t>
            </a:r>
            <a:endParaRPr lang="en-US" sz="1400">
              <a:solidFill>
                <a:srgbClr val="E71C57"/>
              </a:solidFill>
            </a:endParaRPr>
          </a:p>
        </p:txBody>
      </p:sp>
      <p:sp>
        <p:nvSpPr>
          <p:cNvPr id="58" name="TextBox 57">
            <a:extLst>
              <a:ext uri="{FF2B5EF4-FFF2-40B4-BE49-F238E27FC236}">
                <a16:creationId xmlns:a16="http://schemas.microsoft.com/office/drawing/2014/main" id="{32AFBBDC-0290-7208-A9D1-E0029B7A3EAD}"/>
              </a:ext>
            </a:extLst>
          </p:cNvPr>
          <p:cNvSpPr txBox="1"/>
          <p:nvPr/>
        </p:nvSpPr>
        <p:spPr>
          <a:xfrm>
            <a:off x="1942252" y="5781937"/>
            <a:ext cx="2519500" cy="307777"/>
          </a:xfrm>
          <a:prstGeom prst="rect">
            <a:avLst/>
          </a:prstGeom>
          <a:noFill/>
          <a:ln w="9525" cap="flat" cmpd="sng" algn="ctr">
            <a:solidFill>
              <a:srgbClr val="E71C57"/>
            </a:solidFill>
            <a:prstDash val="solid"/>
            <a:round/>
            <a:headEnd type="none" w="med" len="med"/>
            <a:tailEnd type="none" w="med" len="med"/>
          </a:ln>
        </p:spPr>
        <p:txBody>
          <a:bodyPr wrap="square" rtlCol="0">
            <a:spAutoFit/>
          </a:bodyPr>
          <a:lstStyle/>
          <a:p>
            <a:pPr algn="ctr"/>
            <a:r>
              <a:rPr lang="en-US" altLang="ja-JP" sz="1400">
                <a:solidFill>
                  <a:srgbClr val="E71C57"/>
                </a:solidFill>
              </a:rPr>
              <a:t>C</a:t>
            </a:r>
            <a:r>
              <a:rPr lang="ja-JP" altLang="en-US" sz="1400">
                <a:solidFill>
                  <a:srgbClr val="E71C57"/>
                </a:solidFill>
              </a:rPr>
              <a:t>組合</a:t>
            </a:r>
            <a:endParaRPr lang="en-US" sz="1400">
              <a:solidFill>
                <a:srgbClr val="E71C57"/>
              </a:solidFill>
            </a:endParaRPr>
          </a:p>
        </p:txBody>
      </p:sp>
      <p:sp>
        <p:nvSpPr>
          <p:cNvPr id="59" name="TextBox 58">
            <a:extLst>
              <a:ext uri="{FF2B5EF4-FFF2-40B4-BE49-F238E27FC236}">
                <a16:creationId xmlns:a16="http://schemas.microsoft.com/office/drawing/2014/main" id="{2BE0E832-43EC-F833-2C05-DC8CBBFA5D80}"/>
              </a:ext>
            </a:extLst>
          </p:cNvPr>
          <p:cNvSpPr txBox="1"/>
          <p:nvPr/>
        </p:nvSpPr>
        <p:spPr>
          <a:xfrm>
            <a:off x="4956332" y="5104227"/>
            <a:ext cx="2546149" cy="985487"/>
          </a:xfrm>
          <a:prstGeom prst="rect">
            <a:avLst/>
          </a:prstGeom>
          <a:noFill/>
          <a:ln w="9525" cap="flat" cmpd="sng" algn="ctr">
            <a:solidFill>
              <a:srgbClr val="E71C57"/>
            </a:solidFill>
            <a:prstDash val="solid"/>
            <a:round/>
            <a:headEnd type="none" w="med" len="med"/>
            <a:tailEnd type="none" w="med" len="med"/>
          </a:ln>
        </p:spPr>
        <p:txBody>
          <a:bodyPr wrap="square" rtlCol="0">
            <a:noAutofit/>
          </a:bodyPr>
          <a:lstStyle/>
          <a:p>
            <a:endParaRPr lang="en-US"/>
          </a:p>
          <a:p>
            <a:endParaRPr lang="en-US"/>
          </a:p>
          <a:p>
            <a:endParaRPr lang="en-US"/>
          </a:p>
          <a:p>
            <a:endParaRPr lang="en-US"/>
          </a:p>
          <a:p>
            <a:endParaRPr lang="en-US"/>
          </a:p>
          <a:p>
            <a:endParaRPr lang="en-US"/>
          </a:p>
          <a:p>
            <a:endParaRPr lang="en-US"/>
          </a:p>
          <a:p>
            <a:endParaRPr lang="en-US"/>
          </a:p>
        </p:txBody>
      </p:sp>
      <p:sp>
        <p:nvSpPr>
          <p:cNvPr id="60" name="TextBox 59">
            <a:extLst>
              <a:ext uri="{FF2B5EF4-FFF2-40B4-BE49-F238E27FC236}">
                <a16:creationId xmlns:a16="http://schemas.microsoft.com/office/drawing/2014/main" id="{19891AD1-6E1A-7D04-D284-9C4676B4B22F}"/>
              </a:ext>
            </a:extLst>
          </p:cNvPr>
          <p:cNvSpPr txBox="1"/>
          <p:nvPr/>
        </p:nvSpPr>
        <p:spPr>
          <a:xfrm>
            <a:off x="5618399" y="5402290"/>
            <a:ext cx="1396047" cy="523220"/>
          </a:xfrm>
          <a:prstGeom prst="rect">
            <a:avLst/>
          </a:prstGeom>
          <a:noFill/>
          <a:ln>
            <a:noFill/>
          </a:ln>
        </p:spPr>
        <p:txBody>
          <a:bodyPr wrap="square" rtlCol="0">
            <a:spAutoFit/>
          </a:bodyPr>
          <a:lstStyle/>
          <a:p>
            <a:r>
              <a:rPr lang="ja-JP" altLang="en-US" sz="1400">
                <a:solidFill>
                  <a:srgbClr val="E71C57"/>
                </a:solidFill>
              </a:rPr>
              <a:t>地域事業者群（約〇社）</a:t>
            </a:r>
            <a:endParaRPr lang="en-US" sz="1400">
              <a:solidFill>
                <a:srgbClr val="E71C57"/>
              </a:solidFill>
            </a:endParaRPr>
          </a:p>
        </p:txBody>
      </p:sp>
      <p:cxnSp>
        <p:nvCxnSpPr>
          <p:cNvPr id="62" name="Straight Arrow Connector 61">
            <a:extLst>
              <a:ext uri="{FF2B5EF4-FFF2-40B4-BE49-F238E27FC236}">
                <a16:creationId xmlns:a16="http://schemas.microsoft.com/office/drawing/2014/main" id="{DB39F724-AF2F-A5BC-5AFE-62F6B2A74C04}"/>
              </a:ext>
            </a:extLst>
          </p:cNvPr>
          <p:cNvCxnSpPr>
            <a:cxnSpLocks/>
            <a:stCxn id="58" idx="3"/>
          </p:cNvCxnSpPr>
          <p:nvPr/>
        </p:nvCxnSpPr>
        <p:spPr>
          <a:xfrm flipV="1">
            <a:off x="4461752" y="5935825"/>
            <a:ext cx="1075448" cy="1"/>
          </a:xfrm>
          <a:prstGeom prst="straightConnector1">
            <a:avLst/>
          </a:prstGeom>
          <a:ln w="6350" cap="flat" cmpd="sng" algn="ctr">
            <a:solidFill>
              <a:srgbClr val="E71C57"/>
            </a:solidFill>
            <a:prstDash val="solid"/>
            <a:miter lim="8000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8B55FB79-6501-2EE5-356A-8C168EA263E5}"/>
              </a:ext>
            </a:extLst>
          </p:cNvPr>
          <p:cNvCxnSpPr>
            <a:cxnSpLocks/>
          </p:cNvCxnSpPr>
          <p:nvPr/>
        </p:nvCxnSpPr>
        <p:spPr>
          <a:xfrm>
            <a:off x="3780325" y="5140321"/>
            <a:ext cx="0" cy="641616"/>
          </a:xfrm>
          <a:prstGeom prst="straightConnector1">
            <a:avLst/>
          </a:prstGeom>
          <a:ln w="6350" cap="flat" cmpd="sng" algn="ctr">
            <a:solidFill>
              <a:srgbClr val="E71C57"/>
            </a:solidFill>
            <a:prstDash val="solid"/>
            <a:miter lim="8000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BB6818DF-6C31-0985-21D7-32A29D0F35DA}"/>
              </a:ext>
            </a:extLst>
          </p:cNvPr>
          <p:cNvCxnSpPr>
            <a:cxnSpLocks/>
          </p:cNvCxnSpPr>
          <p:nvPr/>
        </p:nvCxnSpPr>
        <p:spPr>
          <a:xfrm flipH="1">
            <a:off x="2475688" y="5140321"/>
            <a:ext cx="1" cy="638463"/>
          </a:xfrm>
          <a:prstGeom prst="straightConnector1">
            <a:avLst/>
          </a:prstGeom>
          <a:ln w="6350" cap="flat" cmpd="sng" algn="ctr">
            <a:solidFill>
              <a:srgbClr val="E71C57"/>
            </a:solidFill>
            <a:prstDash val="solid"/>
            <a:miter lim="8000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1BDA3E7A-1E30-0987-C4C9-635D671D2A95}"/>
              </a:ext>
            </a:extLst>
          </p:cNvPr>
          <p:cNvSpPr txBox="1"/>
          <p:nvPr/>
        </p:nvSpPr>
        <p:spPr>
          <a:xfrm>
            <a:off x="2490029" y="5282975"/>
            <a:ext cx="1153908" cy="307777"/>
          </a:xfrm>
          <a:prstGeom prst="rect">
            <a:avLst/>
          </a:prstGeom>
          <a:noFill/>
          <a:ln>
            <a:noFill/>
          </a:ln>
        </p:spPr>
        <p:txBody>
          <a:bodyPr wrap="square" rtlCol="0">
            <a:spAutoFit/>
          </a:bodyPr>
          <a:lstStyle/>
          <a:p>
            <a:r>
              <a:rPr lang="en-US" altLang="ja-JP" sz="1400">
                <a:solidFill>
                  <a:srgbClr val="E71C57"/>
                </a:solidFill>
              </a:rPr>
              <a:t>XX</a:t>
            </a:r>
            <a:r>
              <a:rPr lang="ja-JP" altLang="en-US" sz="1400">
                <a:solidFill>
                  <a:srgbClr val="E71C57"/>
                </a:solidFill>
              </a:rPr>
              <a:t>を提供</a:t>
            </a:r>
            <a:endParaRPr lang="en-US" sz="1400">
              <a:solidFill>
                <a:srgbClr val="E71C57"/>
              </a:solidFill>
            </a:endParaRPr>
          </a:p>
        </p:txBody>
      </p:sp>
      <p:sp>
        <p:nvSpPr>
          <p:cNvPr id="78" name="TextBox 77">
            <a:extLst>
              <a:ext uri="{FF2B5EF4-FFF2-40B4-BE49-F238E27FC236}">
                <a16:creationId xmlns:a16="http://schemas.microsoft.com/office/drawing/2014/main" id="{BB0611DF-A30B-2916-8A7B-0183328A9CF5}"/>
              </a:ext>
            </a:extLst>
          </p:cNvPr>
          <p:cNvSpPr txBox="1"/>
          <p:nvPr/>
        </p:nvSpPr>
        <p:spPr>
          <a:xfrm>
            <a:off x="3793220" y="5284735"/>
            <a:ext cx="1153908" cy="307777"/>
          </a:xfrm>
          <a:prstGeom prst="rect">
            <a:avLst/>
          </a:prstGeom>
          <a:noFill/>
          <a:ln>
            <a:noFill/>
          </a:ln>
        </p:spPr>
        <p:txBody>
          <a:bodyPr wrap="square" rtlCol="0">
            <a:spAutoFit/>
          </a:bodyPr>
          <a:lstStyle/>
          <a:p>
            <a:r>
              <a:rPr lang="en-US" altLang="ja-JP" sz="1400">
                <a:solidFill>
                  <a:srgbClr val="E71C57"/>
                </a:solidFill>
              </a:rPr>
              <a:t>XX</a:t>
            </a:r>
            <a:r>
              <a:rPr lang="ja-JP" altLang="en-US" sz="1400">
                <a:solidFill>
                  <a:srgbClr val="E71C57"/>
                </a:solidFill>
              </a:rPr>
              <a:t>を支援</a:t>
            </a:r>
            <a:endParaRPr lang="en-US" sz="1400">
              <a:solidFill>
                <a:srgbClr val="E71C57"/>
              </a:solidFill>
            </a:endParaRPr>
          </a:p>
        </p:txBody>
      </p:sp>
      <p:sp>
        <p:nvSpPr>
          <p:cNvPr id="79" name="TextBox 78">
            <a:extLst>
              <a:ext uri="{FF2B5EF4-FFF2-40B4-BE49-F238E27FC236}">
                <a16:creationId xmlns:a16="http://schemas.microsoft.com/office/drawing/2014/main" id="{B4EF58D5-EC8F-82CE-4FAD-F3466E9F1E07}"/>
              </a:ext>
            </a:extLst>
          </p:cNvPr>
          <p:cNvSpPr txBox="1"/>
          <p:nvPr/>
        </p:nvSpPr>
        <p:spPr>
          <a:xfrm>
            <a:off x="3579347" y="6219963"/>
            <a:ext cx="2519499" cy="523220"/>
          </a:xfrm>
          <a:prstGeom prst="rect">
            <a:avLst/>
          </a:prstGeom>
          <a:noFill/>
          <a:ln>
            <a:noFill/>
          </a:ln>
        </p:spPr>
        <p:txBody>
          <a:bodyPr wrap="square" rtlCol="0">
            <a:spAutoFit/>
          </a:bodyPr>
          <a:lstStyle/>
          <a:p>
            <a:r>
              <a:rPr lang="en-US" altLang="ja-JP" sz="1400">
                <a:solidFill>
                  <a:srgbClr val="E71C57"/>
                </a:solidFill>
              </a:rPr>
              <a:t>C</a:t>
            </a:r>
            <a:r>
              <a:rPr lang="ja-JP" altLang="en-US" sz="1400">
                <a:solidFill>
                  <a:srgbClr val="E71C57"/>
                </a:solidFill>
              </a:rPr>
              <a:t>組合により</a:t>
            </a:r>
            <a:r>
              <a:rPr lang="en-US" altLang="ja-JP" sz="1400">
                <a:solidFill>
                  <a:srgbClr val="E71C57"/>
                </a:solidFill>
              </a:rPr>
              <a:t>XX</a:t>
            </a:r>
            <a:r>
              <a:rPr lang="ja-JP" altLang="en-US" sz="1400">
                <a:solidFill>
                  <a:srgbClr val="E71C57"/>
                </a:solidFill>
              </a:rPr>
              <a:t>業界の地域事業者</a:t>
            </a:r>
            <a:r>
              <a:rPr lang="en-US" altLang="ja-JP" sz="1400">
                <a:solidFill>
                  <a:srgbClr val="E71C57"/>
                </a:solidFill>
              </a:rPr>
              <a:t>XX</a:t>
            </a:r>
            <a:r>
              <a:rPr lang="ja-JP" altLang="en-US" sz="1400">
                <a:solidFill>
                  <a:srgbClr val="E71C57"/>
                </a:solidFill>
              </a:rPr>
              <a:t>社を巻き込み</a:t>
            </a:r>
            <a:endParaRPr lang="en-US" sz="1400">
              <a:solidFill>
                <a:srgbClr val="E71C57"/>
              </a:solidFill>
            </a:endParaRPr>
          </a:p>
        </p:txBody>
      </p:sp>
      <p:sp>
        <p:nvSpPr>
          <p:cNvPr id="80" name="TextBox 79">
            <a:extLst>
              <a:ext uri="{FF2B5EF4-FFF2-40B4-BE49-F238E27FC236}">
                <a16:creationId xmlns:a16="http://schemas.microsoft.com/office/drawing/2014/main" id="{8CE8965A-7597-C935-64B4-37CC6AF9708F}"/>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spTree>
    <p:extLst>
      <p:ext uri="{BB962C8B-B14F-4D97-AF65-F5344CB8AC3E}">
        <p14:creationId xmlns:p14="http://schemas.microsoft.com/office/powerpoint/2010/main" val="26021982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852EA-FBDA-6643-5294-28E037F05703}"/>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204CBB97-BC29-657C-C81D-EE8EE2F781FA}"/>
              </a:ext>
            </a:extLst>
          </p:cNvPr>
          <p:cNvGraphicFramePr>
            <a:graphicFrameLocks noChangeAspect="1"/>
          </p:cNvGraphicFramePr>
          <p:nvPr>
            <p:custDataLst>
              <p:tags r:id="rId1"/>
            </p:custDataLst>
            <p:extLst>
              <p:ext uri="{D42A27DB-BD31-4B8C-83A1-F6EECF244321}">
                <p14:modId xmlns:p14="http://schemas.microsoft.com/office/powerpoint/2010/main" val="12451623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204CBB97-BC29-657C-C81D-EE8EE2F781F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26193A7-0CEC-3E06-558F-5C825327C426}"/>
              </a:ext>
            </a:extLst>
          </p:cNvPr>
          <p:cNvSpPr>
            <a:spLocks noGrp="1"/>
          </p:cNvSpPr>
          <p:nvPr>
            <p:ph type="title"/>
          </p:nvPr>
        </p:nvSpPr>
        <p:spPr/>
        <p:txBody>
          <a:bodyPr vert="horz"/>
          <a:lstStyle/>
          <a:p>
            <a:r>
              <a:rPr lang="en-US"/>
              <a:t>4.</a:t>
            </a:r>
            <a:r>
              <a:rPr lang="ja-JP" altLang="en-US"/>
              <a:t> 必要な支援内容／実施スケジュール</a:t>
            </a:r>
            <a:endParaRPr lang="en-US"/>
          </a:p>
        </p:txBody>
      </p:sp>
    </p:spTree>
    <p:extLst>
      <p:ext uri="{BB962C8B-B14F-4D97-AF65-F5344CB8AC3E}">
        <p14:creationId xmlns:p14="http://schemas.microsoft.com/office/powerpoint/2010/main" val="445189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881D4E-159C-0116-C1B9-02918ABEDBFF}"/>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299B3C39-4787-8DD5-11C0-A871AD209BB7}"/>
              </a:ext>
            </a:extLst>
          </p:cNvPr>
          <p:cNvGraphicFramePr>
            <a:graphicFrameLocks noChangeAspect="1"/>
          </p:cNvGraphicFramePr>
          <p:nvPr>
            <p:custDataLst>
              <p:tags r:id="rId1"/>
            </p:custDataLst>
            <p:extLst>
              <p:ext uri="{D42A27DB-BD31-4B8C-83A1-F6EECF244321}">
                <p14:modId xmlns:p14="http://schemas.microsoft.com/office/powerpoint/2010/main" val="2888460891"/>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299B3C39-4787-8DD5-11C0-A871AD209BB7}"/>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10" name="Group 9">
            <a:extLst>
              <a:ext uri="{FF2B5EF4-FFF2-40B4-BE49-F238E27FC236}">
                <a16:creationId xmlns:a16="http://schemas.microsoft.com/office/drawing/2014/main" id="{AA274EA2-98CE-9CA9-E32F-D647FA2C1D36}"/>
              </a:ext>
            </a:extLst>
          </p:cNvPr>
          <p:cNvGrpSpPr/>
          <p:nvPr/>
        </p:nvGrpSpPr>
        <p:grpSpPr>
          <a:xfrm>
            <a:off x="693147" y="1246195"/>
            <a:ext cx="12053482" cy="6103548"/>
            <a:chOff x="693147" y="1246195"/>
            <a:chExt cx="12053482" cy="6103548"/>
          </a:xfrm>
        </p:grpSpPr>
        <p:cxnSp>
          <p:nvCxnSpPr>
            <p:cNvPr id="11" name="直線コネクタ 127">
              <a:extLst>
                <a:ext uri="{FF2B5EF4-FFF2-40B4-BE49-F238E27FC236}">
                  <a16:creationId xmlns:a16="http://schemas.microsoft.com/office/drawing/2014/main" id="{3DB47D69-A589-1CD2-4407-9AFE4F9F46E0}"/>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2" name="直線コネクタ 127">
              <a:extLst>
                <a:ext uri="{FF2B5EF4-FFF2-40B4-BE49-F238E27FC236}">
                  <a16:creationId xmlns:a16="http://schemas.microsoft.com/office/drawing/2014/main" id="{8941B819-D149-83E0-377B-0D892C2C2001}"/>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 name="直線コネクタ 78">
              <a:extLst>
                <a:ext uri="{FF2B5EF4-FFF2-40B4-BE49-F238E27FC236}">
                  <a16:creationId xmlns:a16="http://schemas.microsoft.com/office/drawing/2014/main" id="{4CBE18B6-F437-3FCC-5BDA-67B4A16A0872}"/>
                </a:ext>
              </a:extLst>
            </p:cNvPr>
            <p:cNvCxnSpPr>
              <a:cxnSpLocks/>
              <a:stCxn id="66" idx="2"/>
              <a:endCxn id="67"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6" name="正方形/長方形 101">
              <a:extLst>
                <a:ext uri="{FF2B5EF4-FFF2-40B4-BE49-F238E27FC236}">
                  <a16:creationId xmlns:a16="http://schemas.microsoft.com/office/drawing/2014/main" id="{4F2AEA29-2712-D8F1-43BE-E62F4000D99F}"/>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29" name="正方形/長方形 101">
              <a:extLst>
                <a:ext uri="{FF2B5EF4-FFF2-40B4-BE49-F238E27FC236}">
                  <a16:creationId xmlns:a16="http://schemas.microsoft.com/office/drawing/2014/main" id="{40A23B92-1FF3-C20B-AAA5-147443E0534E}"/>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0" name="Straight Arrow Connector 23">
              <a:extLst>
                <a:ext uri="{FF2B5EF4-FFF2-40B4-BE49-F238E27FC236}">
                  <a16:creationId xmlns:a16="http://schemas.microsoft.com/office/drawing/2014/main" id="{3C9AB39C-A89E-800C-1FA1-AD787FB306BE}"/>
                </a:ext>
              </a:extLst>
            </p:cNvPr>
            <p:cNvCxnSpPr>
              <a:cxnSpLocks/>
              <a:stCxn id="43" idx="3"/>
              <a:endCxn id="66"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CB13BCB4-1E51-281A-B2EF-50BBFB172678}"/>
                </a:ext>
              </a:extLst>
            </p:cNvPr>
            <p:cNvCxnSpPr>
              <a:cxnSpLocks/>
              <a:stCxn id="50" idx="3"/>
              <a:endCxn id="6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23">
              <a:extLst>
                <a:ext uri="{FF2B5EF4-FFF2-40B4-BE49-F238E27FC236}">
                  <a16:creationId xmlns:a16="http://schemas.microsoft.com/office/drawing/2014/main" id="{10A49500-6F59-ED5D-C354-E3BB46B5C9C0}"/>
                </a:ext>
              </a:extLst>
            </p:cNvPr>
            <p:cNvCxnSpPr>
              <a:cxnSpLocks/>
              <a:stCxn id="53" idx="3"/>
              <a:endCxn id="65"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1">
              <a:extLst>
                <a:ext uri="{FF2B5EF4-FFF2-40B4-BE49-F238E27FC236}">
                  <a16:creationId xmlns:a16="http://schemas.microsoft.com/office/drawing/2014/main" id="{2CE16AAD-CEAC-10EA-6380-737E3EAE68F3}"/>
                </a:ext>
              </a:extLst>
            </p:cNvPr>
            <p:cNvCxnSpPr>
              <a:cxnSpLocks/>
              <a:stCxn id="47" idx="3"/>
              <a:endCxn id="67"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7" name="Rectangle 36">
              <a:extLst>
                <a:ext uri="{FF2B5EF4-FFF2-40B4-BE49-F238E27FC236}">
                  <a16:creationId xmlns:a16="http://schemas.microsoft.com/office/drawing/2014/main" id="{3CA3EFBE-C42C-E7D4-55D4-578C671BA00E}"/>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8" name="グループ化 33">
              <a:extLst>
                <a:ext uri="{FF2B5EF4-FFF2-40B4-BE49-F238E27FC236}">
                  <a16:creationId xmlns:a16="http://schemas.microsoft.com/office/drawing/2014/main" id="{EAF9D7C9-01BA-4962-3131-1258C5BF0EA6}"/>
                </a:ext>
              </a:extLst>
            </p:cNvPr>
            <p:cNvGrpSpPr/>
            <p:nvPr/>
          </p:nvGrpSpPr>
          <p:grpSpPr>
            <a:xfrm>
              <a:off x="1900281" y="1246195"/>
              <a:ext cx="6485535" cy="302378"/>
              <a:chOff x="1745513" y="1289276"/>
              <a:chExt cx="5523428" cy="274312"/>
            </a:xfrm>
          </p:grpSpPr>
          <p:cxnSp>
            <p:nvCxnSpPr>
              <p:cNvPr id="77" name="Straight Connector 14">
                <a:extLst>
                  <a:ext uri="{FF2B5EF4-FFF2-40B4-BE49-F238E27FC236}">
                    <a16:creationId xmlns:a16="http://schemas.microsoft.com/office/drawing/2014/main" id="{7927045C-03A0-1AC7-4F4B-6B222A904483}"/>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8" name="TextBox 15">
                <a:extLst>
                  <a:ext uri="{FF2B5EF4-FFF2-40B4-BE49-F238E27FC236}">
                    <a16:creationId xmlns:a16="http://schemas.microsoft.com/office/drawing/2014/main" id="{D00154F4-3A64-9B6D-9B63-91AC41605D55}"/>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40" name="グループ化 30">
              <a:extLst>
                <a:ext uri="{FF2B5EF4-FFF2-40B4-BE49-F238E27FC236}">
                  <a16:creationId xmlns:a16="http://schemas.microsoft.com/office/drawing/2014/main" id="{AA3FCF3C-F283-006A-35CD-870C42835CAC}"/>
                </a:ext>
              </a:extLst>
            </p:cNvPr>
            <p:cNvGrpSpPr/>
            <p:nvPr/>
          </p:nvGrpSpPr>
          <p:grpSpPr>
            <a:xfrm>
              <a:off x="8739057" y="1246195"/>
              <a:ext cx="4007572" cy="302378"/>
              <a:chOff x="7570054" y="1289276"/>
              <a:chExt cx="3885260" cy="274312"/>
            </a:xfrm>
          </p:grpSpPr>
          <p:cxnSp>
            <p:nvCxnSpPr>
              <p:cNvPr id="75" name="Straight Connector 14">
                <a:extLst>
                  <a:ext uri="{FF2B5EF4-FFF2-40B4-BE49-F238E27FC236}">
                    <a16:creationId xmlns:a16="http://schemas.microsoft.com/office/drawing/2014/main" id="{2CDCCA34-6F44-1883-A932-08A785EB5E47}"/>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76" name="TextBox 15">
                <a:extLst>
                  <a:ext uri="{FF2B5EF4-FFF2-40B4-BE49-F238E27FC236}">
                    <a16:creationId xmlns:a16="http://schemas.microsoft.com/office/drawing/2014/main" id="{8F89BA76-AA1E-EC99-193E-83B434D1150F}"/>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41" name="Rectangle: Rounded Corners 40">
              <a:extLst>
                <a:ext uri="{FF2B5EF4-FFF2-40B4-BE49-F238E27FC236}">
                  <a16:creationId xmlns:a16="http://schemas.microsoft.com/office/drawing/2014/main" id="{3416EB51-3255-01CC-B780-B0A15973DD77}"/>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TextBox 41">
              <a:extLst>
                <a:ext uri="{FF2B5EF4-FFF2-40B4-BE49-F238E27FC236}">
                  <a16:creationId xmlns:a16="http://schemas.microsoft.com/office/drawing/2014/main" id="{D7667F8C-2228-1F1D-1D8C-F971965FF69F}"/>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246CEB6A-364B-2D04-6D06-144EC1656688}"/>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44" name="正方形/長方形 101">
              <a:extLst>
                <a:ext uri="{FF2B5EF4-FFF2-40B4-BE49-F238E27FC236}">
                  <a16:creationId xmlns:a16="http://schemas.microsoft.com/office/drawing/2014/main" id="{4536D340-1631-750E-622C-4C38B3B927F9}"/>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5" name="Rectangle: Rounded Corners 44">
              <a:extLst>
                <a:ext uri="{FF2B5EF4-FFF2-40B4-BE49-F238E27FC236}">
                  <a16:creationId xmlns:a16="http://schemas.microsoft.com/office/drawing/2014/main" id="{ECD3566A-7C2C-E55C-B302-50499D938A51}"/>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46" name="Rectangle: Rounded Corners 45">
              <a:extLst>
                <a:ext uri="{FF2B5EF4-FFF2-40B4-BE49-F238E27FC236}">
                  <a16:creationId xmlns:a16="http://schemas.microsoft.com/office/drawing/2014/main" id="{24213A8D-B109-D374-7520-D1931051725D}"/>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連携支援者</a:t>
              </a:r>
            </a:p>
          </p:txBody>
        </p:sp>
        <p:sp>
          <p:nvSpPr>
            <p:cNvPr id="47" name="Rectangle: Rounded Corners 46">
              <a:extLst>
                <a:ext uri="{FF2B5EF4-FFF2-40B4-BE49-F238E27FC236}">
                  <a16:creationId xmlns:a16="http://schemas.microsoft.com/office/drawing/2014/main" id="{DE070221-4B64-4399-AF4E-920901EB29A3}"/>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支援体制の図示</a:t>
              </a:r>
            </a:p>
          </p:txBody>
        </p:sp>
        <p:cxnSp>
          <p:nvCxnSpPr>
            <p:cNvPr id="48" name="Straight Arrow Connector 47">
              <a:extLst>
                <a:ext uri="{FF2B5EF4-FFF2-40B4-BE49-F238E27FC236}">
                  <a16:creationId xmlns:a16="http://schemas.microsoft.com/office/drawing/2014/main" id="{9B033F56-1DC6-E1CC-2C76-AE99FCD1526C}"/>
                </a:ext>
              </a:extLst>
            </p:cNvPr>
            <p:cNvCxnSpPr>
              <a:cxnSpLocks/>
              <a:stCxn id="43" idx="2"/>
              <a:endCxn id="50"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65A0EE4F-D98C-32F4-F57D-414C73673E0B}"/>
                </a:ext>
              </a:extLst>
            </p:cNvPr>
            <p:cNvCxnSpPr>
              <a:cxnSpLocks/>
              <a:stCxn id="50" idx="2"/>
              <a:endCxn id="53"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0" name="Rectangle: Rounded Corners 49">
              <a:extLst>
                <a:ext uri="{FF2B5EF4-FFF2-40B4-BE49-F238E27FC236}">
                  <a16:creationId xmlns:a16="http://schemas.microsoft.com/office/drawing/2014/main" id="{B34E0EBA-5849-52E7-6700-B8BC416DDF80}"/>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52" name="TextBox 51">
              <a:extLst>
                <a:ext uri="{FF2B5EF4-FFF2-40B4-BE49-F238E27FC236}">
                  <a16:creationId xmlns:a16="http://schemas.microsoft.com/office/drawing/2014/main" id="{298734F3-1C5A-E0CA-79E3-8BE91B2AFF54}"/>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F7456742-6F1F-B72C-158A-2A4F1E20A9A1}"/>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7" name="TextBox 56">
              <a:extLst>
                <a:ext uri="{FF2B5EF4-FFF2-40B4-BE49-F238E27FC236}">
                  <a16:creationId xmlns:a16="http://schemas.microsoft.com/office/drawing/2014/main" id="{B25075D9-81FF-1030-7373-8818AFF32F2D}"/>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58" name="Rectangle: Rounded Corners 57">
              <a:extLst>
                <a:ext uri="{FF2B5EF4-FFF2-40B4-BE49-F238E27FC236}">
                  <a16:creationId xmlns:a16="http://schemas.microsoft.com/office/drawing/2014/main" id="{AEB5A1FF-2A40-38B3-7E92-9BDD4D7698C9}"/>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0" name="Rectangle: Rounded Corners 59">
              <a:extLst>
                <a:ext uri="{FF2B5EF4-FFF2-40B4-BE49-F238E27FC236}">
                  <a16:creationId xmlns:a16="http://schemas.microsoft.com/office/drawing/2014/main" id="{5EB3EC06-EE26-2220-3B51-9E62323874B4}"/>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62" name="TextBox 61">
              <a:extLst>
                <a:ext uri="{FF2B5EF4-FFF2-40B4-BE49-F238E27FC236}">
                  <a16:creationId xmlns:a16="http://schemas.microsoft.com/office/drawing/2014/main" id="{5FE10197-2E4B-68BD-FA33-4ABF401D8A10}"/>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63" name="Rectangle 62">
              <a:extLst>
                <a:ext uri="{FF2B5EF4-FFF2-40B4-BE49-F238E27FC236}">
                  <a16:creationId xmlns:a16="http://schemas.microsoft.com/office/drawing/2014/main" id="{DAF366CF-CCA1-0E9C-FE1B-D052C93C53C7}"/>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64" name="Straight Arrow Connector 63">
              <a:extLst>
                <a:ext uri="{FF2B5EF4-FFF2-40B4-BE49-F238E27FC236}">
                  <a16:creationId xmlns:a16="http://schemas.microsoft.com/office/drawing/2014/main" id="{B640EA8D-4074-C319-7F7A-C54B9264B79C}"/>
                </a:ext>
              </a:extLst>
            </p:cNvPr>
            <p:cNvCxnSpPr>
              <a:cxnSpLocks/>
              <a:stCxn id="53" idx="2"/>
              <a:endCxn id="63"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5" name="Rectangle: Rounded Corners 64">
              <a:extLst>
                <a:ext uri="{FF2B5EF4-FFF2-40B4-BE49-F238E27FC236}">
                  <a16:creationId xmlns:a16="http://schemas.microsoft.com/office/drawing/2014/main" id="{0806F8B4-E153-14E3-4896-CBB4797A0D62}"/>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66" name="Rectangle: Rounded Corners 65">
              <a:extLst>
                <a:ext uri="{FF2B5EF4-FFF2-40B4-BE49-F238E27FC236}">
                  <a16:creationId xmlns:a16="http://schemas.microsoft.com/office/drawing/2014/main" id="{304BC2E8-4060-4DCE-0566-C1F6A63C93E5}"/>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67" name="Rectangle: Rounded Corners 66">
              <a:extLst>
                <a:ext uri="{FF2B5EF4-FFF2-40B4-BE49-F238E27FC236}">
                  <a16:creationId xmlns:a16="http://schemas.microsoft.com/office/drawing/2014/main" id="{68269778-74FC-AF70-05AE-C5949CAE67AD}"/>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69" name="Rectangle: Rounded Corners 68">
              <a:extLst>
                <a:ext uri="{FF2B5EF4-FFF2-40B4-BE49-F238E27FC236}">
                  <a16:creationId xmlns:a16="http://schemas.microsoft.com/office/drawing/2014/main" id="{2EC07A27-E319-4506-15E7-A1445F48C35C}"/>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70" name="コネクタ: カギ線 80">
              <a:extLst>
                <a:ext uri="{FF2B5EF4-FFF2-40B4-BE49-F238E27FC236}">
                  <a16:creationId xmlns:a16="http://schemas.microsoft.com/office/drawing/2014/main" id="{986382A3-9F11-2A02-38C2-363D855AA916}"/>
                </a:ext>
              </a:extLst>
            </p:cNvPr>
            <p:cNvCxnSpPr>
              <a:cxnSpLocks/>
              <a:stCxn id="37" idx="2"/>
              <a:endCxn id="58"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6FF68A49-642A-340B-835F-AF497DE4A4B7}"/>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2" name="Straight Arrow Connector 71">
              <a:extLst>
                <a:ext uri="{FF2B5EF4-FFF2-40B4-BE49-F238E27FC236}">
                  <a16:creationId xmlns:a16="http://schemas.microsoft.com/office/drawing/2014/main" id="{619C12A2-75D2-42CF-C594-DCFC5994E6E3}"/>
                </a:ext>
              </a:extLst>
            </p:cNvPr>
            <p:cNvCxnSpPr>
              <a:cxnSpLocks/>
              <a:stCxn id="58" idx="2"/>
              <a:endCxn id="6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127">
              <a:extLst>
                <a:ext uri="{FF2B5EF4-FFF2-40B4-BE49-F238E27FC236}">
                  <a16:creationId xmlns:a16="http://schemas.microsoft.com/office/drawing/2014/main" id="{9828DCC8-3237-6BE4-6C8C-3CDA8F8AD723}"/>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74" name="正方形/長方形 101">
              <a:extLst>
                <a:ext uri="{FF2B5EF4-FFF2-40B4-BE49-F238E27FC236}">
                  <a16:creationId xmlns:a16="http://schemas.microsoft.com/office/drawing/2014/main" id="{0A73F8A5-BEB0-E102-4F9C-121032C24630}"/>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8E7FBD61-E18A-30E7-979E-857F5C4D4F0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5" name="Rectangle 4">
            <a:extLst>
              <a:ext uri="{FF2B5EF4-FFF2-40B4-BE49-F238E27FC236}">
                <a16:creationId xmlns:a16="http://schemas.microsoft.com/office/drawing/2014/main" id="{20C4B6EC-B811-9648-1944-2A3093B9BEE0}"/>
              </a:ext>
            </a:extLst>
          </p:cNvPr>
          <p:cNvSpPr/>
          <p:nvPr/>
        </p:nvSpPr>
        <p:spPr>
          <a:xfrm>
            <a:off x="602501" y="6173503"/>
            <a:ext cx="12241840" cy="1253338"/>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7360B2D5-961C-3AD2-AC8E-A7EA226A3E9D}"/>
              </a:ext>
            </a:extLst>
          </p:cNvPr>
          <p:cNvSpPr/>
          <p:nvPr/>
        </p:nvSpPr>
        <p:spPr>
          <a:xfrm>
            <a:off x="579381" y="1609290"/>
            <a:ext cx="12264960" cy="4680890"/>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833220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65CB41CD-D67A-0B3C-2CE0-DD293EE3E62E}"/>
              </a:ext>
            </a:extLst>
          </p:cNvPr>
          <p:cNvGraphicFramePr>
            <a:graphicFrameLocks noChangeAspect="1"/>
          </p:cNvGraphicFramePr>
          <p:nvPr>
            <p:custDataLst>
              <p:tags r:id="rId1"/>
            </p:custDataLst>
            <p:extLst>
              <p:ext uri="{D42A27DB-BD31-4B8C-83A1-F6EECF244321}">
                <p14:modId xmlns:p14="http://schemas.microsoft.com/office/powerpoint/2010/main" val="243876252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65CB41CD-D67A-0B3C-2CE0-DD293EE3E6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24A23793-27BE-3F15-C67B-692B0BD089BF}"/>
              </a:ext>
            </a:extLst>
          </p:cNvPr>
          <p:cNvSpPr>
            <a:spLocks noGrp="1"/>
          </p:cNvSpPr>
          <p:nvPr>
            <p:ph type="title"/>
          </p:nvPr>
        </p:nvSpPr>
        <p:spPr/>
        <p:txBody>
          <a:bodyPr vert="horz"/>
          <a:lstStyle/>
          <a:p>
            <a:r>
              <a:rPr lang="ja-JP" altLang="en-US"/>
              <a:t>はじめに</a:t>
            </a:r>
            <a:endParaRPr lang="en-US"/>
          </a:p>
        </p:txBody>
      </p:sp>
      <p:sp>
        <p:nvSpPr>
          <p:cNvPr id="4" name="Content Placeholder 3">
            <a:extLst>
              <a:ext uri="{FF2B5EF4-FFF2-40B4-BE49-F238E27FC236}">
                <a16:creationId xmlns:a16="http://schemas.microsoft.com/office/drawing/2014/main" id="{EF38D234-6F7C-573D-4B26-F543B6F0F408}"/>
              </a:ext>
            </a:extLst>
          </p:cNvPr>
          <p:cNvSpPr>
            <a:spLocks noGrp="1"/>
          </p:cNvSpPr>
          <p:nvPr>
            <p:ph sz="quarter" idx="13"/>
          </p:nvPr>
        </p:nvSpPr>
        <p:spPr>
          <a:xfrm>
            <a:off x="203543" y="1110921"/>
            <a:ext cx="13032691" cy="942717"/>
          </a:xfrm>
        </p:spPr>
        <p:txBody>
          <a:bodyPr/>
          <a:lstStyle/>
          <a:p>
            <a:r>
              <a:rPr lang="ja-JP" altLang="en-US"/>
              <a:t>「地域ぐるみでの脱炭素経営支援体制構築モデル事業」の公募要領・概要資料を了承した上で、次頁以降に記載してください。</a:t>
            </a:r>
            <a:endParaRPr lang="en-US"/>
          </a:p>
        </p:txBody>
      </p:sp>
      <p:sp>
        <p:nvSpPr>
          <p:cNvPr id="7" name="TextBox 6">
            <a:extLst>
              <a:ext uri="{FF2B5EF4-FFF2-40B4-BE49-F238E27FC236}">
                <a16:creationId xmlns:a16="http://schemas.microsoft.com/office/drawing/2014/main" id="{2A7076E0-57EC-FEB4-0CB6-11EB957C324C}"/>
              </a:ext>
            </a:extLst>
          </p:cNvPr>
          <p:cNvSpPr txBox="1"/>
          <p:nvPr/>
        </p:nvSpPr>
        <p:spPr>
          <a:xfrm>
            <a:off x="881348" y="3197501"/>
            <a:ext cx="12074487" cy="1631216"/>
          </a:xfrm>
          <a:prstGeom prst="rect">
            <a:avLst/>
          </a:prstGeom>
          <a:noFill/>
        </p:spPr>
        <p:txBody>
          <a:bodyPr wrap="square">
            <a:spAutoFit/>
          </a:bodyPr>
          <a:lstStyle/>
          <a:p>
            <a:r>
              <a:rPr lang="en-US" altLang="ja-JP" sz="2000"/>
              <a:t>※</a:t>
            </a:r>
            <a:r>
              <a:rPr lang="ja-JP" altLang="en-US" sz="2000"/>
              <a:t>赤字の記載例は、提出時には削除して下さい。</a:t>
            </a:r>
          </a:p>
          <a:p>
            <a:r>
              <a:rPr lang="en-US" altLang="ja-JP" sz="2000"/>
              <a:t>※</a:t>
            </a:r>
            <a:r>
              <a:rPr lang="ja-JP" altLang="en-US" sz="2000"/>
              <a:t>応募資料は、原則として文字サイズは</a:t>
            </a:r>
            <a:r>
              <a:rPr lang="en-US" altLang="ja-JP" sz="2000"/>
              <a:t>14</a:t>
            </a:r>
            <a:r>
              <a:rPr lang="ja-JP" altLang="en-US" sz="2000"/>
              <a:t>ポイント以上、英数字は半角を基本として作成して下さい。</a:t>
            </a:r>
          </a:p>
          <a:p>
            <a:r>
              <a:rPr lang="en-US" altLang="ja-JP" sz="2000"/>
              <a:t>※</a:t>
            </a:r>
            <a:r>
              <a:rPr lang="ja-JP" altLang="en-US" sz="2000"/>
              <a:t>各欄とも字数制限はありませんので、適宜記載欄を広げるか、ページ数を増やして使用して下さい。</a:t>
            </a:r>
          </a:p>
          <a:p>
            <a:r>
              <a:rPr lang="en-US" altLang="ja-JP" sz="2000"/>
              <a:t>※</a:t>
            </a:r>
            <a:r>
              <a:rPr lang="ja-JP" altLang="en-US" sz="2000"/>
              <a:t>事業内容の概要図や地図・写真・図表等を用いる場合には、スライドに直接貼り付けるほか、別添資料として添付して下さい。その際、どこの項目の参考資料であることがわかるよう注釈や資料番号を付して下さい。</a:t>
            </a:r>
          </a:p>
        </p:txBody>
      </p:sp>
    </p:spTree>
    <p:extLst>
      <p:ext uri="{BB962C8B-B14F-4D97-AF65-F5344CB8AC3E}">
        <p14:creationId xmlns:p14="http://schemas.microsoft.com/office/powerpoint/2010/main" val="618799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DFF30-EA67-96D9-8D0C-0B9D84EB51AA}"/>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BA3E54F4-8C87-B64C-35F8-9AA5D55A0AE9}"/>
              </a:ext>
            </a:extLst>
          </p:cNvPr>
          <p:cNvGraphicFramePr>
            <a:graphicFrameLocks noChangeAspect="1"/>
          </p:cNvGraphicFramePr>
          <p:nvPr>
            <p:custDataLst>
              <p:tags r:id="rId1"/>
            </p:custDataLst>
            <p:extLst>
              <p:ext uri="{D42A27DB-BD31-4B8C-83A1-F6EECF244321}">
                <p14:modId xmlns:p14="http://schemas.microsoft.com/office/powerpoint/2010/main" val="3721454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BA3E54F4-8C87-B64C-35F8-9AA5D55A0AE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93C7D73A-5098-468B-0420-E276B736BF6C}"/>
              </a:ext>
            </a:extLst>
          </p:cNvPr>
          <p:cNvSpPr>
            <a:spLocks noGrp="1"/>
          </p:cNvSpPr>
          <p:nvPr>
            <p:ph type="title"/>
          </p:nvPr>
        </p:nvSpPr>
        <p:spPr/>
        <p:txBody>
          <a:bodyPr vert="horz"/>
          <a:lstStyle/>
          <a:p>
            <a:r>
              <a:rPr lang="ja-JP" altLang="en-US"/>
              <a:t>（</a:t>
            </a:r>
            <a:r>
              <a:rPr lang="en-US" altLang="ja-JP"/>
              <a:t>1</a:t>
            </a:r>
            <a:r>
              <a:rPr lang="ja-JP" altLang="en-US"/>
              <a:t>）必要な支援内容</a:t>
            </a:r>
            <a:endParaRPr lang="en-US"/>
          </a:p>
        </p:txBody>
      </p:sp>
      <p:sp>
        <p:nvSpPr>
          <p:cNvPr id="3" name="Content Placeholder 2">
            <a:extLst>
              <a:ext uri="{FF2B5EF4-FFF2-40B4-BE49-F238E27FC236}">
                <a16:creationId xmlns:a16="http://schemas.microsoft.com/office/drawing/2014/main" id="{0E821585-A878-0AFF-CE12-02A944CDA8F0}"/>
              </a:ext>
            </a:extLst>
          </p:cNvPr>
          <p:cNvSpPr>
            <a:spLocks noGrp="1"/>
          </p:cNvSpPr>
          <p:nvPr>
            <p:ph sz="quarter" idx="13"/>
          </p:nvPr>
        </p:nvSpPr>
        <p:spPr>
          <a:xfrm>
            <a:off x="2430748" y="1110921"/>
            <a:ext cx="10805486" cy="1118640"/>
          </a:xfrm>
        </p:spPr>
        <p:txBody>
          <a:bodyPr/>
          <a:lstStyle/>
          <a:p>
            <a:r>
              <a:rPr lang="ja-JP" altLang="en-US"/>
              <a:t>取組を進めるにあたり、事務局に求める支援内容を記載すること。その際、「</a:t>
            </a:r>
            <a:r>
              <a:rPr lang="en-US" altLang="ja-JP"/>
              <a:t>2.</a:t>
            </a:r>
            <a:r>
              <a:rPr lang="ja-JP" altLang="en-US"/>
              <a:t> 事業概要／取組のアプローチ」「</a:t>
            </a:r>
            <a:r>
              <a:rPr lang="en-US" altLang="ja-JP"/>
              <a:t>3.</a:t>
            </a:r>
            <a:r>
              <a:rPr lang="ja-JP" altLang="en-US"/>
              <a:t>実施体制」で記載した具体的に詰まっている点を再度記載した上で記載をすること。</a:t>
            </a:r>
          </a:p>
        </p:txBody>
      </p:sp>
      <p:sp>
        <p:nvSpPr>
          <p:cNvPr id="20" name="TextBox 19">
            <a:extLst>
              <a:ext uri="{FF2B5EF4-FFF2-40B4-BE49-F238E27FC236}">
                <a16:creationId xmlns:a16="http://schemas.microsoft.com/office/drawing/2014/main" id="{CC9D4DA8-DB48-6ECE-02CB-6423433B1928}"/>
              </a:ext>
            </a:extLst>
          </p:cNvPr>
          <p:cNvSpPr txBox="1"/>
          <p:nvPr/>
        </p:nvSpPr>
        <p:spPr>
          <a:xfrm>
            <a:off x="3993043" y="7056867"/>
            <a:ext cx="9243191" cy="369332"/>
          </a:xfrm>
          <a:prstGeom prst="rect">
            <a:avLst/>
          </a:prstGeom>
          <a:noFill/>
        </p:spPr>
        <p:txBody>
          <a:bodyPr wrap="square" rtlCol="0">
            <a:spAutoFit/>
          </a:bodyPr>
          <a:lstStyle/>
          <a:p>
            <a:r>
              <a:rPr lang="en-US" altLang="ja-JP"/>
              <a:t>※</a:t>
            </a:r>
            <a:r>
              <a:rPr lang="ja-JP" altLang="en-US"/>
              <a:t>枠に収まりきらない場合は、</a:t>
            </a:r>
            <a:r>
              <a:rPr lang="en-US" altLang="ja-JP"/>
              <a:t>14pt</a:t>
            </a:r>
            <a:r>
              <a:rPr lang="ja-JP" altLang="en-US"/>
              <a:t>までフォントサイズは減らすか、ページを増やして記載すること。</a:t>
            </a:r>
            <a:endParaRPr lang="en-US" altLang="ja-JP"/>
          </a:p>
        </p:txBody>
      </p:sp>
      <p:grpSp>
        <p:nvGrpSpPr>
          <p:cNvPr id="26" name="Group 25">
            <a:extLst>
              <a:ext uri="{FF2B5EF4-FFF2-40B4-BE49-F238E27FC236}">
                <a16:creationId xmlns:a16="http://schemas.microsoft.com/office/drawing/2014/main" id="{9F147868-8B50-BF31-07C6-079EF9533B75}"/>
              </a:ext>
            </a:extLst>
          </p:cNvPr>
          <p:cNvGrpSpPr/>
          <p:nvPr/>
        </p:nvGrpSpPr>
        <p:grpSpPr>
          <a:xfrm>
            <a:off x="500207" y="1153286"/>
            <a:ext cx="1851313" cy="916480"/>
            <a:chOff x="-2207615" y="1260514"/>
            <a:chExt cx="1851313" cy="916480"/>
          </a:xfrm>
        </p:grpSpPr>
        <p:cxnSp>
          <p:nvCxnSpPr>
            <p:cNvPr id="27" name="直線コネクタ 127">
              <a:extLst>
                <a:ext uri="{FF2B5EF4-FFF2-40B4-BE49-F238E27FC236}">
                  <a16:creationId xmlns:a16="http://schemas.microsoft.com/office/drawing/2014/main" id="{3BAF3543-DDA7-4B22-0899-6188AE571293}"/>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8" name="直線コネクタ 127">
              <a:extLst>
                <a:ext uri="{FF2B5EF4-FFF2-40B4-BE49-F238E27FC236}">
                  <a16:creationId xmlns:a16="http://schemas.microsoft.com/office/drawing/2014/main" id="{5F637373-D0B9-3423-94D8-675B2468E71E}"/>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9" name="直線コネクタ 78">
              <a:extLst>
                <a:ext uri="{FF2B5EF4-FFF2-40B4-BE49-F238E27FC236}">
                  <a16:creationId xmlns:a16="http://schemas.microsoft.com/office/drawing/2014/main" id="{A243C034-29C9-0AD7-B4AD-DBF26887D01A}"/>
                </a:ext>
              </a:extLst>
            </p:cNvPr>
            <p:cNvCxnSpPr>
              <a:cxnSpLocks/>
              <a:stCxn id="53" idx="2"/>
              <a:endCxn id="54"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30" name="正方形/長方形 101">
              <a:extLst>
                <a:ext uri="{FF2B5EF4-FFF2-40B4-BE49-F238E27FC236}">
                  <a16:creationId xmlns:a16="http://schemas.microsoft.com/office/drawing/2014/main" id="{CD142621-6717-87F0-7B1E-6786DF1791AC}"/>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1" name="正方形/長方形 101">
              <a:extLst>
                <a:ext uri="{FF2B5EF4-FFF2-40B4-BE49-F238E27FC236}">
                  <a16:creationId xmlns:a16="http://schemas.microsoft.com/office/drawing/2014/main" id="{7EE2071A-5358-4896-C3A8-0D44980177C8}"/>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32" name="Straight Arrow Connector 31">
              <a:extLst>
                <a:ext uri="{FF2B5EF4-FFF2-40B4-BE49-F238E27FC236}">
                  <a16:creationId xmlns:a16="http://schemas.microsoft.com/office/drawing/2014/main" id="{B1D0D252-B54D-1472-94D1-05E9894AD208}"/>
                </a:ext>
              </a:extLst>
            </p:cNvPr>
            <p:cNvCxnSpPr>
              <a:cxnSpLocks/>
              <a:stCxn id="38" idx="3"/>
              <a:endCxn id="53"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23">
              <a:extLst>
                <a:ext uri="{FF2B5EF4-FFF2-40B4-BE49-F238E27FC236}">
                  <a16:creationId xmlns:a16="http://schemas.microsoft.com/office/drawing/2014/main" id="{5D38C3CF-21FD-43B7-F5D9-F2144C4AC760}"/>
                </a:ext>
              </a:extLst>
            </p:cNvPr>
            <p:cNvCxnSpPr>
              <a:cxnSpLocks/>
              <a:stCxn id="44" idx="3"/>
              <a:endCxn id="55"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24CC634D-87C6-9C95-D500-9B202CDD18C7}"/>
                </a:ext>
              </a:extLst>
            </p:cNvPr>
            <p:cNvCxnSpPr>
              <a:cxnSpLocks/>
              <a:stCxn id="46" idx="3"/>
              <a:endCxn id="52"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1">
              <a:extLst>
                <a:ext uri="{FF2B5EF4-FFF2-40B4-BE49-F238E27FC236}">
                  <a16:creationId xmlns:a16="http://schemas.microsoft.com/office/drawing/2014/main" id="{70DFA3DE-C2E1-7E3B-227C-C9427C62B265}"/>
                </a:ext>
              </a:extLst>
            </p:cNvPr>
            <p:cNvCxnSpPr>
              <a:cxnSpLocks/>
              <a:stCxn id="42" idx="3"/>
              <a:endCxn id="54"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C32F596B-5A6B-70E9-0FA3-1AB98603A5E7}"/>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7" name="Rectangle: Rounded Corners 36">
              <a:extLst>
                <a:ext uri="{FF2B5EF4-FFF2-40B4-BE49-F238E27FC236}">
                  <a16:creationId xmlns:a16="http://schemas.microsoft.com/office/drawing/2014/main" id="{65C7F5F5-77AB-75D0-C961-8726661E1FCF}"/>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8" name="Rectangle: Rounded Corners 37">
              <a:extLst>
                <a:ext uri="{FF2B5EF4-FFF2-40B4-BE49-F238E27FC236}">
                  <a16:creationId xmlns:a16="http://schemas.microsoft.com/office/drawing/2014/main" id="{E666AFA6-8AC1-1DBB-6D65-E81030C45C2B}"/>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9" name="正方形/長方形 101">
              <a:extLst>
                <a:ext uri="{FF2B5EF4-FFF2-40B4-BE49-F238E27FC236}">
                  <a16:creationId xmlns:a16="http://schemas.microsoft.com/office/drawing/2014/main" id="{0D167D4E-3060-8BB3-E0C0-BB1A69258E23}"/>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40" name="Rectangle: Rounded Corners 39">
              <a:extLst>
                <a:ext uri="{FF2B5EF4-FFF2-40B4-BE49-F238E27FC236}">
                  <a16:creationId xmlns:a16="http://schemas.microsoft.com/office/drawing/2014/main" id="{8D1F3CB0-8B73-A8C5-E84F-54F609F42396}"/>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9891EB15-211F-B121-30FB-6093368D1266}"/>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EE99767D-BEFC-5BC4-DFC0-D8397EC1A677}"/>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43" name="Straight Arrow Connector 42">
              <a:extLst>
                <a:ext uri="{FF2B5EF4-FFF2-40B4-BE49-F238E27FC236}">
                  <a16:creationId xmlns:a16="http://schemas.microsoft.com/office/drawing/2014/main" id="{8B796D85-489A-D058-FD7D-A50E7AE77821}"/>
                </a:ext>
              </a:extLst>
            </p:cNvPr>
            <p:cNvCxnSpPr>
              <a:cxnSpLocks/>
              <a:stCxn id="38" idx="2"/>
              <a:endCxn id="44"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4" name="Rectangle: Rounded Corners 43">
              <a:extLst>
                <a:ext uri="{FF2B5EF4-FFF2-40B4-BE49-F238E27FC236}">
                  <a16:creationId xmlns:a16="http://schemas.microsoft.com/office/drawing/2014/main" id="{E667D2D5-5888-8A03-EDCB-5BED6A6E3EBF}"/>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5" name="TextBox 44">
              <a:extLst>
                <a:ext uri="{FF2B5EF4-FFF2-40B4-BE49-F238E27FC236}">
                  <a16:creationId xmlns:a16="http://schemas.microsoft.com/office/drawing/2014/main" id="{621C7881-0968-F3D5-65DD-C0D9F31B6DCE}"/>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6" name="Rectangle: Rounded Corners 45">
              <a:extLst>
                <a:ext uri="{FF2B5EF4-FFF2-40B4-BE49-F238E27FC236}">
                  <a16:creationId xmlns:a16="http://schemas.microsoft.com/office/drawing/2014/main" id="{D338A820-E0F2-749C-00B8-2973B4F3A41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7" name="Rectangle: Rounded Corners 46">
              <a:extLst>
                <a:ext uri="{FF2B5EF4-FFF2-40B4-BE49-F238E27FC236}">
                  <a16:creationId xmlns:a16="http://schemas.microsoft.com/office/drawing/2014/main" id="{F3994A03-3D2E-AC75-3E93-AE38490E4BB2}"/>
                </a:ext>
              </a:extLst>
            </p:cNvPr>
            <p:cNvSpPr/>
            <p:nvPr/>
          </p:nvSpPr>
          <p:spPr>
            <a:xfrm>
              <a:off x="-1960061" y="2007595"/>
              <a:ext cx="933975" cy="52655"/>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EBEE2D88-71C4-5ADF-EBE2-EABCA553714F}"/>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9" name="TextBox 48">
              <a:extLst>
                <a:ext uri="{FF2B5EF4-FFF2-40B4-BE49-F238E27FC236}">
                  <a16:creationId xmlns:a16="http://schemas.microsoft.com/office/drawing/2014/main" id="{825FD5CE-C47C-EFA1-77FD-23B33BC226DE}"/>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50" name="Rectangle 49">
              <a:extLst>
                <a:ext uri="{FF2B5EF4-FFF2-40B4-BE49-F238E27FC236}">
                  <a16:creationId xmlns:a16="http://schemas.microsoft.com/office/drawing/2014/main" id="{4BF06AA2-E98D-C4E2-D9F5-2328902EE17E}"/>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51" name="Straight Arrow Connector 50">
              <a:extLst>
                <a:ext uri="{FF2B5EF4-FFF2-40B4-BE49-F238E27FC236}">
                  <a16:creationId xmlns:a16="http://schemas.microsoft.com/office/drawing/2014/main" id="{A0F252C6-BCA6-8BAA-716E-A1D6B7F61F29}"/>
                </a:ext>
              </a:extLst>
            </p:cNvPr>
            <p:cNvCxnSpPr>
              <a:cxnSpLocks/>
              <a:stCxn id="46" idx="2"/>
              <a:endCxn id="50"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52" name="Rectangle: Rounded Corners 51">
              <a:extLst>
                <a:ext uri="{FF2B5EF4-FFF2-40B4-BE49-F238E27FC236}">
                  <a16:creationId xmlns:a16="http://schemas.microsoft.com/office/drawing/2014/main" id="{D9CDA217-D26B-E496-E9F7-4006D2C57D60}"/>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3" name="Rectangle: Rounded Corners 52">
              <a:extLst>
                <a:ext uri="{FF2B5EF4-FFF2-40B4-BE49-F238E27FC236}">
                  <a16:creationId xmlns:a16="http://schemas.microsoft.com/office/drawing/2014/main" id="{0CBFE404-4E97-AB2F-D237-E6B6DC28178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54" name="Rectangle: Rounded Corners 53">
              <a:extLst>
                <a:ext uri="{FF2B5EF4-FFF2-40B4-BE49-F238E27FC236}">
                  <a16:creationId xmlns:a16="http://schemas.microsoft.com/office/drawing/2014/main" id="{D09029B7-8535-01EF-F5B4-A72934DA7D72}"/>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5" name="Rectangle: Rounded Corners 54">
              <a:extLst>
                <a:ext uri="{FF2B5EF4-FFF2-40B4-BE49-F238E27FC236}">
                  <a16:creationId xmlns:a16="http://schemas.microsoft.com/office/drawing/2014/main" id="{589C35B2-138F-5549-8B42-B1C20A3DDDDF}"/>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6" name="コネクタ: カギ線 80">
              <a:extLst>
                <a:ext uri="{FF2B5EF4-FFF2-40B4-BE49-F238E27FC236}">
                  <a16:creationId xmlns:a16="http://schemas.microsoft.com/office/drawing/2014/main" id="{F60C85E3-0A29-CF12-F92B-E53299E1ACCF}"/>
                </a:ext>
              </a:extLst>
            </p:cNvPr>
            <p:cNvCxnSpPr>
              <a:cxnSpLocks/>
              <a:stCxn id="36" idx="2"/>
              <a:endCxn id="47"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E101E20E-BD25-B744-77A3-39C01FF30638}"/>
                </a:ext>
              </a:extLst>
            </p:cNvPr>
            <p:cNvCxnSpPr>
              <a:cxnSpLocks/>
              <a:stCxn id="47" idx="2"/>
              <a:endCxn id="48"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8" name="直線コネクタ 127">
              <a:extLst>
                <a:ext uri="{FF2B5EF4-FFF2-40B4-BE49-F238E27FC236}">
                  <a16:creationId xmlns:a16="http://schemas.microsoft.com/office/drawing/2014/main" id="{D4A2E8D1-AE64-00E1-6718-CC1867DE92C6}"/>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9" name="正方形/長方形 101">
              <a:extLst>
                <a:ext uri="{FF2B5EF4-FFF2-40B4-BE49-F238E27FC236}">
                  <a16:creationId xmlns:a16="http://schemas.microsoft.com/office/drawing/2014/main" id="{1CB9A6DB-EB68-E585-E5DC-7C187CAEF8D0}"/>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60" name="Straight Arrow Connector 59">
              <a:extLst>
                <a:ext uri="{FF2B5EF4-FFF2-40B4-BE49-F238E27FC236}">
                  <a16:creationId xmlns:a16="http://schemas.microsoft.com/office/drawing/2014/main" id="{30ADADD9-E494-6336-BD5A-B6539B241D72}"/>
                </a:ext>
              </a:extLst>
            </p:cNvPr>
            <p:cNvCxnSpPr>
              <a:cxnSpLocks/>
              <a:stCxn id="44" idx="2"/>
              <a:endCxn id="46"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7" name="TextBox 6">
            <a:extLst>
              <a:ext uri="{FF2B5EF4-FFF2-40B4-BE49-F238E27FC236}">
                <a16:creationId xmlns:a16="http://schemas.microsoft.com/office/drawing/2014/main" id="{AFB72DC5-E993-9E52-DEE3-57F3F8A332E1}"/>
              </a:ext>
            </a:extLst>
          </p:cNvPr>
          <p:cNvSpPr txBox="1"/>
          <p:nvPr/>
        </p:nvSpPr>
        <p:spPr>
          <a:xfrm>
            <a:off x="156249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過年度地域において目指す姿を言語化・共有した際の進め方・事例の共有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サステナビリティへの取組が個々の事業者の経営メリットに繋がることを示す具体的事例の提供</a:t>
            </a:r>
          </a:p>
        </p:txBody>
      </p:sp>
      <p:sp>
        <p:nvSpPr>
          <p:cNvPr id="8" name="TextBox 7">
            <a:extLst>
              <a:ext uri="{FF2B5EF4-FFF2-40B4-BE49-F238E27FC236}">
                <a16:creationId xmlns:a16="http://schemas.microsoft.com/office/drawing/2014/main" id="{F52CCA30-1877-2A83-09AF-118D21E1DD35}"/>
              </a:ext>
            </a:extLst>
          </p:cNvPr>
          <p:cNvSpPr txBox="1"/>
          <p:nvPr/>
        </p:nvSpPr>
        <p:spPr>
          <a:xfrm>
            <a:off x="4517450"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過年度地域における今年度ゴールの設定方法・達成基準の具体例の共有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モデル事業者の目標数の設定に向けた過年度地域での進め方・判断軸の共有</a:t>
            </a:r>
            <a:endParaRPr lang="en-US" altLang="ja-JP" sz="1400">
              <a:solidFill>
                <a:srgbClr val="E71C57"/>
              </a:solidFill>
            </a:endParaRPr>
          </a:p>
        </p:txBody>
      </p:sp>
      <p:sp>
        <p:nvSpPr>
          <p:cNvPr id="12" name="TextBox 11">
            <a:extLst>
              <a:ext uri="{FF2B5EF4-FFF2-40B4-BE49-F238E27FC236}">
                <a16:creationId xmlns:a16="http://schemas.microsoft.com/office/drawing/2014/main" id="{BA563B4B-7972-0E47-E755-9DB0E53ADBF4}"/>
              </a:ext>
            </a:extLst>
          </p:cNvPr>
          <p:cNvSpPr txBox="1"/>
          <p:nvPr/>
        </p:nvSpPr>
        <p:spPr>
          <a:xfrm>
            <a:off x="7472405"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旅行者ニーズ調査・観光資源の棚卸し・事業者インタビューの手法に関する知見の提供</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選定基準議論への参画・助言</a:t>
            </a:r>
            <a:endParaRPr lang="en-US" altLang="ja-JP" sz="1400">
              <a:solidFill>
                <a:srgbClr val="E71C57"/>
              </a:solidFill>
            </a:endParaRPr>
          </a:p>
        </p:txBody>
      </p:sp>
      <p:sp>
        <p:nvSpPr>
          <p:cNvPr id="22" name="TextBox 21">
            <a:extLst>
              <a:ext uri="{FF2B5EF4-FFF2-40B4-BE49-F238E27FC236}">
                <a16:creationId xmlns:a16="http://schemas.microsoft.com/office/drawing/2014/main" id="{9680F9EF-1F7C-BF82-0493-873D4384FC79}"/>
              </a:ext>
            </a:extLst>
          </p:cNvPr>
          <p:cNvSpPr txBox="1"/>
          <p:nvPr/>
        </p:nvSpPr>
        <p:spPr>
          <a:xfrm>
            <a:off x="10427359" y="4673600"/>
            <a:ext cx="2808874" cy="2236478"/>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過年度地域の事例・アプローチの共有</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庁内横断連携を実現した他自治体の先行事例・働きかけの論点の提供</a:t>
            </a:r>
          </a:p>
        </p:txBody>
      </p:sp>
      <p:sp>
        <p:nvSpPr>
          <p:cNvPr id="62" name="TextBox 61">
            <a:extLst>
              <a:ext uri="{FF2B5EF4-FFF2-40B4-BE49-F238E27FC236}">
                <a16:creationId xmlns:a16="http://schemas.microsoft.com/office/drawing/2014/main" id="{48FD4ED6-1184-A764-31D1-E1DF6E76DCD1}"/>
              </a:ext>
            </a:extLst>
          </p:cNvPr>
          <p:cNvSpPr txBox="1"/>
          <p:nvPr/>
        </p:nvSpPr>
        <p:spPr>
          <a:xfrm>
            <a:off x="156107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地域固有の資源のうち何を核心として打ち出すか言語化・対外発信の方向性が定まっていない</a:t>
            </a:r>
          </a:p>
          <a:p>
            <a:pPr marL="285750" indent="-285750">
              <a:buFont typeface="Arial" panose="020B0604020202020204" pitchFamily="34" charset="0"/>
              <a:buChar char="•"/>
            </a:pPr>
            <a:r>
              <a:rPr lang="ja-JP" altLang="en-US" sz="1400">
                <a:solidFill>
                  <a:srgbClr val="E71C57"/>
                </a:solidFill>
              </a:rPr>
              <a:t>目指す姿への共感が得られていない</a:t>
            </a:r>
          </a:p>
        </p:txBody>
      </p:sp>
      <p:sp>
        <p:nvSpPr>
          <p:cNvPr id="63" name="TextBox 62">
            <a:extLst>
              <a:ext uri="{FF2B5EF4-FFF2-40B4-BE49-F238E27FC236}">
                <a16:creationId xmlns:a16="http://schemas.microsoft.com/office/drawing/2014/main" id="{96F0815C-6641-C0BA-1D82-39C6EF9677F3}"/>
              </a:ext>
            </a:extLst>
          </p:cNvPr>
          <p:cNvSpPr txBox="1"/>
          <p:nvPr/>
        </p:nvSpPr>
        <p:spPr>
          <a:xfrm>
            <a:off x="1561073" y="2293150"/>
            <a:ext cx="2808874" cy="369332"/>
          </a:xfrm>
          <a:prstGeom prst="rect">
            <a:avLst/>
          </a:prstGeom>
          <a:noFill/>
        </p:spPr>
        <p:txBody>
          <a:bodyPr wrap="square" rtlCol="0">
            <a:spAutoFit/>
          </a:bodyPr>
          <a:lstStyle/>
          <a:p>
            <a:r>
              <a:rPr lang="ja-JP" altLang="en-US">
                <a:solidFill>
                  <a:schemeClr val="tx2"/>
                </a:solidFill>
              </a:rPr>
              <a:t>目指す姿の設定・共有</a:t>
            </a:r>
            <a:endParaRPr lang="en-US">
              <a:solidFill>
                <a:schemeClr val="tx2"/>
              </a:solidFill>
            </a:endParaRPr>
          </a:p>
        </p:txBody>
      </p:sp>
      <p:sp>
        <p:nvSpPr>
          <p:cNvPr id="64" name="TextBox 63">
            <a:extLst>
              <a:ext uri="{FF2B5EF4-FFF2-40B4-BE49-F238E27FC236}">
                <a16:creationId xmlns:a16="http://schemas.microsoft.com/office/drawing/2014/main" id="{764AB1BF-6DCE-03DA-5339-60EE9B44E050}"/>
              </a:ext>
            </a:extLst>
          </p:cNvPr>
          <p:cNvSpPr txBox="1"/>
          <p:nvPr/>
        </p:nvSpPr>
        <p:spPr>
          <a:xfrm>
            <a:off x="4516028"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関係者間での議論の場や合意のプロセスが設計できていない。</a:t>
            </a:r>
          </a:p>
          <a:p>
            <a:pPr marL="285750" indent="-285750">
              <a:buFont typeface="Arial" panose="020B0604020202020204" pitchFamily="34" charset="0"/>
              <a:buChar char="•"/>
            </a:pPr>
            <a:r>
              <a:rPr lang="ja-JP" altLang="en-US" sz="1400">
                <a:solidFill>
                  <a:srgbClr val="E71C57"/>
                </a:solidFill>
              </a:rPr>
              <a:t>モデル事業者について何社を対象とするか、方針が定まっておらず合意形成に至っていない。</a:t>
            </a:r>
          </a:p>
        </p:txBody>
      </p:sp>
      <p:sp>
        <p:nvSpPr>
          <p:cNvPr id="65" name="TextBox 64">
            <a:extLst>
              <a:ext uri="{FF2B5EF4-FFF2-40B4-BE49-F238E27FC236}">
                <a16:creationId xmlns:a16="http://schemas.microsoft.com/office/drawing/2014/main" id="{4549204C-F287-DBD1-0E71-8D8B0A58B27A}"/>
              </a:ext>
            </a:extLst>
          </p:cNvPr>
          <p:cNvSpPr txBox="1"/>
          <p:nvPr/>
        </p:nvSpPr>
        <p:spPr>
          <a:xfrm>
            <a:off x="4516028" y="2293150"/>
            <a:ext cx="2808874" cy="369332"/>
          </a:xfrm>
          <a:prstGeom prst="rect">
            <a:avLst/>
          </a:prstGeom>
          <a:noFill/>
        </p:spPr>
        <p:txBody>
          <a:bodyPr wrap="square" rtlCol="0">
            <a:spAutoFit/>
          </a:bodyPr>
          <a:lstStyle/>
          <a:p>
            <a:r>
              <a:rPr lang="ja-JP" altLang="en-US">
                <a:solidFill>
                  <a:schemeClr val="tx2"/>
                </a:solidFill>
              </a:rPr>
              <a:t>今年度ゴールの設定・共有</a:t>
            </a:r>
            <a:endParaRPr lang="en-US">
              <a:solidFill>
                <a:schemeClr val="tx2"/>
              </a:solidFill>
            </a:endParaRPr>
          </a:p>
        </p:txBody>
      </p:sp>
      <p:sp>
        <p:nvSpPr>
          <p:cNvPr id="66" name="TextBox 65">
            <a:extLst>
              <a:ext uri="{FF2B5EF4-FFF2-40B4-BE49-F238E27FC236}">
                <a16:creationId xmlns:a16="http://schemas.microsoft.com/office/drawing/2014/main" id="{BA87BC6F-3D9D-0E89-E124-E3CB53581E56}"/>
              </a:ext>
            </a:extLst>
          </p:cNvPr>
          <p:cNvSpPr txBox="1"/>
          <p:nvPr/>
        </p:nvSpPr>
        <p:spPr>
          <a:xfrm>
            <a:off x="7470983"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旅行者ニーズ調査と事業者インタビューの方法やポイントが不明</a:t>
            </a:r>
          </a:p>
          <a:p>
            <a:pPr marL="285750" indent="-285750">
              <a:buFont typeface="Arial" panose="020B0604020202020204" pitchFamily="34" charset="0"/>
              <a:buChar char="•"/>
            </a:pPr>
            <a:r>
              <a:rPr lang="ja-JP" altLang="en-US" sz="1400">
                <a:solidFill>
                  <a:srgbClr val="E71C57"/>
                </a:solidFill>
              </a:rPr>
              <a:t>モデル事業者の選定基準が未定</a:t>
            </a:r>
          </a:p>
        </p:txBody>
      </p:sp>
      <p:sp>
        <p:nvSpPr>
          <p:cNvPr id="67" name="TextBox 66">
            <a:extLst>
              <a:ext uri="{FF2B5EF4-FFF2-40B4-BE49-F238E27FC236}">
                <a16:creationId xmlns:a16="http://schemas.microsoft.com/office/drawing/2014/main" id="{3466F897-67D0-B106-0544-A44CFD46586F}"/>
              </a:ext>
            </a:extLst>
          </p:cNvPr>
          <p:cNvSpPr txBox="1"/>
          <p:nvPr/>
        </p:nvSpPr>
        <p:spPr>
          <a:xfrm>
            <a:off x="7470983" y="2293150"/>
            <a:ext cx="2808874" cy="369332"/>
          </a:xfrm>
          <a:prstGeom prst="rect">
            <a:avLst/>
          </a:prstGeom>
          <a:noFill/>
        </p:spPr>
        <p:txBody>
          <a:bodyPr wrap="square" rtlCol="0">
            <a:spAutoFit/>
          </a:bodyPr>
          <a:lstStyle/>
          <a:p>
            <a:r>
              <a:rPr lang="ja-JP" altLang="en-US">
                <a:solidFill>
                  <a:schemeClr val="tx2"/>
                </a:solidFill>
              </a:rPr>
              <a:t>今年度の取組の実行</a:t>
            </a:r>
            <a:endParaRPr lang="en-US">
              <a:solidFill>
                <a:schemeClr val="tx2"/>
              </a:solidFill>
            </a:endParaRPr>
          </a:p>
        </p:txBody>
      </p:sp>
      <p:sp>
        <p:nvSpPr>
          <p:cNvPr id="68" name="TextBox 67">
            <a:extLst>
              <a:ext uri="{FF2B5EF4-FFF2-40B4-BE49-F238E27FC236}">
                <a16:creationId xmlns:a16="http://schemas.microsoft.com/office/drawing/2014/main" id="{7BFF569C-1F50-C524-F291-3BAA56E32877}"/>
              </a:ext>
            </a:extLst>
          </p:cNvPr>
          <p:cNvSpPr txBox="1"/>
          <p:nvPr/>
        </p:nvSpPr>
        <p:spPr>
          <a:xfrm>
            <a:off x="10425937" y="2732823"/>
            <a:ext cx="2808874" cy="1497893"/>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en-US" altLang="ja-JP" sz="1400">
                <a:solidFill>
                  <a:srgbClr val="E71C57"/>
                </a:solidFill>
              </a:rPr>
              <a:t>D</a:t>
            </a:r>
            <a:r>
              <a:rPr lang="ja-JP" altLang="en-US" sz="1400">
                <a:solidFill>
                  <a:srgbClr val="E71C57"/>
                </a:solidFill>
              </a:rPr>
              <a:t>農業協同組合の参画合意が得られていない</a:t>
            </a:r>
          </a:p>
          <a:p>
            <a:pPr marL="285750" indent="-285750">
              <a:buFont typeface="Arial" panose="020B0604020202020204" pitchFamily="34" charset="0"/>
              <a:buChar char="•"/>
            </a:pPr>
            <a:r>
              <a:rPr lang="ja-JP" altLang="en-US" sz="1400">
                <a:solidFill>
                  <a:srgbClr val="E71C57"/>
                </a:solidFill>
              </a:rPr>
              <a:t>庁内での横断的な連携の枠組みが整っていない</a:t>
            </a:r>
          </a:p>
        </p:txBody>
      </p:sp>
      <p:sp>
        <p:nvSpPr>
          <p:cNvPr id="69" name="TextBox 68">
            <a:extLst>
              <a:ext uri="{FF2B5EF4-FFF2-40B4-BE49-F238E27FC236}">
                <a16:creationId xmlns:a16="http://schemas.microsoft.com/office/drawing/2014/main" id="{0FD53FD7-43D6-6092-EE13-06919444C0DE}"/>
              </a:ext>
            </a:extLst>
          </p:cNvPr>
          <p:cNvSpPr txBox="1"/>
          <p:nvPr/>
        </p:nvSpPr>
        <p:spPr>
          <a:xfrm>
            <a:off x="10425937" y="2293150"/>
            <a:ext cx="2808874" cy="369332"/>
          </a:xfrm>
          <a:prstGeom prst="rect">
            <a:avLst/>
          </a:prstGeom>
          <a:noFill/>
        </p:spPr>
        <p:txBody>
          <a:bodyPr wrap="square" rtlCol="0">
            <a:spAutoFit/>
          </a:bodyPr>
          <a:lstStyle/>
          <a:p>
            <a:r>
              <a:rPr lang="ja-JP" altLang="en-US">
                <a:solidFill>
                  <a:schemeClr val="tx2"/>
                </a:solidFill>
              </a:rPr>
              <a:t>実施体制の構築</a:t>
            </a:r>
            <a:endParaRPr lang="en-US">
              <a:solidFill>
                <a:schemeClr val="tx2"/>
              </a:solidFill>
            </a:endParaRPr>
          </a:p>
        </p:txBody>
      </p:sp>
      <p:sp>
        <p:nvSpPr>
          <p:cNvPr id="71" name="TextBox 70">
            <a:extLst>
              <a:ext uri="{FF2B5EF4-FFF2-40B4-BE49-F238E27FC236}">
                <a16:creationId xmlns:a16="http://schemas.microsoft.com/office/drawing/2014/main" id="{74751F24-1FAA-5CA9-BCE3-4FD454DE50FB}"/>
              </a:ext>
            </a:extLst>
          </p:cNvPr>
          <p:cNvSpPr txBox="1"/>
          <p:nvPr/>
        </p:nvSpPr>
        <p:spPr>
          <a:xfrm>
            <a:off x="203542" y="2732824"/>
            <a:ext cx="1175310" cy="1505092"/>
          </a:xfrm>
          <a:prstGeom prst="rect">
            <a:avLst/>
          </a:prstGeom>
          <a:solidFill>
            <a:schemeClr val="accent2"/>
          </a:solidFill>
        </p:spPr>
        <p:txBody>
          <a:bodyPr wrap="square" rtlCol="0">
            <a:noAutofit/>
          </a:bodyPr>
          <a:lstStyle/>
          <a:p>
            <a:r>
              <a:rPr lang="ja-JP" altLang="en-US">
                <a:solidFill>
                  <a:srgbClr val="FFFFFF"/>
                </a:solidFill>
              </a:rPr>
              <a:t>具体的に詰まっている点</a:t>
            </a:r>
            <a:endParaRPr lang="en-US" altLang="ja-JP">
              <a:solidFill>
                <a:srgbClr val="FFFFFF"/>
              </a:solidFill>
            </a:endParaRPr>
          </a:p>
          <a:p>
            <a:r>
              <a:rPr lang="en-US" altLang="ja-JP" sz="1200">
                <a:solidFill>
                  <a:srgbClr val="FFFFFF"/>
                </a:solidFill>
              </a:rPr>
              <a:t>※</a:t>
            </a:r>
            <a:r>
              <a:rPr lang="ja-JP" altLang="en-US" sz="1200">
                <a:solidFill>
                  <a:srgbClr val="FFFFFF"/>
                </a:solidFill>
              </a:rPr>
              <a:t>前頁に記載した内容の要約を記載</a:t>
            </a:r>
            <a:endParaRPr lang="en-US" sz="1200">
              <a:solidFill>
                <a:srgbClr val="FFFFFF"/>
              </a:solidFill>
            </a:endParaRPr>
          </a:p>
        </p:txBody>
      </p:sp>
      <p:sp>
        <p:nvSpPr>
          <p:cNvPr id="72" name="TextBox 71">
            <a:extLst>
              <a:ext uri="{FF2B5EF4-FFF2-40B4-BE49-F238E27FC236}">
                <a16:creationId xmlns:a16="http://schemas.microsoft.com/office/drawing/2014/main" id="{140EA8D4-07DD-6422-2ED6-9D7F917C29BF}"/>
              </a:ext>
            </a:extLst>
          </p:cNvPr>
          <p:cNvSpPr txBox="1"/>
          <p:nvPr/>
        </p:nvSpPr>
        <p:spPr>
          <a:xfrm>
            <a:off x="199902" y="4673600"/>
            <a:ext cx="1175310" cy="2236478"/>
          </a:xfrm>
          <a:prstGeom prst="rect">
            <a:avLst/>
          </a:prstGeom>
          <a:solidFill>
            <a:schemeClr val="accent2"/>
          </a:solidFill>
        </p:spPr>
        <p:txBody>
          <a:bodyPr wrap="square" rtlCol="0">
            <a:noAutofit/>
          </a:bodyPr>
          <a:lstStyle/>
          <a:p>
            <a:r>
              <a:rPr lang="ja-JP" altLang="en-US">
                <a:solidFill>
                  <a:srgbClr val="FFFFFF"/>
                </a:solidFill>
              </a:rPr>
              <a:t>必要な</a:t>
            </a:r>
            <a:br>
              <a:rPr lang="en-US" altLang="ja-JP">
                <a:solidFill>
                  <a:srgbClr val="FFFFFF"/>
                </a:solidFill>
              </a:rPr>
            </a:br>
            <a:r>
              <a:rPr lang="ja-JP" altLang="en-US">
                <a:solidFill>
                  <a:srgbClr val="FFFFFF"/>
                </a:solidFill>
              </a:rPr>
              <a:t>支援内容</a:t>
            </a:r>
            <a:endParaRPr lang="en-US">
              <a:solidFill>
                <a:srgbClr val="FFFFFF"/>
              </a:solidFill>
            </a:endParaRPr>
          </a:p>
        </p:txBody>
      </p:sp>
      <p:grpSp>
        <p:nvGrpSpPr>
          <p:cNvPr id="78" name="Group 77">
            <a:extLst>
              <a:ext uri="{FF2B5EF4-FFF2-40B4-BE49-F238E27FC236}">
                <a16:creationId xmlns:a16="http://schemas.microsoft.com/office/drawing/2014/main" id="{8108DBCE-17F3-900F-E655-2A05DAB9C925}"/>
              </a:ext>
            </a:extLst>
          </p:cNvPr>
          <p:cNvGrpSpPr>
            <a:grpSpLocks noChangeAspect="1"/>
          </p:cNvGrpSpPr>
          <p:nvPr/>
        </p:nvGrpSpPr>
        <p:grpSpPr>
          <a:xfrm rot="5400000">
            <a:off x="2812055" y="4298703"/>
            <a:ext cx="306910" cy="306910"/>
            <a:chOff x="982662" y="1847850"/>
            <a:chExt cx="269875" cy="269875"/>
          </a:xfrm>
        </p:grpSpPr>
        <p:sp>
          <p:nvSpPr>
            <p:cNvPr id="79" name="Oval 50">
              <a:extLst>
                <a:ext uri="{FF2B5EF4-FFF2-40B4-BE49-F238E27FC236}">
                  <a16:creationId xmlns:a16="http://schemas.microsoft.com/office/drawing/2014/main" id="{A686E0F5-804E-B541-F07F-35437E6C0B27}"/>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0" name="Freeform 51">
              <a:extLst>
                <a:ext uri="{FF2B5EF4-FFF2-40B4-BE49-F238E27FC236}">
                  <a16:creationId xmlns:a16="http://schemas.microsoft.com/office/drawing/2014/main" id="{0F62B774-0D81-59D5-8411-D99E340D143A}"/>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1" name="Group 80">
            <a:extLst>
              <a:ext uri="{FF2B5EF4-FFF2-40B4-BE49-F238E27FC236}">
                <a16:creationId xmlns:a16="http://schemas.microsoft.com/office/drawing/2014/main" id="{D927A1A7-40DE-DC5E-656E-A2FA1951F33B}"/>
              </a:ext>
            </a:extLst>
          </p:cNvPr>
          <p:cNvGrpSpPr>
            <a:grpSpLocks noChangeAspect="1"/>
          </p:cNvGrpSpPr>
          <p:nvPr/>
        </p:nvGrpSpPr>
        <p:grpSpPr>
          <a:xfrm rot="5400000">
            <a:off x="5767010" y="4298703"/>
            <a:ext cx="306910" cy="306910"/>
            <a:chOff x="982662" y="1847850"/>
            <a:chExt cx="269875" cy="269875"/>
          </a:xfrm>
        </p:grpSpPr>
        <p:sp>
          <p:nvSpPr>
            <p:cNvPr id="82" name="Oval 50">
              <a:extLst>
                <a:ext uri="{FF2B5EF4-FFF2-40B4-BE49-F238E27FC236}">
                  <a16:creationId xmlns:a16="http://schemas.microsoft.com/office/drawing/2014/main" id="{3E1575A0-CF0B-E230-97CC-F604F5009B0F}"/>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3" name="Freeform 51">
              <a:extLst>
                <a:ext uri="{FF2B5EF4-FFF2-40B4-BE49-F238E27FC236}">
                  <a16:creationId xmlns:a16="http://schemas.microsoft.com/office/drawing/2014/main" id="{93D54F84-2455-41FC-A725-032AB20A3E4E}"/>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4" name="Group 83">
            <a:extLst>
              <a:ext uri="{FF2B5EF4-FFF2-40B4-BE49-F238E27FC236}">
                <a16:creationId xmlns:a16="http://schemas.microsoft.com/office/drawing/2014/main" id="{42962E71-6180-B309-1315-9C162BD2D7CD}"/>
              </a:ext>
            </a:extLst>
          </p:cNvPr>
          <p:cNvGrpSpPr>
            <a:grpSpLocks noChangeAspect="1"/>
          </p:cNvGrpSpPr>
          <p:nvPr/>
        </p:nvGrpSpPr>
        <p:grpSpPr>
          <a:xfrm rot="5400000">
            <a:off x="8721965" y="4314048"/>
            <a:ext cx="306910" cy="306910"/>
            <a:chOff x="982662" y="1847850"/>
            <a:chExt cx="269875" cy="269875"/>
          </a:xfrm>
        </p:grpSpPr>
        <p:sp>
          <p:nvSpPr>
            <p:cNvPr id="85" name="Oval 50">
              <a:extLst>
                <a:ext uri="{FF2B5EF4-FFF2-40B4-BE49-F238E27FC236}">
                  <a16:creationId xmlns:a16="http://schemas.microsoft.com/office/drawing/2014/main" id="{31C91D5D-EC44-8F24-EA6D-998C314D30E1}"/>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6" name="Freeform 51">
              <a:extLst>
                <a:ext uri="{FF2B5EF4-FFF2-40B4-BE49-F238E27FC236}">
                  <a16:creationId xmlns:a16="http://schemas.microsoft.com/office/drawing/2014/main" id="{E7EB1B8D-8131-B87A-6922-BA5C7D7EB4FC}"/>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87" name="Group 86">
            <a:extLst>
              <a:ext uri="{FF2B5EF4-FFF2-40B4-BE49-F238E27FC236}">
                <a16:creationId xmlns:a16="http://schemas.microsoft.com/office/drawing/2014/main" id="{18ECA90F-46AB-C768-3C8F-9FB497536BB5}"/>
              </a:ext>
            </a:extLst>
          </p:cNvPr>
          <p:cNvGrpSpPr>
            <a:grpSpLocks noChangeAspect="1"/>
          </p:cNvGrpSpPr>
          <p:nvPr/>
        </p:nvGrpSpPr>
        <p:grpSpPr>
          <a:xfrm rot="5400000">
            <a:off x="11676919" y="4314048"/>
            <a:ext cx="306910" cy="306910"/>
            <a:chOff x="982662" y="1847850"/>
            <a:chExt cx="269875" cy="269875"/>
          </a:xfrm>
        </p:grpSpPr>
        <p:sp>
          <p:nvSpPr>
            <p:cNvPr id="88" name="Oval 50">
              <a:extLst>
                <a:ext uri="{FF2B5EF4-FFF2-40B4-BE49-F238E27FC236}">
                  <a16:creationId xmlns:a16="http://schemas.microsoft.com/office/drawing/2014/main" id="{316CECBC-BB1D-A486-A0DA-6A637FE1D465}"/>
                </a:ext>
              </a:extLst>
            </p:cNvPr>
            <p:cNvSpPr>
              <a:spLocks noChangeArrowheads="1"/>
            </p:cNvSpPr>
            <p:nvPr/>
          </p:nvSpPr>
          <p:spPr bwMode="auto">
            <a:xfrm>
              <a:off x="982662" y="1847850"/>
              <a:ext cx="269875" cy="269875"/>
            </a:xfrm>
            <a:prstGeom prst="ellipse">
              <a:avLst/>
            </a:prstGeom>
            <a:solidFill>
              <a:schemeClr val="tx2"/>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89" name="Freeform 51">
              <a:extLst>
                <a:ext uri="{FF2B5EF4-FFF2-40B4-BE49-F238E27FC236}">
                  <a16:creationId xmlns:a16="http://schemas.microsoft.com/office/drawing/2014/main" id="{49C26131-83FF-2175-AAD2-837C97613F61}"/>
                </a:ext>
              </a:extLst>
            </p:cNvPr>
            <p:cNvSpPr>
              <a:spLocks/>
            </p:cNvSpPr>
            <p:nvPr/>
          </p:nvSpPr>
          <p:spPr bwMode="auto">
            <a:xfrm>
              <a:off x="1082675" y="1895475"/>
              <a:ext cx="96837" cy="174625"/>
            </a:xfrm>
            <a:custGeom>
              <a:avLst/>
              <a:gdLst>
                <a:gd name="T0" fmla="*/ 6 w 61"/>
                <a:gd name="T1" fmla="*/ 0 h 110"/>
                <a:gd name="T2" fmla="*/ 0 w 61"/>
                <a:gd name="T3" fmla="*/ 7 h 110"/>
                <a:gd name="T4" fmla="*/ 48 w 61"/>
                <a:gd name="T5" fmla="*/ 55 h 110"/>
                <a:gd name="T6" fmla="*/ 0 w 61"/>
                <a:gd name="T7" fmla="*/ 104 h 110"/>
                <a:gd name="T8" fmla="*/ 6 w 61"/>
                <a:gd name="T9" fmla="*/ 110 h 110"/>
                <a:gd name="T10" fmla="*/ 54 w 61"/>
                <a:gd name="T11" fmla="*/ 62 h 110"/>
                <a:gd name="T12" fmla="*/ 61 w 61"/>
                <a:gd name="T13" fmla="*/ 55 h 110"/>
                <a:gd name="T14" fmla="*/ 54 w 61"/>
                <a:gd name="T15" fmla="*/ 49 h 110"/>
                <a:gd name="T16" fmla="*/ 6 w 61"/>
                <a:gd name="T17" fmla="*/ 0 h 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1" h="110">
                  <a:moveTo>
                    <a:pt x="6" y="0"/>
                  </a:moveTo>
                  <a:lnTo>
                    <a:pt x="0" y="7"/>
                  </a:lnTo>
                  <a:lnTo>
                    <a:pt x="48" y="55"/>
                  </a:lnTo>
                  <a:lnTo>
                    <a:pt x="0" y="104"/>
                  </a:lnTo>
                  <a:lnTo>
                    <a:pt x="6" y="110"/>
                  </a:lnTo>
                  <a:lnTo>
                    <a:pt x="54" y="62"/>
                  </a:lnTo>
                  <a:lnTo>
                    <a:pt x="61" y="55"/>
                  </a:lnTo>
                  <a:lnTo>
                    <a:pt x="54" y="49"/>
                  </a:lnTo>
                  <a:lnTo>
                    <a:pt x="6"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spTree>
    <p:extLst>
      <p:ext uri="{BB962C8B-B14F-4D97-AF65-F5344CB8AC3E}">
        <p14:creationId xmlns:p14="http://schemas.microsoft.com/office/powerpoint/2010/main" val="37403962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7680CD-425C-0638-2723-59963E8F018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4178D780-0024-D768-BDF6-571B65DBAD66}"/>
              </a:ext>
            </a:extLst>
          </p:cNvPr>
          <p:cNvGraphicFramePr>
            <a:graphicFrameLocks noChangeAspect="1"/>
          </p:cNvGraphicFramePr>
          <p:nvPr>
            <p:custDataLst>
              <p:tags r:id="rId1"/>
            </p:custDataLst>
            <p:extLst>
              <p:ext uri="{D42A27DB-BD31-4B8C-83A1-F6EECF244321}">
                <p14:modId xmlns:p14="http://schemas.microsoft.com/office/powerpoint/2010/main" val="35866421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4178D780-0024-D768-BDF6-571B65DBAD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F9BBD203-693C-B8A9-FF11-3E23BBA30A1A}"/>
              </a:ext>
            </a:extLst>
          </p:cNvPr>
          <p:cNvSpPr>
            <a:spLocks noGrp="1"/>
          </p:cNvSpPr>
          <p:nvPr>
            <p:ph type="title"/>
          </p:nvPr>
        </p:nvSpPr>
        <p:spPr/>
        <p:txBody>
          <a:bodyPr vert="horz"/>
          <a:lstStyle/>
          <a:p>
            <a:r>
              <a:rPr lang="ja-JP" altLang="en-US"/>
              <a:t>（２）実施スケジュール</a:t>
            </a:r>
            <a:endParaRPr lang="en-US"/>
          </a:p>
        </p:txBody>
      </p:sp>
      <p:sp>
        <p:nvSpPr>
          <p:cNvPr id="3" name="Content Placeholder 2">
            <a:extLst>
              <a:ext uri="{FF2B5EF4-FFF2-40B4-BE49-F238E27FC236}">
                <a16:creationId xmlns:a16="http://schemas.microsoft.com/office/drawing/2014/main" id="{FAA2FADE-9CA9-D122-D35E-50CCA733A978}"/>
              </a:ext>
            </a:extLst>
          </p:cNvPr>
          <p:cNvSpPr>
            <a:spLocks noGrp="1"/>
          </p:cNvSpPr>
          <p:nvPr>
            <p:ph sz="quarter" idx="13"/>
          </p:nvPr>
        </p:nvSpPr>
        <p:spPr>
          <a:xfrm>
            <a:off x="2585971" y="1110921"/>
            <a:ext cx="10650263" cy="634941"/>
          </a:xfrm>
        </p:spPr>
        <p:txBody>
          <a:bodyPr/>
          <a:lstStyle/>
          <a:p>
            <a:r>
              <a:rPr lang="ja-JP" altLang="en-US"/>
              <a:t>どの時期にどの取組を行うのか、現時点での想定を記載すること。</a:t>
            </a:r>
          </a:p>
        </p:txBody>
      </p:sp>
      <p:sp>
        <p:nvSpPr>
          <p:cNvPr id="20" name="TextBox 19">
            <a:extLst>
              <a:ext uri="{FF2B5EF4-FFF2-40B4-BE49-F238E27FC236}">
                <a16:creationId xmlns:a16="http://schemas.microsoft.com/office/drawing/2014/main" id="{0198BAB2-3062-9CBD-9E8E-2F8763F8BC45}"/>
              </a:ext>
            </a:extLst>
          </p:cNvPr>
          <p:cNvSpPr txBox="1"/>
          <p:nvPr/>
        </p:nvSpPr>
        <p:spPr>
          <a:xfrm>
            <a:off x="9582150" y="7056867"/>
            <a:ext cx="365408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grpSp>
        <p:nvGrpSpPr>
          <p:cNvPr id="15" name="Group 14">
            <a:extLst>
              <a:ext uri="{FF2B5EF4-FFF2-40B4-BE49-F238E27FC236}">
                <a16:creationId xmlns:a16="http://schemas.microsoft.com/office/drawing/2014/main" id="{5734ADD5-CD0D-6646-F86F-78D87277E2F0}"/>
              </a:ext>
            </a:extLst>
          </p:cNvPr>
          <p:cNvGrpSpPr/>
          <p:nvPr/>
        </p:nvGrpSpPr>
        <p:grpSpPr>
          <a:xfrm>
            <a:off x="500207" y="1153286"/>
            <a:ext cx="1851313" cy="916480"/>
            <a:chOff x="-2207615" y="1260514"/>
            <a:chExt cx="1851313" cy="916480"/>
          </a:xfrm>
        </p:grpSpPr>
        <p:cxnSp>
          <p:nvCxnSpPr>
            <p:cNvPr id="16" name="直線コネクタ 127">
              <a:extLst>
                <a:ext uri="{FF2B5EF4-FFF2-40B4-BE49-F238E27FC236}">
                  <a16:creationId xmlns:a16="http://schemas.microsoft.com/office/drawing/2014/main" id="{FFECB448-8EA7-201E-9563-6238AF5A9DC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7" name="直線コネクタ 127">
              <a:extLst>
                <a:ext uri="{FF2B5EF4-FFF2-40B4-BE49-F238E27FC236}">
                  <a16:creationId xmlns:a16="http://schemas.microsoft.com/office/drawing/2014/main" id="{B262D48D-F920-C0D2-6B00-DA2E81309E2F}"/>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8" name="直線コネクタ 78">
              <a:extLst>
                <a:ext uri="{FF2B5EF4-FFF2-40B4-BE49-F238E27FC236}">
                  <a16:creationId xmlns:a16="http://schemas.microsoft.com/office/drawing/2014/main" id="{D51AA331-F4E3-226F-DDFF-68FF869EB87E}"/>
                </a:ext>
              </a:extLst>
            </p:cNvPr>
            <p:cNvCxnSpPr>
              <a:cxnSpLocks/>
              <a:stCxn id="48" idx="2"/>
              <a:endCxn id="49"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25" name="正方形/長方形 101">
              <a:extLst>
                <a:ext uri="{FF2B5EF4-FFF2-40B4-BE49-F238E27FC236}">
                  <a16:creationId xmlns:a16="http://schemas.microsoft.com/office/drawing/2014/main" id="{91BC3240-BA01-C05F-571A-5F4E8581313E}"/>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6" name="正方形/長方形 101">
              <a:extLst>
                <a:ext uri="{FF2B5EF4-FFF2-40B4-BE49-F238E27FC236}">
                  <a16:creationId xmlns:a16="http://schemas.microsoft.com/office/drawing/2014/main" id="{83D31B8C-736C-4D32-C310-209740114E0F}"/>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27" name="Straight Arrow Connector 26">
              <a:extLst>
                <a:ext uri="{FF2B5EF4-FFF2-40B4-BE49-F238E27FC236}">
                  <a16:creationId xmlns:a16="http://schemas.microsoft.com/office/drawing/2014/main" id="{7B91E78A-769C-5673-B967-ECC83BC2411B}"/>
                </a:ext>
              </a:extLst>
            </p:cNvPr>
            <p:cNvCxnSpPr>
              <a:cxnSpLocks/>
              <a:stCxn id="33" idx="3"/>
              <a:endCxn id="48"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3">
              <a:extLst>
                <a:ext uri="{FF2B5EF4-FFF2-40B4-BE49-F238E27FC236}">
                  <a16:creationId xmlns:a16="http://schemas.microsoft.com/office/drawing/2014/main" id="{6B41D396-2281-2AC1-E812-9CC426790BDB}"/>
                </a:ext>
              </a:extLst>
            </p:cNvPr>
            <p:cNvCxnSpPr>
              <a:cxnSpLocks/>
              <a:stCxn id="39" idx="3"/>
              <a:endCxn id="50"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7B87867E-0EA6-F573-CE0E-A49ED260A0AD}"/>
                </a:ext>
              </a:extLst>
            </p:cNvPr>
            <p:cNvCxnSpPr>
              <a:cxnSpLocks/>
              <a:stCxn id="41" idx="3"/>
              <a:endCxn id="47"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31">
              <a:extLst>
                <a:ext uri="{FF2B5EF4-FFF2-40B4-BE49-F238E27FC236}">
                  <a16:creationId xmlns:a16="http://schemas.microsoft.com/office/drawing/2014/main" id="{31BB9786-5BBB-EFD3-0FA1-946D2C3C7836}"/>
                </a:ext>
              </a:extLst>
            </p:cNvPr>
            <p:cNvCxnSpPr>
              <a:cxnSpLocks/>
              <a:stCxn id="37" idx="3"/>
              <a:endCxn id="49"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E3A7F426-7241-2859-5C8B-2F36F170DE98}"/>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32" name="Rectangle: Rounded Corners 31">
              <a:extLst>
                <a:ext uri="{FF2B5EF4-FFF2-40B4-BE49-F238E27FC236}">
                  <a16:creationId xmlns:a16="http://schemas.microsoft.com/office/drawing/2014/main" id="{9372BD2F-245A-3E78-0E6A-4D593A92056E}"/>
                </a:ext>
              </a:extLst>
            </p:cNvPr>
            <p:cNvSpPr/>
            <p:nvPr/>
          </p:nvSpPr>
          <p:spPr>
            <a:xfrm>
              <a:off x="-1954968" y="1260514"/>
              <a:ext cx="928882" cy="78398"/>
            </a:xfrm>
            <a:prstGeom prst="roundRect">
              <a:avLst>
                <a:gd name="adj" fmla="val 150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CBD4101E-1DB1-F432-F26B-095C2BA0713C}"/>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34" name="正方形/長方形 101">
              <a:extLst>
                <a:ext uri="{FF2B5EF4-FFF2-40B4-BE49-F238E27FC236}">
                  <a16:creationId xmlns:a16="http://schemas.microsoft.com/office/drawing/2014/main" id="{17A9F60F-64D3-6BFE-E492-543D99D2C38B}"/>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35" name="Rectangle: Rounded Corners 34">
              <a:extLst>
                <a:ext uri="{FF2B5EF4-FFF2-40B4-BE49-F238E27FC236}">
                  <a16:creationId xmlns:a16="http://schemas.microsoft.com/office/drawing/2014/main" id="{0D778DDD-FA0E-00FC-0821-6CD64A13652B}"/>
                </a:ext>
              </a:extLst>
            </p:cNvPr>
            <p:cNvSpPr/>
            <p:nvPr/>
          </p:nvSpPr>
          <p:spPr>
            <a:xfrm>
              <a:off x="-1920265"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6" name="Rectangle: Rounded Corners 35">
              <a:extLst>
                <a:ext uri="{FF2B5EF4-FFF2-40B4-BE49-F238E27FC236}">
                  <a16:creationId xmlns:a16="http://schemas.microsoft.com/office/drawing/2014/main" id="{099069D0-6F23-024E-555A-B01826C38241}"/>
                </a:ext>
              </a:extLst>
            </p:cNvPr>
            <p:cNvSpPr/>
            <p:nvPr/>
          </p:nvSpPr>
          <p:spPr>
            <a:xfrm>
              <a:off x="-1624617"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37" name="Rectangle: Rounded Corners 36">
              <a:extLst>
                <a:ext uri="{FF2B5EF4-FFF2-40B4-BE49-F238E27FC236}">
                  <a16:creationId xmlns:a16="http://schemas.microsoft.com/office/drawing/2014/main" id="{7B5C9316-02BD-090A-7A08-2C682ABE33AE}"/>
                </a:ext>
              </a:extLst>
            </p:cNvPr>
            <p:cNvSpPr/>
            <p:nvPr/>
          </p:nvSpPr>
          <p:spPr>
            <a:xfrm>
              <a:off x="-1328970" y="1888119"/>
              <a:ext cx="268181" cy="77053"/>
            </a:xfrm>
            <a:prstGeom prst="roundRect">
              <a:avLst>
                <a:gd name="adj" fmla="val 128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C81419EF-7068-CF82-DD04-215C6DD6BC5C}"/>
                </a:ext>
              </a:extLst>
            </p:cNvPr>
            <p:cNvCxnSpPr>
              <a:cxnSpLocks/>
              <a:stCxn id="33" idx="2"/>
              <a:endCxn id="39"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00FFE858-6CC5-E988-DED2-F79B932E0074}"/>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40" name="TextBox 39">
              <a:extLst>
                <a:ext uri="{FF2B5EF4-FFF2-40B4-BE49-F238E27FC236}">
                  <a16:creationId xmlns:a16="http://schemas.microsoft.com/office/drawing/2014/main" id="{D9B8126B-A69D-A54C-544A-8C469C2DB636}"/>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43FE7175-6E84-097B-3E51-5345AE8CCBCC}"/>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C4259877-A4F7-A5BC-10F0-21BDB850AC8C}"/>
                </a:ext>
              </a:extLst>
            </p:cNvPr>
            <p:cNvSpPr/>
            <p:nvPr/>
          </p:nvSpPr>
          <p:spPr>
            <a:xfrm>
              <a:off x="-1960061" y="2007595"/>
              <a:ext cx="933975" cy="52655"/>
            </a:xfrm>
            <a:prstGeom prst="roundRect">
              <a:avLst>
                <a:gd name="adj" fmla="val 12500"/>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3" name="Rectangle: Rounded Corners 42">
              <a:extLst>
                <a:ext uri="{FF2B5EF4-FFF2-40B4-BE49-F238E27FC236}">
                  <a16:creationId xmlns:a16="http://schemas.microsoft.com/office/drawing/2014/main" id="{43162408-C58F-3052-3F77-646DADA7D59F}"/>
                </a:ext>
              </a:extLst>
            </p:cNvPr>
            <p:cNvSpPr/>
            <p:nvPr/>
          </p:nvSpPr>
          <p:spPr>
            <a:xfrm>
              <a:off x="-1960061" y="2111463"/>
              <a:ext cx="933975" cy="52027"/>
            </a:xfrm>
            <a:prstGeom prst="roundRect">
              <a:avLst>
                <a:gd name="adj" fmla="val 125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44" name="TextBox 43">
              <a:extLst>
                <a:ext uri="{FF2B5EF4-FFF2-40B4-BE49-F238E27FC236}">
                  <a16:creationId xmlns:a16="http://schemas.microsoft.com/office/drawing/2014/main" id="{5F731812-3743-F0AD-6518-76C31257E0C7}"/>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45" name="Rectangle 44">
              <a:extLst>
                <a:ext uri="{FF2B5EF4-FFF2-40B4-BE49-F238E27FC236}">
                  <a16:creationId xmlns:a16="http://schemas.microsoft.com/office/drawing/2014/main" id="{0606CBA0-E165-A0EE-0366-08CABB611563}"/>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46" name="Straight Arrow Connector 45">
              <a:extLst>
                <a:ext uri="{FF2B5EF4-FFF2-40B4-BE49-F238E27FC236}">
                  <a16:creationId xmlns:a16="http://schemas.microsoft.com/office/drawing/2014/main" id="{4D1C7BF0-E649-3381-8A9B-713B93AA25E3}"/>
                </a:ext>
              </a:extLst>
            </p:cNvPr>
            <p:cNvCxnSpPr>
              <a:cxnSpLocks/>
              <a:stCxn id="41" idx="2"/>
              <a:endCxn id="45"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47" name="Rectangle: Rounded Corners 46">
              <a:extLst>
                <a:ext uri="{FF2B5EF4-FFF2-40B4-BE49-F238E27FC236}">
                  <a16:creationId xmlns:a16="http://schemas.microsoft.com/office/drawing/2014/main" id="{477A7BFC-06A9-E66F-DB35-D3716169611F}"/>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8" name="Rectangle: Rounded Corners 47">
              <a:extLst>
                <a:ext uri="{FF2B5EF4-FFF2-40B4-BE49-F238E27FC236}">
                  <a16:creationId xmlns:a16="http://schemas.microsoft.com/office/drawing/2014/main" id="{5AE207F0-EBA3-1498-A6CA-E47705CB0126}"/>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9" name="Rectangle: Rounded Corners 48">
              <a:extLst>
                <a:ext uri="{FF2B5EF4-FFF2-40B4-BE49-F238E27FC236}">
                  <a16:creationId xmlns:a16="http://schemas.microsoft.com/office/drawing/2014/main" id="{6F150B87-3B94-A9F4-F77E-2B834978E4C9}"/>
                </a:ext>
              </a:extLst>
            </p:cNvPr>
            <p:cNvSpPr/>
            <p:nvPr/>
          </p:nvSpPr>
          <p:spPr>
            <a:xfrm>
              <a:off x="-935175" y="1888119"/>
              <a:ext cx="542216" cy="77053"/>
            </a:xfrm>
            <a:prstGeom prst="roundRect">
              <a:avLst>
                <a:gd name="adj" fmla="val 12847"/>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50" name="Rectangle: Rounded Corners 49">
              <a:extLst>
                <a:ext uri="{FF2B5EF4-FFF2-40B4-BE49-F238E27FC236}">
                  <a16:creationId xmlns:a16="http://schemas.microsoft.com/office/drawing/2014/main" id="{6F662343-DBFF-F8E2-1867-AEDF762F1DB9}"/>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51" name="コネクタ: カギ線 80">
              <a:extLst>
                <a:ext uri="{FF2B5EF4-FFF2-40B4-BE49-F238E27FC236}">
                  <a16:creationId xmlns:a16="http://schemas.microsoft.com/office/drawing/2014/main" id="{F882368F-E0CD-48A1-1B60-E1B041700498}"/>
                </a:ext>
              </a:extLst>
            </p:cNvPr>
            <p:cNvCxnSpPr>
              <a:cxnSpLocks/>
              <a:stCxn id="31" idx="2"/>
              <a:endCxn id="42"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324F121F-7B2D-9FD1-2E93-2A5378BE243F}"/>
                </a:ext>
              </a:extLst>
            </p:cNvPr>
            <p:cNvCxnSpPr>
              <a:cxnSpLocks/>
              <a:stCxn id="42" idx="2"/>
              <a:endCxn id="43"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53" name="直線コネクタ 127">
              <a:extLst>
                <a:ext uri="{FF2B5EF4-FFF2-40B4-BE49-F238E27FC236}">
                  <a16:creationId xmlns:a16="http://schemas.microsoft.com/office/drawing/2014/main" id="{DE5C2918-1734-D7E0-DB86-AC6D5FE980AC}"/>
                </a:ext>
              </a:extLst>
            </p:cNvPr>
            <p:cNvCxnSpPr>
              <a:cxnSpLocks/>
            </p:cNvCxnSpPr>
            <p:nvPr/>
          </p:nvCxnSpPr>
          <p:spPr>
            <a:xfrm flipH="1">
              <a:off x="-2207615" y="1989912"/>
              <a:ext cx="1851085" cy="0"/>
            </a:xfrm>
            <a:prstGeom prst="line">
              <a:avLst/>
            </a:prstGeom>
            <a:solidFill>
              <a:schemeClr val="bg2">
                <a:lumMod val="50000"/>
                <a:lumOff val="50000"/>
              </a:schemeClr>
            </a:solidFill>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54" name="正方形/長方形 101">
              <a:extLst>
                <a:ext uri="{FF2B5EF4-FFF2-40B4-BE49-F238E27FC236}">
                  <a16:creationId xmlns:a16="http://schemas.microsoft.com/office/drawing/2014/main" id="{59BA5034-9381-1411-1424-EC43542C508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55" name="Straight Arrow Connector 54">
              <a:extLst>
                <a:ext uri="{FF2B5EF4-FFF2-40B4-BE49-F238E27FC236}">
                  <a16:creationId xmlns:a16="http://schemas.microsoft.com/office/drawing/2014/main" id="{E8D6EB26-7941-EA1E-2730-DA0A4A3350EE}"/>
                </a:ext>
              </a:extLst>
            </p:cNvPr>
            <p:cNvCxnSpPr>
              <a:cxnSpLocks/>
              <a:stCxn id="39" idx="2"/>
              <a:endCxn id="41"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graphicFrame>
        <p:nvGraphicFramePr>
          <p:cNvPr id="56" name="Table 4">
            <a:extLst>
              <a:ext uri="{FF2B5EF4-FFF2-40B4-BE49-F238E27FC236}">
                <a16:creationId xmlns:a16="http://schemas.microsoft.com/office/drawing/2014/main" id="{0CEFDCBD-600C-A45A-96FA-51AA99C7C62B}"/>
              </a:ext>
            </a:extLst>
          </p:cNvPr>
          <p:cNvGraphicFramePr>
            <a:graphicFrameLocks noGrp="1"/>
          </p:cNvGraphicFramePr>
          <p:nvPr>
            <p:extLst>
              <p:ext uri="{D42A27DB-BD31-4B8C-83A1-F6EECF244321}">
                <p14:modId xmlns:p14="http://schemas.microsoft.com/office/powerpoint/2010/main" val="3676684756"/>
              </p:ext>
            </p:extLst>
          </p:nvPr>
        </p:nvGraphicFramePr>
        <p:xfrm>
          <a:off x="203542" y="2551114"/>
          <a:ext cx="13032696" cy="1558749"/>
        </p:xfrm>
        <a:graphic>
          <a:graphicData uri="http://schemas.openxmlformats.org/drawingml/2006/table">
            <a:tbl>
              <a:tblPr firstRow="1" bandRow="1">
                <a:tableStyleId>{5940675A-B579-460E-94D1-54222C63F5DA}</a:tableStyleId>
              </a:tblPr>
              <a:tblGrid>
                <a:gridCol w="4312776">
                  <a:extLst>
                    <a:ext uri="{9D8B030D-6E8A-4147-A177-3AD203B41FA5}">
                      <a16:colId xmlns:a16="http://schemas.microsoft.com/office/drawing/2014/main" val="578647881"/>
                    </a:ext>
                  </a:extLst>
                </a:gridCol>
                <a:gridCol w="968880">
                  <a:extLst>
                    <a:ext uri="{9D8B030D-6E8A-4147-A177-3AD203B41FA5}">
                      <a16:colId xmlns:a16="http://schemas.microsoft.com/office/drawing/2014/main" val="3462654778"/>
                    </a:ext>
                  </a:extLst>
                </a:gridCol>
                <a:gridCol w="968880">
                  <a:extLst>
                    <a:ext uri="{9D8B030D-6E8A-4147-A177-3AD203B41FA5}">
                      <a16:colId xmlns:a16="http://schemas.microsoft.com/office/drawing/2014/main" val="1902540187"/>
                    </a:ext>
                  </a:extLst>
                </a:gridCol>
                <a:gridCol w="968880">
                  <a:extLst>
                    <a:ext uri="{9D8B030D-6E8A-4147-A177-3AD203B41FA5}">
                      <a16:colId xmlns:a16="http://schemas.microsoft.com/office/drawing/2014/main" val="43888978"/>
                    </a:ext>
                  </a:extLst>
                </a:gridCol>
                <a:gridCol w="968880">
                  <a:extLst>
                    <a:ext uri="{9D8B030D-6E8A-4147-A177-3AD203B41FA5}">
                      <a16:colId xmlns:a16="http://schemas.microsoft.com/office/drawing/2014/main" val="985800211"/>
                    </a:ext>
                  </a:extLst>
                </a:gridCol>
                <a:gridCol w="968880">
                  <a:extLst>
                    <a:ext uri="{9D8B030D-6E8A-4147-A177-3AD203B41FA5}">
                      <a16:colId xmlns:a16="http://schemas.microsoft.com/office/drawing/2014/main" val="2305540669"/>
                    </a:ext>
                  </a:extLst>
                </a:gridCol>
                <a:gridCol w="968880">
                  <a:extLst>
                    <a:ext uri="{9D8B030D-6E8A-4147-A177-3AD203B41FA5}">
                      <a16:colId xmlns:a16="http://schemas.microsoft.com/office/drawing/2014/main" val="58826697"/>
                    </a:ext>
                  </a:extLst>
                </a:gridCol>
                <a:gridCol w="968880">
                  <a:extLst>
                    <a:ext uri="{9D8B030D-6E8A-4147-A177-3AD203B41FA5}">
                      <a16:colId xmlns:a16="http://schemas.microsoft.com/office/drawing/2014/main" val="3846911953"/>
                    </a:ext>
                  </a:extLst>
                </a:gridCol>
                <a:gridCol w="968880">
                  <a:extLst>
                    <a:ext uri="{9D8B030D-6E8A-4147-A177-3AD203B41FA5}">
                      <a16:colId xmlns:a16="http://schemas.microsoft.com/office/drawing/2014/main" val="1849524839"/>
                    </a:ext>
                  </a:extLst>
                </a:gridCol>
                <a:gridCol w="968880">
                  <a:extLst>
                    <a:ext uri="{9D8B030D-6E8A-4147-A177-3AD203B41FA5}">
                      <a16:colId xmlns:a16="http://schemas.microsoft.com/office/drawing/2014/main" val="1947233953"/>
                    </a:ext>
                  </a:extLst>
                </a:gridCol>
              </a:tblGrid>
              <a:tr h="180000">
                <a:tc>
                  <a:txBody>
                    <a:bodyPr/>
                    <a:lstStyle/>
                    <a:p>
                      <a:r>
                        <a:rPr lang="ja-JP" altLang="en-US" sz="1400" b="1">
                          <a:latin typeface="+mn-ea"/>
                          <a:ea typeface="+mn-ea"/>
                        </a:rPr>
                        <a:t>事業名</a:t>
                      </a:r>
                      <a:endParaRPr lang="en-US" sz="1400" b="1">
                        <a:latin typeface="+mn-ea"/>
                        <a:ea typeface="+mn-ea"/>
                      </a:endParaRPr>
                    </a:p>
                  </a:txBody>
                  <a:tcPr>
                    <a:lnL w="12700" cmpd="sng">
                      <a:noFill/>
                    </a:lnL>
                    <a:lnR w="12700" cmpd="sng">
                      <a:noFill/>
                    </a:lnR>
                    <a:lnT w="12700" cmpd="sng">
                      <a:noFill/>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1">
                          <a:solidFill>
                            <a:srgbClr val="575757"/>
                          </a:solidFill>
                          <a:latin typeface="+mn-ea"/>
                          <a:ea typeface="+mn-ea"/>
                          <a:sym typeface="Trebuchet MS" panose="020B0603020202020204" pitchFamily="34" charset="0"/>
                        </a:rPr>
                        <a:t>7</a:t>
                      </a:r>
                      <a:r>
                        <a:rPr lang="ja-JP" altLang="en-US" sz="1400" b="1">
                          <a:solidFill>
                            <a:srgbClr val="575757"/>
                          </a:solidFill>
                          <a:latin typeface="+mn-ea"/>
                          <a:ea typeface="+mn-ea"/>
                          <a:sym typeface="Trebuchet MS" panose="020B0603020202020204" pitchFamily="34" charset="0"/>
                        </a:rPr>
                        <a:t>月</a:t>
                      </a:r>
                      <a:endParaRPr lang="en-US" altLang="ja-JP" sz="1400" b="1">
                        <a:solidFill>
                          <a:srgbClr val="575757"/>
                        </a:solidFill>
                        <a:latin typeface="+mn-ea"/>
                        <a:ea typeface="+mn-ea"/>
                        <a:sym typeface="Trebuchet MS" panose="020B0603020202020204" pitchFamily="34" charset="0"/>
                      </a:endParaRPr>
                    </a:p>
                  </a:txBody>
                  <a:tcPr marL="36000" marR="3600" marT="3600" marB="3600" anchor="ctr">
                    <a:lnL w="12700" cmpd="sng">
                      <a:noFill/>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8</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a:solidFill>
                            <a:srgbClr val="575757"/>
                          </a:solidFill>
                          <a:latin typeface="+mn-ea"/>
                          <a:ea typeface="+mn-ea"/>
                          <a:sym typeface="Trebuchet MS" panose="020B0603020202020204" pitchFamily="34" charset="0"/>
                        </a:rPr>
                        <a:t>9</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10</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ctr"/>
                      <a:r>
                        <a:rPr lang="en-US" sz="1400" b="1">
                          <a:solidFill>
                            <a:srgbClr val="575757"/>
                          </a:solidFill>
                          <a:latin typeface="+mn-ea"/>
                          <a:ea typeface="+mn-ea"/>
                          <a:sym typeface="Trebuchet MS" panose="020B0603020202020204" pitchFamily="34" charset="0"/>
                        </a:rPr>
                        <a:t>11</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12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12700"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altLang="ja-JP" sz="1400" b="1">
                          <a:solidFill>
                            <a:srgbClr val="575757"/>
                          </a:solidFill>
                          <a:latin typeface="+mn-ea"/>
                          <a:ea typeface="+mn-ea"/>
                          <a:sym typeface="Trebuchet MS" panose="020B0603020202020204" pitchFamily="34" charset="0"/>
                        </a:rPr>
                        <a:t>1</a:t>
                      </a:r>
                      <a:r>
                        <a:rPr lang="ja-JP" altLang="en-US" sz="1400" b="1">
                          <a:solidFill>
                            <a:srgbClr val="575757"/>
                          </a:solidFill>
                          <a:latin typeface="+mn-ea"/>
                          <a:ea typeface="+mn-ea"/>
                          <a:sym typeface="Trebuchet MS" panose="020B0603020202020204" pitchFamily="34" charset="0"/>
                        </a:rPr>
                        <a:t>月</a:t>
                      </a:r>
                      <a:endParaRPr lang="en-US" sz="2400" b="1">
                        <a:solidFill>
                          <a:schemeClr val="tx2"/>
                        </a:solidFill>
                        <a:latin typeface="+mn-ea"/>
                        <a:ea typeface="+mn-ea"/>
                      </a:endParaRPr>
                    </a:p>
                  </a:txBody>
                  <a:tcPr marL="36000" marR="3600" marT="3600" marB="3600" anchor="ctr">
                    <a:lnL w="12700"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2</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9525"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400" b="1">
                          <a:solidFill>
                            <a:srgbClr val="575757"/>
                          </a:solidFill>
                          <a:latin typeface="+mn-ea"/>
                          <a:ea typeface="+mn-ea"/>
                          <a:sym typeface="Trebuchet MS" panose="020B0603020202020204" pitchFamily="34" charset="0"/>
                        </a:rPr>
                        <a:t>3</a:t>
                      </a:r>
                      <a:r>
                        <a:rPr lang="ja-JP" altLang="en-US" sz="1400" b="1">
                          <a:solidFill>
                            <a:srgbClr val="575757"/>
                          </a:solidFill>
                          <a:latin typeface="+mn-ea"/>
                          <a:ea typeface="+mn-ea"/>
                          <a:sym typeface="Trebuchet MS" panose="020B0603020202020204" pitchFamily="34" charset="0"/>
                        </a:rPr>
                        <a:t>月</a:t>
                      </a:r>
                      <a:endParaRPr lang="en-US" sz="1400" b="1">
                        <a:solidFill>
                          <a:srgbClr val="575757"/>
                        </a:solidFill>
                        <a:latin typeface="+mn-ea"/>
                        <a:ea typeface="+mn-ea"/>
                        <a:sym typeface="Trebuchet MS" panose="020B0603020202020204" pitchFamily="34" charset="0"/>
                      </a:endParaRPr>
                    </a:p>
                  </a:txBody>
                  <a:tcPr marL="36000" marR="3600" marT="3600" marB="3600" anchor="ctr">
                    <a:lnL w="9525" cap="flat" cmpd="sng" algn="ctr">
                      <a:noFill/>
                      <a:prstDash val="sysDot"/>
                      <a:round/>
                      <a:headEnd type="none" w="med" len="med"/>
                      <a:tailEnd type="none" w="med" len="med"/>
                    </a:lnL>
                    <a:lnR w="12700" cap="flat" cmpd="sng" algn="ctr">
                      <a:noFill/>
                      <a:prstDash val="sysDot"/>
                      <a:round/>
                      <a:headEnd type="none" w="med" len="med"/>
                      <a:tailEnd type="none" w="med" len="med"/>
                    </a:lnR>
                    <a:lnT w="9525" cap="flat" cmpd="sng" algn="ctr">
                      <a:no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3469892"/>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579264286"/>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711882960"/>
                  </a:ext>
                </a:extLst>
              </a:tr>
              <a:tr h="417983">
                <a:tc>
                  <a:txBody>
                    <a:bodyPr/>
                    <a:lstStyle/>
                    <a:p>
                      <a:pPr marL="0" marR="0" lvl="1" indent="0" algn="l" defTabSz="914400" rtl="0" eaLnBrk="1" fontAlgn="auto" latinLnBrk="0" hangingPunct="1">
                        <a:lnSpc>
                          <a:spcPct val="100000"/>
                        </a:lnSpc>
                        <a:spcBef>
                          <a:spcPts val="0"/>
                        </a:spcBef>
                        <a:spcAft>
                          <a:spcPts val="0"/>
                        </a:spcAft>
                        <a:buClr>
                          <a:schemeClr val="tx2">
                            <a:lumMod val="100000"/>
                          </a:schemeClr>
                        </a:buClr>
                        <a:buSzPct val="100000"/>
                        <a:buFontTx/>
                        <a:buNone/>
                        <a:tabLst/>
                        <a:defRPr/>
                      </a:pPr>
                      <a:r>
                        <a:rPr lang="en-US" altLang="ja-JP" sz="1400" b="0" kern="1200">
                          <a:solidFill>
                            <a:srgbClr val="E71C57"/>
                          </a:solidFill>
                          <a:effectLst/>
                          <a:latin typeface="Trebuchet MS" panose="020B0603020202020204" pitchFamily="34" charset="0"/>
                          <a:ea typeface="Meiryo UI" panose="020B0604030504040204" pitchFamily="50" charset="-128"/>
                          <a:cs typeface="+mn-cs"/>
                        </a:rPr>
                        <a:t>XXX</a:t>
                      </a:r>
                      <a:endParaRPr lang="ja-JP" altLang="ja-JP" sz="1400" b="0" kern="1200">
                        <a:solidFill>
                          <a:srgbClr val="E71C57"/>
                        </a:solidFill>
                        <a:effectLst/>
                        <a:latin typeface="Trebuchet MS" panose="020B0603020202020204" pitchFamily="34" charset="0"/>
                        <a:ea typeface="Meiryo UI" panose="020B0604030504040204" pitchFamily="50" charset="-128"/>
                        <a:cs typeface="+mn-cs"/>
                      </a:endParaRPr>
                    </a:p>
                  </a:txBody>
                  <a:tcPr marL="36000" marR="3600" marT="3600" marB="3600" anchor="ctr">
                    <a:lnL w="12700" cap="flat" cmpd="sng" algn="ctr">
                      <a:solidFill>
                        <a:schemeClr val="bg1">
                          <a:lumMod val="75000"/>
                        </a:schemeClr>
                      </a:solidFill>
                      <a:prstDash val="sysDot"/>
                      <a:round/>
                      <a:headEnd type="none" w="med" len="med"/>
                      <a:tailEnd type="none" w="med" len="med"/>
                    </a:lnL>
                    <a:lnR w="9525" cap="flat" cmpd="sng" algn="ctr">
                      <a:solidFill>
                        <a:schemeClr val="tx1">
                          <a:lumMod val="60000"/>
                          <a:lumOff val="40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olid"/>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solidFill>
                      <a:schemeClr val="accent2">
                        <a:lumMod val="20000"/>
                        <a:lumOff val="80000"/>
                      </a:schemeClr>
                    </a:solidFill>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tc>
                  <a:txBody>
                    <a:bodyPr/>
                    <a:lstStyle/>
                    <a:p>
                      <a:endParaRPr lang="en-US" sz="1000">
                        <a:latin typeface="Trebuchet MS" panose="020B0603020202020204" pitchFamily="34" charset="0"/>
                        <a:ea typeface="Meiryo UI" panose="020B0604030504040204" pitchFamily="50" charset="-128"/>
                        <a:sym typeface="Trebuchet MS" panose="020B0603020202020204" pitchFamily="34" charset="0"/>
                      </a:endParaRPr>
                    </a:p>
                  </a:txBody>
                  <a:tcPr marL="3600" marR="3600" marT="3600" marB="3600" anchor="ctr">
                    <a:lnL w="9525" cap="flat" cmpd="sng" algn="ctr">
                      <a:solidFill>
                        <a:schemeClr val="tx1">
                          <a:lumMod val="60000"/>
                          <a:lumOff val="40000"/>
                        </a:schemeClr>
                      </a:solidFill>
                      <a:prstDash val="sysDot"/>
                      <a:round/>
                      <a:headEnd type="none" w="med" len="med"/>
                      <a:tailEnd type="none" w="med" len="med"/>
                    </a:lnL>
                    <a:lnR w="9525" cap="flat" cmpd="sng" algn="ctr">
                      <a:solidFill>
                        <a:schemeClr val="tx1">
                          <a:lumMod val="60000"/>
                          <a:lumOff val="40000"/>
                        </a:schemeClr>
                      </a:solidFill>
                      <a:prstDash val="sysDot"/>
                      <a:round/>
                      <a:headEnd type="none" w="med" len="med"/>
                      <a:tailEnd type="none" w="med" len="med"/>
                    </a:lnR>
                    <a:lnT w="12700" cap="flat" cmpd="sng" algn="ctr">
                      <a:solidFill>
                        <a:schemeClr val="bg1">
                          <a:lumMod val="65000"/>
                        </a:schemeClr>
                      </a:solidFill>
                      <a:prstDash val="solid"/>
                      <a:round/>
                      <a:headEnd type="none" w="med" len="med"/>
                      <a:tailEnd type="none" w="med" len="med"/>
                    </a:lnT>
                    <a:lnB w="9525" cap="flat" cmpd="sng" algn="ctr">
                      <a:solidFill>
                        <a:srgbClr val="7F7F7F"/>
                      </a:solidFill>
                      <a:prstDash val="sysDot"/>
                      <a:round/>
                      <a:headEnd type="none" w="med" len="med"/>
                      <a:tailEnd type="none" w="med" len="med"/>
                    </a:lnB>
                  </a:tcPr>
                </a:tc>
                <a:extLst>
                  <a:ext uri="{0D108BD9-81ED-4DB2-BD59-A6C34878D82A}">
                    <a16:rowId xmlns:a16="http://schemas.microsoft.com/office/drawing/2014/main" val="3763542472"/>
                  </a:ext>
                </a:extLst>
              </a:tr>
            </a:tbl>
          </a:graphicData>
        </a:graphic>
      </p:graphicFrame>
      <p:sp>
        <p:nvSpPr>
          <p:cNvPr id="57" name="TextBox 56">
            <a:extLst>
              <a:ext uri="{FF2B5EF4-FFF2-40B4-BE49-F238E27FC236}">
                <a16:creationId xmlns:a16="http://schemas.microsoft.com/office/drawing/2014/main" id="{B1F892C5-92DE-6108-2C50-2ECF19499DAB}"/>
              </a:ext>
            </a:extLst>
          </p:cNvPr>
          <p:cNvSpPr txBox="1"/>
          <p:nvPr/>
        </p:nvSpPr>
        <p:spPr>
          <a:xfrm>
            <a:off x="7911102" y="2042078"/>
            <a:ext cx="1879600" cy="523220"/>
          </a:xfrm>
          <a:prstGeom prst="rect">
            <a:avLst/>
          </a:prstGeom>
          <a:noFill/>
        </p:spPr>
        <p:txBody>
          <a:bodyPr wrap="square" rtlCol="0">
            <a:spAutoFit/>
          </a:bodyPr>
          <a:lstStyle/>
          <a:p>
            <a:pPr algn="ctr"/>
            <a:r>
              <a:rPr lang="ja-JP" altLang="en-US" sz="1400">
                <a:solidFill>
                  <a:schemeClr val="tx2"/>
                </a:solidFill>
              </a:rPr>
              <a:t>中間報告会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sp>
        <p:nvSpPr>
          <p:cNvPr id="58" name="TextBox 57">
            <a:extLst>
              <a:ext uri="{FF2B5EF4-FFF2-40B4-BE49-F238E27FC236}">
                <a16:creationId xmlns:a16="http://schemas.microsoft.com/office/drawing/2014/main" id="{AD660DA9-3EC9-80E6-A173-9EA9C94A539B}"/>
              </a:ext>
            </a:extLst>
          </p:cNvPr>
          <p:cNvSpPr txBox="1"/>
          <p:nvPr/>
        </p:nvSpPr>
        <p:spPr>
          <a:xfrm>
            <a:off x="9905002" y="2030248"/>
            <a:ext cx="1879600" cy="523220"/>
          </a:xfrm>
          <a:prstGeom prst="rect">
            <a:avLst/>
          </a:prstGeom>
          <a:noFill/>
        </p:spPr>
        <p:txBody>
          <a:bodyPr wrap="square" rtlCol="0">
            <a:spAutoFit/>
          </a:bodyPr>
          <a:lstStyle/>
          <a:p>
            <a:pPr algn="ctr"/>
            <a:r>
              <a:rPr lang="ja-JP" altLang="en-US" sz="1400">
                <a:solidFill>
                  <a:schemeClr val="tx2"/>
                </a:solidFill>
              </a:rPr>
              <a:t>最終報告会</a:t>
            </a:r>
            <a:br>
              <a:rPr lang="en-US" altLang="ja-JP" sz="1400">
                <a:solidFill>
                  <a:schemeClr val="tx2"/>
                </a:solidFill>
              </a:rPr>
            </a:br>
            <a:r>
              <a:rPr lang="ja-JP" altLang="en-US" sz="1400">
                <a:solidFill>
                  <a:schemeClr val="tx2"/>
                </a:solidFill>
              </a:rPr>
              <a:t>実施</a:t>
            </a:r>
            <a:endParaRPr lang="en-US" sz="1400">
              <a:solidFill>
                <a:schemeClr val="tx2"/>
              </a:solidFill>
            </a:endParaRPr>
          </a:p>
        </p:txBody>
      </p:sp>
      <p:cxnSp>
        <p:nvCxnSpPr>
          <p:cNvPr id="60" name="Straight Arrow Connector 59">
            <a:extLst>
              <a:ext uri="{FF2B5EF4-FFF2-40B4-BE49-F238E27FC236}">
                <a16:creationId xmlns:a16="http://schemas.microsoft.com/office/drawing/2014/main" id="{92351A8B-7D4F-FC9C-1A6C-4A1EE0F023F8}"/>
              </a:ext>
            </a:extLst>
          </p:cNvPr>
          <p:cNvCxnSpPr/>
          <p:nvPr/>
        </p:nvCxnSpPr>
        <p:spPr>
          <a:xfrm>
            <a:off x="4572000" y="3188417"/>
            <a:ext cx="1816100" cy="0"/>
          </a:xfrm>
          <a:prstGeom prst="straightConnector1">
            <a:avLst/>
          </a:prstGeom>
          <a:ln w="1905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85F01F6-B692-3566-2D79-7144DAF48341}"/>
              </a:ext>
            </a:extLst>
          </p:cNvPr>
          <p:cNvSpPr txBox="1"/>
          <p:nvPr/>
        </p:nvSpPr>
        <p:spPr>
          <a:xfrm>
            <a:off x="4718050" y="2880627"/>
            <a:ext cx="1428750" cy="307777"/>
          </a:xfrm>
          <a:prstGeom prst="rect">
            <a:avLst/>
          </a:prstGeom>
          <a:noFill/>
        </p:spPr>
        <p:txBody>
          <a:bodyPr wrap="square" rtlCol="0">
            <a:spAutoFit/>
          </a:bodyPr>
          <a:lstStyle/>
          <a:p>
            <a:r>
              <a:rPr lang="en-US" altLang="ja-JP" sz="1400">
                <a:solidFill>
                  <a:srgbClr val="E71C57"/>
                </a:solidFill>
              </a:rPr>
              <a:t>XX</a:t>
            </a:r>
            <a:r>
              <a:rPr lang="ja-JP" altLang="en-US" sz="1400">
                <a:solidFill>
                  <a:srgbClr val="E71C57"/>
                </a:solidFill>
              </a:rPr>
              <a:t>作成開始</a:t>
            </a:r>
            <a:endParaRPr lang="en-US" sz="1400">
              <a:solidFill>
                <a:srgbClr val="E71C57"/>
              </a:solidFill>
            </a:endParaRPr>
          </a:p>
        </p:txBody>
      </p:sp>
    </p:spTree>
    <p:extLst>
      <p:ext uri="{BB962C8B-B14F-4D97-AF65-F5344CB8AC3E}">
        <p14:creationId xmlns:p14="http://schemas.microsoft.com/office/powerpoint/2010/main" val="11774285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3637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C6DB5-78E1-BAE0-4072-B2C9794DF30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F7FD80DA-7E38-5A0A-2C09-2763F9BB2682}"/>
              </a:ext>
            </a:extLst>
          </p:cNvPr>
          <p:cNvGraphicFramePr>
            <a:graphicFrameLocks noChangeAspect="1"/>
          </p:cNvGraphicFramePr>
          <p:nvPr>
            <p:custDataLst>
              <p:tags r:id="rId1"/>
            </p:custDataLst>
            <p:extLst>
              <p:ext uri="{D42A27DB-BD31-4B8C-83A1-F6EECF244321}">
                <p14:modId xmlns:p14="http://schemas.microsoft.com/office/powerpoint/2010/main" val="3198556756"/>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F7FD80DA-7E38-5A0A-2C09-2763F9BB2682}"/>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83B125A1-397D-7C1E-55C6-B83F65E70573}"/>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grpSp>
        <p:nvGrpSpPr>
          <p:cNvPr id="47" name="Group 46">
            <a:extLst>
              <a:ext uri="{FF2B5EF4-FFF2-40B4-BE49-F238E27FC236}">
                <a16:creationId xmlns:a16="http://schemas.microsoft.com/office/drawing/2014/main" id="{0AD0D846-4536-1846-1180-6B35D3C7EB05}"/>
              </a:ext>
            </a:extLst>
          </p:cNvPr>
          <p:cNvGrpSpPr/>
          <p:nvPr/>
        </p:nvGrpSpPr>
        <p:grpSpPr>
          <a:xfrm>
            <a:off x="693147" y="1246195"/>
            <a:ext cx="12053482" cy="6103548"/>
            <a:chOff x="693147" y="1246195"/>
            <a:chExt cx="12053482" cy="6103548"/>
          </a:xfrm>
        </p:grpSpPr>
        <p:cxnSp>
          <p:nvCxnSpPr>
            <p:cNvPr id="247" name="直線コネクタ 127">
              <a:extLst>
                <a:ext uri="{FF2B5EF4-FFF2-40B4-BE49-F238E27FC236}">
                  <a16:creationId xmlns:a16="http://schemas.microsoft.com/office/drawing/2014/main" id="{B327DF04-3995-DC30-A1CA-A09F1316037F}"/>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249" name="直線コネクタ 127">
              <a:extLst>
                <a:ext uri="{FF2B5EF4-FFF2-40B4-BE49-F238E27FC236}">
                  <a16:creationId xmlns:a16="http://schemas.microsoft.com/office/drawing/2014/main" id="{E9C0D055-F774-A3F2-778F-E66C0D37E74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79" name="直線コネクタ 78">
              <a:extLst>
                <a:ext uri="{FF2B5EF4-FFF2-40B4-BE49-F238E27FC236}">
                  <a16:creationId xmlns:a16="http://schemas.microsoft.com/office/drawing/2014/main" id="{0DB2048F-B4E2-9208-2FAE-88494BDFC2D8}"/>
                </a:ext>
              </a:extLst>
            </p:cNvPr>
            <p:cNvCxnSpPr>
              <a:cxnSpLocks/>
              <a:stCxn id="59" idx="2"/>
              <a:endCxn id="109"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5" name="正方形/長方形 101">
              <a:extLst>
                <a:ext uri="{FF2B5EF4-FFF2-40B4-BE49-F238E27FC236}">
                  <a16:creationId xmlns:a16="http://schemas.microsoft.com/office/drawing/2014/main" id="{566331D7-D324-F479-CB0C-10C820D9F85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116" name="正方形/長方形 101">
              <a:extLst>
                <a:ext uri="{FF2B5EF4-FFF2-40B4-BE49-F238E27FC236}">
                  <a16:creationId xmlns:a16="http://schemas.microsoft.com/office/drawing/2014/main" id="{DB6CC21B-7748-62D2-2A7C-466D0E643623}"/>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91" name="Straight Arrow Connector 23">
              <a:extLst>
                <a:ext uri="{FF2B5EF4-FFF2-40B4-BE49-F238E27FC236}">
                  <a16:creationId xmlns:a16="http://schemas.microsoft.com/office/drawing/2014/main" id="{5D970593-C9DA-7AC9-8BB4-36BE4FF063F8}"/>
                </a:ext>
              </a:extLst>
            </p:cNvPr>
            <p:cNvCxnSpPr>
              <a:cxnSpLocks/>
              <a:stCxn id="6" idx="3"/>
              <a:endCxn id="59"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23">
              <a:extLst>
                <a:ext uri="{FF2B5EF4-FFF2-40B4-BE49-F238E27FC236}">
                  <a16:creationId xmlns:a16="http://schemas.microsoft.com/office/drawing/2014/main" id="{069372A4-5072-3359-9B60-7765FFE2A70F}"/>
                </a:ext>
              </a:extLst>
            </p:cNvPr>
            <p:cNvCxnSpPr>
              <a:cxnSpLocks/>
              <a:stCxn id="9" idx="3"/>
              <a:endCxn id="229"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2" name="Straight Arrow Connector 23">
              <a:extLst>
                <a:ext uri="{FF2B5EF4-FFF2-40B4-BE49-F238E27FC236}">
                  <a16:creationId xmlns:a16="http://schemas.microsoft.com/office/drawing/2014/main" id="{A0D5D600-0B76-71DC-0728-FD27DE7DE4E1}"/>
                </a:ext>
              </a:extLst>
            </p:cNvPr>
            <p:cNvCxnSpPr>
              <a:cxnSpLocks/>
              <a:stCxn id="14" idx="3"/>
              <a:endCxn id="61"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7" name="Straight Arrow Connector 31">
              <a:extLst>
                <a:ext uri="{FF2B5EF4-FFF2-40B4-BE49-F238E27FC236}">
                  <a16:creationId xmlns:a16="http://schemas.microsoft.com/office/drawing/2014/main" id="{EED3AF33-B53C-9426-511A-5517B097B977}"/>
                </a:ext>
              </a:extLst>
            </p:cNvPr>
            <p:cNvCxnSpPr>
              <a:cxnSpLocks/>
              <a:stCxn id="22" idx="3"/>
              <a:endCxn id="109"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03" name="Rectangle 102">
              <a:extLst>
                <a:ext uri="{FF2B5EF4-FFF2-40B4-BE49-F238E27FC236}">
                  <a16:creationId xmlns:a16="http://schemas.microsoft.com/office/drawing/2014/main" id="{122589BF-2C4E-7A90-DA6E-024E7ACE8FF7}"/>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34" name="グループ化 33">
              <a:extLst>
                <a:ext uri="{FF2B5EF4-FFF2-40B4-BE49-F238E27FC236}">
                  <a16:creationId xmlns:a16="http://schemas.microsoft.com/office/drawing/2014/main" id="{A7A2F33C-93EF-985A-45F0-D37044A4CBE0}"/>
                </a:ext>
              </a:extLst>
            </p:cNvPr>
            <p:cNvGrpSpPr/>
            <p:nvPr/>
          </p:nvGrpSpPr>
          <p:grpSpPr>
            <a:xfrm>
              <a:off x="1900281" y="1246195"/>
              <a:ext cx="6485535" cy="302378"/>
              <a:chOff x="1745513" y="1289276"/>
              <a:chExt cx="5523428" cy="274312"/>
            </a:xfrm>
          </p:grpSpPr>
          <p:cxnSp>
            <p:nvCxnSpPr>
              <p:cNvPr id="230" name="Straight Connector 14">
                <a:extLst>
                  <a:ext uri="{FF2B5EF4-FFF2-40B4-BE49-F238E27FC236}">
                    <a16:creationId xmlns:a16="http://schemas.microsoft.com/office/drawing/2014/main" id="{400FB4E8-ED89-7D51-68FE-3C60A15AE88D}"/>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1" name="TextBox 15">
                <a:extLst>
                  <a:ext uri="{FF2B5EF4-FFF2-40B4-BE49-F238E27FC236}">
                    <a16:creationId xmlns:a16="http://schemas.microsoft.com/office/drawing/2014/main" id="{266C9F82-6945-3641-CB4E-B115CE7C9A23}"/>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31" name="グループ化 30">
              <a:extLst>
                <a:ext uri="{FF2B5EF4-FFF2-40B4-BE49-F238E27FC236}">
                  <a16:creationId xmlns:a16="http://schemas.microsoft.com/office/drawing/2014/main" id="{068192F4-BE3F-9176-710C-0DC19D29CC39}"/>
                </a:ext>
              </a:extLst>
            </p:cNvPr>
            <p:cNvGrpSpPr/>
            <p:nvPr/>
          </p:nvGrpSpPr>
          <p:grpSpPr>
            <a:xfrm>
              <a:off x="8739057" y="1246195"/>
              <a:ext cx="4007572" cy="302378"/>
              <a:chOff x="7570054" y="1289276"/>
              <a:chExt cx="3885260" cy="274312"/>
            </a:xfrm>
          </p:grpSpPr>
          <p:cxnSp>
            <p:nvCxnSpPr>
              <p:cNvPr id="234" name="Straight Connector 14">
                <a:extLst>
                  <a:ext uri="{FF2B5EF4-FFF2-40B4-BE49-F238E27FC236}">
                    <a16:creationId xmlns:a16="http://schemas.microsoft.com/office/drawing/2014/main" id="{C93298B1-4DB7-1E49-0AAA-3F9232FAB5C4}"/>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35" name="TextBox 15">
                <a:extLst>
                  <a:ext uri="{FF2B5EF4-FFF2-40B4-BE49-F238E27FC236}">
                    <a16:creationId xmlns:a16="http://schemas.microsoft.com/office/drawing/2014/main" id="{E8397560-BEC5-386F-6282-E1394B32B8B9}"/>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23" name="Rectangle: Rounded Corners 122">
              <a:extLst>
                <a:ext uri="{FF2B5EF4-FFF2-40B4-BE49-F238E27FC236}">
                  <a16:creationId xmlns:a16="http://schemas.microsoft.com/office/drawing/2014/main" id="{A019A2BC-A4EE-017C-43BE-EF234D357B03}"/>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68" name="TextBox 67">
              <a:extLst>
                <a:ext uri="{FF2B5EF4-FFF2-40B4-BE49-F238E27FC236}">
                  <a16:creationId xmlns:a16="http://schemas.microsoft.com/office/drawing/2014/main" id="{93336CD6-A186-443E-5025-90C85646F781}"/>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6" name="Rectangle: Rounded Corners 5">
              <a:extLst>
                <a:ext uri="{FF2B5EF4-FFF2-40B4-BE49-F238E27FC236}">
                  <a16:creationId xmlns:a16="http://schemas.microsoft.com/office/drawing/2014/main" id="{FB8726CE-7506-7B01-153E-988536A20DC5}"/>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8" name="正方形/長方形 101">
              <a:extLst>
                <a:ext uri="{FF2B5EF4-FFF2-40B4-BE49-F238E27FC236}">
                  <a16:creationId xmlns:a16="http://schemas.microsoft.com/office/drawing/2014/main" id="{7C61489A-FAAF-C261-5DFE-4961688927E8}"/>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9" name="Rectangle: Rounded Corners 18">
              <a:extLst>
                <a:ext uri="{FF2B5EF4-FFF2-40B4-BE49-F238E27FC236}">
                  <a16:creationId xmlns:a16="http://schemas.microsoft.com/office/drawing/2014/main" id="{6730C196-87B7-7527-57DC-1A770D59FC5B}"/>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20" name="Rectangle: Rounded Corners 19">
              <a:extLst>
                <a:ext uri="{FF2B5EF4-FFF2-40B4-BE49-F238E27FC236}">
                  <a16:creationId xmlns:a16="http://schemas.microsoft.com/office/drawing/2014/main" id="{D6AF29ED-EBDF-F0B0-7511-A501D0742AB2}"/>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連携者</a:t>
              </a:r>
            </a:p>
          </p:txBody>
        </p:sp>
        <p:sp>
          <p:nvSpPr>
            <p:cNvPr id="22" name="Rectangle: Rounded Corners 21">
              <a:extLst>
                <a:ext uri="{FF2B5EF4-FFF2-40B4-BE49-F238E27FC236}">
                  <a16:creationId xmlns:a16="http://schemas.microsoft.com/office/drawing/2014/main" id="{7E52DC70-2B89-9C36-E00D-64FEE9075889}"/>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実施体制の図示</a:t>
              </a:r>
            </a:p>
          </p:txBody>
        </p:sp>
        <p:cxnSp>
          <p:nvCxnSpPr>
            <p:cNvPr id="25" name="Straight Arrow Connector 24">
              <a:extLst>
                <a:ext uri="{FF2B5EF4-FFF2-40B4-BE49-F238E27FC236}">
                  <a16:creationId xmlns:a16="http://schemas.microsoft.com/office/drawing/2014/main" id="{5C745C16-B727-9245-1976-BC2090219C4A}"/>
                </a:ext>
              </a:extLst>
            </p:cNvPr>
            <p:cNvCxnSpPr>
              <a:cxnSpLocks/>
              <a:stCxn id="6" idx="2"/>
              <a:endCxn id="9"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796EED0C-19AB-3737-02F0-3041D47FE255}"/>
                </a:ext>
              </a:extLst>
            </p:cNvPr>
            <p:cNvCxnSpPr>
              <a:cxnSpLocks/>
              <a:stCxn id="9" idx="2"/>
              <a:endCxn id="14"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 name="Rectangle: Rounded Corners 8">
              <a:extLst>
                <a:ext uri="{FF2B5EF4-FFF2-40B4-BE49-F238E27FC236}">
                  <a16:creationId xmlns:a16="http://schemas.microsoft.com/office/drawing/2014/main" id="{82CC17BF-25CE-C482-4444-19A2049A6B98}"/>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39" name="TextBox 38">
              <a:extLst>
                <a:ext uri="{FF2B5EF4-FFF2-40B4-BE49-F238E27FC236}">
                  <a16:creationId xmlns:a16="http://schemas.microsoft.com/office/drawing/2014/main" id="{A22CF1FB-5CB9-A4D8-A80C-E8CE9A9ACF28}"/>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4" name="Rectangle: Rounded Corners 13">
              <a:extLst>
                <a:ext uri="{FF2B5EF4-FFF2-40B4-BE49-F238E27FC236}">
                  <a16:creationId xmlns:a16="http://schemas.microsoft.com/office/drawing/2014/main" id="{77D7AF6C-12E8-F6AB-75BA-AA159EB9BAF3}"/>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54" name="TextBox 53">
              <a:extLst>
                <a:ext uri="{FF2B5EF4-FFF2-40B4-BE49-F238E27FC236}">
                  <a16:creationId xmlns:a16="http://schemas.microsoft.com/office/drawing/2014/main" id="{566B882E-5A9D-ADFE-AA39-6A09344C17A8}"/>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6" name="Rectangle: Rounded Corners 15">
              <a:extLst>
                <a:ext uri="{FF2B5EF4-FFF2-40B4-BE49-F238E27FC236}">
                  <a16:creationId xmlns:a16="http://schemas.microsoft.com/office/drawing/2014/main" id="{C562715C-6F74-826D-7506-C78F525CFDD8}"/>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7" name="Rectangle: Rounded Corners 16">
              <a:extLst>
                <a:ext uri="{FF2B5EF4-FFF2-40B4-BE49-F238E27FC236}">
                  <a16:creationId xmlns:a16="http://schemas.microsoft.com/office/drawing/2014/main" id="{42F718E6-C250-0CFA-839F-89991D2A33E1}"/>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56" name="TextBox 55">
              <a:extLst>
                <a:ext uri="{FF2B5EF4-FFF2-40B4-BE49-F238E27FC236}">
                  <a16:creationId xmlns:a16="http://schemas.microsoft.com/office/drawing/2014/main" id="{DC725A30-4D28-1491-386D-70D96FFF007F}"/>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10" name="Rectangle 109">
              <a:extLst>
                <a:ext uri="{FF2B5EF4-FFF2-40B4-BE49-F238E27FC236}">
                  <a16:creationId xmlns:a16="http://schemas.microsoft.com/office/drawing/2014/main" id="{11039ADB-7619-F643-EC4B-F4E4F7108E96}"/>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205" name="Straight Arrow Connector 204">
              <a:extLst>
                <a:ext uri="{FF2B5EF4-FFF2-40B4-BE49-F238E27FC236}">
                  <a16:creationId xmlns:a16="http://schemas.microsoft.com/office/drawing/2014/main" id="{28B8E961-6D73-8879-3F81-874637A73649}"/>
                </a:ext>
              </a:extLst>
            </p:cNvPr>
            <p:cNvCxnSpPr>
              <a:cxnSpLocks/>
              <a:stCxn id="14" idx="2"/>
              <a:endCxn id="110"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61" name="Rectangle: Rounded Corners 60">
              <a:extLst>
                <a:ext uri="{FF2B5EF4-FFF2-40B4-BE49-F238E27FC236}">
                  <a16:creationId xmlns:a16="http://schemas.microsoft.com/office/drawing/2014/main" id="{FAB70AD9-DE19-6E7F-92FA-EA7872E676E9}"/>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59" name="Rectangle: Rounded Corners 58">
              <a:extLst>
                <a:ext uri="{FF2B5EF4-FFF2-40B4-BE49-F238E27FC236}">
                  <a16:creationId xmlns:a16="http://schemas.microsoft.com/office/drawing/2014/main" id="{974DE4E7-27D6-A0BE-2E50-14F8A9049650}"/>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09" name="Rectangle: Rounded Corners 108">
              <a:extLst>
                <a:ext uri="{FF2B5EF4-FFF2-40B4-BE49-F238E27FC236}">
                  <a16:creationId xmlns:a16="http://schemas.microsoft.com/office/drawing/2014/main" id="{8A202923-F3C1-7C32-85AF-377E39DFCAAB}"/>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229" name="Rectangle: Rounded Corners 228">
              <a:extLst>
                <a:ext uri="{FF2B5EF4-FFF2-40B4-BE49-F238E27FC236}">
                  <a16:creationId xmlns:a16="http://schemas.microsoft.com/office/drawing/2014/main" id="{A21CB2E4-12AA-128C-F825-B1A013A34517}"/>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81" name="コネクタ: カギ線 80">
              <a:extLst>
                <a:ext uri="{FF2B5EF4-FFF2-40B4-BE49-F238E27FC236}">
                  <a16:creationId xmlns:a16="http://schemas.microsoft.com/office/drawing/2014/main" id="{36EC3B37-E764-12FA-99FD-3791EC449B5C}"/>
                </a:ext>
              </a:extLst>
            </p:cNvPr>
            <p:cNvCxnSpPr>
              <a:cxnSpLocks/>
              <a:stCxn id="103" idx="2"/>
              <a:endCxn id="16"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6ADB6A6C-558E-ED23-22D2-63C0B384D0D4}"/>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7" name="Straight Arrow Connector 6">
              <a:extLst>
                <a:ext uri="{FF2B5EF4-FFF2-40B4-BE49-F238E27FC236}">
                  <a16:creationId xmlns:a16="http://schemas.microsoft.com/office/drawing/2014/main" id="{28198CF4-F4C9-714D-D8E8-68527CC0EFD8}"/>
                </a:ext>
              </a:extLst>
            </p:cNvPr>
            <p:cNvCxnSpPr>
              <a:cxnSpLocks/>
              <a:stCxn id="16" idx="2"/>
              <a:endCxn id="17"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直線コネクタ 127">
              <a:extLst>
                <a:ext uri="{FF2B5EF4-FFF2-40B4-BE49-F238E27FC236}">
                  <a16:creationId xmlns:a16="http://schemas.microsoft.com/office/drawing/2014/main" id="{9570A12D-5DF3-A8B2-F53C-4382AEF32EB4}"/>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23" name="正方形/長方形 101">
              <a:extLst>
                <a:ext uri="{FF2B5EF4-FFF2-40B4-BE49-F238E27FC236}">
                  <a16:creationId xmlns:a16="http://schemas.microsoft.com/office/drawing/2014/main" id="{779C5DFC-9699-C3C9-4193-84FB35593CCD}"/>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Tree>
    <p:extLst>
      <p:ext uri="{BB962C8B-B14F-4D97-AF65-F5344CB8AC3E}">
        <p14:creationId xmlns:p14="http://schemas.microsoft.com/office/powerpoint/2010/main" val="3509874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9F94B05F-1E6A-DEA8-3355-462BAFB487C9}"/>
              </a:ext>
            </a:extLst>
          </p:cNvPr>
          <p:cNvGraphicFramePr>
            <a:graphicFrameLocks noChangeAspect="1"/>
          </p:cNvGraphicFramePr>
          <p:nvPr>
            <p:custDataLst>
              <p:tags r:id="rId1"/>
            </p:custDataLst>
            <p:extLst>
              <p:ext uri="{D42A27DB-BD31-4B8C-83A1-F6EECF244321}">
                <p14:modId xmlns:p14="http://schemas.microsoft.com/office/powerpoint/2010/main" val="24961361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9F94B05F-1E6A-DEA8-3355-462BAFB487C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6A54FB3E-1560-2647-CEC8-6E757119F890}"/>
              </a:ext>
            </a:extLst>
          </p:cNvPr>
          <p:cNvSpPr>
            <a:spLocks noGrp="1"/>
          </p:cNvSpPr>
          <p:nvPr>
            <p:ph type="title"/>
          </p:nvPr>
        </p:nvSpPr>
        <p:spPr/>
        <p:txBody>
          <a:bodyPr vert="horz"/>
          <a:lstStyle/>
          <a:p>
            <a:r>
              <a:rPr lang="ja-JP" altLang="en-US"/>
              <a:t>エグゼクティブサマリー</a:t>
            </a:r>
            <a:endParaRPr lang="en-US"/>
          </a:p>
        </p:txBody>
      </p:sp>
      <p:sp>
        <p:nvSpPr>
          <p:cNvPr id="3" name="Content Placeholder 2">
            <a:extLst>
              <a:ext uri="{FF2B5EF4-FFF2-40B4-BE49-F238E27FC236}">
                <a16:creationId xmlns:a16="http://schemas.microsoft.com/office/drawing/2014/main" id="{5A102AFF-AF31-D856-E930-477B19DB0B49}"/>
              </a:ext>
            </a:extLst>
          </p:cNvPr>
          <p:cNvSpPr>
            <a:spLocks noGrp="1"/>
          </p:cNvSpPr>
          <p:nvPr>
            <p:ph sz="quarter" idx="13"/>
          </p:nvPr>
        </p:nvSpPr>
        <p:spPr>
          <a:xfrm>
            <a:off x="203543" y="1110921"/>
            <a:ext cx="13032691" cy="634941"/>
          </a:xfrm>
        </p:spPr>
        <p:txBody>
          <a:bodyPr/>
          <a:lstStyle/>
          <a:p>
            <a:r>
              <a:rPr lang="ja-JP" altLang="en-US"/>
              <a:t>「</a:t>
            </a:r>
            <a:r>
              <a:rPr lang="en-US" altLang="ja-JP"/>
              <a:t>2.</a:t>
            </a:r>
            <a:r>
              <a:rPr lang="ja-JP" altLang="en-US"/>
              <a:t> 事業概要／取組のアプローチ」「</a:t>
            </a:r>
            <a:r>
              <a:rPr lang="en-US" altLang="ja-JP"/>
              <a:t>3.</a:t>
            </a:r>
            <a:r>
              <a:rPr lang="ja-JP" altLang="en-US"/>
              <a:t>実施体制」で記載した内容の要約を記載すること。</a:t>
            </a:r>
            <a:endParaRPr lang="en-US"/>
          </a:p>
        </p:txBody>
      </p:sp>
      <p:sp>
        <p:nvSpPr>
          <p:cNvPr id="7" name="TextBox 6">
            <a:extLst>
              <a:ext uri="{FF2B5EF4-FFF2-40B4-BE49-F238E27FC236}">
                <a16:creationId xmlns:a16="http://schemas.microsoft.com/office/drawing/2014/main" id="{FE94DC5E-452D-E72B-46C2-D8F030F2ECC6}"/>
              </a:ext>
            </a:extLst>
          </p:cNvPr>
          <p:cNvSpPr txBox="1"/>
          <p:nvPr/>
        </p:nvSpPr>
        <p:spPr>
          <a:xfrm>
            <a:off x="203200" y="1909303"/>
            <a:ext cx="1798679" cy="830997"/>
          </a:xfrm>
          <a:prstGeom prst="rect">
            <a:avLst/>
          </a:prstGeom>
          <a:noFill/>
        </p:spPr>
        <p:txBody>
          <a:bodyPr wrap="square" rtlCol="0">
            <a:spAutoFit/>
          </a:bodyPr>
          <a:lstStyle/>
          <a:p>
            <a:r>
              <a:rPr lang="ja-JP" altLang="en-US" sz="1600">
                <a:solidFill>
                  <a:schemeClr val="tx2"/>
                </a:solidFill>
              </a:rPr>
              <a:t>地域や</a:t>
            </a:r>
            <a:br>
              <a:rPr lang="en-US" altLang="ja-JP" sz="1600">
                <a:solidFill>
                  <a:schemeClr val="tx2"/>
                </a:solidFill>
              </a:rPr>
            </a:br>
            <a:r>
              <a:rPr lang="ja-JP" altLang="en-US" sz="1600">
                <a:solidFill>
                  <a:schemeClr val="tx2"/>
                </a:solidFill>
              </a:rPr>
              <a:t>中小企業の</a:t>
            </a:r>
            <a:br>
              <a:rPr lang="en-US" altLang="ja-JP" sz="1600">
                <a:solidFill>
                  <a:schemeClr val="tx2"/>
                </a:solidFill>
              </a:rPr>
            </a:br>
            <a:r>
              <a:rPr lang="ja-JP" altLang="en-US" sz="1600">
                <a:solidFill>
                  <a:schemeClr val="tx2"/>
                </a:solidFill>
              </a:rPr>
              <a:t>目指す姿</a:t>
            </a:r>
            <a:endParaRPr lang="en-US" sz="1600">
              <a:solidFill>
                <a:schemeClr val="tx2"/>
              </a:solidFill>
            </a:endParaRPr>
          </a:p>
        </p:txBody>
      </p:sp>
      <p:sp>
        <p:nvSpPr>
          <p:cNvPr id="9" name="TextBox 8">
            <a:extLst>
              <a:ext uri="{FF2B5EF4-FFF2-40B4-BE49-F238E27FC236}">
                <a16:creationId xmlns:a16="http://schemas.microsoft.com/office/drawing/2014/main" id="{A0A0FFCE-43A9-5673-BC7F-B1777FFB13A0}"/>
              </a:ext>
            </a:extLst>
          </p:cNvPr>
          <p:cNvSpPr txBox="1"/>
          <p:nvPr/>
        </p:nvSpPr>
        <p:spPr>
          <a:xfrm>
            <a:off x="203200" y="3315076"/>
            <a:ext cx="2065282" cy="830997"/>
          </a:xfrm>
          <a:prstGeom prst="rect">
            <a:avLst/>
          </a:prstGeom>
          <a:noFill/>
        </p:spPr>
        <p:txBody>
          <a:bodyPr wrap="square" rtlCol="0">
            <a:spAutoFit/>
          </a:bodyPr>
          <a:lstStyle/>
          <a:p>
            <a:r>
              <a:rPr lang="ja-JP" altLang="en-US" sz="1600">
                <a:solidFill>
                  <a:schemeClr val="tx2"/>
                </a:solidFill>
              </a:rPr>
              <a:t>今年度の</a:t>
            </a:r>
            <a:br>
              <a:rPr lang="en-US" altLang="ja-JP" sz="1600">
                <a:solidFill>
                  <a:schemeClr val="tx2"/>
                </a:solidFill>
              </a:rPr>
            </a:br>
            <a:r>
              <a:rPr lang="ja-JP" altLang="en-US" sz="1600">
                <a:solidFill>
                  <a:schemeClr val="tx2"/>
                </a:solidFill>
              </a:rPr>
              <a:t>モデル事業の</a:t>
            </a:r>
            <a:br>
              <a:rPr lang="en-US" altLang="ja-JP" sz="1600">
                <a:solidFill>
                  <a:schemeClr val="tx2"/>
                </a:solidFill>
              </a:rPr>
            </a:br>
            <a:r>
              <a:rPr lang="ja-JP" altLang="en-US" sz="1600">
                <a:solidFill>
                  <a:schemeClr val="tx2"/>
                </a:solidFill>
              </a:rPr>
              <a:t>ゴール</a:t>
            </a:r>
            <a:endParaRPr lang="en-US" sz="1600">
              <a:solidFill>
                <a:schemeClr val="tx2"/>
              </a:solidFill>
            </a:endParaRPr>
          </a:p>
        </p:txBody>
      </p:sp>
      <p:sp>
        <p:nvSpPr>
          <p:cNvPr id="11" name="TextBox 10">
            <a:extLst>
              <a:ext uri="{FF2B5EF4-FFF2-40B4-BE49-F238E27FC236}">
                <a16:creationId xmlns:a16="http://schemas.microsoft.com/office/drawing/2014/main" id="{B54C19FC-F691-2677-C15C-6294D1B7277D}"/>
              </a:ext>
            </a:extLst>
          </p:cNvPr>
          <p:cNvSpPr txBox="1"/>
          <p:nvPr/>
        </p:nvSpPr>
        <p:spPr>
          <a:xfrm>
            <a:off x="203200" y="4882743"/>
            <a:ext cx="2065282" cy="584775"/>
          </a:xfrm>
          <a:prstGeom prst="rect">
            <a:avLst/>
          </a:prstGeom>
          <a:noFill/>
        </p:spPr>
        <p:txBody>
          <a:bodyPr wrap="square" rtlCol="0">
            <a:spAutoFit/>
          </a:bodyPr>
          <a:lstStyle/>
          <a:p>
            <a:r>
              <a:rPr lang="ja-JP" altLang="en-US" sz="1600">
                <a:solidFill>
                  <a:schemeClr val="tx2"/>
                </a:solidFill>
              </a:rPr>
              <a:t>今年度</a:t>
            </a:r>
            <a:br>
              <a:rPr lang="en-US" altLang="ja-JP" sz="1600">
                <a:solidFill>
                  <a:schemeClr val="tx2"/>
                </a:solidFill>
              </a:rPr>
            </a:br>
            <a:r>
              <a:rPr lang="ja-JP" altLang="en-US" sz="1600">
                <a:solidFill>
                  <a:schemeClr val="tx2"/>
                </a:solidFill>
              </a:rPr>
              <a:t>の取組</a:t>
            </a:r>
            <a:endParaRPr lang="en-US" sz="1600">
              <a:solidFill>
                <a:schemeClr val="tx2"/>
              </a:solidFill>
            </a:endParaRPr>
          </a:p>
        </p:txBody>
      </p:sp>
      <p:sp>
        <p:nvSpPr>
          <p:cNvPr id="6" name="TextBox 5">
            <a:extLst>
              <a:ext uri="{FF2B5EF4-FFF2-40B4-BE49-F238E27FC236}">
                <a16:creationId xmlns:a16="http://schemas.microsoft.com/office/drawing/2014/main" id="{EDB07481-F713-8659-FA52-EACCE77C4317}"/>
              </a:ext>
            </a:extLst>
          </p:cNvPr>
          <p:cNvSpPr txBox="1"/>
          <p:nvPr/>
        </p:nvSpPr>
        <p:spPr>
          <a:xfrm>
            <a:off x="1702676" y="1909303"/>
            <a:ext cx="7143190" cy="869773"/>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地場の●●な自然資源や伝統的な●●を体験価値として再定義し「ここでしかできない滞在体験」を提供できる観光・食の地域を目指す。</a:t>
            </a:r>
          </a:p>
        </p:txBody>
      </p:sp>
      <p:sp>
        <p:nvSpPr>
          <p:cNvPr id="8" name="TextBox 7">
            <a:extLst>
              <a:ext uri="{FF2B5EF4-FFF2-40B4-BE49-F238E27FC236}">
                <a16:creationId xmlns:a16="http://schemas.microsoft.com/office/drawing/2014/main" id="{7936EC4F-5643-CF11-09E1-C0E1D348D0ED}"/>
              </a:ext>
            </a:extLst>
          </p:cNvPr>
          <p:cNvSpPr txBox="1"/>
          <p:nvPr/>
        </p:nvSpPr>
        <p:spPr>
          <a:xfrm>
            <a:off x="1702334" y="3315076"/>
            <a:ext cx="7143190" cy="1146679"/>
          </a:xfrm>
          <a:prstGeom prst="rect">
            <a:avLst/>
          </a:prstGeom>
          <a:noFill/>
          <a:ln>
            <a:solidFill>
              <a:schemeClr val="bg2"/>
            </a:solidFill>
          </a:ln>
        </p:spPr>
        <p:txBody>
          <a:bodyPr wrap="square" rtlCol="0">
            <a:noAutofit/>
          </a:bodyPr>
          <a:lstStyle/>
          <a:p>
            <a:r>
              <a:rPr lang="ja-JP" altLang="en-US" sz="1400">
                <a:solidFill>
                  <a:srgbClr val="E71C57"/>
                </a:solidFill>
              </a:rPr>
              <a:t>（例）</a:t>
            </a:r>
            <a:br>
              <a:rPr lang="en-US" altLang="ja-JP" sz="1400">
                <a:solidFill>
                  <a:srgbClr val="E71C57"/>
                </a:solidFill>
              </a:rPr>
            </a:br>
            <a:r>
              <a:rPr lang="ja-JP" altLang="en-US" sz="1400">
                <a:solidFill>
                  <a:srgbClr val="E71C57"/>
                </a:solidFill>
              </a:rPr>
              <a:t>今年度は以下の状態を実現することをゴールとして設定する。</a:t>
            </a:r>
          </a:p>
          <a:p>
            <a:pPr marL="285750" indent="-285750">
              <a:buFont typeface="Arial" panose="020B0604020202020204" pitchFamily="34" charset="0"/>
              <a:buChar char="•"/>
            </a:pPr>
            <a:r>
              <a:rPr lang="ja-JP" altLang="en-US" sz="1400">
                <a:solidFill>
                  <a:srgbClr val="E71C57"/>
                </a:solidFill>
              </a:rPr>
              <a:t>再エネ活用が「経営上の合理的な選択」であるという実績が生まれ始めている</a:t>
            </a:r>
          </a:p>
          <a:p>
            <a:pPr marL="285750" indent="-285750">
              <a:buFont typeface="Arial" panose="020B0604020202020204" pitchFamily="34" charset="0"/>
              <a:buChar char="•"/>
            </a:pPr>
            <a:r>
              <a:rPr lang="ja-JP" altLang="en-US" sz="1400">
                <a:solidFill>
                  <a:srgbClr val="E71C57"/>
                </a:solidFill>
              </a:rPr>
              <a:t>域外との連携に向けた基盤が整い、取引競争力強化の道筋が見えている</a:t>
            </a:r>
          </a:p>
          <a:p>
            <a:pPr marL="285750" indent="-285750">
              <a:buFont typeface="Arial" panose="020B0604020202020204" pitchFamily="34" charset="0"/>
              <a:buChar char="•"/>
            </a:pPr>
            <a:r>
              <a:rPr lang="ja-JP" altLang="en-US" sz="1400">
                <a:solidFill>
                  <a:srgbClr val="E71C57"/>
                </a:solidFill>
              </a:rPr>
              <a:t>地域ぐるみの支援体制が実質的に機能し始めている</a:t>
            </a:r>
          </a:p>
        </p:txBody>
      </p:sp>
      <p:sp>
        <p:nvSpPr>
          <p:cNvPr id="10" name="TextBox 9">
            <a:extLst>
              <a:ext uri="{FF2B5EF4-FFF2-40B4-BE49-F238E27FC236}">
                <a16:creationId xmlns:a16="http://schemas.microsoft.com/office/drawing/2014/main" id="{E1697571-0F00-42A5-16B2-14D13E5532BA}"/>
              </a:ext>
            </a:extLst>
          </p:cNvPr>
          <p:cNvSpPr txBox="1"/>
          <p:nvPr/>
        </p:nvSpPr>
        <p:spPr>
          <a:xfrm>
            <a:off x="1702334" y="4882743"/>
            <a:ext cx="7143190" cy="2434300"/>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r>
              <a:rPr lang="en-US" altLang="ja-JP" sz="1400">
                <a:solidFill>
                  <a:srgbClr val="E71C57"/>
                </a:solidFill>
              </a:rPr>
              <a:t>【</a:t>
            </a:r>
            <a:r>
              <a:rPr lang="ja-JP" altLang="en-US" sz="1400">
                <a:solidFill>
                  <a:srgbClr val="E71C57"/>
                </a:solidFill>
              </a:rPr>
              <a:t>企業の脱炭素経営シフトに関する動機付けを促す取組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省エネ・再エネ活用の先進事例を経営数値とともに可視化・整理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域外取引先のニーズを把握し、脱炭素取組が取引上の武器になるという具体的なイメージを事業者と共有する</a:t>
            </a:r>
            <a:endParaRPr lang="en-US" altLang="ja-JP" sz="1400">
              <a:solidFill>
                <a:srgbClr val="E71C57"/>
              </a:solidFill>
            </a:endParaRPr>
          </a:p>
          <a:p>
            <a:pPr>
              <a:buFont typeface="Trebuchet MS" panose="020B0603020202020204" pitchFamily="34" charset="0"/>
              <a:buChar char="​"/>
            </a:pPr>
            <a:r>
              <a:rPr lang="en-US" altLang="ja-JP" sz="1400">
                <a:solidFill>
                  <a:srgbClr val="E71C57"/>
                </a:solidFill>
                <a:latin typeface="Trebuchet MS" panose="020B0603020202020204" pitchFamily="34" charset="0"/>
              </a:rPr>
              <a:t>【</a:t>
            </a:r>
            <a:r>
              <a:rPr lang="ja-JP" altLang="en-US" sz="1400">
                <a:solidFill>
                  <a:srgbClr val="E71C57"/>
                </a:solidFill>
                <a:latin typeface="Trebuchet MS" panose="020B0603020202020204" pitchFamily="34" charset="0"/>
              </a:rPr>
              <a:t>企業の脱炭素実践のハードルを乗り越える取組</a:t>
            </a:r>
            <a:r>
              <a:rPr lang="en-US" altLang="ja-JP" sz="1400">
                <a:solidFill>
                  <a:srgbClr val="E71C57"/>
                </a:solidFill>
                <a:latin typeface="Trebuchet MS" panose="020B0603020202020204" pitchFamily="34" charset="0"/>
              </a:rPr>
              <a:t>】</a:t>
            </a:r>
          </a:p>
          <a:p>
            <a:pPr marL="742950" lvl="1" indent="-285750">
              <a:buFont typeface="Arial" panose="020B0604020202020204" pitchFamily="34" charset="0"/>
              <a:buChar char="•"/>
            </a:pPr>
            <a:r>
              <a:rPr lang="ja-JP" altLang="en-US" sz="1400">
                <a:solidFill>
                  <a:srgbClr val="E71C57"/>
                </a:solidFill>
              </a:rPr>
              <a:t>再エネ活用に係る費用・コスト改善効果を業種に応じて整理</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域外ニーズを踏まえた</a:t>
            </a:r>
            <a:r>
              <a:rPr lang="en-US" altLang="ja-JP" sz="1400">
                <a:solidFill>
                  <a:srgbClr val="E71C57"/>
                </a:solidFill>
              </a:rPr>
              <a:t>GHG</a:t>
            </a:r>
            <a:r>
              <a:rPr lang="ja-JP" altLang="en-US" sz="1400">
                <a:solidFill>
                  <a:srgbClr val="E71C57"/>
                </a:solidFill>
              </a:rPr>
              <a:t>データの整備方針を個社ごとに設計</a:t>
            </a:r>
            <a:endParaRPr lang="en-US" altLang="ja-JP" sz="1400">
              <a:solidFill>
                <a:srgbClr val="E71C57"/>
              </a:solidFill>
            </a:endParaRPr>
          </a:p>
          <a:p>
            <a:r>
              <a:rPr lang="en-US" altLang="ja-JP" sz="1400">
                <a:solidFill>
                  <a:srgbClr val="E71C57"/>
                </a:solidFill>
              </a:rPr>
              <a:t>【</a:t>
            </a:r>
            <a:r>
              <a:rPr lang="ja-JP" altLang="en-US" sz="1400">
                <a:solidFill>
                  <a:srgbClr val="E71C57"/>
                </a:solidFill>
              </a:rPr>
              <a:t>支援体制を効果的にマネジメントする取組</a:t>
            </a:r>
            <a:r>
              <a:rPr lang="en-US" altLang="ja-JP" sz="1400">
                <a:solidFill>
                  <a:srgbClr val="E71C57"/>
                </a:solidFill>
              </a:rPr>
              <a:t>】</a:t>
            </a:r>
          </a:p>
          <a:p>
            <a:pPr marL="742950" lvl="1" indent="-285750">
              <a:buFont typeface="Arial" panose="020B0604020202020204" pitchFamily="34" charset="0"/>
              <a:buChar char="•"/>
            </a:pPr>
            <a:r>
              <a:rPr lang="ja-JP" altLang="en-US" sz="1400">
                <a:solidFill>
                  <a:srgbClr val="E71C57"/>
                </a:solidFill>
              </a:rPr>
              <a:t>域内各機関の役割を明確化し支援体制を整備</a:t>
            </a:r>
            <a:endParaRPr lang="en-US" altLang="ja-JP" sz="1400">
              <a:solidFill>
                <a:srgbClr val="E71C57"/>
              </a:solidFill>
            </a:endParaRPr>
          </a:p>
          <a:p>
            <a:pPr marL="742950" lvl="1" indent="-285750">
              <a:buFont typeface="Arial" panose="020B0604020202020204" pitchFamily="34" charset="0"/>
              <a:buChar char="•"/>
            </a:pPr>
            <a:r>
              <a:rPr lang="ja-JP" altLang="en-US" sz="1400">
                <a:solidFill>
                  <a:srgbClr val="E71C57"/>
                </a:solidFill>
              </a:rPr>
              <a:t>自治体の横断連携を推進し共同アクションを実現</a:t>
            </a:r>
          </a:p>
          <a:p>
            <a:pPr marL="285750" indent="-285750">
              <a:buFont typeface="Arial" panose="020B0604020202020204" pitchFamily="34" charset="0"/>
              <a:buChar char="•"/>
            </a:pPr>
            <a:endParaRPr lang="ja-JP" altLang="en-US" sz="1400">
              <a:solidFill>
                <a:srgbClr val="E71C57"/>
              </a:solidFill>
            </a:endParaRPr>
          </a:p>
        </p:txBody>
      </p:sp>
      <p:sp>
        <p:nvSpPr>
          <p:cNvPr id="12" name="Isosceles Triangle 11">
            <a:extLst>
              <a:ext uri="{FF2B5EF4-FFF2-40B4-BE49-F238E27FC236}">
                <a16:creationId xmlns:a16="http://schemas.microsoft.com/office/drawing/2014/main" id="{472E4155-0EB3-3E97-2DD2-8CE6D45155A4}"/>
              </a:ext>
            </a:extLst>
          </p:cNvPr>
          <p:cNvSpPr/>
          <p:nvPr/>
        </p:nvSpPr>
        <p:spPr>
          <a:xfrm flipV="1">
            <a:off x="4627543" y="294638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3" name="Isosceles Triangle 12">
            <a:extLst>
              <a:ext uri="{FF2B5EF4-FFF2-40B4-BE49-F238E27FC236}">
                <a16:creationId xmlns:a16="http://schemas.microsoft.com/office/drawing/2014/main" id="{2ADD125B-EE5D-9259-90E7-31D12DC62E1E}"/>
              </a:ext>
            </a:extLst>
          </p:cNvPr>
          <p:cNvSpPr/>
          <p:nvPr/>
        </p:nvSpPr>
        <p:spPr>
          <a:xfrm flipV="1">
            <a:off x="4627543" y="4556464"/>
            <a:ext cx="1292772" cy="279655"/>
          </a:xfrm>
          <a:prstGeom prs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15" name="TextBox 14">
            <a:extLst>
              <a:ext uri="{FF2B5EF4-FFF2-40B4-BE49-F238E27FC236}">
                <a16:creationId xmlns:a16="http://schemas.microsoft.com/office/drawing/2014/main" id="{7C0D8805-FEF8-0C3A-7619-1AF316FDF0A0}"/>
              </a:ext>
            </a:extLst>
          </p:cNvPr>
          <p:cNvSpPr txBox="1"/>
          <p:nvPr/>
        </p:nvSpPr>
        <p:spPr>
          <a:xfrm>
            <a:off x="9347200" y="2349062"/>
            <a:ext cx="3889375" cy="4161814"/>
          </a:xfrm>
          <a:prstGeom prst="rect">
            <a:avLst/>
          </a:prstGeom>
          <a:noFill/>
          <a:ln>
            <a:solidFill>
              <a:schemeClr val="bg2"/>
            </a:solidFill>
          </a:ln>
        </p:spPr>
        <p:txBody>
          <a:bodyPr wrap="square" rtlCol="0">
            <a:noAutofit/>
          </a:bodyPr>
          <a:lstStyle/>
          <a:p>
            <a:r>
              <a:rPr lang="ja-JP" altLang="en-US" sz="1400">
                <a:solidFill>
                  <a:srgbClr val="E71C57"/>
                </a:solidFill>
              </a:rPr>
              <a:t>（例）</a:t>
            </a:r>
            <a:endParaRPr lang="en-US" altLang="ja-JP" sz="1400">
              <a:solidFill>
                <a:srgbClr val="E71C57"/>
              </a:solidFill>
            </a:endParaRPr>
          </a:p>
          <a:p>
            <a:pPr marL="285750"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商工会を中心に、</a:t>
            </a:r>
            <a:r>
              <a:rPr lang="en-US" altLang="ja-JP" sz="1400">
                <a:solidFill>
                  <a:srgbClr val="E71C57"/>
                </a:solidFill>
              </a:rPr>
              <a:t>A</a:t>
            </a:r>
            <a:r>
              <a:rPr lang="ja-JP" altLang="en-US" sz="1400">
                <a:solidFill>
                  <a:srgbClr val="E71C57"/>
                </a:solidFill>
              </a:rPr>
              <a:t>市環境課・産業課、</a:t>
            </a:r>
            <a:r>
              <a:rPr lang="en-US" altLang="ja-JP" sz="1400">
                <a:solidFill>
                  <a:srgbClr val="E71C57"/>
                </a:solidFill>
              </a:rPr>
              <a:t>C</a:t>
            </a:r>
            <a:r>
              <a:rPr lang="ja-JP" altLang="en-US" sz="1400">
                <a:solidFill>
                  <a:srgbClr val="E71C57"/>
                </a:solidFill>
              </a:rPr>
              <a:t>銀行、</a:t>
            </a:r>
            <a:r>
              <a:rPr lang="en-US" altLang="ja-JP" sz="1400">
                <a:solidFill>
                  <a:srgbClr val="E71C57"/>
                </a:solidFill>
              </a:rPr>
              <a:t>D</a:t>
            </a:r>
            <a:r>
              <a:rPr lang="ja-JP" altLang="en-US" sz="1400">
                <a:solidFill>
                  <a:srgbClr val="E71C57"/>
                </a:solidFill>
              </a:rPr>
              <a:t>電力を加えたコンソーシアムを結成</a:t>
            </a:r>
            <a:endParaRPr lang="en-US" altLang="ja-JP" sz="1400">
              <a:solidFill>
                <a:srgbClr val="E71C57"/>
              </a:solidFill>
            </a:endParaRPr>
          </a:p>
          <a:p>
            <a:pPr marL="285750" indent="-285750">
              <a:buFont typeface="Arial" panose="020B0604020202020204" pitchFamily="34" charset="0"/>
              <a:buChar char="•"/>
            </a:pPr>
            <a:r>
              <a:rPr lang="ja-JP" altLang="en-US" sz="1400">
                <a:solidFill>
                  <a:srgbClr val="E71C57"/>
                </a:solidFill>
              </a:rPr>
              <a:t>それぞれの想定する役割は以下の通り</a:t>
            </a:r>
            <a:endParaRPr lang="en-US" altLang="ja-JP" sz="1400">
              <a:solidFill>
                <a:srgbClr val="E71C57"/>
              </a:solidFill>
            </a:endParaRPr>
          </a:p>
          <a:p>
            <a:pPr marL="742950" lvl="1" indent="-285750">
              <a:buFont typeface="Arial" panose="020B0604020202020204" pitchFamily="34" charset="0"/>
              <a:buChar char="•"/>
            </a:pPr>
            <a:r>
              <a:rPr lang="en-US" altLang="ja-JP" sz="1400">
                <a:solidFill>
                  <a:srgbClr val="E71C57"/>
                </a:solidFill>
              </a:rPr>
              <a:t>B</a:t>
            </a:r>
            <a:r>
              <a:rPr lang="ja-JP" altLang="en-US" sz="1400">
                <a:solidFill>
                  <a:srgbClr val="E71C57"/>
                </a:solidFill>
              </a:rPr>
              <a:t>商工会は</a:t>
            </a:r>
            <a:r>
              <a:rPr lang="en-US" altLang="ja-JP" sz="1400">
                <a:solidFill>
                  <a:srgbClr val="E71C57"/>
                </a:solidFill>
              </a:rPr>
              <a:t>XXX</a:t>
            </a:r>
          </a:p>
          <a:p>
            <a:pPr marL="742950" lvl="1" indent="-285750">
              <a:buFont typeface="Arial" panose="020B0604020202020204" pitchFamily="34" charset="0"/>
              <a:buChar char="•"/>
            </a:pPr>
            <a:r>
              <a:rPr lang="en-US" altLang="ja-JP" sz="1400">
                <a:solidFill>
                  <a:srgbClr val="E71C57"/>
                </a:solidFill>
              </a:rPr>
              <a:t>A</a:t>
            </a:r>
            <a:r>
              <a:rPr lang="ja-JP" altLang="en-US" sz="1400">
                <a:solidFill>
                  <a:srgbClr val="E71C57"/>
                </a:solidFill>
              </a:rPr>
              <a:t>市は</a:t>
            </a:r>
            <a:r>
              <a:rPr lang="en-US" altLang="ja-JP" sz="1400">
                <a:solidFill>
                  <a:srgbClr val="E71C57"/>
                </a:solidFill>
              </a:rPr>
              <a:t>XXX</a:t>
            </a:r>
            <a:br>
              <a:rPr lang="en-US" altLang="ja-JP" sz="1400">
                <a:solidFill>
                  <a:srgbClr val="E71C57"/>
                </a:solidFill>
              </a:rPr>
            </a:br>
            <a:endParaRPr lang="ja-JP" altLang="en-US" sz="1400">
              <a:solidFill>
                <a:srgbClr val="E71C57"/>
              </a:solidFill>
            </a:endParaRPr>
          </a:p>
        </p:txBody>
      </p:sp>
      <p:sp>
        <p:nvSpPr>
          <p:cNvPr id="16" name="TextBox 15">
            <a:extLst>
              <a:ext uri="{FF2B5EF4-FFF2-40B4-BE49-F238E27FC236}">
                <a16:creationId xmlns:a16="http://schemas.microsoft.com/office/drawing/2014/main" id="{6AB24D9F-5AEC-F9F6-B0FE-F5885289744B}"/>
              </a:ext>
            </a:extLst>
          </p:cNvPr>
          <p:cNvSpPr txBox="1"/>
          <p:nvPr/>
        </p:nvSpPr>
        <p:spPr>
          <a:xfrm>
            <a:off x="9347200" y="1857124"/>
            <a:ext cx="2126867" cy="338554"/>
          </a:xfrm>
          <a:prstGeom prst="rect">
            <a:avLst/>
          </a:prstGeom>
          <a:noFill/>
        </p:spPr>
        <p:txBody>
          <a:bodyPr wrap="square" rtlCol="0">
            <a:spAutoFit/>
          </a:bodyPr>
          <a:lstStyle/>
          <a:p>
            <a:r>
              <a:rPr lang="ja-JP" altLang="en-US" sz="1600">
                <a:solidFill>
                  <a:schemeClr val="tx2"/>
                </a:solidFill>
              </a:rPr>
              <a:t>実施体制</a:t>
            </a:r>
            <a:endParaRPr lang="en-US" sz="1600">
              <a:solidFill>
                <a:schemeClr val="tx2"/>
              </a:solidFill>
            </a:endParaRPr>
          </a:p>
        </p:txBody>
      </p:sp>
      <p:cxnSp>
        <p:nvCxnSpPr>
          <p:cNvPr id="33" name="Straight Connector 32">
            <a:extLst>
              <a:ext uri="{FF2B5EF4-FFF2-40B4-BE49-F238E27FC236}">
                <a16:creationId xmlns:a16="http://schemas.microsoft.com/office/drawing/2014/main" id="{668380A8-C8CF-0513-88CC-0F669F979B5E}"/>
              </a:ext>
            </a:extLst>
          </p:cNvPr>
          <p:cNvCxnSpPr/>
          <p:nvPr/>
        </p:nvCxnSpPr>
        <p:spPr>
          <a:xfrm>
            <a:off x="9105900" y="1909303"/>
            <a:ext cx="0" cy="5407739"/>
          </a:xfrm>
          <a:prstGeom prst="line">
            <a:avLst/>
          </a:prstGeom>
          <a:ln>
            <a:solidFill>
              <a:schemeClr val="bg2"/>
            </a:solidFill>
            <a:prstDash val="sysDash"/>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CFADDD8F-D96A-1893-9634-37B38C76024B}"/>
              </a:ext>
            </a:extLst>
          </p:cNvPr>
          <p:cNvSpPr txBox="1"/>
          <p:nvPr/>
        </p:nvSpPr>
        <p:spPr>
          <a:xfrm>
            <a:off x="9365935" y="6581453"/>
            <a:ext cx="3022888" cy="646331"/>
          </a:xfrm>
          <a:prstGeom prst="rect">
            <a:avLst/>
          </a:prstGeom>
          <a:noFill/>
        </p:spPr>
        <p:txBody>
          <a:bodyPr wrap="square" rtlCol="0">
            <a:spAutoFit/>
          </a:bodyPr>
          <a:lstStyle/>
          <a:p>
            <a:r>
              <a:rPr lang="en-US" altLang="ja-JP"/>
              <a:t>※</a:t>
            </a:r>
            <a:r>
              <a:rPr lang="ja-JP" altLang="en-US"/>
              <a:t>枠に収まりきらない場合は、ページを増やして記載すること。</a:t>
            </a:r>
            <a:endParaRPr lang="en-US" altLang="ja-JP"/>
          </a:p>
        </p:txBody>
      </p:sp>
    </p:spTree>
    <p:extLst>
      <p:ext uri="{BB962C8B-B14F-4D97-AF65-F5344CB8AC3E}">
        <p14:creationId xmlns:p14="http://schemas.microsoft.com/office/powerpoint/2010/main" val="155327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85D36BA-ACAA-12FB-02CE-E8E50D1B622E}"/>
              </a:ext>
            </a:extLst>
          </p:cNvPr>
          <p:cNvGraphicFramePr>
            <a:graphicFrameLocks noChangeAspect="1"/>
          </p:cNvGraphicFramePr>
          <p:nvPr>
            <p:custDataLst>
              <p:tags r:id="rId1"/>
            </p:custDataLst>
            <p:extLst>
              <p:ext uri="{D42A27DB-BD31-4B8C-83A1-F6EECF244321}">
                <p14:modId xmlns:p14="http://schemas.microsoft.com/office/powerpoint/2010/main" val="72112344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585D36BA-ACAA-12FB-02CE-E8E50D1B622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9B812E4B-8AE8-B751-A35F-6E2CADF28AAB}"/>
              </a:ext>
            </a:extLst>
          </p:cNvPr>
          <p:cNvSpPr>
            <a:spLocks noGrp="1"/>
          </p:cNvSpPr>
          <p:nvPr>
            <p:ph type="title"/>
          </p:nvPr>
        </p:nvSpPr>
        <p:spPr/>
        <p:txBody>
          <a:bodyPr vert="horz"/>
          <a:lstStyle/>
          <a:p>
            <a:r>
              <a:rPr lang="en-US"/>
              <a:t>1.</a:t>
            </a:r>
            <a:r>
              <a:rPr lang="ja-JP" altLang="en-US"/>
              <a:t>基本的事項</a:t>
            </a:r>
            <a:endParaRPr lang="en-US"/>
          </a:p>
        </p:txBody>
      </p:sp>
    </p:spTree>
    <p:extLst>
      <p:ext uri="{BB962C8B-B14F-4D97-AF65-F5344CB8AC3E}">
        <p14:creationId xmlns:p14="http://schemas.microsoft.com/office/powerpoint/2010/main" val="110772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9A0FD-1431-9FA9-B68F-DB60FE69754D}"/>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EF395DD9-765E-224A-1459-6757B87CDC15}"/>
              </a:ext>
            </a:extLst>
          </p:cNvPr>
          <p:cNvGraphicFramePr>
            <a:graphicFrameLocks noChangeAspect="1"/>
          </p:cNvGraphicFramePr>
          <p:nvPr>
            <p:custDataLst>
              <p:tags r:id="rId1"/>
            </p:custDataLst>
            <p:extLst>
              <p:ext uri="{D42A27DB-BD31-4B8C-83A1-F6EECF244321}">
                <p14:modId xmlns:p14="http://schemas.microsoft.com/office/powerpoint/2010/main" val="1240543248"/>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EF395DD9-765E-224A-1459-6757B87CDC15}"/>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sp>
        <p:nvSpPr>
          <p:cNvPr id="2" name="Title 1">
            <a:extLst>
              <a:ext uri="{FF2B5EF4-FFF2-40B4-BE49-F238E27FC236}">
                <a16:creationId xmlns:a16="http://schemas.microsoft.com/office/drawing/2014/main" id="{DA136ED4-EB8B-538B-7529-79076783E71C}"/>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EAAD47A0-EE4F-B0D6-7F63-F70B8DF41C6F}"/>
              </a:ext>
            </a:extLst>
          </p:cNvPr>
          <p:cNvSpPr/>
          <p:nvPr/>
        </p:nvSpPr>
        <p:spPr>
          <a:xfrm>
            <a:off x="508000" y="2301715"/>
            <a:ext cx="12522200" cy="5078573"/>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F9D0F6E2-7AAB-6B22-313C-9C0C3F0B064A}"/>
              </a:ext>
            </a:extLst>
          </p:cNvPr>
          <p:cNvSpPr/>
          <p:nvPr/>
        </p:nvSpPr>
        <p:spPr>
          <a:xfrm>
            <a:off x="508000" y="1543530"/>
            <a:ext cx="8064500" cy="710270"/>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grpSp>
        <p:nvGrpSpPr>
          <p:cNvPr id="80" name="Group 79">
            <a:extLst>
              <a:ext uri="{FF2B5EF4-FFF2-40B4-BE49-F238E27FC236}">
                <a16:creationId xmlns:a16="http://schemas.microsoft.com/office/drawing/2014/main" id="{73D35C46-A44F-8EF2-FA21-82C73272E495}"/>
              </a:ext>
            </a:extLst>
          </p:cNvPr>
          <p:cNvGrpSpPr/>
          <p:nvPr/>
        </p:nvGrpSpPr>
        <p:grpSpPr>
          <a:xfrm>
            <a:off x="693147" y="1246195"/>
            <a:ext cx="12053482" cy="6103548"/>
            <a:chOff x="693147" y="1246195"/>
            <a:chExt cx="12053482" cy="6103548"/>
          </a:xfrm>
        </p:grpSpPr>
        <p:cxnSp>
          <p:nvCxnSpPr>
            <p:cNvPr id="82" name="直線コネクタ 127">
              <a:extLst>
                <a:ext uri="{FF2B5EF4-FFF2-40B4-BE49-F238E27FC236}">
                  <a16:creationId xmlns:a16="http://schemas.microsoft.com/office/drawing/2014/main" id="{EC067278-D37A-9292-BD12-A336F60D0664}"/>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3" name="直線コネクタ 127">
              <a:extLst>
                <a:ext uri="{FF2B5EF4-FFF2-40B4-BE49-F238E27FC236}">
                  <a16:creationId xmlns:a16="http://schemas.microsoft.com/office/drawing/2014/main" id="{1698D2C6-3798-9A68-9DAE-09ABE701E86D}"/>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4" name="直線コネクタ 78">
              <a:extLst>
                <a:ext uri="{FF2B5EF4-FFF2-40B4-BE49-F238E27FC236}">
                  <a16:creationId xmlns:a16="http://schemas.microsoft.com/office/drawing/2014/main" id="{BDAFB897-0100-FCC5-CDD7-76D6A29A9603}"/>
                </a:ext>
              </a:extLst>
            </p:cNvPr>
            <p:cNvCxnSpPr>
              <a:cxnSpLocks/>
              <a:stCxn id="122" idx="2"/>
              <a:endCxn id="125"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5" name="正方形/長方形 101">
              <a:extLst>
                <a:ext uri="{FF2B5EF4-FFF2-40B4-BE49-F238E27FC236}">
                  <a16:creationId xmlns:a16="http://schemas.microsoft.com/office/drawing/2014/main" id="{E2B1F2CF-DC48-8C7E-9619-2FB452A5AC76}"/>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87" name="正方形/長方形 101">
              <a:extLst>
                <a:ext uri="{FF2B5EF4-FFF2-40B4-BE49-F238E27FC236}">
                  <a16:creationId xmlns:a16="http://schemas.microsoft.com/office/drawing/2014/main" id="{5AA57327-0772-4C95-5F93-11FF3131B64E}"/>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88" name="Straight Arrow Connector 23">
              <a:extLst>
                <a:ext uri="{FF2B5EF4-FFF2-40B4-BE49-F238E27FC236}">
                  <a16:creationId xmlns:a16="http://schemas.microsoft.com/office/drawing/2014/main" id="{1808FDF8-60D2-0495-A2EE-781272767619}"/>
                </a:ext>
              </a:extLst>
            </p:cNvPr>
            <p:cNvCxnSpPr>
              <a:cxnSpLocks/>
              <a:stCxn id="99" idx="3"/>
              <a:endCxn id="122"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23">
              <a:extLst>
                <a:ext uri="{FF2B5EF4-FFF2-40B4-BE49-F238E27FC236}">
                  <a16:creationId xmlns:a16="http://schemas.microsoft.com/office/drawing/2014/main" id="{36D0FA0D-0470-CAEE-0627-BDDEBFC1B131}"/>
                </a:ext>
              </a:extLst>
            </p:cNvPr>
            <p:cNvCxnSpPr>
              <a:cxnSpLocks/>
              <a:stCxn id="108" idx="3"/>
              <a:endCxn id="126"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23">
              <a:extLst>
                <a:ext uri="{FF2B5EF4-FFF2-40B4-BE49-F238E27FC236}">
                  <a16:creationId xmlns:a16="http://schemas.microsoft.com/office/drawing/2014/main" id="{E21825C8-BECE-9CA8-C532-FE0850B67033}"/>
                </a:ext>
              </a:extLst>
            </p:cNvPr>
            <p:cNvCxnSpPr>
              <a:cxnSpLocks/>
              <a:stCxn id="112" idx="3"/>
              <a:endCxn id="121"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31">
              <a:extLst>
                <a:ext uri="{FF2B5EF4-FFF2-40B4-BE49-F238E27FC236}">
                  <a16:creationId xmlns:a16="http://schemas.microsoft.com/office/drawing/2014/main" id="{410E9ADB-E3F9-65D3-2DB2-DFB6282E946D}"/>
                </a:ext>
              </a:extLst>
            </p:cNvPr>
            <p:cNvCxnSpPr>
              <a:cxnSpLocks/>
              <a:stCxn id="105" idx="3"/>
              <a:endCxn id="125"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3" name="Rectangle 92">
              <a:extLst>
                <a:ext uri="{FF2B5EF4-FFF2-40B4-BE49-F238E27FC236}">
                  <a16:creationId xmlns:a16="http://schemas.microsoft.com/office/drawing/2014/main" id="{B7FE2EAF-168C-4531-4F3F-75CC5C0AC1ED}"/>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95" name="グループ化 33">
              <a:extLst>
                <a:ext uri="{FF2B5EF4-FFF2-40B4-BE49-F238E27FC236}">
                  <a16:creationId xmlns:a16="http://schemas.microsoft.com/office/drawing/2014/main" id="{D4F5F30B-6B10-1EFE-8BAC-9FC568BE9ACF}"/>
                </a:ext>
              </a:extLst>
            </p:cNvPr>
            <p:cNvGrpSpPr/>
            <p:nvPr/>
          </p:nvGrpSpPr>
          <p:grpSpPr>
            <a:xfrm>
              <a:off x="1900281" y="1246195"/>
              <a:ext cx="6485535" cy="302378"/>
              <a:chOff x="1745513" y="1289276"/>
              <a:chExt cx="5523428" cy="274312"/>
            </a:xfrm>
          </p:grpSpPr>
          <p:cxnSp>
            <p:nvCxnSpPr>
              <p:cNvPr id="198" name="Straight Connector 14">
                <a:extLst>
                  <a:ext uri="{FF2B5EF4-FFF2-40B4-BE49-F238E27FC236}">
                    <a16:creationId xmlns:a16="http://schemas.microsoft.com/office/drawing/2014/main" id="{6E112810-5FED-22B6-483B-6F805F2E3E9A}"/>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99" name="TextBox 15">
                <a:extLst>
                  <a:ext uri="{FF2B5EF4-FFF2-40B4-BE49-F238E27FC236}">
                    <a16:creationId xmlns:a16="http://schemas.microsoft.com/office/drawing/2014/main" id="{A187224F-DFF8-2A99-23FB-9B0139D881A6}"/>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96" name="グループ化 30">
              <a:extLst>
                <a:ext uri="{FF2B5EF4-FFF2-40B4-BE49-F238E27FC236}">
                  <a16:creationId xmlns:a16="http://schemas.microsoft.com/office/drawing/2014/main" id="{C889FF7C-4126-9916-D5B3-75AE9016193B}"/>
                </a:ext>
              </a:extLst>
            </p:cNvPr>
            <p:cNvGrpSpPr/>
            <p:nvPr/>
          </p:nvGrpSpPr>
          <p:grpSpPr>
            <a:xfrm>
              <a:off x="8739057" y="1246195"/>
              <a:ext cx="4007572" cy="302378"/>
              <a:chOff x="7570054" y="1289276"/>
              <a:chExt cx="3885260" cy="274312"/>
            </a:xfrm>
          </p:grpSpPr>
          <p:cxnSp>
            <p:nvCxnSpPr>
              <p:cNvPr id="196" name="Straight Connector 14">
                <a:extLst>
                  <a:ext uri="{FF2B5EF4-FFF2-40B4-BE49-F238E27FC236}">
                    <a16:creationId xmlns:a16="http://schemas.microsoft.com/office/drawing/2014/main" id="{18054581-7998-88E1-17D4-84E12D346936}"/>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197" name="TextBox 15">
                <a:extLst>
                  <a:ext uri="{FF2B5EF4-FFF2-40B4-BE49-F238E27FC236}">
                    <a16:creationId xmlns:a16="http://schemas.microsoft.com/office/drawing/2014/main" id="{3792EEEF-8334-34A0-060D-1167603E736E}"/>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97" name="Rectangle: Rounded Corners 96">
              <a:extLst>
                <a:ext uri="{FF2B5EF4-FFF2-40B4-BE49-F238E27FC236}">
                  <a16:creationId xmlns:a16="http://schemas.microsoft.com/office/drawing/2014/main" id="{5349D594-FA73-C467-A08E-BFA7B5EBBEF7}"/>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98" name="TextBox 97">
              <a:extLst>
                <a:ext uri="{FF2B5EF4-FFF2-40B4-BE49-F238E27FC236}">
                  <a16:creationId xmlns:a16="http://schemas.microsoft.com/office/drawing/2014/main" id="{7713A0F4-AFAB-1802-92A6-8FAB03CA523C}"/>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99" name="Rectangle: Rounded Corners 98">
              <a:extLst>
                <a:ext uri="{FF2B5EF4-FFF2-40B4-BE49-F238E27FC236}">
                  <a16:creationId xmlns:a16="http://schemas.microsoft.com/office/drawing/2014/main" id="{D0D4E59F-DC1C-4FE7-A01B-1622B9A00D48}"/>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00" name="正方形/長方形 101">
              <a:extLst>
                <a:ext uri="{FF2B5EF4-FFF2-40B4-BE49-F238E27FC236}">
                  <a16:creationId xmlns:a16="http://schemas.microsoft.com/office/drawing/2014/main" id="{C33DD160-662E-7E8D-8AC7-6818B52B88F7}"/>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1" name="Rectangle: Rounded Corners 100">
              <a:extLst>
                <a:ext uri="{FF2B5EF4-FFF2-40B4-BE49-F238E27FC236}">
                  <a16:creationId xmlns:a16="http://schemas.microsoft.com/office/drawing/2014/main" id="{A944B125-2CFB-1B22-A5A7-0EC4CDCAF165}"/>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104" name="Rectangle: Rounded Corners 103">
              <a:extLst>
                <a:ext uri="{FF2B5EF4-FFF2-40B4-BE49-F238E27FC236}">
                  <a16:creationId xmlns:a16="http://schemas.microsoft.com/office/drawing/2014/main" id="{839F5060-90A8-AFC1-C83C-7C8341D49983}"/>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連携者</a:t>
              </a:r>
            </a:p>
          </p:txBody>
        </p:sp>
        <p:sp>
          <p:nvSpPr>
            <p:cNvPr id="105" name="Rectangle: Rounded Corners 104">
              <a:extLst>
                <a:ext uri="{FF2B5EF4-FFF2-40B4-BE49-F238E27FC236}">
                  <a16:creationId xmlns:a16="http://schemas.microsoft.com/office/drawing/2014/main" id="{9EF11F4B-EADB-CD28-17F7-B4822DB62EA9}"/>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実施体制の図示</a:t>
              </a:r>
            </a:p>
          </p:txBody>
        </p:sp>
        <p:cxnSp>
          <p:nvCxnSpPr>
            <p:cNvPr id="106" name="Straight Arrow Connector 105">
              <a:extLst>
                <a:ext uri="{FF2B5EF4-FFF2-40B4-BE49-F238E27FC236}">
                  <a16:creationId xmlns:a16="http://schemas.microsoft.com/office/drawing/2014/main" id="{F233D3ED-9313-9B3D-EFBA-C6105B774598}"/>
                </a:ext>
              </a:extLst>
            </p:cNvPr>
            <p:cNvCxnSpPr>
              <a:cxnSpLocks/>
              <a:stCxn id="99" idx="2"/>
              <a:endCxn id="108"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36B0E96B-8360-5E64-6E41-F6E2D98CD6B7}"/>
                </a:ext>
              </a:extLst>
            </p:cNvPr>
            <p:cNvCxnSpPr>
              <a:cxnSpLocks/>
              <a:stCxn id="108" idx="2"/>
              <a:endCxn id="112"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08" name="Rectangle: Rounded Corners 107">
              <a:extLst>
                <a:ext uri="{FF2B5EF4-FFF2-40B4-BE49-F238E27FC236}">
                  <a16:creationId xmlns:a16="http://schemas.microsoft.com/office/drawing/2014/main" id="{CE0D1C97-1953-138F-F18B-FC6A8B02BDC7}"/>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11" name="TextBox 110">
              <a:extLst>
                <a:ext uri="{FF2B5EF4-FFF2-40B4-BE49-F238E27FC236}">
                  <a16:creationId xmlns:a16="http://schemas.microsoft.com/office/drawing/2014/main" id="{A17162B9-96DA-51C9-7478-4901DE87BE5B}"/>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12" name="Rectangle: Rounded Corners 111">
              <a:extLst>
                <a:ext uri="{FF2B5EF4-FFF2-40B4-BE49-F238E27FC236}">
                  <a16:creationId xmlns:a16="http://schemas.microsoft.com/office/drawing/2014/main" id="{21F6240A-8376-CA3A-9214-A4083EF6EE0B}"/>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13" name="TextBox 112">
              <a:extLst>
                <a:ext uri="{FF2B5EF4-FFF2-40B4-BE49-F238E27FC236}">
                  <a16:creationId xmlns:a16="http://schemas.microsoft.com/office/drawing/2014/main" id="{10482807-F83E-6162-BB6B-9B1DAFC45EC0}"/>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14" name="Rectangle: Rounded Corners 113">
              <a:extLst>
                <a:ext uri="{FF2B5EF4-FFF2-40B4-BE49-F238E27FC236}">
                  <a16:creationId xmlns:a16="http://schemas.microsoft.com/office/drawing/2014/main" id="{48110B71-2817-CBBF-E2EE-0871185D0C4B}"/>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15" name="Rectangle: Rounded Corners 114">
              <a:extLst>
                <a:ext uri="{FF2B5EF4-FFF2-40B4-BE49-F238E27FC236}">
                  <a16:creationId xmlns:a16="http://schemas.microsoft.com/office/drawing/2014/main" id="{DF08C690-DD44-0961-BE9A-B84712B73065}"/>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18" name="TextBox 117">
              <a:extLst>
                <a:ext uri="{FF2B5EF4-FFF2-40B4-BE49-F238E27FC236}">
                  <a16:creationId xmlns:a16="http://schemas.microsoft.com/office/drawing/2014/main" id="{B9962501-BA11-0A11-509F-092B45A33BAE}"/>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19" name="Rectangle 118">
              <a:extLst>
                <a:ext uri="{FF2B5EF4-FFF2-40B4-BE49-F238E27FC236}">
                  <a16:creationId xmlns:a16="http://schemas.microsoft.com/office/drawing/2014/main" id="{E8BDE3BE-3BB8-5E42-DF53-088C29E378C8}"/>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0" name="Straight Arrow Connector 119">
              <a:extLst>
                <a:ext uri="{FF2B5EF4-FFF2-40B4-BE49-F238E27FC236}">
                  <a16:creationId xmlns:a16="http://schemas.microsoft.com/office/drawing/2014/main" id="{A3E33E1D-401A-FE13-941B-E9F81A7A491B}"/>
                </a:ext>
              </a:extLst>
            </p:cNvPr>
            <p:cNvCxnSpPr>
              <a:cxnSpLocks/>
              <a:stCxn id="112" idx="2"/>
              <a:endCxn id="119"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1" name="Rectangle: Rounded Corners 120">
              <a:extLst>
                <a:ext uri="{FF2B5EF4-FFF2-40B4-BE49-F238E27FC236}">
                  <a16:creationId xmlns:a16="http://schemas.microsoft.com/office/drawing/2014/main" id="{86377F8A-997F-05C7-2ABA-5280E4CBF3B8}"/>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22" name="Rectangle: Rounded Corners 121">
              <a:extLst>
                <a:ext uri="{FF2B5EF4-FFF2-40B4-BE49-F238E27FC236}">
                  <a16:creationId xmlns:a16="http://schemas.microsoft.com/office/drawing/2014/main" id="{7B697D32-B6A8-DB94-0964-E32BF7479E63}"/>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25" name="Rectangle: Rounded Corners 124">
              <a:extLst>
                <a:ext uri="{FF2B5EF4-FFF2-40B4-BE49-F238E27FC236}">
                  <a16:creationId xmlns:a16="http://schemas.microsoft.com/office/drawing/2014/main" id="{00B324F8-20C2-F92C-8C12-580A38207C78}"/>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26" name="Rectangle: Rounded Corners 125">
              <a:extLst>
                <a:ext uri="{FF2B5EF4-FFF2-40B4-BE49-F238E27FC236}">
                  <a16:creationId xmlns:a16="http://schemas.microsoft.com/office/drawing/2014/main" id="{146B5E5A-7178-3BF3-7610-E4400F95978B}"/>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27" name="コネクタ: カギ線 80">
              <a:extLst>
                <a:ext uri="{FF2B5EF4-FFF2-40B4-BE49-F238E27FC236}">
                  <a16:creationId xmlns:a16="http://schemas.microsoft.com/office/drawing/2014/main" id="{BC093A5E-65FC-464A-99AA-AE3B80B7BB4F}"/>
                </a:ext>
              </a:extLst>
            </p:cNvPr>
            <p:cNvCxnSpPr>
              <a:cxnSpLocks/>
              <a:stCxn id="93" idx="2"/>
              <a:endCxn id="114"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A26925F6-CB2D-228B-BA75-DCE3E48E3BA3}"/>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93" name="Straight Arrow Connector 192">
              <a:extLst>
                <a:ext uri="{FF2B5EF4-FFF2-40B4-BE49-F238E27FC236}">
                  <a16:creationId xmlns:a16="http://schemas.microsoft.com/office/drawing/2014/main" id="{93F1663A-18E9-3271-ADAB-B76F1CE54B1A}"/>
                </a:ext>
              </a:extLst>
            </p:cNvPr>
            <p:cNvCxnSpPr>
              <a:cxnSpLocks/>
              <a:stCxn id="114" idx="2"/>
              <a:endCxn id="115"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4" name="直線コネクタ 127">
              <a:extLst>
                <a:ext uri="{FF2B5EF4-FFF2-40B4-BE49-F238E27FC236}">
                  <a16:creationId xmlns:a16="http://schemas.microsoft.com/office/drawing/2014/main" id="{47C34468-C1DE-DFAF-36DE-2E0DF956679F}"/>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5" name="正方形/長方形 101">
              <a:extLst>
                <a:ext uri="{FF2B5EF4-FFF2-40B4-BE49-F238E27FC236}">
                  <a16:creationId xmlns:a16="http://schemas.microsoft.com/office/drawing/2014/main" id="{E996E1EB-2B87-DC85-7BD5-5B384F20CC1B}"/>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Tree>
    <p:extLst>
      <p:ext uri="{BB962C8B-B14F-4D97-AF65-F5344CB8AC3E}">
        <p14:creationId xmlns:p14="http://schemas.microsoft.com/office/powerpoint/2010/main" val="8117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E8B84EF-F7FE-DB14-52AB-E19CC620B066}"/>
              </a:ext>
            </a:extLst>
          </p:cNvPr>
          <p:cNvGraphicFramePr>
            <a:graphicFrameLocks noChangeAspect="1"/>
          </p:cNvGraphicFramePr>
          <p:nvPr>
            <p:custDataLst>
              <p:tags r:id="rId1"/>
            </p:custDataLst>
            <p:extLst>
              <p:ext uri="{D42A27DB-BD31-4B8C-83A1-F6EECF244321}">
                <p14:modId xmlns:p14="http://schemas.microsoft.com/office/powerpoint/2010/main" val="2622217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DE8B84EF-F7FE-DB14-52AB-E19CC620B0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tle 2">
            <a:extLst>
              <a:ext uri="{FF2B5EF4-FFF2-40B4-BE49-F238E27FC236}">
                <a16:creationId xmlns:a16="http://schemas.microsoft.com/office/drawing/2014/main" id="{E7E5AFA8-59DD-15AC-7864-A56886DEF325}"/>
              </a:ext>
            </a:extLst>
          </p:cNvPr>
          <p:cNvSpPr>
            <a:spLocks noGrp="1"/>
          </p:cNvSpPr>
          <p:nvPr>
            <p:ph type="title"/>
          </p:nvPr>
        </p:nvSpPr>
        <p:spPr/>
        <p:txBody>
          <a:bodyPr vert="horz"/>
          <a:lstStyle/>
          <a:p>
            <a:r>
              <a:rPr lang="en-US" altLang="ja-JP"/>
              <a:t>(1)</a:t>
            </a:r>
            <a:r>
              <a:rPr lang="ja-JP" altLang="en-US"/>
              <a:t>応募申請者・申請書連絡先</a:t>
            </a:r>
            <a:endParaRPr lang="en-US"/>
          </a:p>
        </p:txBody>
      </p:sp>
      <p:sp>
        <p:nvSpPr>
          <p:cNvPr id="4" name="Content Placeholder 3">
            <a:extLst>
              <a:ext uri="{FF2B5EF4-FFF2-40B4-BE49-F238E27FC236}">
                <a16:creationId xmlns:a16="http://schemas.microsoft.com/office/drawing/2014/main" id="{657F02C7-AF51-0E78-5FB2-5CDA4EFA4242}"/>
              </a:ext>
            </a:extLst>
          </p:cNvPr>
          <p:cNvSpPr>
            <a:spLocks noGrp="1"/>
          </p:cNvSpPr>
          <p:nvPr>
            <p:ph sz="quarter" idx="13"/>
          </p:nvPr>
        </p:nvSpPr>
        <p:spPr>
          <a:xfrm>
            <a:off x="2524063" y="1110921"/>
            <a:ext cx="10712171" cy="3133574"/>
          </a:xfrm>
        </p:spPr>
        <p:txBody>
          <a:bodyPr/>
          <a:lstStyle/>
          <a:p>
            <a:r>
              <a:rPr lang="ja-JP" altLang="en-US"/>
              <a:t>　申請者となる地方公共団体（都道府県または市区町村）及び支援機関等の名称を記載すること。複数の地方公共団体及び支援機関等で共同申請する場合、全ての申請者の情報を記載すること。その場合、代表申請者となる申請者名に○印を付すること。また、次年度以降も地域ぐるみでの取組継続を主導する役割を担う申請者名に〇印を付すること。 </a:t>
            </a:r>
            <a:r>
              <a:rPr lang="en-US" altLang="ja-JP"/>
              <a:t>※</a:t>
            </a:r>
            <a:r>
              <a:rPr lang="ja-JP" altLang="en-US"/>
              <a:t>原則として、ご連絡は代表申請者を通じて実施。</a:t>
            </a:r>
            <a:endParaRPr lang="en-US" altLang="ja-JP"/>
          </a:p>
          <a:p>
            <a:r>
              <a:rPr lang="ja-JP" altLang="en-US"/>
              <a:t>申請者となる地方公共団体及び支援機関等ごとに、申請内容を熟知した担当者を１名記載すること。</a:t>
            </a:r>
            <a:endParaRPr lang="en-US" altLang="ja-JP"/>
          </a:p>
          <a:p>
            <a:r>
              <a:rPr lang="ja-JP" altLang="en-US"/>
              <a:t>選択テーマを記載すること。（地場産品ブランディング／サステナツーリズム／共同輸配送／取引先大企業とのエンゲージメント協業）</a:t>
            </a:r>
          </a:p>
        </p:txBody>
      </p:sp>
      <p:sp>
        <p:nvSpPr>
          <p:cNvPr id="9" name="Rectangle 1">
            <a:extLst>
              <a:ext uri="{FF2B5EF4-FFF2-40B4-BE49-F238E27FC236}">
                <a16:creationId xmlns:a16="http://schemas.microsoft.com/office/drawing/2014/main" id="{8657BA48-7249-A3D5-4A29-F8BBA4F19D8C}"/>
              </a:ext>
            </a:extLst>
          </p:cNvPr>
          <p:cNvSpPr>
            <a:spLocks noChangeArrowheads="1"/>
          </p:cNvSpPr>
          <p:nvPr/>
        </p:nvSpPr>
        <p:spPr bwMode="auto">
          <a:xfrm>
            <a:off x="203860" y="3780631"/>
            <a:ext cx="28332389" cy="1006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pSp>
        <p:nvGrpSpPr>
          <p:cNvPr id="13" name="Group 12">
            <a:extLst>
              <a:ext uri="{FF2B5EF4-FFF2-40B4-BE49-F238E27FC236}">
                <a16:creationId xmlns:a16="http://schemas.microsoft.com/office/drawing/2014/main" id="{93E45FA3-F707-41CF-BA08-C0D53DFC98B0}"/>
              </a:ext>
            </a:extLst>
          </p:cNvPr>
          <p:cNvGrpSpPr/>
          <p:nvPr/>
        </p:nvGrpSpPr>
        <p:grpSpPr>
          <a:xfrm>
            <a:off x="500207" y="1610486"/>
            <a:ext cx="1851313" cy="916480"/>
            <a:chOff x="-2207615" y="1260514"/>
            <a:chExt cx="1851313" cy="916480"/>
          </a:xfrm>
        </p:grpSpPr>
        <p:cxnSp>
          <p:nvCxnSpPr>
            <p:cNvPr id="14" name="直線コネクタ 127">
              <a:extLst>
                <a:ext uri="{FF2B5EF4-FFF2-40B4-BE49-F238E27FC236}">
                  <a16:creationId xmlns:a16="http://schemas.microsoft.com/office/drawing/2014/main" id="{7171BDDD-35B6-B341-03D1-2BA8FA3E7948}"/>
                </a:ext>
              </a:extLst>
            </p:cNvPr>
            <p:cNvCxnSpPr>
              <a:cxnSpLocks/>
            </p:cNvCxnSpPr>
            <p:nvPr/>
          </p:nvCxnSpPr>
          <p:spPr>
            <a:xfrm flipH="1">
              <a:off x="-2207387" y="1354044"/>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5" name="直線コネクタ 127">
              <a:extLst>
                <a:ext uri="{FF2B5EF4-FFF2-40B4-BE49-F238E27FC236}">
                  <a16:creationId xmlns:a16="http://schemas.microsoft.com/office/drawing/2014/main" id="{296444DF-F9BA-91B1-27BF-F4A8A0182553}"/>
                </a:ext>
              </a:extLst>
            </p:cNvPr>
            <p:cNvCxnSpPr>
              <a:cxnSpLocks/>
            </p:cNvCxnSpPr>
            <p:nvPr/>
          </p:nvCxnSpPr>
          <p:spPr>
            <a:xfrm flipH="1">
              <a:off x="-2207387" y="1862536"/>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16" name="直線コネクタ 78">
              <a:extLst>
                <a:ext uri="{FF2B5EF4-FFF2-40B4-BE49-F238E27FC236}">
                  <a16:creationId xmlns:a16="http://schemas.microsoft.com/office/drawing/2014/main" id="{E5E6C3CD-5A80-E0DF-22E5-AFE9C7C80510}"/>
                </a:ext>
              </a:extLst>
            </p:cNvPr>
            <p:cNvCxnSpPr>
              <a:cxnSpLocks/>
              <a:stCxn id="40" idx="2"/>
              <a:endCxn id="41" idx="0"/>
            </p:cNvCxnSpPr>
            <p:nvPr/>
          </p:nvCxnSpPr>
          <p:spPr>
            <a:xfrm>
              <a:off x="-664066" y="1509942"/>
              <a:ext cx="0" cy="378177"/>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17" name="正方形/長方形 101">
              <a:extLst>
                <a:ext uri="{FF2B5EF4-FFF2-40B4-BE49-F238E27FC236}">
                  <a16:creationId xmlns:a16="http://schemas.microsoft.com/office/drawing/2014/main" id="{57976E9E-11C3-196C-26BE-FA7B93D67A39}"/>
                </a:ext>
              </a:extLst>
            </p:cNvPr>
            <p:cNvSpPr/>
            <p:nvPr/>
          </p:nvSpPr>
          <p:spPr>
            <a:xfrm>
              <a:off x="-2207386" y="1368771"/>
              <a:ext cx="168098" cy="479038"/>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8" name="正方形/長方形 101">
              <a:extLst>
                <a:ext uri="{FF2B5EF4-FFF2-40B4-BE49-F238E27FC236}">
                  <a16:creationId xmlns:a16="http://schemas.microsoft.com/office/drawing/2014/main" id="{1AC5EECE-46F5-6B66-D5E3-26C1AE4E1F04}"/>
                </a:ext>
              </a:extLst>
            </p:cNvPr>
            <p:cNvSpPr/>
            <p:nvPr/>
          </p:nvSpPr>
          <p:spPr>
            <a:xfrm>
              <a:off x="-2207386" y="1260514"/>
              <a:ext cx="168098" cy="78397"/>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19" name="Straight Arrow Connector 18">
              <a:extLst>
                <a:ext uri="{FF2B5EF4-FFF2-40B4-BE49-F238E27FC236}">
                  <a16:creationId xmlns:a16="http://schemas.microsoft.com/office/drawing/2014/main" id="{F6BA1699-908C-9F58-B588-381633CBF295}"/>
                </a:ext>
              </a:extLst>
            </p:cNvPr>
            <p:cNvCxnSpPr>
              <a:cxnSpLocks/>
              <a:stCxn id="25" idx="3"/>
              <a:endCxn id="40" idx="1"/>
            </p:cNvCxnSpPr>
            <p:nvPr/>
          </p:nvCxnSpPr>
          <p:spPr>
            <a:xfrm>
              <a:off x="-1026086" y="1439349"/>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23">
              <a:extLst>
                <a:ext uri="{FF2B5EF4-FFF2-40B4-BE49-F238E27FC236}">
                  <a16:creationId xmlns:a16="http://schemas.microsoft.com/office/drawing/2014/main" id="{D828CCE3-AA73-0D6E-A3AE-FECF9CF8F02B}"/>
                </a:ext>
              </a:extLst>
            </p:cNvPr>
            <p:cNvCxnSpPr>
              <a:cxnSpLocks/>
              <a:stCxn id="31" idx="3"/>
              <a:endCxn id="42" idx="1"/>
            </p:cNvCxnSpPr>
            <p:nvPr/>
          </p:nvCxnSpPr>
          <p:spPr>
            <a:xfrm>
              <a:off x="-1026086" y="1598032"/>
              <a:ext cx="90912"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3">
              <a:extLst>
                <a:ext uri="{FF2B5EF4-FFF2-40B4-BE49-F238E27FC236}">
                  <a16:creationId xmlns:a16="http://schemas.microsoft.com/office/drawing/2014/main" id="{8EE1BE81-4300-15C9-3468-31051BF3F20B}"/>
                </a:ext>
              </a:extLst>
            </p:cNvPr>
            <p:cNvCxnSpPr>
              <a:cxnSpLocks/>
              <a:stCxn id="33" idx="3"/>
              <a:endCxn id="39" idx="1"/>
            </p:cNvCxnSpPr>
            <p:nvPr/>
          </p:nvCxnSpPr>
          <p:spPr>
            <a:xfrm>
              <a:off x="-1026086" y="1755548"/>
              <a:ext cx="90911"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31">
              <a:extLst>
                <a:ext uri="{FF2B5EF4-FFF2-40B4-BE49-F238E27FC236}">
                  <a16:creationId xmlns:a16="http://schemas.microsoft.com/office/drawing/2014/main" id="{3E112E7F-7643-671D-64FC-C0B6DE5B709E}"/>
                </a:ext>
              </a:extLst>
            </p:cNvPr>
            <p:cNvCxnSpPr>
              <a:cxnSpLocks/>
              <a:stCxn id="29" idx="3"/>
              <a:endCxn id="41" idx="1"/>
            </p:cNvCxnSpPr>
            <p:nvPr/>
          </p:nvCxnSpPr>
          <p:spPr>
            <a:xfrm>
              <a:off x="-1060789" y="1926646"/>
              <a:ext cx="12561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23" name="Rectangle 22">
              <a:extLst>
                <a:ext uri="{FF2B5EF4-FFF2-40B4-BE49-F238E27FC236}">
                  <a16:creationId xmlns:a16="http://schemas.microsoft.com/office/drawing/2014/main" id="{E1B26A9B-58E3-6BCB-56AB-208711AFB8B2}"/>
                </a:ext>
              </a:extLst>
            </p:cNvPr>
            <p:cNvSpPr/>
            <p:nvPr/>
          </p:nvSpPr>
          <p:spPr>
            <a:xfrm>
              <a:off x="-971832" y="1360178"/>
              <a:ext cx="615530" cy="620458"/>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sp>
          <p:nvSpPr>
            <p:cNvPr id="24" name="Rectangle: Rounded Corners 23">
              <a:extLst>
                <a:ext uri="{FF2B5EF4-FFF2-40B4-BE49-F238E27FC236}">
                  <a16:creationId xmlns:a16="http://schemas.microsoft.com/office/drawing/2014/main" id="{7A6F79A2-D6BB-6E7B-B07E-9B7F38779FDF}"/>
                </a:ext>
              </a:extLst>
            </p:cNvPr>
            <p:cNvSpPr/>
            <p:nvPr/>
          </p:nvSpPr>
          <p:spPr>
            <a:xfrm>
              <a:off x="-1954968" y="1260514"/>
              <a:ext cx="928882" cy="78398"/>
            </a:xfrm>
            <a:prstGeom prst="roundRect">
              <a:avLst>
                <a:gd name="adj" fmla="val 15000"/>
              </a:avLst>
            </a:prstGeom>
            <a:solidFill>
              <a:schemeClr val="bg2">
                <a:lumMod val="50000"/>
                <a:lumOff val="50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5" name="Rectangle: Rounded Corners 24">
              <a:extLst>
                <a:ext uri="{FF2B5EF4-FFF2-40B4-BE49-F238E27FC236}">
                  <a16:creationId xmlns:a16="http://schemas.microsoft.com/office/drawing/2014/main" id="{D2F4E44B-49C6-A34D-E505-0DCDC423C167}"/>
                </a:ext>
              </a:extLst>
            </p:cNvPr>
            <p:cNvSpPr/>
            <p:nvPr/>
          </p:nvSpPr>
          <p:spPr>
            <a:xfrm>
              <a:off x="-1954968" y="1368757"/>
              <a:ext cx="928882" cy="141184"/>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157">
                <a:solidFill>
                  <a:schemeClr val="tx1"/>
                </a:solidFill>
                <a:latin typeface="Trebuchet MS" panose="020B0603020202020204" pitchFamily="34" charset="0"/>
                <a:ea typeface="Meiryo UI" panose="020B0604030504040204" pitchFamily="50" charset="-128"/>
              </a:endParaRPr>
            </a:p>
          </p:txBody>
        </p:sp>
        <p:sp>
          <p:nvSpPr>
            <p:cNvPr id="26" name="正方形/長方形 101">
              <a:extLst>
                <a:ext uri="{FF2B5EF4-FFF2-40B4-BE49-F238E27FC236}">
                  <a16:creationId xmlns:a16="http://schemas.microsoft.com/office/drawing/2014/main" id="{D18F5463-7C12-CFF8-B3D7-C70EA93B3F6D}"/>
                </a:ext>
              </a:extLst>
            </p:cNvPr>
            <p:cNvSpPr/>
            <p:nvPr/>
          </p:nvSpPr>
          <p:spPr>
            <a:xfrm>
              <a:off x="-2207386" y="1877264"/>
              <a:ext cx="168098" cy="9876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27" name="Rectangle: Rounded Corners 26">
              <a:extLst>
                <a:ext uri="{FF2B5EF4-FFF2-40B4-BE49-F238E27FC236}">
                  <a16:creationId xmlns:a16="http://schemas.microsoft.com/office/drawing/2014/main" id="{3B69EB14-6DB8-61CA-6D16-CBDAFE374834}"/>
                </a:ext>
              </a:extLst>
            </p:cNvPr>
            <p:cNvSpPr/>
            <p:nvPr/>
          </p:nvSpPr>
          <p:spPr>
            <a:xfrm>
              <a:off x="-1920265"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8" name="Rectangle: Rounded Corners 27">
              <a:extLst>
                <a:ext uri="{FF2B5EF4-FFF2-40B4-BE49-F238E27FC236}">
                  <a16:creationId xmlns:a16="http://schemas.microsoft.com/office/drawing/2014/main" id="{7B3ACD7B-CA06-127A-23E7-8C8E75E553D7}"/>
                </a:ext>
              </a:extLst>
            </p:cNvPr>
            <p:cNvSpPr/>
            <p:nvPr/>
          </p:nvSpPr>
          <p:spPr>
            <a:xfrm>
              <a:off x="-1624617"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29" name="Rectangle: Rounded Corners 28">
              <a:extLst>
                <a:ext uri="{FF2B5EF4-FFF2-40B4-BE49-F238E27FC236}">
                  <a16:creationId xmlns:a16="http://schemas.microsoft.com/office/drawing/2014/main" id="{654DE9CE-8A58-7761-9A56-633E96D9E6C9}"/>
                </a:ext>
              </a:extLst>
            </p:cNvPr>
            <p:cNvSpPr/>
            <p:nvPr/>
          </p:nvSpPr>
          <p:spPr>
            <a:xfrm>
              <a:off x="-1328970" y="1888119"/>
              <a:ext cx="268181" cy="77053"/>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323" b="1">
                <a:solidFill>
                  <a:schemeClr val="tx1"/>
                </a:solidFill>
                <a:latin typeface="Trebuchet MS" panose="020B0603020202020204" pitchFamily="34" charset="0"/>
                <a:ea typeface="Meiryo UI" panose="020B0604030504040204" pitchFamily="50" charset="-128"/>
              </a:endParaRPr>
            </a:p>
          </p:txBody>
        </p:sp>
        <p:cxnSp>
          <p:nvCxnSpPr>
            <p:cNvPr id="30" name="Straight Arrow Connector 29">
              <a:extLst>
                <a:ext uri="{FF2B5EF4-FFF2-40B4-BE49-F238E27FC236}">
                  <a16:creationId xmlns:a16="http://schemas.microsoft.com/office/drawing/2014/main" id="{B4CA5349-0823-DEC4-4E09-D34F4C6AD722}"/>
                </a:ext>
              </a:extLst>
            </p:cNvPr>
            <p:cNvCxnSpPr>
              <a:cxnSpLocks/>
              <a:stCxn id="25" idx="2"/>
              <a:endCxn id="31" idx="0"/>
            </p:cNvCxnSpPr>
            <p:nvPr/>
          </p:nvCxnSpPr>
          <p:spPr>
            <a:xfrm>
              <a:off x="-1490527" y="1509941"/>
              <a:ext cx="0" cy="41267"/>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1" name="Rectangle: Rounded Corners 30">
              <a:extLst>
                <a:ext uri="{FF2B5EF4-FFF2-40B4-BE49-F238E27FC236}">
                  <a16:creationId xmlns:a16="http://schemas.microsoft.com/office/drawing/2014/main" id="{6D2A3775-450A-8FC5-1621-B2BA7EA6D395}"/>
                </a:ext>
              </a:extLst>
            </p:cNvPr>
            <p:cNvSpPr/>
            <p:nvPr/>
          </p:nvSpPr>
          <p:spPr>
            <a:xfrm>
              <a:off x="-1954968" y="1551208"/>
              <a:ext cx="928882" cy="93648"/>
            </a:xfrm>
            <a:prstGeom prst="roundRect">
              <a:avLst>
                <a:gd name="adj" fmla="val 13636"/>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b="1">
                <a:solidFill>
                  <a:schemeClr val="tx1"/>
                </a:solidFill>
                <a:latin typeface="Trebuchet MS" panose="020B0603020202020204" pitchFamily="34" charset="0"/>
                <a:ea typeface="Meiryo UI" panose="020B0604030504040204" pitchFamily="50" charset="-128"/>
              </a:endParaRPr>
            </a:p>
          </p:txBody>
        </p:sp>
        <p:sp>
          <p:nvSpPr>
            <p:cNvPr id="32" name="TextBox 31">
              <a:extLst>
                <a:ext uri="{FF2B5EF4-FFF2-40B4-BE49-F238E27FC236}">
                  <a16:creationId xmlns:a16="http://schemas.microsoft.com/office/drawing/2014/main" id="{DAD72648-5DD9-7D77-2AA3-3FF8F912D208}"/>
                </a:ext>
              </a:extLst>
            </p:cNvPr>
            <p:cNvSpPr txBox="1"/>
            <p:nvPr/>
          </p:nvSpPr>
          <p:spPr>
            <a:xfrm>
              <a:off x="-1954968" y="1515973"/>
              <a:ext cx="502828" cy="32106"/>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3" name="Rectangle: Rounded Corners 32">
              <a:extLst>
                <a:ext uri="{FF2B5EF4-FFF2-40B4-BE49-F238E27FC236}">
                  <a16:creationId xmlns:a16="http://schemas.microsoft.com/office/drawing/2014/main" id="{A075E238-3184-C16F-7B06-A326B8B52015}"/>
                </a:ext>
              </a:extLst>
            </p:cNvPr>
            <p:cNvSpPr/>
            <p:nvPr/>
          </p:nvSpPr>
          <p:spPr>
            <a:xfrm>
              <a:off x="-1954968" y="1693187"/>
              <a:ext cx="928882" cy="124722"/>
            </a:xfrm>
            <a:prstGeom prst="roundRect">
              <a:avLst>
                <a:gd name="adj" fmla="val 10747"/>
              </a:avLst>
            </a:prstGeom>
            <a:solidFill>
              <a:srgbClr val="F2F2F2"/>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157">
                <a:solidFill>
                  <a:schemeClr val="tx1"/>
                </a:solidFill>
                <a:latin typeface="Trebuchet MS" panose="020B0603020202020204" pitchFamily="34" charset="0"/>
                <a:ea typeface="Meiryo UI" panose="020B0604030504040204" pitchFamily="50" charset="-128"/>
              </a:endParaRPr>
            </a:p>
          </p:txBody>
        </p:sp>
        <p:sp>
          <p:nvSpPr>
            <p:cNvPr id="34" name="Rectangle: Rounded Corners 33">
              <a:extLst>
                <a:ext uri="{FF2B5EF4-FFF2-40B4-BE49-F238E27FC236}">
                  <a16:creationId xmlns:a16="http://schemas.microsoft.com/office/drawing/2014/main" id="{14816151-744F-98EA-0B82-D58DF0BF22AF}"/>
                </a:ext>
              </a:extLst>
            </p:cNvPr>
            <p:cNvSpPr/>
            <p:nvPr/>
          </p:nvSpPr>
          <p:spPr>
            <a:xfrm>
              <a:off x="-1960061" y="2007595"/>
              <a:ext cx="933975" cy="52655"/>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5" name="Rectangle: Rounded Corners 34">
              <a:extLst>
                <a:ext uri="{FF2B5EF4-FFF2-40B4-BE49-F238E27FC236}">
                  <a16:creationId xmlns:a16="http://schemas.microsoft.com/office/drawing/2014/main" id="{99A193C6-1BB9-4963-32BF-5F9F656D0A4C}"/>
                </a:ext>
              </a:extLst>
            </p:cNvPr>
            <p:cNvSpPr/>
            <p:nvPr/>
          </p:nvSpPr>
          <p:spPr>
            <a:xfrm>
              <a:off x="-1960061" y="2111463"/>
              <a:ext cx="933975" cy="52027"/>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36" name="TextBox 35">
              <a:extLst>
                <a:ext uri="{FF2B5EF4-FFF2-40B4-BE49-F238E27FC236}">
                  <a16:creationId xmlns:a16="http://schemas.microsoft.com/office/drawing/2014/main" id="{0DE1ED32-3CC9-3BBB-61D8-196B3BDD5620}"/>
                </a:ext>
              </a:extLst>
            </p:cNvPr>
            <p:cNvSpPr txBox="1"/>
            <p:nvPr/>
          </p:nvSpPr>
          <p:spPr>
            <a:xfrm>
              <a:off x="-1471326" y="2066250"/>
              <a:ext cx="402611" cy="28614"/>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endParaRPr lang="en-US" sz="1157">
                <a:solidFill>
                  <a:schemeClr val="tx2"/>
                </a:solidFill>
                <a:latin typeface="Trebuchet MS" panose="020B0603020202020204" pitchFamily="34" charset="0"/>
                <a:ea typeface="Meiryo UI" panose="020B0604030504040204" pitchFamily="50" charset="-128"/>
              </a:endParaRPr>
            </a:p>
          </p:txBody>
        </p:sp>
        <p:sp>
          <p:nvSpPr>
            <p:cNvPr id="37" name="Rectangle 36">
              <a:extLst>
                <a:ext uri="{FF2B5EF4-FFF2-40B4-BE49-F238E27FC236}">
                  <a16:creationId xmlns:a16="http://schemas.microsoft.com/office/drawing/2014/main" id="{5A290E89-B320-469E-7407-113C3E4DE2D0}"/>
                </a:ext>
              </a:extLst>
            </p:cNvPr>
            <p:cNvSpPr/>
            <p:nvPr/>
          </p:nvSpPr>
          <p:spPr>
            <a:xfrm>
              <a:off x="-1954968" y="1877264"/>
              <a:ext cx="928882" cy="9876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38" name="Straight Arrow Connector 37">
              <a:extLst>
                <a:ext uri="{FF2B5EF4-FFF2-40B4-BE49-F238E27FC236}">
                  <a16:creationId xmlns:a16="http://schemas.microsoft.com/office/drawing/2014/main" id="{59B8EDD4-2B71-18DA-4A6B-AAD4BE4EFDBE}"/>
                </a:ext>
              </a:extLst>
            </p:cNvPr>
            <p:cNvCxnSpPr>
              <a:cxnSpLocks/>
              <a:stCxn id="33" idx="2"/>
              <a:endCxn id="37" idx="0"/>
            </p:cNvCxnSpPr>
            <p:nvPr/>
          </p:nvCxnSpPr>
          <p:spPr>
            <a:xfrm>
              <a:off x="-1490527" y="1817909"/>
              <a:ext cx="0" cy="59355"/>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39" name="Rectangle: Rounded Corners 38">
              <a:extLst>
                <a:ext uri="{FF2B5EF4-FFF2-40B4-BE49-F238E27FC236}">
                  <a16:creationId xmlns:a16="http://schemas.microsoft.com/office/drawing/2014/main" id="{6B84401C-8646-6423-4701-94006AA2147A}"/>
                </a:ext>
              </a:extLst>
            </p:cNvPr>
            <p:cNvSpPr/>
            <p:nvPr/>
          </p:nvSpPr>
          <p:spPr>
            <a:xfrm>
              <a:off x="-935174" y="1693187"/>
              <a:ext cx="542216" cy="124722"/>
            </a:xfrm>
            <a:prstGeom prst="roundRect">
              <a:avLst>
                <a:gd name="adj" fmla="val 4331"/>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79366" lvl="1" font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0" name="Rectangle: Rounded Corners 39">
              <a:extLst>
                <a:ext uri="{FF2B5EF4-FFF2-40B4-BE49-F238E27FC236}">
                  <a16:creationId xmlns:a16="http://schemas.microsoft.com/office/drawing/2014/main" id="{73907076-2643-E6D9-A40A-5D01F33B2F32}"/>
                </a:ext>
              </a:extLst>
            </p:cNvPr>
            <p:cNvSpPr/>
            <p:nvPr/>
          </p:nvSpPr>
          <p:spPr>
            <a:xfrm>
              <a:off x="-935175" y="1368757"/>
              <a:ext cx="542216" cy="141184"/>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41" name="Rectangle: Rounded Corners 40">
              <a:extLst>
                <a:ext uri="{FF2B5EF4-FFF2-40B4-BE49-F238E27FC236}">
                  <a16:creationId xmlns:a16="http://schemas.microsoft.com/office/drawing/2014/main" id="{85DC6B56-7B75-5F52-78C3-D0891156ED22}"/>
                </a:ext>
              </a:extLst>
            </p:cNvPr>
            <p:cNvSpPr/>
            <p:nvPr/>
          </p:nvSpPr>
          <p:spPr>
            <a:xfrm>
              <a:off x="-935175" y="1888119"/>
              <a:ext cx="542216" cy="77053"/>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endParaRPr lang="ja-JP" altLang="en-US" sz="1323">
                <a:solidFill>
                  <a:schemeClr val="tx1"/>
                </a:solidFill>
                <a:latin typeface="Trebuchet MS" panose="020B0603020202020204" pitchFamily="34" charset="0"/>
                <a:ea typeface="Meiryo UI" panose="020B0604030504040204" pitchFamily="50" charset="-128"/>
              </a:endParaRPr>
            </a:p>
          </p:txBody>
        </p:sp>
        <p:sp>
          <p:nvSpPr>
            <p:cNvPr id="42" name="Rectangle: Rounded Corners 41">
              <a:extLst>
                <a:ext uri="{FF2B5EF4-FFF2-40B4-BE49-F238E27FC236}">
                  <a16:creationId xmlns:a16="http://schemas.microsoft.com/office/drawing/2014/main" id="{D214B2AB-D9F8-B3F6-8A5D-ABBF081C5648}"/>
                </a:ext>
              </a:extLst>
            </p:cNvPr>
            <p:cNvSpPr/>
            <p:nvPr/>
          </p:nvSpPr>
          <p:spPr>
            <a:xfrm>
              <a:off x="-935174" y="1551208"/>
              <a:ext cx="542216" cy="93648"/>
            </a:xfrm>
            <a:prstGeom prst="roundRect">
              <a:avLst>
                <a:gd name="adj" fmla="val 10944"/>
              </a:avLst>
            </a:prstGeom>
            <a:solidFill>
              <a:srgbClr val="F2F2F2"/>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br>
                <a:rPr lang="en-US" altLang="ja-JP" sz="1323">
                  <a:solidFill>
                    <a:schemeClr val="tx1"/>
                  </a:solidFill>
                  <a:latin typeface="Trebuchet MS" panose="020B0603020202020204" pitchFamily="34" charset="0"/>
                  <a:ea typeface="Meiryo UI" panose="020B0604030504040204" pitchFamily="50" charset="-128"/>
                </a:rPr>
              </a:b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43" name="コネクタ: カギ線 80">
              <a:extLst>
                <a:ext uri="{FF2B5EF4-FFF2-40B4-BE49-F238E27FC236}">
                  <a16:creationId xmlns:a16="http://schemas.microsoft.com/office/drawing/2014/main" id="{2B17931D-F66C-6C28-E498-8809C013844C}"/>
                </a:ext>
              </a:extLst>
            </p:cNvPr>
            <p:cNvCxnSpPr>
              <a:cxnSpLocks/>
              <a:stCxn id="23" idx="2"/>
              <a:endCxn id="34" idx="3"/>
            </p:cNvCxnSpPr>
            <p:nvPr/>
          </p:nvCxnSpPr>
          <p:spPr>
            <a:xfrm rot="5400000">
              <a:off x="-871720" y="1826269"/>
              <a:ext cx="53287" cy="362019"/>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E27E3A56-1CB5-6505-2F3E-76DDC27B5615}"/>
                </a:ext>
              </a:extLst>
            </p:cNvPr>
            <p:cNvCxnSpPr>
              <a:cxnSpLocks/>
              <a:stCxn id="34" idx="2"/>
              <a:endCxn id="35" idx="0"/>
            </p:cNvCxnSpPr>
            <p:nvPr/>
          </p:nvCxnSpPr>
          <p:spPr>
            <a:xfrm>
              <a:off x="-1493073" y="2060250"/>
              <a:ext cx="0" cy="51213"/>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45" name="直線コネクタ 127">
              <a:extLst>
                <a:ext uri="{FF2B5EF4-FFF2-40B4-BE49-F238E27FC236}">
                  <a16:creationId xmlns:a16="http://schemas.microsoft.com/office/drawing/2014/main" id="{B627D430-8F2E-3B00-35CA-636191B8B913}"/>
                </a:ext>
              </a:extLst>
            </p:cNvPr>
            <p:cNvCxnSpPr>
              <a:cxnSpLocks/>
            </p:cNvCxnSpPr>
            <p:nvPr/>
          </p:nvCxnSpPr>
          <p:spPr>
            <a:xfrm flipH="1">
              <a:off x="-2207615" y="1989912"/>
              <a:ext cx="1851085"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46" name="正方形/長方形 101">
              <a:extLst>
                <a:ext uri="{FF2B5EF4-FFF2-40B4-BE49-F238E27FC236}">
                  <a16:creationId xmlns:a16="http://schemas.microsoft.com/office/drawing/2014/main" id="{C1C4D83B-F743-300D-9D89-8E3A0443CD7F}"/>
                </a:ext>
              </a:extLst>
            </p:cNvPr>
            <p:cNvSpPr/>
            <p:nvPr/>
          </p:nvSpPr>
          <p:spPr>
            <a:xfrm>
              <a:off x="-2207615" y="2005045"/>
              <a:ext cx="168098" cy="171949"/>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47" name="Straight Arrow Connector 46">
              <a:extLst>
                <a:ext uri="{FF2B5EF4-FFF2-40B4-BE49-F238E27FC236}">
                  <a16:creationId xmlns:a16="http://schemas.microsoft.com/office/drawing/2014/main" id="{8891F212-C8F3-1448-EA9C-FC608233DCA5}"/>
                </a:ext>
              </a:extLst>
            </p:cNvPr>
            <p:cNvCxnSpPr>
              <a:cxnSpLocks/>
              <a:stCxn id="31" idx="2"/>
              <a:endCxn id="33" idx="0"/>
            </p:cNvCxnSpPr>
            <p:nvPr/>
          </p:nvCxnSpPr>
          <p:spPr>
            <a:xfrm>
              <a:off x="-1490527" y="1644856"/>
              <a:ext cx="0" cy="4833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grpSp>
      <p:sp>
        <p:nvSpPr>
          <p:cNvPr id="51" name="TextBox 50">
            <a:extLst>
              <a:ext uri="{FF2B5EF4-FFF2-40B4-BE49-F238E27FC236}">
                <a16:creationId xmlns:a16="http://schemas.microsoft.com/office/drawing/2014/main" id="{A4CCE3B6-904C-8E31-D6C5-916937D41135}"/>
              </a:ext>
            </a:extLst>
          </p:cNvPr>
          <p:cNvSpPr txBox="1"/>
          <p:nvPr/>
        </p:nvSpPr>
        <p:spPr>
          <a:xfrm>
            <a:off x="9639300" y="7056867"/>
            <a:ext cx="3596934" cy="369332"/>
          </a:xfrm>
          <a:prstGeom prst="rect">
            <a:avLst/>
          </a:prstGeom>
          <a:noFill/>
        </p:spPr>
        <p:txBody>
          <a:bodyPr wrap="square" rtlCol="0">
            <a:spAutoFit/>
          </a:bodyPr>
          <a:lstStyle/>
          <a:p>
            <a:r>
              <a:rPr lang="en-US" altLang="ja-JP"/>
              <a:t>※</a:t>
            </a:r>
            <a:r>
              <a:rPr lang="ja-JP" altLang="en-US"/>
              <a:t>必要に応じて行を増やすこと。</a:t>
            </a:r>
            <a:endParaRPr lang="en-US" altLang="ja-JP"/>
          </a:p>
        </p:txBody>
      </p:sp>
      <p:sp>
        <p:nvSpPr>
          <p:cNvPr id="54" name="TextBox 53">
            <a:extLst>
              <a:ext uri="{FF2B5EF4-FFF2-40B4-BE49-F238E27FC236}">
                <a16:creationId xmlns:a16="http://schemas.microsoft.com/office/drawing/2014/main" id="{A918D47D-2374-7834-CD35-E71CBF605132}"/>
              </a:ext>
            </a:extLst>
          </p:cNvPr>
          <p:cNvSpPr txBox="1"/>
          <p:nvPr/>
        </p:nvSpPr>
        <p:spPr>
          <a:xfrm>
            <a:off x="222122" y="3402190"/>
            <a:ext cx="2129170" cy="683109"/>
          </a:xfrm>
          <a:prstGeom prst="rect">
            <a:avLst/>
          </a:prstGeom>
          <a:noFill/>
          <a:ln>
            <a:solidFill>
              <a:schemeClr val="bg2"/>
            </a:solidFill>
          </a:ln>
        </p:spPr>
        <p:txBody>
          <a:bodyPr wrap="square" rtlCol="0">
            <a:noAutofit/>
          </a:bodyPr>
          <a:lstStyle/>
          <a:p>
            <a:r>
              <a:rPr lang="ja-JP" altLang="en-US" sz="1600">
                <a:solidFill>
                  <a:srgbClr val="E71C57"/>
                </a:solidFill>
              </a:rPr>
              <a:t>（例）</a:t>
            </a:r>
            <a:br>
              <a:rPr lang="en-US" altLang="ja-JP" sz="1600">
                <a:solidFill>
                  <a:srgbClr val="E71C57"/>
                </a:solidFill>
              </a:rPr>
            </a:br>
            <a:r>
              <a:rPr lang="ja-JP" altLang="en-US" sz="1600">
                <a:solidFill>
                  <a:srgbClr val="E71C57"/>
                </a:solidFill>
              </a:rPr>
              <a:t>サステナツーリズム</a:t>
            </a:r>
          </a:p>
        </p:txBody>
      </p:sp>
      <p:sp>
        <p:nvSpPr>
          <p:cNvPr id="55" name="TextBox 54">
            <a:extLst>
              <a:ext uri="{FF2B5EF4-FFF2-40B4-BE49-F238E27FC236}">
                <a16:creationId xmlns:a16="http://schemas.microsoft.com/office/drawing/2014/main" id="{A1AF09E4-A62A-AE8F-2A0A-39CD3224F098}"/>
              </a:ext>
            </a:extLst>
          </p:cNvPr>
          <p:cNvSpPr txBox="1"/>
          <p:nvPr/>
        </p:nvSpPr>
        <p:spPr>
          <a:xfrm>
            <a:off x="203200" y="3034895"/>
            <a:ext cx="2148092" cy="369332"/>
          </a:xfrm>
          <a:prstGeom prst="rect">
            <a:avLst/>
          </a:prstGeom>
          <a:noFill/>
        </p:spPr>
        <p:txBody>
          <a:bodyPr wrap="square" rtlCol="0">
            <a:spAutoFit/>
          </a:bodyPr>
          <a:lstStyle/>
          <a:p>
            <a:r>
              <a:rPr lang="ja-JP" altLang="en-US">
                <a:solidFill>
                  <a:schemeClr val="bg2"/>
                </a:solidFill>
              </a:rPr>
              <a:t>選択テーマ</a:t>
            </a:r>
            <a:endParaRPr lang="en-US">
              <a:solidFill>
                <a:schemeClr val="bg2"/>
              </a:solidFill>
            </a:endParaRPr>
          </a:p>
        </p:txBody>
      </p:sp>
      <p:graphicFrame>
        <p:nvGraphicFramePr>
          <p:cNvPr id="2" name="Table 1">
            <a:extLst>
              <a:ext uri="{FF2B5EF4-FFF2-40B4-BE49-F238E27FC236}">
                <a16:creationId xmlns:a16="http://schemas.microsoft.com/office/drawing/2014/main" id="{0983EA63-E604-2B91-4EDD-0ADAB3E22BE7}"/>
              </a:ext>
            </a:extLst>
          </p:cNvPr>
          <p:cNvGraphicFramePr>
            <a:graphicFrameLocks noGrp="1"/>
          </p:cNvGraphicFramePr>
          <p:nvPr>
            <p:extLst>
              <p:ext uri="{D42A27DB-BD31-4B8C-83A1-F6EECF244321}">
                <p14:modId xmlns:p14="http://schemas.microsoft.com/office/powerpoint/2010/main" val="3338788423"/>
              </p:ext>
            </p:extLst>
          </p:nvPr>
        </p:nvGraphicFramePr>
        <p:xfrm>
          <a:off x="201784" y="4418349"/>
          <a:ext cx="13033031" cy="1786618"/>
        </p:xfrm>
        <a:graphic>
          <a:graphicData uri="http://schemas.openxmlformats.org/drawingml/2006/table">
            <a:tbl>
              <a:tblPr firstRow="1" firstCol="1" bandRow="1">
                <a:tableStyleId>{5C22544A-7EE6-4342-B048-85BDC9FD1C3A}</a:tableStyleId>
              </a:tblPr>
              <a:tblGrid>
                <a:gridCol w="1035690">
                  <a:extLst>
                    <a:ext uri="{9D8B030D-6E8A-4147-A177-3AD203B41FA5}">
                      <a16:colId xmlns:a16="http://schemas.microsoft.com/office/drawing/2014/main" val="1873541212"/>
                    </a:ext>
                  </a:extLst>
                </a:gridCol>
                <a:gridCol w="1249251">
                  <a:extLst>
                    <a:ext uri="{9D8B030D-6E8A-4147-A177-3AD203B41FA5}">
                      <a16:colId xmlns:a16="http://schemas.microsoft.com/office/drawing/2014/main" val="376895668"/>
                    </a:ext>
                  </a:extLst>
                </a:gridCol>
                <a:gridCol w="1989367">
                  <a:extLst>
                    <a:ext uri="{9D8B030D-6E8A-4147-A177-3AD203B41FA5}">
                      <a16:colId xmlns:a16="http://schemas.microsoft.com/office/drawing/2014/main" val="2030430788"/>
                    </a:ext>
                  </a:extLst>
                </a:gridCol>
                <a:gridCol w="1328522">
                  <a:extLst>
                    <a:ext uri="{9D8B030D-6E8A-4147-A177-3AD203B41FA5}">
                      <a16:colId xmlns:a16="http://schemas.microsoft.com/office/drawing/2014/main" val="508481359"/>
                    </a:ext>
                  </a:extLst>
                </a:gridCol>
                <a:gridCol w="2856399">
                  <a:extLst>
                    <a:ext uri="{9D8B030D-6E8A-4147-A177-3AD203B41FA5}">
                      <a16:colId xmlns:a16="http://schemas.microsoft.com/office/drawing/2014/main" val="2352381340"/>
                    </a:ext>
                  </a:extLst>
                </a:gridCol>
                <a:gridCol w="2883219">
                  <a:extLst>
                    <a:ext uri="{9D8B030D-6E8A-4147-A177-3AD203B41FA5}">
                      <a16:colId xmlns:a16="http://schemas.microsoft.com/office/drawing/2014/main" val="487928014"/>
                    </a:ext>
                  </a:extLst>
                </a:gridCol>
                <a:gridCol w="1690583">
                  <a:extLst>
                    <a:ext uri="{9D8B030D-6E8A-4147-A177-3AD203B41FA5}">
                      <a16:colId xmlns:a16="http://schemas.microsoft.com/office/drawing/2014/main" val="1510471466"/>
                    </a:ext>
                  </a:extLst>
                </a:gridCol>
              </a:tblGrid>
              <a:tr h="368452">
                <a:tc>
                  <a:txBody>
                    <a:bodyPr/>
                    <a:lstStyle/>
                    <a:p>
                      <a:pPr marR="66675" algn="ctr">
                        <a:buNone/>
                      </a:pPr>
                      <a:r>
                        <a:rPr lang="ja-JP" altLang="en-US" sz="1600" b="0" kern="100">
                          <a:solidFill>
                            <a:schemeClr val="bg2"/>
                          </a:solidFill>
                          <a:effectLst/>
                          <a:latin typeface="+mj-ea"/>
                          <a:ea typeface="+mj-ea"/>
                          <a:cs typeface="Times New Roman" panose="02020603050405020304" pitchFamily="18" charset="0"/>
                        </a:rPr>
                        <a:t>代表</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申請者</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l">
                        <a:buNone/>
                      </a:pPr>
                      <a:r>
                        <a:rPr lang="ja-JP" altLang="en-US" sz="1600" b="0" kern="100">
                          <a:solidFill>
                            <a:schemeClr val="bg2"/>
                          </a:solidFill>
                          <a:effectLst/>
                          <a:latin typeface="+mj-ea"/>
                          <a:ea typeface="+mj-ea"/>
                          <a:cs typeface="Times New Roman" panose="02020603050405020304" pitchFamily="18" charset="0"/>
                        </a:rPr>
                        <a:t>次年度以降</a:t>
                      </a:r>
                      <a:br>
                        <a:rPr lang="en-US" altLang="ja-JP" sz="1600" b="0" kern="100">
                          <a:solidFill>
                            <a:schemeClr val="bg2"/>
                          </a:solidFill>
                          <a:effectLst/>
                          <a:latin typeface="+mj-ea"/>
                          <a:ea typeface="+mj-ea"/>
                          <a:cs typeface="Times New Roman" panose="02020603050405020304" pitchFamily="18" charset="0"/>
                        </a:rPr>
                      </a:br>
                      <a:r>
                        <a:rPr lang="ja-JP" altLang="en-US" sz="1600" b="0" kern="100">
                          <a:solidFill>
                            <a:schemeClr val="bg2"/>
                          </a:solidFill>
                          <a:effectLst/>
                          <a:latin typeface="+mj-ea"/>
                          <a:ea typeface="+mj-ea"/>
                          <a:cs typeface="Times New Roman" panose="02020603050405020304" pitchFamily="18" charset="0"/>
                        </a:rPr>
                        <a:t>取組を主導</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申請者名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担当者氏名</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altLang="en-US" sz="1600" b="0" kern="100">
                          <a:solidFill>
                            <a:schemeClr val="bg2"/>
                          </a:solidFill>
                          <a:effectLst/>
                          <a:latin typeface="+mj-ea"/>
                          <a:ea typeface="+mj-ea"/>
                          <a:cs typeface="Times New Roman" panose="02020603050405020304" pitchFamily="18" charset="0"/>
                        </a:rPr>
                        <a:t>担当者所属・役職</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E-mail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chemeClr val="bg2"/>
                          </a:solidFill>
                          <a:effectLst/>
                          <a:latin typeface="+mj-ea"/>
                          <a:ea typeface="+mj-ea"/>
                          <a:cs typeface="Times New Roman" panose="02020603050405020304" pitchFamily="18" charset="0"/>
                        </a:rPr>
                        <a:t>TEL</a:t>
                      </a:r>
                      <a:endParaRPr lang="en-US" sz="1600" b="0" kern="100">
                        <a:solidFill>
                          <a:schemeClr val="bg2"/>
                        </a:solidFill>
                        <a:effectLst/>
                        <a:latin typeface="+mj-ea"/>
                        <a:ea typeface="+mj-ea"/>
                        <a:cs typeface="Times New Roman" panose="02020603050405020304" pitchFamily="18" charset="0"/>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21348228"/>
                  </a:ext>
                </a:extLst>
              </a:tr>
              <a:tr h="649469">
                <a:tc>
                  <a:txBody>
                    <a:bodyPr/>
                    <a:lstStyle/>
                    <a:p>
                      <a:pPr marR="66675" algn="ctr">
                        <a:buNone/>
                      </a:pPr>
                      <a:r>
                        <a:rPr lang="ja-JP"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66675" lvl="0" indent="0" algn="ctr" defTabSz="1007943" rtl="0" eaLnBrk="1" fontAlgn="auto" latinLnBrk="0" hangingPunct="1">
                        <a:lnSpc>
                          <a:spcPct val="100000"/>
                        </a:lnSpc>
                        <a:spcBef>
                          <a:spcPts val="0"/>
                        </a:spcBef>
                        <a:spcAft>
                          <a:spcPts val="0"/>
                        </a:spcAft>
                        <a:buClrTx/>
                        <a:buSzTx/>
                        <a:buFontTx/>
                        <a:buNone/>
                        <a:tabLst/>
                        <a:defRPr/>
                      </a:pPr>
                      <a:r>
                        <a:rPr lang="ja-JP" altLang="en-US" sz="1600" b="0" kern="100">
                          <a:solidFill>
                            <a:srgbClr val="E71C57"/>
                          </a:solidFill>
                          <a:effectLst/>
                          <a:latin typeface="+mn-lt"/>
                        </a:rPr>
                        <a:t>〇</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p>
                      <a:pPr marR="66675" algn="ctr">
                        <a:buNone/>
                      </a:pP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○○市</a:t>
                      </a:r>
                      <a:endParaRPr lang="en-US" sz="1600" b="0" kern="100">
                        <a:solidFill>
                          <a:srgbClr val="E71C57"/>
                        </a:solidFill>
                        <a:effectLst/>
                        <a:latin typeface="+mn-lt"/>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 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部</a:t>
                      </a: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a:t>
                      </a:r>
                      <a:r>
                        <a:rPr lang="ja-JP" altLang="en-US" sz="1600" b="0" kern="100">
                          <a:solidFill>
                            <a:srgbClr val="E71C57"/>
                          </a:solidFill>
                          <a:effectLst/>
                          <a:latin typeface="+mn-lt"/>
                          <a:ea typeface="游明朝" panose="02020400000000000000" pitchFamily="18" charset="-128"/>
                          <a:cs typeface="Times New Roman" panose="02020603050405020304" pitchFamily="18" charset="0"/>
                        </a:rPr>
                        <a:t>補佐</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sz="1600" b="0" kern="100">
                          <a:solidFill>
                            <a:srgbClr val="E71C57"/>
                          </a:solidFill>
                          <a:effectLst/>
                          <a:latin typeface="+mn-lt"/>
                          <a:ea typeface="游明朝" panose="02020400000000000000" pitchFamily="18" charset="-128"/>
                          <a:cs typeface="Times New Roman" panose="02020603050405020304" pitchFamily="18" charset="0"/>
                        </a:rPr>
                        <a:t>XXXXXXXXXXX@XXX.com</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en-US" altLang="ja-JP" sz="1600" b="0" kern="100">
                          <a:solidFill>
                            <a:srgbClr val="E71C57"/>
                          </a:solidFill>
                          <a:effectLst/>
                          <a:latin typeface="+mn-lt"/>
                          <a:ea typeface="游明朝" panose="02020400000000000000" pitchFamily="18" charset="-128"/>
                          <a:cs typeface="Times New Roman" panose="02020603050405020304" pitchFamily="18" charset="0"/>
                        </a:rPr>
                        <a:t>XX-XXXX-XXXX</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48879474"/>
                  </a:ext>
                </a:extLst>
              </a:tr>
              <a:tr h="649469">
                <a:tc>
                  <a:txBody>
                    <a:bodyPr/>
                    <a:lstStyle/>
                    <a:p>
                      <a:pPr marR="66675" algn="ctr">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ctr">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r>
                        <a:rPr lang="ja-JP" sz="1600" b="0" kern="100">
                          <a:solidFill>
                            <a:srgbClr val="E71C57"/>
                          </a:solidFill>
                          <a:effectLst/>
                          <a:latin typeface="+mn-lt"/>
                        </a:rPr>
                        <a:t>△△株式会社</a:t>
                      </a:r>
                      <a:endParaRPr lang="en-US" sz="1600" b="0" kern="100">
                        <a:solidFill>
                          <a:srgbClr val="E71C57"/>
                        </a:solidFill>
                        <a:effectLst/>
                        <a:latin typeface="+mn-lt"/>
                      </a:endParaRPr>
                    </a:p>
                    <a:p>
                      <a:pPr marR="66675" algn="just">
                        <a:buNone/>
                      </a:pPr>
                      <a:r>
                        <a:rPr lang="en-US" sz="1600" b="0" kern="100">
                          <a:solidFill>
                            <a:srgbClr val="E71C57"/>
                          </a:solidFill>
                          <a:effectLst/>
                          <a:latin typeface="+mn-lt"/>
                        </a:rPr>
                        <a:t> </a:t>
                      </a: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R="66675" algn="just">
                        <a:buNone/>
                      </a:pPr>
                      <a:endParaRPr lang="en-US" sz="1600" b="0" kern="100">
                        <a:solidFill>
                          <a:srgbClr val="E71C57"/>
                        </a:solidFill>
                        <a:effectLst/>
                        <a:latin typeface="+mn-lt"/>
                        <a:ea typeface="游明朝" panose="02020400000000000000" pitchFamily="18" charset="-128"/>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199602"/>
                  </a:ext>
                </a:extLst>
              </a:tr>
            </a:tbl>
          </a:graphicData>
        </a:graphic>
      </p:graphicFrame>
    </p:spTree>
    <p:extLst>
      <p:ext uri="{BB962C8B-B14F-4D97-AF65-F5344CB8AC3E}">
        <p14:creationId xmlns:p14="http://schemas.microsoft.com/office/powerpoint/2010/main" val="457702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9E8E-0CA3-3F1C-D1D7-BDA20E1DC495}"/>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1EE4DB1E-7AD9-4CC3-7EEC-EFD1F31C510D}"/>
              </a:ext>
            </a:extLst>
          </p:cNvPr>
          <p:cNvGraphicFramePr>
            <a:graphicFrameLocks noChangeAspect="1"/>
          </p:cNvGraphicFramePr>
          <p:nvPr>
            <p:custDataLst>
              <p:tags r:id="rId1"/>
            </p:custDataLst>
            <p:extLst>
              <p:ext uri="{D42A27DB-BD31-4B8C-83A1-F6EECF244321}">
                <p14:modId xmlns:p14="http://schemas.microsoft.com/office/powerpoint/2010/main" val="262718026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04" imgH="405" progId="TCLayout.ActiveDocument.1">
                  <p:embed/>
                </p:oleObj>
              </mc:Choice>
              <mc:Fallback>
                <p:oleObj name="think-cell Slide" r:id="rId3" imgW="404" imgH="405" progId="TCLayout.ActiveDocument.1">
                  <p:embed/>
                  <p:pic>
                    <p:nvPicPr>
                      <p:cNvPr id="5" name="think-cell data - do not delete" hidden="1">
                        <a:extLst>
                          <a:ext uri="{FF2B5EF4-FFF2-40B4-BE49-F238E27FC236}">
                            <a16:creationId xmlns:a16="http://schemas.microsoft.com/office/drawing/2014/main" id="{1EE4DB1E-7AD9-4CC3-7EEC-EFD1F31C510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73EC5418-E510-B238-DF19-2305E7E79DAB}"/>
              </a:ext>
            </a:extLst>
          </p:cNvPr>
          <p:cNvSpPr>
            <a:spLocks noGrp="1"/>
          </p:cNvSpPr>
          <p:nvPr>
            <p:ph type="title"/>
          </p:nvPr>
        </p:nvSpPr>
        <p:spPr/>
        <p:txBody>
          <a:bodyPr vert="horz"/>
          <a:lstStyle/>
          <a:p>
            <a:r>
              <a:rPr lang="en-US"/>
              <a:t>2.</a:t>
            </a:r>
            <a:r>
              <a:rPr lang="ja-JP" altLang="en-US"/>
              <a:t> 事業概要／取組のアプローチ</a:t>
            </a:r>
            <a:endParaRPr lang="en-US"/>
          </a:p>
        </p:txBody>
      </p:sp>
    </p:spTree>
    <p:extLst>
      <p:ext uri="{BB962C8B-B14F-4D97-AF65-F5344CB8AC3E}">
        <p14:creationId xmlns:p14="http://schemas.microsoft.com/office/powerpoint/2010/main" val="2285262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81B1AD-D8E2-028A-7678-DC7A32A88341}"/>
            </a:ext>
          </a:extLst>
        </p:cNvPr>
        <p:cNvGrpSpPr/>
        <p:nvPr/>
      </p:nvGrpSpPr>
      <p:grpSpPr>
        <a:xfrm>
          <a:off x="0" y="0"/>
          <a:ext cx="0" cy="0"/>
          <a:chOff x="0" y="0"/>
          <a:chExt cx="0" cy="0"/>
        </a:xfrm>
      </p:grpSpPr>
      <p:graphicFrame>
        <p:nvGraphicFramePr>
          <p:cNvPr id="3" name="think-cell data - do not delete" hidden="1">
            <a:extLst>
              <a:ext uri="{FF2B5EF4-FFF2-40B4-BE49-F238E27FC236}">
                <a16:creationId xmlns:a16="http://schemas.microsoft.com/office/drawing/2014/main" id="{D4E7FECE-FA61-8155-C088-51A142B8018A}"/>
              </a:ext>
            </a:extLst>
          </p:cNvPr>
          <p:cNvGraphicFramePr>
            <a:graphicFrameLocks noChangeAspect="1"/>
          </p:cNvGraphicFramePr>
          <p:nvPr>
            <p:custDataLst>
              <p:tags r:id="rId1"/>
            </p:custDataLst>
            <p:extLst>
              <p:ext uri="{D42A27DB-BD31-4B8C-83A1-F6EECF244321}">
                <p14:modId xmlns:p14="http://schemas.microsoft.com/office/powerpoint/2010/main" val="3248767661"/>
              </p:ext>
            </p:extLst>
          </p:nvPr>
        </p:nvGraphicFramePr>
        <p:xfrm>
          <a:off x="1927" y="1750"/>
          <a:ext cx="1750" cy="1750"/>
        </p:xfrm>
        <a:graphic>
          <a:graphicData uri="http://schemas.openxmlformats.org/presentationml/2006/ole">
            <mc:AlternateContent xmlns:mc="http://schemas.openxmlformats.org/markup-compatibility/2006">
              <mc:Choice xmlns:v="urn:schemas-microsoft-com:vml" Requires="v">
                <p:oleObj name="think-cell Slide" r:id="rId4" imgW="404" imgH="405" progId="TCLayout.ActiveDocument.1">
                  <p:embed/>
                </p:oleObj>
              </mc:Choice>
              <mc:Fallback>
                <p:oleObj name="think-cell Slide" r:id="rId4" imgW="404" imgH="405" progId="TCLayout.ActiveDocument.1">
                  <p:embed/>
                  <p:pic>
                    <p:nvPicPr>
                      <p:cNvPr id="3" name="think-cell data - do not delete" hidden="1">
                        <a:extLst>
                          <a:ext uri="{FF2B5EF4-FFF2-40B4-BE49-F238E27FC236}">
                            <a16:creationId xmlns:a16="http://schemas.microsoft.com/office/drawing/2014/main" id="{D4E7FECE-FA61-8155-C088-51A142B8018A}"/>
                          </a:ext>
                        </a:extLst>
                      </p:cNvPr>
                      <p:cNvPicPr/>
                      <p:nvPr/>
                    </p:nvPicPr>
                    <p:blipFill>
                      <a:blip r:embed="rId5"/>
                      <a:stretch>
                        <a:fillRect/>
                      </a:stretch>
                    </p:blipFill>
                    <p:spPr>
                      <a:xfrm>
                        <a:off x="1927" y="1750"/>
                        <a:ext cx="1750" cy="1750"/>
                      </a:xfrm>
                      <a:prstGeom prst="rect">
                        <a:avLst/>
                      </a:prstGeom>
                    </p:spPr>
                  </p:pic>
                </p:oleObj>
              </mc:Fallback>
            </mc:AlternateContent>
          </a:graphicData>
        </a:graphic>
      </p:graphicFrame>
      <p:grpSp>
        <p:nvGrpSpPr>
          <p:cNvPr id="84" name="Group 83">
            <a:extLst>
              <a:ext uri="{FF2B5EF4-FFF2-40B4-BE49-F238E27FC236}">
                <a16:creationId xmlns:a16="http://schemas.microsoft.com/office/drawing/2014/main" id="{0F982DD8-7FA7-0B60-9FF9-A531D5004B48}"/>
              </a:ext>
            </a:extLst>
          </p:cNvPr>
          <p:cNvGrpSpPr/>
          <p:nvPr/>
        </p:nvGrpSpPr>
        <p:grpSpPr>
          <a:xfrm>
            <a:off x="693147" y="1246195"/>
            <a:ext cx="12053482" cy="6103548"/>
            <a:chOff x="693147" y="1246195"/>
            <a:chExt cx="12053482" cy="6103548"/>
          </a:xfrm>
        </p:grpSpPr>
        <p:cxnSp>
          <p:nvCxnSpPr>
            <p:cNvPr id="85" name="直線コネクタ 127">
              <a:extLst>
                <a:ext uri="{FF2B5EF4-FFF2-40B4-BE49-F238E27FC236}">
                  <a16:creationId xmlns:a16="http://schemas.microsoft.com/office/drawing/2014/main" id="{4B1BC46D-E9AB-0E92-BC0C-806446F90FE3}"/>
                </a:ext>
              </a:extLst>
            </p:cNvPr>
            <p:cNvCxnSpPr>
              <a:cxnSpLocks/>
            </p:cNvCxnSpPr>
            <p:nvPr/>
          </p:nvCxnSpPr>
          <p:spPr>
            <a:xfrm flipH="1">
              <a:off x="694634" y="2263805"/>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6" name="直線コネクタ 127">
              <a:extLst>
                <a:ext uri="{FF2B5EF4-FFF2-40B4-BE49-F238E27FC236}">
                  <a16:creationId xmlns:a16="http://schemas.microsoft.com/office/drawing/2014/main" id="{012E126D-4B4F-F76D-E56D-55D374BBC5D3}"/>
                </a:ext>
              </a:extLst>
            </p:cNvPr>
            <p:cNvCxnSpPr>
              <a:cxnSpLocks/>
            </p:cNvCxnSpPr>
            <p:nvPr/>
          </p:nvCxnSpPr>
          <p:spPr>
            <a:xfrm flipH="1">
              <a:off x="694634" y="5406354"/>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cxnSp>
          <p:nvCxnSpPr>
            <p:cNvPr id="87" name="直線コネクタ 78">
              <a:extLst>
                <a:ext uri="{FF2B5EF4-FFF2-40B4-BE49-F238E27FC236}">
                  <a16:creationId xmlns:a16="http://schemas.microsoft.com/office/drawing/2014/main" id="{380E8DFA-FD94-09B8-9EBB-9BD6F52B4DC9}"/>
                </a:ext>
              </a:extLst>
            </p:cNvPr>
            <p:cNvCxnSpPr>
              <a:cxnSpLocks/>
              <a:stCxn id="127" idx="2"/>
              <a:endCxn id="192" idx="0"/>
            </p:cNvCxnSpPr>
            <p:nvPr/>
          </p:nvCxnSpPr>
          <p:spPr>
            <a:xfrm>
              <a:off x="10742843" y="3227272"/>
              <a:ext cx="0" cy="2337185"/>
            </a:xfrm>
            <a:prstGeom prst="line">
              <a:avLst/>
            </a:prstGeom>
            <a:ln w="9525" cap="rnd">
              <a:solidFill>
                <a:schemeClr val="tx1">
                  <a:lumMod val="60000"/>
                  <a:lumOff val="40000"/>
                </a:schemeClr>
              </a:solidFill>
              <a:prstDash val="solid"/>
              <a:round/>
            </a:ln>
          </p:spPr>
          <p:style>
            <a:lnRef idx="1">
              <a:schemeClr val="accent1"/>
            </a:lnRef>
            <a:fillRef idx="0">
              <a:schemeClr val="accent1"/>
            </a:fillRef>
            <a:effectRef idx="0">
              <a:schemeClr val="accent1"/>
            </a:effectRef>
            <a:fontRef idx="minor">
              <a:schemeClr val="tx1"/>
            </a:fontRef>
          </p:style>
        </p:cxnSp>
        <p:sp>
          <p:nvSpPr>
            <p:cNvPr id="88" name="正方形/長方形 101">
              <a:extLst>
                <a:ext uri="{FF2B5EF4-FFF2-40B4-BE49-F238E27FC236}">
                  <a16:creationId xmlns:a16="http://schemas.microsoft.com/office/drawing/2014/main" id="{02DB54C9-A4C6-9F8B-279C-F9DB4A6791CF}"/>
                </a:ext>
              </a:extLst>
            </p:cNvPr>
            <p:cNvSpPr/>
            <p:nvPr/>
          </p:nvSpPr>
          <p:spPr>
            <a:xfrm>
              <a:off x="694635" y="2354821"/>
              <a:ext cx="1094448" cy="2960515"/>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202989" algn="l"/>
                </a:tabLst>
                <a:defRPr/>
              </a:pP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2.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事業概要</a:t>
              </a: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取組の</a:t>
              </a:r>
              <a:b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kumimoji="0"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アプローチ</a:t>
              </a:r>
            </a:p>
          </p:txBody>
        </p:sp>
        <p:sp>
          <p:nvSpPr>
            <p:cNvPr id="90" name="正方形/長方形 101">
              <a:extLst>
                <a:ext uri="{FF2B5EF4-FFF2-40B4-BE49-F238E27FC236}">
                  <a16:creationId xmlns:a16="http://schemas.microsoft.com/office/drawing/2014/main" id="{244063C8-B240-D6C9-747B-61999E2C5FEA}"/>
                </a:ext>
              </a:extLst>
            </p:cNvPr>
            <p:cNvSpPr/>
            <p:nvPr/>
          </p:nvSpPr>
          <p:spPr>
            <a:xfrm>
              <a:off x="694635" y="1685779"/>
              <a:ext cx="1094448" cy="484503"/>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tabLst>
                  <a:tab pos="157491" algn="l"/>
                  <a:tab pos="194240" algn="l"/>
                </a:tabLst>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1.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基本的</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事項</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cxnSp>
          <p:nvCxnSpPr>
            <p:cNvPr id="92" name="Straight Arrow Connector 23">
              <a:extLst>
                <a:ext uri="{FF2B5EF4-FFF2-40B4-BE49-F238E27FC236}">
                  <a16:creationId xmlns:a16="http://schemas.microsoft.com/office/drawing/2014/main" id="{48A347DF-AE28-2D69-0CAE-2B6A9E16DF39}"/>
                </a:ext>
              </a:extLst>
            </p:cNvPr>
            <p:cNvCxnSpPr>
              <a:cxnSpLocks/>
              <a:stCxn id="104" idx="3"/>
              <a:endCxn id="127" idx="1"/>
            </p:cNvCxnSpPr>
            <p:nvPr/>
          </p:nvCxnSpPr>
          <p:spPr>
            <a:xfrm>
              <a:off x="8385816" y="2791001"/>
              <a:ext cx="591903" cy="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23">
              <a:extLst>
                <a:ext uri="{FF2B5EF4-FFF2-40B4-BE49-F238E27FC236}">
                  <a16:creationId xmlns:a16="http://schemas.microsoft.com/office/drawing/2014/main" id="{EC5FF01C-AF65-32A8-605C-816CA59D3A2D}"/>
                </a:ext>
              </a:extLst>
            </p:cNvPr>
            <p:cNvCxnSpPr>
              <a:cxnSpLocks/>
              <a:stCxn id="113" idx="3"/>
              <a:endCxn id="193" idx="1"/>
            </p:cNvCxnSpPr>
            <p:nvPr/>
          </p:nvCxnSpPr>
          <p:spPr>
            <a:xfrm>
              <a:off x="8385815" y="3771682"/>
              <a:ext cx="591906"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23">
              <a:extLst>
                <a:ext uri="{FF2B5EF4-FFF2-40B4-BE49-F238E27FC236}">
                  <a16:creationId xmlns:a16="http://schemas.microsoft.com/office/drawing/2014/main" id="{C8B3699B-A2C2-8C76-55F5-213C51782816}"/>
                </a:ext>
              </a:extLst>
            </p:cNvPr>
            <p:cNvCxnSpPr>
              <a:cxnSpLocks/>
              <a:stCxn id="115" idx="3"/>
              <a:endCxn id="126" idx="1"/>
            </p:cNvCxnSpPr>
            <p:nvPr/>
          </p:nvCxnSpPr>
          <p:spPr>
            <a:xfrm>
              <a:off x="8385817" y="4745150"/>
              <a:ext cx="591903" cy="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31">
              <a:extLst>
                <a:ext uri="{FF2B5EF4-FFF2-40B4-BE49-F238E27FC236}">
                  <a16:creationId xmlns:a16="http://schemas.microsoft.com/office/drawing/2014/main" id="{AC0733A9-5519-5B94-9217-357A63DA8C06}"/>
                </a:ext>
              </a:extLst>
            </p:cNvPr>
            <p:cNvCxnSpPr>
              <a:cxnSpLocks/>
              <a:stCxn id="108" idx="3"/>
              <a:endCxn id="192" idx="1"/>
            </p:cNvCxnSpPr>
            <p:nvPr/>
          </p:nvCxnSpPr>
          <p:spPr>
            <a:xfrm>
              <a:off x="8159875" y="5802557"/>
              <a:ext cx="817844" cy="0"/>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97" name="Rectangle 96">
              <a:extLst>
                <a:ext uri="{FF2B5EF4-FFF2-40B4-BE49-F238E27FC236}">
                  <a16:creationId xmlns:a16="http://schemas.microsoft.com/office/drawing/2014/main" id="{372E950D-7FCE-3A1C-2869-43A790B1DBFF}"/>
                </a:ext>
              </a:extLst>
            </p:cNvPr>
            <p:cNvSpPr/>
            <p:nvPr/>
          </p:nvSpPr>
          <p:spPr>
            <a:xfrm>
              <a:off x="8739054" y="2301715"/>
              <a:ext cx="4007574" cy="3834509"/>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grpSp>
          <p:nvGrpSpPr>
            <p:cNvPr id="98" name="グループ化 33">
              <a:extLst>
                <a:ext uri="{FF2B5EF4-FFF2-40B4-BE49-F238E27FC236}">
                  <a16:creationId xmlns:a16="http://schemas.microsoft.com/office/drawing/2014/main" id="{78B84FC6-1679-56A3-39D4-B06502DF4EBA}"/>
                </a:ext>
              </a:extLst>
            </p:cNvPr>
            <p:cNvGrpSpPr/>
            <p:nvPr/>
          </p:nvGrpSpPr>
          <p:grpSpPr>
            <a:xfrm>
              <a:off x="1900281" y="1246195"/>
              <a:ext cx="6485535" cy="302378"/>
              <a:chOff x="1745513" y="1289276"/>
              <a:chExt cx="5523428" cy="274312"/>
            </a:xfrm>
          </p:grpSpPr>
          <p:cxnSp>
            <p:nvCxnSpPr>
              <p:cNvPr id="201" name="Straight Connector 14">
                <a:extLst>
                  <a:ext uri="{FF2B5EF4-FFF2-40B4-BE49-F238E27FC236}">
                    <a16:creationId xmlns:a16="http://schemas.microsoft.com/office/drawing/2014/main" id="{911A0B47-2865-6CCB-8F08-BC172FD6CB2D}"/>
                  </a:ext>
                </a:extLst>
              </p:cNvPr>
              <p:cNvCxnSpPr>
                <a:cxnSpLocks/>
              </p:cNvCxnSpPr>
              <p:nvPr/>
            </p:nvCxnSpPr>
            <p:spPr>
              <a:xfrm>
                <a:off x="1745513" y="1563588"/>
                <a:ext cx="5523428"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02" name="TextBox 15">
                <a:extLst>
                  <a:ext uri="{FF2B5EF4-FFF2-40B4-BE49-F238E27FC236}">
                    <a16:creationId xmlns:a16="http://schemas.microsoft.com/office/drawing/2014/main" id="{CB31D2C9-330E-3BF2-CB7C-8E894C463718}"/>
                  </a:ext>
                </a:extLst>
              </p:cNvPr>
              <p:cNvSpPr txBox="1"/>
              <p:nvPr/>
            </p:nvSpPr>
            <p:spPr>
              <a:xfrm>
                <a:off x="1745513" y="1289276"/>
                <a:ext cx="5523428"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地域として何をするか</a:t>
                </a:r>
              </a:p>
            </p:txBody>
          </p:sp>
        </p:grpSp>
        <p:grpSp>
          <p:nvGrpSpPr>
            <p:cNvPr id="99" name="グループ化 30">
              <a:extLst>
                <a:ext uri="{FF2B5EF4-FFF2-40B4-BE49-F238E27FC236}">
                  <a16:creationId xmlns:a16="http://schemas.microsoft.com/office/drawing/2014/main" id="{C93798DF-672E-4D4A-2201-D0BFE486E399}"/>
                </a:ext>
              </a:extLst>
            </p:cNvPr>
            <p:cNvGrpSpPr/>
            <p:nvPr/>
          </p:nvGrpSpPr>
          <p:grpSpPr>
            <a:xfrm>
              <a:off x="8739057" y="1246195"/>
              <a:ext cx="4007572" cy="302378"/>
              <a:chOff x="7570054" y="1289276"/>
              <a:chExt cx="3885260" cy="274312"/>
            </a:xfrm>
          </p:grpSpPr>
          <p:cxnSp>
            <p:nvCxnSpPr>
              <p:cNvPr id="199" name="Straight Connector 14">
                <a:extLst>
                  <a:ext uri="{FF2B5EF4-FFF2-40B4-BE49-F238E27FC236}">
                    <a16:creationId xmlns:a16="http://schemas.microsoft.com/office/drawing/2014/main" id="{A261257C-2E32-A06D-97ED-D2F4B522D56E}"/>
                  </a:ext>
                </a:extLst>
              </p:cNvPr>
              <p:cNvCxnSpPr>
                <a:cxnSpLocks/>
              </p:cNvCxnSpPr>
              <p:nvPr/>
            </p:nvCxnSpPr>
            <p:spPr>
              <a:xfrm>
                <a:off x="7570054" y="1563588"/>
                <a:ext cx="3885260" cy="0"/>
              </a:xfrm>
              <a:prstGeom prst="line">
                <a:avLst/>
              </a:prstGeom>
              <a:ln w="9525" cap="rnd" cmpd="sng" algn="ctr">
                <a:solidFill>
                  <a:srgbClr val="9A9A9A"/>
                </a:solidFill>
                <a:prstDash val="solid"/>
                <a:round/>
                <a:headEnd type="none" w="med" len="med"/>
                <a:tailEnd type="oval" w="sm" len="sm"/>
              </a:ln>
            </p:spPr>
            <p:style>
              <a:lnRef idx="1">
                <a:schemeClr val="accent1"/>
              </a:lnRef>
              <a:fillRef idx="0">
                <a:schemeClr val="accent1"/>
              </a:fillRef>
              <a:effectRef idx="0">
                <a:schemeClr val="accent1"/>
              </a:effectRef>
              <a:fontRef idx="minor">
                <a:schemeClr val="tx1"/>
              </a:fontRef>
            </p:style>
          </p:cxnSp>
          <p:sp>
            <p:nvSpPr>
              <p:cNvPr id="200" name="TextBox 15">
                <a:extLst>
                  <a:ext uri="{FF2B5EF4-FFF2-40B4-BE49-F238E27FC236}">
                    <a16:creationId xmlns:a16="http://schemas.microsoft.com/office/drawing/2014/main" id="{7390B43F-4BA3-C96D-4997-DC6E2CDA290B}"/>
                  </a:ext>
                </a:extLst>
              </p:cNvPr>
              <p:cNvSpPr txBox="1"/>
              <p:nvPr/>
            </p:nvSpPr>
            <p:spPr>
              <a:xfrm>
                <a:off x="7570055" y="1289276"/>
                <a:ext cx="3885259" cy="269737"/>
              </a:xfrm>
              <a:prstGeom prst="rect">
                <a:avLst/>
              </a:prstGeom>
              <a:noFill/>
              <a:ln w="9525" cap="rnd">
                <a:noFill/>
                <a:prstDash val="solid"/>
                <a:roun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b" anchorCtr="0" forceAA="0" compatLnSpc="1">
                <a:prstTxWarp prst="textNoShape">
                  <a:avLst/>
                </a:prstTxWarp>
                <a:noAutofit/>
              </a:bodyPr>
              <a:lstStyle/>
              <a:p>
                <a:pPr defTabSz="1007943">
                  <a:defRPr/>
                </a:pPr>
                <a:r>
                  <a:rPr lang="ja-JP" altLang="en-US" sz="1764">
                    <a:solidFill>
                      <a:schemeClr val="tx2"/>
                    </a:solidFill>
                    <a:latin typeface="Trebuchet MS" panose="020B0603020202020204" pitchFamily="34" charset="0"/>
                    <a:ea typeface="Meiryo UI" panose="020B0604030504040204" pitchFamily="34" charset="-128"/>
                  </a:rPr>
                  <a:t>現状、何が詰まっているか</a:t>
                </a:r>
              </a:p>
            </p:txBody>
          </p:sp>
        </p:grpSp>
        <p:sp>
          <p:nvSpPr>
            <p:cNvPr id="100" name="Rectangle: Rounded Corners 99">
              <a:extLst>
                <a:ext uri="{FF2B5EF4-FFF2-40B4-BE49-F238E27FC236}">
                  <a16:creationId xmlns:a16="http://schemas.microsoft.com/office/drawing/2014/main" id="{91170F5B-606F-01F1-39E7-664A55B049D2}"/>
                </a:ext>
              </a:extLst>
            </p:cNvPr>
            <p:cNvSpPr/>
            <p:nvPr/>
          </p:nvSpPr>
          <p:spPr>
            <a:xfrm>
              <a:off x="2338075" y="1685777"/>
              <a:ext cx="6047740" cy="484507"/>
            </a:xfrm>
            <a:prstGeom prst="roundRect">
              <a:avLst>
                <a:gd name="adj" fmla="val 150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a:t>
              </a:r>
              <a:br>
                <a:rPr lang="en-US" altLang="ja-JP" sz="1323" b="1">
                  <a:solidFill>
                    <a:schemeClr val="tx1"/>
                  </a:solidFill>
                  <a:latin typeface="Trebuchet MS" panose="020B0603020202020204" pitchFamily="34" charset="0"/>
                  <a:ea typeface="Meiryo UI" panose="020B0604030504040204" pitchFamily="50" charset="-128"/>
                </a:rPr>
              </a:br>
              <a:r>
                <a:rPr lang="ja-JP" altLang="en-US" sz="1323" b="1">
                  <a:solidFill>
                    <a:schemeClr val="tx1"/>
                  </a:solidFill>
                  <a:latin typeface="Trebuchet MS" panose="020B0603020202020204" pitchFamily="34" charset="0"/>
                  <a:ea typeface="Meiryo UI" panose="020B0604030504040204" pitchFamily="50" charset="-128"/>
                </a:rPr>
                <a:t>応募申請者／</a:t>
              </a:r>
              <a:r>
                <a:rPr lang="zh-TW" altLang="en-US" sz="1323" b="1">
                  <a:solidFill>
                    <a:schemeClr val="tx1"/>
                  </a:solidFill>
                  <a:latin typeface="Trebuchet MS" panose="020B0603020202020204" pitchFamily="34" charset="0"/>
                  <a:ea typeface="Meiryo UI" panose="020B0604030504040204" pitchFamily="50" charset="-128"/>
                </a:rPr>
                <a:t>申請者連絡先</a:t>
              </a:r>
              <a:endParaRPr lang="ja-JP" altLang="en-US" sz="1323" b="1">
                <a:solidFill>
                  <a:schemeClr val="tx1"/>
                </a:solidFill>
                <a:latin typeface="Trebuchet MS" panose="020B0603020202020204" pitchFamily="34" charset="0"/>
                <a:ea typeface="Meiryo UI" panose="020B0604030504040204" pitchFamily="50" charset="-128"/>
              </a:endParaRPr>
            </a:p>
          </p:txBody>
        </p:sp>
        <p:sp>
          <p:nvSpPr>
            <p:cNvPr id="101" name="TextBox 100">
              <a:extLst>
                <a:ext uri="{FF2B5EF4-FFF2-40B4-BE49-F238E27FC236}">
                  <a16:creationId xmlns:a16="http://schemas.microsoft.com/office/drawing/2014/main" id="{781C681A-318B-42F3-BC72-8C7780B9EF7B}"/>
                </a:ext>
              </a:extLst>
            </p:cNvPr>
            <p:cNvSpPr txBox="1"/>
            <p:nvPr/>
          </p:nvSpPr>
          <p:spPr>
            <a:xfrm>
              <a:off x="3749600" y="5199578"/>
              <a:ext cx="159196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どのような体制が必要か？</a:t>
              </a:r>
              <a:endParaRPr lang="en-US" sz="1157">
                <a:solidFill>
                  <a:schemeClr val="tx2"/>
                </a:solidFill>
                <a:latin typeface="Trebuchet MS" panose="020B0603020202020204" pitchFamily="34" charset="0"/>
                <a:ea typeface="Meiryo UI" panose="020B0604030504040204" pitchFamily="50" charset="-128"/>
              </a:endParaRPr>
            </a:p>
          </p:txBody>
        </p:sp>
        <p:sp>
          <p:nvSpPr>
            <p:cNvPr id="104" name="Rectangle: Rounded Corners 103">
              <a:extLst>
                <a:ext uri="{FF2B5EF4-FFF2-40B4-BE49-F238E27FC236}">
                  <a16:creationId xmlns:a16="http://schemas.microsoft.com/office/drawing/2014/main" id="{05E021FD-FE9B-E623-A3CA-E1E2682D20CC}"/>
                </a:ext>
              </a:extLst>
            </p:cNvPr>
            <p:cNvSpPr/>
            <p:nvPr/>
          </p:nvSpPr>
          <p:spPr>
            <a:xfrm>
              <a:off x="2338075" y="2354733"/>
              <a:ext cx="6047740" cy="872535"/>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中期的 </a:t>
              </a: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年後程度</a:t>
              </a: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に目指す姿</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地域や中小企業の目指す姿</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推進の意義</a:t>
              </a:r>
              <a:endParaRPr lang="en-US" sz="1157">
                <a:solidFill>
                  <a:schemeClr val="tx1"/>
                </a:solidFill>
                <a:latin typeface="Trebuchet MS" panose="020B0603020202020204" pitchFamily="34" charset="0"/>
                <a:ea typeface="Meiryo UI" panose="020B0604030504040204" pitchFamily="50" charset="-128"/>
              </a:endParaRPr>
            </a:p>
          </p:txBody>
        </p:sp>
        <p:sp>
          <p:nvSpPr>
            <p:cNvPr id="105" name="正方形/長方形 101">
              <a:extLst>
                <a:ext uri="{FF2B5EF4-FFF2-40B4-BE49-F238E27FC236}">
                  <a16:creationId xmlns:a16="http://schemas.microsoft.com/office/drawing/2014/main" id="{F04A8AAE-2D7D-5215-DCBF-82A0DCE6978F}"/>
                </a:ext>
              </a:extLst>
            </p:cNvPr>
            <p:cNvSpPr/>
            <p:nvPr/>
          </p:nvSpPr>
          <p:spPr>
            <a:xfrm>
              <a:off x="694635" y="5497370"/>
              <a:ext cx="1094448" cy="610374"/>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3.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実施体制</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sp>
          <p:nvSpPr>
            <p:cNvPr id="106" name="Rectangle: Rounded Corners 105">
              <a:extLst>
                <a:ext uri="{FF2B5EF4-FFF2-40B4-BE49-F238E27FC236}">
                  <a16:creationId xmlns:a16="http://schemas.microsoft.com/office/drawing/2014/main" id="{84FB6097-47CA-1C4F-F0E2-D022DA072D71}"/>
                </a:ext>
              </a:extLst>
            </p:cNvPr>
            <p:cNvSpPr/>
            <p:nvPr/>
          </p:nvSpPr>
          <p:spPr>
            <a:xfrm>
              <a:off x="256401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申請者の実施体制</a:t>
              </a:r>
            </a:p>
          </p:txBody>
        </p:sp>
        <p:sp>
          <p:nvSpPr>
            <p:cNvPr id="107" name="Rectangle: Rounded Corners 106">
              <a:extLst>
                <a:ext uri="{FF2B5EF4-FFF2-40B4-BE49-F238E27FC236}">
                  <a16:creationId xmlns:a16="http://schemas.microsoft.com/office/drawing/2014/main" id="{0AD171C9-082E-66C0-657F-196AAA483523}"/>
                </a:ext>
              </a:extLst>
            </p:cNvPr>
            <p:cNvSpPr/>
            <p:nvPr/>
          </p:nvSpPr>
          <p:spPr>
            <a:xfrm>
              <a:off x="4488913"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tabLst>
                  <a:tab pos="554719" algn="l"/>
                </a:tabLst>
              </a:pP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想定している</a:t>
              </a:r>
              <a:br>
                <a:rPr lang="en-US" altLang="ja-JP" sz="1323" b="1">
                  <a:solidFill>
                    <a:schemeClr val="tx1"/>
                  </a:solidFill>
                  <a:latin typeface="Trebuchet MS" panose="020B0603020202020204" pitchFamily="34" charset="0"/>
                  <a:ea typeface="Meiryo UI" panose="020B0604030504040204" pitchFamily="50" charset="-128"/>
                </a:rPr>
              </a:br>
              <a:r>
                <a:rPr lang="en-US" altLang="ja-JP" sz="1323" b="1">
                  <a:solidFill>
                    <a:schemeClr val="tx1"/>
                  </a:solidFill>
                  <a:latin typeface="Trebuchet MS" panose="020B0603020202020204" pitchFamily="34" charset="0"/>
                  <a:ea typeface="Meiryo UI" panose="020B0604030504040204" pitchFamily="50" charset="-128"/>
                </a:rPr>
                <a:t>     </a:t>
              </a:r>
              <a:r>
                <a:rPr lang="ja-JP" altLang="en-US" sz="1323" b="1">
                  <a:solidFill>
                    <a:schemeClr val="tx1"/>
                  </a:solidFill>
                  <a:latin typeface="Trebuchet MS" panose="020B0603020202020204" pitchFamily="34" charset="0"/>
                  <a:ea typeface="Meiryo UI" panose="020B0604030504040204" pitchFamily="50" charset="-128"/>
                </a:rPr>
                <a:t>連携者</a:t>
              </a:r>
            </a:p>
          </p:txBody>
        </p:sp>
        <p:sp>
          <p:nvSpPr>
            <p:cNvPr id="108" name="Rectangle: Rounded Corners 107">
              <a:extLst>
                <a:ext uri="{FF2B5EF4-FFF2-40B4-BE49-F238E27FC236}">
                  <a16:creationId xmlns:a16="http://schemas.microsoft.com/office/drawing/2014/main" id="{48B154E0-C8BE-2A16-FED5-7161FFA6B159}"/>
                </a:ext>
              </a:extLst>
            </p:cNvPr>
            <p:cNvSpPr/>
            <p:nvPr/>
          </p:nvSpPr>
          <p:spPr>
            <a:xfrm>
              <a:off x="6413808" y="5564457"/>
              <a:ext cx="1746067" cy="476200"/>
            </a:xfrm>
            <a:prstGeom prst="roundRect">
              <a:avLst>
                <a:gd name="adj" fmla="val 128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 </a:t>
              </a:r>
              <a:r>
                <a:rPr lang="ja-JP" altLang="en-US" sz="1323" b="1">
                  <a:solidFill>
                    <a:schemeClr val="tx1"/>
                  </a:solidFill>
                  <a:latin typeface="Trebuchet MS" panose="020B0603020202020204" pitchFamily="34" charset="0"/>
                  <a:ea typeface="Meiryo UI" panose="020B0604030504040204" pitchFamily="50" charset="-128"/>
                </a:rPr>
                <a:t>実施体制の図示</a:t>
              </a:r>
            </a:p>
          </p:txBody>
        </p:sp>
        <p:cxnSp>
          <p:nvCxnSpPr>
            <p:cNvPr id="111" name="Straight Arrow Connector 110">
              <a:extLst>
                <a:ext uri="{FF2B5EF4-FFF2-40B4-BE49-F238E27FC236}">
                  <a16:creationId xmlns:a16="http://schemas.microsoft.com/office/drawing/2014/main" id="{FB74C413-2EBD-9184-C7BC-9C7F1C97BF59}"/>
                </a:ext>
              </a:extLst>
            </p:cNvPr>
            <p:cNvCxnSpPr>
              <a:cxnSpLocks/>
              <a:stCxn id="104" idx="2"/>
              <a:endCxn id="113" idx="0"/>
            </p:cNvCxnSpPr>
            <p:nvPr/>
          </p:nvCxnSpPr>
          <p:spPr>
            <a:xfrm>
              <a:off x="5361945" y="3227268"/>
              <a:ext cx="0" cy="255034"/>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12" name="Straight Arrow Connector 111">
              <a:extLst>
                <a:ext uri="{FF2B5EF4-FFF2-40B4-BE49-F238E27FC236}">
                  <a16:creationId xmlns:a16="http://schemas.microsoft.com/office/drawing/2014/main" id="{D4B52356-DC37-CD03-BDC6-D4CAA2E0C5FC}"/>
                </a:ext>
              </a:extLst>
            </p:cNvPr>
            <p:cNvCxnSpPr>
              <a:cxnSpLocks/>
              <a:stCxn id="113" idx="2"/>
              <a:endCxn id="115" idx="0"/>
            </p:cNvCxnSpPr>
            <p:nvPr/>
          </p:nvCxnSpPr>
          <p:spPr>
            <a:xfrm>
              <a:off x="5361946" y="4061061"/>
              <a:ext cx="1" cy="298688"/>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13" name="Rectangle: Rounded Corners 112">
              <a:extLst>
                <a:ext uri="{FF2B5EF4-FFF2-40B4-BE49-F238E27FC236}">
                  <a16:creationId xmlns:a16="http://schemas.microsoft.com/office/drawing/2014/main" id="{0B6E167B-1BD0-680E-0D80-9665498DA8B7}"/>
                </a:ext>
              </a:extLst>
            </p:cNvPr>
            <p:cNvSpPr/>
            <p:nvPr/>
          </p:nvSpPr>
          <p:spPr>
            <a:xfrm>
              <a:off x="2338075" y="3482302"/>
              <a:ext cx="6047740" cy="578759"/>
            </a:xfrm>
            <a:prstGeom prst="roundRect">
              <a:avLst>
                <a:gd name="adj" fmla="val 13636"/>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今年度のモデル事業のゴール</a:t>
              </a:r>
              <a:endParaRPr lang="en-US" sz="1323" b="1">
                <a:solidFill>
                  <a:schemeClr val="tx1"/>
                </a:solidFill>
                <a:latin typeface="Trebuchet MS" panose="020B0603020202020204" pitchFamily="34" charset="0"/>
                <a:ea typeface="Meiryo UI" panose="020B0604030504040204" pitchFamily="50" charset="-128"/>
              </a:endParaRPr>
            </a:p>
          </p:txBody>
        </p:sp>
        <p:sp>
          <p:nvSpPr>
            <p:cNvPr id="114" name="TextBox 113">
              <a:extLst>
                <a:ext uri="{FF2B5EF4-FFF2-40B4-BE49-F238E27FC236}">
                  <a16:creationId xmlns:a16="http://schemas.microsoft.com/office/drawing/2014/main" id="{370FA0AF-8BE7-C6F0-1EF0-8ACCA718F928}"/>
                </a:ext>
              </a:extLst>
            </p:cNvPr>
            <p:cNvSpPr txBox="1"/>
            <p:nvPr/>
          </p:nvSpPr>
          <p:spPr>
            <a:xfrm>
              <a:off x="2338076" y="3264547"/>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目指す姿に対して、今年度はどこを目指したいか？</a:t>
              </a:r>
              <a:endParaRPr lang="en-US" sz="1157">
                <a:solidFill>
                  <a:schemeClr val="tx2"/>
                </a:solidFill>
                <a:latin typeface="Trebuchet MS" panose="020B0603020202020204" pitchFamily="34" charset="0"/>
                <a:ea typeface="Meiryo UI" panose="020B0604030504040204" pitchFamily="50" charset="-128"/>
              </a:endParaRPr>
            </a:p>
          </p:txBody>
        </p:sp>
        <p:sp>
          <p:nvSpPr>
            <p:cNvPr id="115" name="Rectangle: Rounded Corners 114">
              <a:extLst>
                <a:ext uri="{FF2B5EF4-FFF2-40B4-BE49-F238E27FC236}">
                  <a16:creationId xmlns:a16="http://schemas.microsoft.com/office/drawing/2014/main" id="{D92766B2-A419-19F3-7E50-B833BF62863C}"/>
                </a:ext>
              </a:extLst>
            </p:cNvPr>
            <p:cNvSpPr/>
            <p:nvPr/>
          </p:nvSpPr>
          <p:spPr>
            <a:xfrm>
              <a:off x="2338076" y="4359750"/>
              <a:ext cx="6047740" cy="770799"/>
            </a:xfrm>
            <a:prstGeom prst="roundRect">
              <a:avLst>
                <a:gd name="adj" fmla="val 10747"/>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(3)</a:t>
              </a:r>
              <a:r>
                <a:rPr lang="ja-JP" altLang="en-US" sz="1323" b="1">
                  <a:solidFill>
                    <a:schemeClr val="tx1"/>
                  </a:solidFill>
                  <a:latin typeface="Trebuchet MS" panose="020B0603020202020204" pitchFamily="34" charset="0"/>
                  <a:ea typeface="Meiryo UI" panose="020B0604030504040204" pitchFamily="50" charset="-128"/>
                </a:rPr>
                <a:t>今年度の取組</a:t>
              </a:r>
              <a:endParaRPr lang="en-US" altLang="ja-JP" sz="1323" b="1">
                <a:solidFill>
                  <a:schemeClr val="tx1"/>
                </a:solidFill>
                <a:latin typeface="Trebuchet MS" panose="020B0603020202020204" pitchFamily="34" charset="0"/>
                <a:ea typeface="Meiryo UI" panose="020B0604030504040204" pitchFamily="50" charset="-128"/>
              </a:endParaRPr>
            </a:p>
            <a:p>
              <a:pPr algn="ctr"/>
              <a:r>
                <a:rPr lang="ja-JP" altLang="en-US" sz="1157">
                  <a:solidFill>
                    <a:schemeClr val="tx1"/>
                  </a:solidFill>
                  <a:latin typeface="Trebuchet MS" panose="020B0603020202020204" pitchFamily="34" charset="0"/>
                  <a:ea typeface="Meiryo UI" panose="020B0604030504040204" pitchFamily="50" charset="-128"/>
                </a:rPr>
                <a:t>具体的な取組</a:t>
              </a:r>
              <a:r>
                <a:rPr lang="en-US" altLang="ja-JP" sz="1157">
                  <a:solidFill>
                    <a:schemeClr val="tx1"/>
                  </a:solidFill>
                  <a:latin typeface="Trebuchet MS" panose="020B0603020202020204" pitchFamily="34" charset="0"/>
                  <a:ea typeface="Meiryo UI" panose="020B0604030504040204" pitchFamily="50" charset="-128"/>
                </a:rPr>
                <a:t>(</a:t>
              </a:r>
              <a:r>
                <a:rPr lang="ja-JP" altLang="en-US" sz="1157">
                  <a:solidFill>
                    <a:schemeClr val="tx1"/>
                  </a:solidFill>
                  <a:latin typeface="Trebuchet MS" panose="020B0603020202020204" pitchFamily="34" charset="0"/>
                  <a:ea typeface="Meiryo UI" panose="020B0604030504040204" pitchFamily="50" charset="-128"/>
                </a:rPr>
                <a:t>企業の脱炭素経営シフトに関する動機付けを促す取組／企業の脱炭素実践のハードルを乗り越える取組／支援体制を​効果的にマネジメントする取組</a:t>
              </a:r>
              <a:r>
                <a:rPr lang="en-US" altLang="ja-JP" sz="1157">
                  <a:solidFill>
                    <a:schemeClr val="tx1"/>
                  </a:solidFill>
                  <a:latin typeface="Trebuchet MS" panose="020B0603020202020204" pitchFamily="34" charset="0"/>
                  <a:ea typeface="Meiryo UI" panose="020B0604030504040204" pitchFamily="50" charset="-128"/>
                </a:rPr>
                <a:t>)</a:t>
              </a:r>
            </a:p>
          </p:txBody>
        </p:sp>
        <p:sp>
          <p:nvSpPr>
            <p:cNvPr id="118" name="TextBox 117">
              <a:extLst>
                <a:ext uri="{FF2B5EF4-FFF2-40B4-BE49-F238E27FC236}">
                  <a16:creationId xmlns:a16="http://schemas.microsoft.com/office/drawing/2014/main" id="{A6B29B06-E368-445A-EE78-0E1358513C7D}"/>
                </a:ext>
              </a:extLst>
            </p:cNvPr>
            <p:cNvSpPr txBox="1"/>
            <p:nvPr/>
          </p:nvSpPr>
          <p:spPr>
            <a:xfrm>
              <a:off x="3583544" y="4123786"/>
              <a:ext cx="3273802" cy="198417"/>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具体的にどんな取り組みか？</a:t>
              </a:r>
              <a:endParaRPr lang="en-US" sz="1157">
                <a:solidFill>
                  <a:schemeClr val="tx2"/>
                </a:solidFill>
                <a:latin typeface="Trebuchet MS" panose="020B0603020202020204" pitchFamily="34" charset="0"/>
                <a:ea typeface="Meiryo UI" panose="020B0604030504040204" pitchFamily="50" charset="-128"/>
              </a:endParaRPr>
            </a:p>
          </p:txBody>
        </p:sp>
        <p:sp>
          <p:nvSpPr>
            <p:cNvPr id="119" name="Rectangle: Rounded Corners 118">
              <a:extLst>
                <a:ext uri="{FF2B5EF4-FFF2-40B4-BE49-F238E27FC236}">
                  <a16:creationId xmlns:a16="http://schemas.microsoft.com/office/drawing/2014/main" id="{0AD712F4-BA06-D69B-9B75-28CA56F4B811}"/>
                </a:ext>
              </a:extLst>
            </p:cNvPr>
            <p:cNvSpPr/>
            <p:nvPr/>
          </p:nvSpPr>
          <p:spPr>
            <a:xfrm>
              <a:off x="2304916" y="6302835"/>
              <a:ext cx="6080899" cy="325413"/>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(1) </a:t>
              </a:r>
              <a:r>
                <a:rPr lang="ja-JP" altLang="en-US" sz="1323" b="1">
                  <a:solidFill>
                    <a:schemeClr val="tx1"/>
                  </a:solidFill>
                  <a:latin typeface="Trebuchet MS" panose="020B0603020202020204" pitchFamily="34" charset="0"/>
                  <a:ea typeface="Meiryo UI" panose="020B0604030504040204" pitchFamily="50" charset="-128"/>
                </a:rPr>
                <a:t>必要な支援内容</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0" name="Rectangle: Rounded Corners 119">
              <a:extLst>
                <a:ext uri="{FF2B5EF4-FFF2-40B4-BE49-F238E27FC236}">
                  <a16:creationId xmlns:a16="http://schemas.microsoft.com/office/drawing/2014/main" id="{9BE172D4-425D-960B-0792-4347D99754EC}"/>
                </a:ext>
              </a:extLst>
            </p:cNvPr>
            <p:cNvSpPr/>
            <p:nvPr/>
          </p:nvSpPr>
          <p:spPr>
            <a:xfrm>
              <a:off x="2304916" y="6944750"/>
              <a:ext cx="6080899" cy="321534"/>
            </a:xfrm>
            <a:prstGeom prst="roundRect">
              <a:avLst>
                <a:gd name="adj" fmla="val 12500"/>
              </a:avLst>
            </a:prstGeom>
            <a:solidFill>
              <a:schemeClr val="bg1">
                <a:lumMod val="95000"/>
              </a:schemeClr>
            </a:solidFill>
            <a:ln w="9525" cap="rnd" cmpd="sng" algn="ctr">
              <a:solidFill>
                <a:schemeClr val="bg2"/>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en-US" altLang="ja-JP" sz="1323" b="1">
                  <a:solidFill>
                    <a:schemeClr val="tx1"/>
                  </a:solidFill>
                  <a:latin typeface="Trebuchet MS" panose="020B0603020202020204" pitchFamily="34" charset="0"/>
                  <a:ea typeface="Meiryo UI" panose="020B0604030504040204" pitchFamily="50" charset="-128"/>
                </a:rPr>
                <a:t>(2) </a:t>
              </a:r>
              <a:r>
                <a:rPr lang="ja-JP" altLang="en-US" sz="1323" b="1">
                  <a:solidFill>
                    <a:schemeClr val="tx1"/>
                  </a:solidFill>
                  <a:latin typeface="Trebuchet MS" panose="020B0603020202020204" pitchFamily="34" charset="0"/>
                  <a:ea typeface="Meiryo UI" panose="020B0604030504040204" pitchFamily="50" charset="-128"/>
                </a:rPr>
                <a:t>実施スケジュール</a:t>
              </a:r>
              <a:endParaRPr lang="en-US" altLang="ja-JP" sz="1323" b="1">
                <a:solidFill>
                  <a:schemeClr val="tx1"/>
                </a:solidFill>
                <a:latin typeface="Trebuchet MS" panose="020B0603020202020204" pitchFamily="34" charset="0"/>
                <a:ea typeface="Meiryo UI" panose="020B0604030504040204" pitchFamily="50" charset="-128"/>
              </a:endParaRPr>
            </a:p>
          </p:txBody>
        </p:sp>
        <p:sp>
          <p:nvSpPr>
            <p:cNvPr id="121" name="TextBox 120">
              <a:extLst>
                <a:ext uri="{FF2B5EF4-FFF2-40B4-BE49-F238E27FC236}">
                  <a16:creationId xmlns:a16="http://schemas.microsoft.com/office/drawing/2014/main" id="{31ECDD7F-9DA4-649D-A121-BCC130F6BF29}"/>
                </a:ext>
              </a:extLst>
            </p:cNvPr>
            <p:cNvSpPr txBox="1"/>
            <p:nvPr/>
          </p:nvSpPr>
          <p:spPr>
            <a:xfrm>
              <a:off x="5554936" y="6698080"/>
              <a:ext cx="2621309" cy="176838"/>
            </a:xfrm>
            <a:prstGeom prst="rect">
              <a:avLst/>
            </a:prstGeom>
            <a:noFill/>
            <a:ln w="9525" cap="rnd" cmpd="sng" algn="ctr">
              <a:noFill/>
              <a:prstDash val="solid"/>
              <a:round/>
            </a:ln>
            <a:effectLst/>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chor="ctr">
              <a:noAutofit/>
            </a:bodyPr>
            <a:lstStyle/>
            <a:p>
              <a:r>
                <a:rPr lang="ja-JP" altLang="en-US" sz="1157">
                  <a:solidFill>
                    <a:schemeClr val="tx2"/>
                  </a:solidFill>
                  <a:latin typeface="Trebuchet MS" panose="020B0603020202020204" pitchFamily="34" charset="0"/>
                  <a:ea typeface="Meiryo UI" panose="020B0604030504040204" pitchFamily="50" charset="-128"/>
                </a:rPr>
                <a:t>いつ、何をするか？</a:t>
              </a:r>
              <a:endParaRPr lang="en-US" sz="1157">
                <a:solidFill>
                  <a:schemeClr val="tx2"/>
                </a:solidFill>
                <a:latin typeface="Trebuchet MS" panose="020B0603020202020204" pitchFamily="34" charset="0"/>
                <a:ea typeface="Meiryo UI" panose="020B0604030504040204" pitchFamily="50" charset="-128"/>
              </a:endParaRPr>
            </a:p>
          </p:txBody>
        </p:sp>
        <p:sp>
          <p:nvSpPr>
            <p:cNvPr id="122" name="Rectangle 121">
              <a:extLst>
                <a:ext uri="{FF2B5EF4-FFF2-40B4-BE49-F238E27FC236}">
                  <a16:creationId xmlns:a16="http://schemas.microsoft.com/office/drawing/2014/main" id="{D9186B67-4D77-0288-1F82-3839FF77C947}"/>
                </a:ext>
              </a:extLst>
            </p:cNvPr>
            <p:cNvSpPr/>
            <p:nvPr/>
          </p:nvSpPr>
          <p:spPr>
            <a:xfrm>
              <a:off x="2338076" y="5497370"/>
              <a:ext cx="6047741" cy="610374"/>
            </a:xfrm>
            <a:prstGeom prst="rect">
              <a:avLst/>
            </a:prstGeom>
            <a:noFill/>
            <a:ln w="9525" cap="rnd" cmpd="sng" algn="ctr">
              <a:solidFill>
                <a:srgbClr val="295E7E"/>
              </a:solidFill>
              <a:prstDash val="solid"/>
              <a:round/>
              <a:headEnd type="none" w="med" len="med"/>
              <a:tailEnd type="none" w="med" len="med"/>
            </a:ln>
            <a:extLst>
              <a:ext uri="{909E8E84-426E-40DD-AFC4-6F175D3DCCD1}">
                <a14:hiddenFill xmlns:a14="http://schemas.microsoft.com/office/drawing/2010/main">
                  <a:solidFill>
                    <a:srgbClr val="29BA74"/>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en-US" sz="1323">
                <a:solidFill>
                  <a:srgbClr val="FFFFFF"/>
                </a:solidFill>
                <a:ea typeface="Meiryo UI" panose="020B0604030504040204" pitchFamily="50" charset="-128"/>
              </a:endParaRPr>
            </a:p>
          </p:txBody>
        </p:sp>
        <p:cxnSp>
          <p:nvCxnSpPr>
            <p:cNvPr id="125" name="Straight Arrow Connector 124">
              <a:extLst>
                <a:ext uri="{FF2B5EF4-FFF2-40B4-BE49-F238E27FC236}">
                  <a16:creationId xmlns:a16="http://schemas.microsoft.com/office/drawing/2014/main" id="{4AB051A3-4584-AAAA-976D-0758688CDF82}"/>
                </a:ext>
              </a:extLst>
            </p:cNvPr>
            <p:cNvCxnSpPr>
              <a:cxnSpLocks/>
              <a:stCxn id="115" idx="2"/>
              <a:endCxn id="122" idx="0"/>
            </p:cNvCxnSpPr>
            <p:nvPr/>
          </p:nvCxnSpPr>
          <p:spPr>
            <a:xfrm>
              <a:off x="5361946" y="5130549"/>
              <a:ext cx="1" cy="366821"/>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sp>
          <p:nvSpPr>
            <p:cNvPr id="126" name="Rectangle: Rounded Corners 125">
              <a:extLst>
                <a:ext uri="{FF2B5EF4-FFF2-40B4-BE49-F238E27FC236}">
                  <a16:creationId xmlns:a16="http://schemas.microsoft.com/office/drawing/2014/main" id="{77D4FD53-1A36-7DB1-3BF2-B000707CA8FF}"/>
                </a:ext>
              </a:extLst>
            </p:cNvPr>
            <p:cNvSpPr/>
            <p:nvPr/>
          </p:nvSpPr>
          <p:spPr>
            <a:xfrm>
              <a:off x="8977720" y="4359751"/>
              <a:ext cx="3530246" cy="770799"/>
            </a:xfrm>
            <a:prstGeom prst="roundRect">
              <a:avLst>
                <a:gd name="adj" fmla="val 4331"/>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277780" lvl="1" indent="-198414" fontAlgn="ctr">
                <a:buClr>
                  <a:schemeClr val="tx2"/>
                </a:buClr>
                <a:buFont typeface="Trebuchet MS" panose="020B0603020202020204" pitchFamily="34" charset="0"/>
                <a:buChar char="•"/>
              </a:pPr>
              <a:r>
                <a:rPr lang="ja-JP" altLang="en-US" sz="1323">
                  <a:solidFill>
                    <a:schemeClr val="tx1"/>
                  </a:solidFill>
                  <a:latin typeface="Trebuchet MS" panose="020B0603020202020204" pitchFamily="34" charset="0"/>
                  <a:ea typeface="Meiryo UI" panose="020B0604030504040204" pitchFamily="50" charset="-128"/>
                </a:rPr>
                <a:t>取組の実行において、具体的に詰まっている点</a:t>
              </a:r>
            </a:p>
          </p:txBody>
        </p:sp>
        <p:sp>
          <p:nvSpPr>
            <p:cNvPr id="127" name="Rectangle: Rounded Corners 126">
              <a:extLst>
                <a:ext uri="{FF2B5EF4-FFF2-40B4-BE49-F238E27FC236}">
                  <a16:creationId xmlns:a16="http://schemas.microsoft.com/office/drawing/2014/main" id="{149DE6A0-E034-B0AE-17CC-87D92900DD5A}"/>
                </a:ext>
              </a:extLst>
            </p:cNvPr>
            <p:cNvSpPr/>
            <p:nvPr/>
          </p:nvSpPr>
          <p:spPr>
            <a:xfrm>
              <a:off x="8977719" y="2354734"/>
              <a:ext cx="3530247" cy="872538"/>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地域・中小企業の目指す姿を設定・共有する上で、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ja-JP" altLang="en-US" sz="1102">
                <a:solidFill>
                  <a:schemeClr val="tx1"/>
                </a:solidFill>
                <a:highlight>
                  <a:srgbClr val="FFFF00"/>
                </a:highlight>
                <a:latin typeface="Trebuchet MS" panose="020B0603020202020204" pitchFamily="34" charset="0"/>
                <a:ea typeface="Meiryo UI" panose="020B0604030504040204" pitchFamily="50" charset="-128"/>
              </a:endParaRPr>
            </a:p>
          </p:txBody>
        </p:sp>
        <p:sp>
          <p:nvSpPr>
            <p:cNvPr id="192" name="Rectangle: Rounded Corners 191">
              <a:extLst>
                <a:ext uri="{FF2B5EF4-FFF2-40B4-BE49-F238E27FC236}">
                  <a16:creationId xmlns:a16="http://schemas.microsoft.com/office/drawing/2014/main" id="{1F2D8F6C-CB49-B166-1A72-2542901BB9B0}"/>
                </a:ext>
              </a:extLst>
            </p:cNvPr>
            <p:cNvSpPr/>
            <p:nvPr/>
          </p:nvSpPr>
          <p:spPr>
            <a:xfrm>
              <a:off x="8977719" y="5564457"/>
              <a:ext cx="3530247" cy="476200"/>
            </a:xfrm>
            <a:prstGeom prst="roundRect">
              <a:avLst>
                <a:gd name="adj" fmla="val 12847"/>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119048" lvl="1" algn="ctr">
                <a:buClr>
                  <a:schemeClr val="tx2"/>
                </a:buClr>
              </a:pPr>
              <a:r>
                <a:rPr lang="ja-JP" altLang="en-US" sz="1323">
                  <a:solidFill>
                    <a:schemeClr val="tx1"/>
                  </a:solidFill>
                  <a:latin typeface="Trebuchet MS" panose="020B0603020202020204" pitchFamily="34" charset="0"/>
                  <a:ea typeface="Meiryo UI" panose="020B0604030504040204" pitchFamily="50" charset="-128"/>
                </a:rPr>
                <a:t>実施体制の構築・連携において</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p>
          </p:txBody>
        </p:sp>
        <p:sp>
          <p:nvSpPr>
            <p:cNvPr id="193" name="Rectangle: Rounded Corners 192">
              <a:extLst>
                <a:ext uri="{FF2B5EF4-FFF2-40B4-BE49-F238E27FC236}">
                  <a16:creationId xmlns:a16="http://schemas.microsoft.com/office/drawing/2014/main" id="{37F51893-93D3-9DE5-1C74-79CFDB56253C}"/>
                </a:ext>
              </a:extLst>
            </p:cNvPr>
            <p:cNvSpPr/>
            <p:nvPr/>
          </p:nvSpPr>
          <p:spPr>
            <a:xfrm>
              <a:off x="8977721" y="3482302"/>
              <a:ext cx="3530246" cy="578759"/>
            </a:xfrm>
            <a:prstGeom prst="roundRect">
              <a:avLst>
                <a:gd name="adj" fmla="val 10944"/>
              </a:avLst>
            </a:prstGeom>
            <a:solidFill>
              <a:srgbClr val="FFFFFF"/>
            </a:solidFill>
            <a:ln w="9525" cap="rnd" cmpd="sng" algn="ctr">
              <a:solidFill>
                <a:schemeClr val="bg2"/>
              </a:solidFill>
              <a:prstDash val="sysDash"/>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323">
                  <a:solidFill>
                    <a:schemeClr val="tx1"/>
                  </a:solidFill>
                  <a:latin typeface="Trebuchet MS" panose="020B0603020202020204" pitchFamily="34" charset="0"/>
                  <a:ea typeface="Meiryo UI" panose="020B0604030504040204" pitchFamily="50" charset="-128"/>
                </a:rPr>
                <a:t>今年度のモデル事業のゴールを設定・共有する上で、</a:t>
              </a:r>
              <a:br>
                <a:rPr lang="en-US" altLang="ja-JP" sz="1323">
                  <a:solidFill>
                    <a:schemeClr val="tx1"/>
                  </a:solidFill>
                  <a:latin typeface="Trebuchet MS" panose="020B0603020202020204" pitchFamily="34" charset="0"/>
                  <a:ea typeface="Meiryo UI" panose="020B0604030504040204" pitchFamily="50" charset="-128"/>
                </a:rPr>
              </a:br>
              <a:r>
                <a:rPr lang="ja-JP" altLang="en-US" sz="1323">
                  <a:solidFill>
                    <a:schemeClr val="tx1"/>
                  </a:solidFill>
                  <a:latin typeface="Trebuchet MS" panose="020B0603020202020204" pitchFamily="34" charset="0"/>
                  <a:ea typeface="Meiryo UI" panose="020B0604030504040204" pitchFamily="50" charset="-128"/>
                </a:rPr>
                <a:t>具体的に詰まっている点</a:t>
              </a:r>
              <a:endParaRPr lang="en-US" altLang="ja-JP" sz="1323">
                <a:solidFill>
                  <a:schemeClr val="tx1"/>
                </a:solidFill>
                <a:latin typeface="Trebuchet MS" panose="020B0603020202020204" pitchFamily="34" charset="0"/>
                <a:ea typeface="Meiryo UI" panose="020B0604030504040204" pitchFamily="50" charset="-128"/>
              </a:endParaRPr>
            </a:p>
          </p:txBody>
        </p:sp>
        <p:cxnSp>
          <p:nvCxnSpPr>
            <p:cNvPr id="194" name="コネクタ: カギ線 80">
              <a:extLst>
                <a:ext uri="{FF2B5EF4-FFF2-40B4-BE49-F238E27FC236}">
                  <a16:creationId xmlns:a16="http://schemas.microsoft.com/office/drawing/2014/main" id="{ACCFD0FD-8763-5491-25F0-90CE3780329B}"/>
                </a:ext>
              </a:extLst>
            </p:cNvPr>
            <p:cNvCxnSpPr>
              <a:cxnSpLocks/>
              <a:stCxn id="97" idx="2"/>
              <a:endCxn id="119" idx="3"/>
            </p:cNvCxnSpPr>
            <p:nvPr/>
          </p:nvCxnSpPr>
          <p:spPr>
            <a:xfrm rot="5400000">
              <a:off x="9399669" y="5122370"/>
              <a:ext cx="329318" cy="2357026"/>
            </a:xfrm>
            <a:prstGeom prst="bentConnector2">
              <a:avLst/>
            </a:prstGeom>
            <a:ln w="9525" cap="rnd">
              <a:solidFill>
                <a:schemeClr val="tx1">
                  <a:lumMod val="60000"/>
                  <a:lumOff val="40000"/>
                </a:schemeClr>
              </a:solidFill>
              <a:prstDash val="solid"/>
              <a:round/>
              <a:tailEnd type="triangle" w="med" len="med"/>
            </a:ln>
          </p:spPr>
          <p:style>
            <a:lnRef idx="1">
              <a:schemeClr val="accent1"/>
            </a:lnRef>
            <a:fillRef idx="0">
              <a:schemeClr val="accent1"/>
            </a:fillRef>
            <a:effectRef idx="0">
              <a:schemeClr val="accent1"/>
            </a:effectRef>
            <a:fontRef idx="minor">
              <a:schemeClr val="tx1"/>
            </a:fontRef>
          </p:style>
        </p:cxnSp>
        <p:sp>
          <p:nvSpPr>
            <p:cNvPr id="195" name="TextBox 194">
              <a:extLst>
                <a:ext uri="{FF2B5EF4-FFF2-40B4-BE49-F238E27FC236}">
                  <a16:creationId xmlns:a16="http://schemas.microsoft.com/office/drawing/2014/main" id="{02827F27-EB09-8FC6-3376-DBB916FC59FB}"/>
                </a:ext>
              </a:extLst>
            </p:cNvPr>
            <p:cNvSpPr txBox="1"/>
            <p:nvPr/>
          </p:nvSpPr>
          <p:spPr>
            <a:xfrm>
              <a:off x="8775764" y="6600073"/>
              <a:ext cx="1577127" cy="353486"/>
            </a:xfrm>
            <a:prstGeom prst="rect">
              <a:avLst/>
            </a:prstGeom>
            <a:solidFill>
              <a:srgbClr val="FFFFFF"/>
            </a:solidFill>
            <a:ln w="9525" cap="rnd" cmpd="sng" algn="ctr">
              <a:noFill/>
              <a:prstDash val="solid"/>
              <a:round/>
            </a:ln>
            <a:effectLst/>
          </p:spPr>
          <p:style>
            <a:lnRef idx="2">
              <a:schemeClr val="accent1">
                <a:shade val="50000"/>
              </a:schemeClr>
            </a:lnRef>
            <a:fillRef idx="1">
              <a:schemeClr val="accent1"/>
            </a:fillRef>
            <a:effectRef idx="0">
              <a:schemeClr val="accent1"/>
            </a:effectRef>
            <a:fontRef idx="minor">
              <a:schemeClr val="lt1"/>
            </a:fontRef>
          </p:style>
          <p:txBody>
            <a:bodyPr wrap="square" lIns="0" tIns="0" rIns="0" bIns="0">
              <a:noAutofit/>
            </a:bodyPr>
            <a:lstStyle/>
            <a:p>
              <a:r>
                <a:rPr lang="ja-JP" altLang="en-US" sz="1157">
                  <a:solidFill>
                    <a:schemeClr val="tx2"/>
                  </a:solidFill>
                  <a:latin typeface="Trebuchet MS" panose="020B0603020202020204" pitchFamily="34" charset="0"/>
                  <a:ea typeface="Meiryo UI" panose="020B0604030504040204" pitchFamily="50" charset="-128"/>
                </a:rPr>
                <a:t>自分たちだけでは</a:t>
              </a:r>
              <a:br>
                <a:rPr lang="en-US" altLang="ja-JP" sz="1157">
                  <a:solidFill>
                    <a:schemeClr val="tx2"/>
                  </a:solidFill>
                  <a:latin typeface="Trebuchet MS" panose="020B0603020202020204" pitchFamily="34" charset="0"/>
                  <a:ea typeface="Meiryo UI" panose="020B0604030504040204" pitchFamily="50" charset="-128"/>
                </a:rPr>
              </a:br>
              <a:r>
                <a:rPr lang="ja-JP" altLang="en-US" sz="1157">
                  <a:solidFill>
                    <a:schemeClr val="tx2"/>
                  </a:solidFill>
                  <a:latin typeface="Trebuchet MS" panose="020B0603020202020204" pitchFamily="34" charset="0"/>
                  <a:ea typeface="Meiryo UI" panose="020B0604030504040204" pitchFamily="50" charset="-128"/>
                </a:rPr>
                <a:t>解決できないことは何か？</a:t>
              </a:r>
              <a:endParaRPr lang="en-US" sz="1157">
                <a:solidFill>
                  <a:schemeClr val="tx2"/>
                </a:solidFill>
                <a:latin typeface="Trebuchet MS" panose="020B0603020202020204" pitchFamily="34" charset="0"/>
                <a:ea typeface="Meiryo UI" panose="020B0604030504040204" pitchFamily="50" charset="-128"/>
              </a:endParaRPr>
            </a:p>
          </p:txBody>
        </p:sp>
        <p:cxnSp>
          <p:nvCxnSpPr>
            <p:cNvPr id="196" name="Straight Arrow Connector 195">
              <a:extLst>
                <a:ext uri="{FF2B5EF4-FFF2-40B4-BE49-F238E27FC236}">
                  <a16:creationId xmlns:a16="http://schemas.microsoft.com/office/drawing/2014/main" id="{C5EEDACB-5DC9-0396-A176-35B7E354CCC4}"/>
                </a:ext>
              </a:extLst>
            </p:cNvPr>
            <p:cNvCxnSpPr>
              <a:cxnSpLocks/>
              <a:stCxn id="119" idx="2"/>
              <a:endCxn id="120" idx="0"/>
            </p:cNvCxnSpPr>
            <p:nvPr/>
          </p:nvCxnSpPr>
          <p:spPr>
            <a:xfrm>
              <a:off x="5345366" y="6628248"/>
              <a:ext cx="0" cy="316502"/>
            </a:xfrm>
            <a:prstGeom prst="straightConnector1">
              <a:avLst/>
            </a:prstGeom>
            <a:ln w="9525" cap="rnd">
              <a:solidFill>
                <a:schemeClr val="tx1">
                  <a:lumMod val="60000"/>
                  <a:lumOff val="40000"/>
                </a:schemeClr>
              </a:solidFill>
              <a:prstDash val="solid"/>
              <a:round/>
              <a:tailEnd type="triangle"/>
            </a:ln>
          </p:spPr>
          <p:style>
            <a:lnRef idx="1">
              <a:schemeClr val="accent1"/>
            </a:lnRef>
            <a:fillRef idx="0">
              <a:schemeClr val="accent1"/>
            </a:fillRef>
            <a:effectRef idx="0">
              <a:schemeClr val="accent1"/>
            </a:effectRef>
            <a:fontRef idx="minor">
              <a:schemeClr val="tx1"/>
            </a:fontRef>
          </p:style>
        </p:cxnSp>
        <p:cxnSp>
          <p:nvCxnSpPr>
            <p:cNvPr id="197" name="直線コネクタ 127">
              <a:extLst>
                <a:ext uri="{FF2B5EF4-FFF2-40B4-BE49-F238E27FC236}">
                  <a16:creationId xmlns:a16="http://schemas.microsoft.com/office/drawing/2014/main" id="{B6A61D41-4A6E-D3BD-6267-CF3A29929DFF}"/>
                </a:ext>
              </a:extLst>
            </p:cNvPr>
            <p:cNvCxnSpPr>
              <a:cxnSpLocks/>
            </p:cNvCxnSpPr>
            <p:nvPr/>
          </p:nvCxnSpPr>
          <p:spPr>
            <a:xfrm flipH="1">
              <a:off x="693147" y="6193549"/>
              <a:ext cx="12051994" cy="0"/>
            </a:xfrm>
            <a:prstGeom prst="line">
              <a:avLst/>
            </a:prstGeom>
            <a:ln w="9525" cap="rnd">
              <a:solidFill>
                <a:schemeClr val="tx1">
                  <a:lumMod val="60000"/>
                  <a:lumOff val="40000"/>
                </a:schemeClr>
              </a:solidFill>
              <a:prstDash val="sysDot"/>
              <a:round/>
            </a:ln>
          </p:spPr>
          <p:style>
            <a:lnRef idx="1">
              <a:schemeClr val="accent1"/>
            </a:lnRef>
            <a:fillRef idx="0">
              <a:schemeClr val="accent1"/>
            </a:fillRef>
            <a:effectRef idx="0">
              <a:schemeClr val="accent1"/>
            </a:effectRef>
            <a:fontRef idx="minor">
              <a:schemeClr val="tx1"/>
            </a:fontRef>
          </p:style>
        </p:cxnSp>
        <p:sp>
          <p:nvSpPr>
            <p:cNvPr id="198" name="正方形/長方形 101">
              <a:extLst>
                <a:ext uri="{FF2B5EF4-FFF2-40B4-BE49-F238E27FC236}">
                  <a16:creationId xmlns:a16="http://schemas.microsoft.com/office/drawing/2014/main" id="{A0FFCB65-E00E-470B-4C0D-0AF0BC90D00C}"/>
                </a:ext>
              </a:extLst>
            </p:cNvPr>
            <p:cNvSpPr/>
            <p:nvPr/>
          </p:nvSpPr>
          <p:spPr>
            <a:xfrm>
              <a:off x="693147" y="6287073"/>
              <a:ext cx="1094448" cy="1062670"/>
            </a:xfrm>
            <a:prstGeom prst="rect">
              <a:avLst/>
            </a:prstGeom>
            <a:solidFill>
              <a:schemeClr val="bg2"/>
            </a:solidFill>
            <a:ln w="19050" cap="rnd" cmpd="sng" algn="ctr">
              <a:solidFill>
                <a:schemeClr val="bg2"/>
              </a:solid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59525" tIns="0" rIns="0" bIns="0" numCol="1" spcCol="0" rtlCol="0" fromWordArt="0" anchor="ctr" anchorCtr="0" forceAA="0" compatLnSpc="1">
              <a:prstTxWarp prst="textNoShape">
                <a:avLst/>
              </a:prstTxWarp>
              <a:noAutofit/>
            </a:bodyPr>
            <a:lstStyle/>
            <a:p>
              <a:pPr defTabSz="1007943">
                <a:defRPr/>
              </a:pPr>
              <a: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4. </a:t>
              </a: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必要な支援内容／実施</a:t>
              </a:r>
              <a:br>
                <a:rPr lang="en-US" altLang="ja-JP"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br>
              <a:r>
                <a:rPr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rPr>
                <a:t>スケジュール</a:t>
              </a:r>
              <a:endParaRPr kumimoji="0" lang="ja-JP" altLang="en-US" sz="1323">
                <a:solidFill>
                  <a:schemeClr val="bg1"/>
                </a:solidFill>
                <a:latin typeface="Trebuchet MS" panose="020B0603020202020204" pitchFamily="34" charset="0"/>
                <a:ea typeface="Meiryo UI" panose="020B0604030504040204" pitchFamily="34" charset="-128"/>
                <a:sym typeface="Trebuchet MS" panose="020B0603020202020204" pitchFamily="34" charset="0"/>
              </a:endParaRPr>
            </a:p>
          </p:txBody>
        </p:sp>
      </p:grpSp>
      <p:sp>
        <p:nvSpPr>
          <p:cNvPr id="2" name="Title 1">
            <a:extLst>
              <a:ext uri="{FF2B5EF4-FFF2-40B4-BE49-F238E27FC236}">
                <a16:creationId xmlns:a16="http://schemas.microsoft.com/office/drawing/2014/main" id="{AF6D7C4B-5116-5377-17FE-897041513570}"/>
              </a:ext>
            </a:extLst>
          </p:cNvPr>
          <p:cNvSpPr>
            <a:spLocks noGrp="1"/>
          </p:cNvSpPr>
          <p:nvPr>
            <p:ph type="title"/>
          </p:nvPr>
        </p:nvSpPr>
        <p:spPr/>
        <p:txBody>
          <a:bodyPr vert="horz"/>
          <a:lstStyle/>
          <a:p>
            <a:r>
              <a:rPr lang="ja-JP" altLang="en-US">
                <a:latin typeface="Trebuchet MS" panose="020B0603020202020204" pitchFamily="34" charset="0"/>
                <a:ea typeface="Meiryo UI" panose="020B0604030504040204" pitchFamily="50" charset="-128"/>
              </a:rPr>
              <a:t>参考</a:t>
            </a:r>
            <a:r>
              <a:rPr lang="en-US" altLang="ja-JP">
                <a:latin typeface="Trebuchet MS" panose="020B0603020202020204" pitchFamily="34" charset="0"/>
                <a:ea typeface="Meiryo UI" panose="020B0604030504040204" pitchFamily="50" charset="-128"/>
              </a:rPr>
              <a:t>:</a:t>
            </a:r>
            <a:r>
              <a:rPr lang="ja-JP" altLang="en-US"/>
              <a:t>本応募</a:t>
            </a:r>
            <a:r>
              <a:rPr lang="ja-JP" altLang="en-US">
                <a:latin typeface="Trebuchet MS" panose="020B0603020202020204" pitchFamily="34" charset="0"/>
                <a:ea typeface="Meiryo UI" panose="020B0604030504040204" pitchFamily="50" charset="-128"/>
              </a:rPr>
              <a:t>申請書における各記載事項の関係性 </a:t>
            </a:r>
            <a:endParaRPr lang="en-US">
              <a:latin typeface="Trebuchet MS" panose="020B0603020202020204" pitchFamily="34" charset="0"/>
              <a:ea typeface="Meiryo UI" panose="020B0604030504040204" pitchFamily="50" charset="-128"/>
            </a:endParaRPr>
          </a:p>
        </p:txBody>
      </p:sp>
      <p:sp>
        <p:nvSpPr>
          <p:cNvPr id="4" name="Rectangle 3">
            <a:extLst>
              <a:ext uri="{FF2B5EF4-FFF2-40B4-BE49-F238E27FC236}">
                <a16:creationId xmlns:a16="http://schemas.microsoft.com/office/drawing/2014/main" id="{2AE8F9E5-7CDA-FBBE-1C1C-34AF3451158E}"/>
              </a:ext>
            </a:extLst>
          </p:cNvPr>
          <p:cNvSpPr/>
          <p:nvPr/>
        </p:nvSpPr>
        <p:spPr>
          <a:xfrm>
            <a:off x="602501" y="5168096"/>
            <a:ext cx="12522200" cy="2208445"/>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8" name="Rectangle 7">
            <a:extLst>
              <a:ext uri="{FF2B5EF4-FFF2-40B4-BE49-F238E27FC236}">
                <a16:creationId xmlns:a16="http://schemas.microsoft.com/office/drawing/2014/main" id="{E6850FCB-7202-3953-8133-1FCF45364103}"/>
              </a:ext>
            </a:extLst>
          </p:cNvPr>
          <p:cNvSpPr/>
          <p:nvPr/>
        </p:nvSpPr>
        <p:spPr>
          <a:xfrm>
            <a:off x="585129" y="1600855"/>
            <a:ext cx="8028112" cy="611386"/>
          </a:xfrm>
          <a:prstGeom prst="rect">
            <a:avLst/>
          </a:prstGeom>
          <a:solidFill>
            <a:srgbClr val="FFFFFF">
              <a:alpha val="7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
        <p:nvSpPr>
          <p:cNvPr id="5" name="Rectangle 4">
            <a:extLst>
              <a:ext uri="{FF2B5EF4-FFF2-40B4-BE49-F238E27FC236}">
                <a16:creationId xmlns:a16="http://schemas.microsoft.com/office/drawing/2014/main" id="{349A9590-34F8-319A-7239-A91636693150}"/>
              </a:ext>
            </a:extLst>
          </p:cNvPr>
          <p:cNvSpPr/>
          <p:nvPr/>
        </p:nvSpPr>
        <p:spPr>
          <a:xfrm>
            <a:off x="598096" y="2284420"/>
            <a:ext cx="12241840" cy="2898311"/>
          </a:xfrm>
          <a:prstGeom prst="rect">
            <a:avLst/>
          </a:prstGeom>
          <a:noFill/>
          <a:ln w="12700" cap="flat" cmpd="sng" algn="ctr">
            <a:solidFill>
              <a:srgbClr val="E71C57"/>
            </a:solidFill>
            <a:prstDash val="solid"/>
            <a:miter lim="800000"/>
            <a:headEnd type="none" w="med" len="med"/>
            <a:tailEnd type="none" w="med" len="med"/>
          </a:ln>
          <a:extLst>
            <a:ext uri="{909E8E84-426E-40DD-AFC4-6F175D3DCCD1}">
              <a14:hiddenFill xmlns:a14="http://schemas.microsoft.com/office/drawing/2010/main">
                <a:solidFill>
                  <a:schemeClr val="tx2"/>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en-US" sz="16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922547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147474840,4,Slide2147474585"/>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Office テーマ">
  <a:themeElements>
    <a:clrScheme name="環境省template">
      <a:dk1>
        <a:sysClr val="windowText" lastClr="000000"/>
      </a:dk1>
      <a:lt1>
        <a:sysClr val="window" lastClr="FFFFFF"/>
      </a:lt1>
      <a:dk2>
        <a:srgbClr val="009C89"/>
      </a:dk2>
      <a:lt2>
        <a:srgbClr val="00584E"/>
      </a:lt2>
      <a:accent1>
        <a:srgbClr val="38BEE2"/>
      </a:accent1>
      <a:accent2>
        <a:srgbClr val="43B99A"/>
      </a:accent2>
      <a:accent3>
        <a:srgbClr val="83A4D1"/>
      </a:accent3>
      <a:accent4>
        <a:srgbClr val="C89E28"/>
      </a:accent4>
      <a:accent5>
        <a:srgbClr val="AC353C"/>
      </a:accent5>
      <a:accent6>
        <a:srgbClr val="ED7D31"/>
      </a:accent6>
      <a:hlink>
        <a:srgbClr val="0563C1"/>
      </a:hlink>
      <a:folHlink>
        <a:srgbClr val="954F72"/>
      </a:folHlink>
    </a:clrScheme>
    <a:fontScheme name="環境省template">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lIns="0" tIns="0" rIns="0" bIns="0" rtlCol="0" anchor="ctr"/>
      <a:lstStyle>
        <a:defPPr algn="ctr">
          <a:defRPr kumimoji="1" sz="1600" dirty="0" smtClean="0">
            <a:solidFill>
              <a:schemeClr val="tx1"/>
            </a:solidFill>
            <a:latin typeface="Meiryo UI" panose="020B0604030504040204" pitchFamily="50" charset="-128"/>
            <a:ea typeface="Meiryo UI" panose="020B0604030504040204" pitchFamily="50" charset="-128"/>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67CC3ECD13FA2E4CA122705E0EC5D54F" ma:contentTypeVersion="14" ma:contentTypeDescription="新しいドキュメントを作成します。" ma:contentTypeScope="" ma:versionID="ad67d7466627860fb1a2aa92c3c4d596">
  <xsd:schema xmlns:xsd="http://www.w3.org/2001/XMLSchema" xmlns:xs="http://www.w3.org/2001/XMLSchema" xmlns:p="http://schemas.microsoft.com/office/2006/metadata/properties" xmlns:ns2="75d9a65e-ca3a-4a9b-8204-a95f58556bff" xmlns:ns3="a310568e-dee9-4420-8dc0-6d8403035fdf" targetNamespace="http://schemas.microsoft.com/office/2006/metadata/properties" ma:root="true" ma:fieldsID="d71b33a696fc9aa37341e1f15906dc78" ns2:_="" ns3:_="">
    <xsd:import namespace="75d9a65e-ca3a-4a9b-8204-a95f58556bff"/>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d9a65e-ca3a-4a9b-8204-a95f58556b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descriptio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93a2ff0e-9dd7-4448-8523-40d91736a417}"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a310568e-dee9-4420-8dc0-6d8403035fdf" xsi:nil="true"/>
    <lcf76f155ced4ddcb4097134ff3c332f xmlns="75d9a65e-ca3a-4a9b-8204-a95f58556b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94D637-20F9-4D0D-AB91-7BCF04DC2607}"/>
</file>

<file path=customXml/itemProps2.xml><?xml version="1.0" encoding="utf-8"?>
<ds:datastoreItem xmlns:ds="http://schemas.openxmlformats.org/officeDocument/2006/customXml" ds:itemID="{B9D6F34B-98E0-4785-8CFF-8A08929653F7}">
  <ds:schemaRefs>
    <ds:schemaRef ds:uri="http://schemas.microsoft.com/sharepoint/v3/contenttype/forms"/>
  </ds:schemaRefs>
</ds:datastoreItem>
</file>

<file path=customXml/itemProps3.xml><?xml version="1.0" encoding="utf-8"?>
<ds:datastoreItem xmlns:ds="http://schemas.openxmlformats.org/officeDocument/2006/customXml" ds:itemID="{133E2A16-FD93-4471-9785-A8E026085B74}">
  <ds:schemaRefs>
    <ds:schemaRef ds:uri="http://purl.org/dc/dcmitype/"/>
    <ds:schemaRef ds:uri="http://schemas.microsoft.com/office/infopath/2007/PartnerControls"/>
    <ds:schemaRef ds:uri="http://schemas.microsoft.com/office/2006/metadata/properties"/>
    <ds:schemaRef ds:uri="http://schemas.microsoft.com/office/2006/documentManagement/types"/>
    <ds:schemaRef ds:uri="http://purl.org/dc/terms/"/>
    <ds:schemaRef ds:uri="http://purl.org/dc/elements/1.1/"/>
    <ds:schemaRef ds:uri="36b9644e-4ef0-458f-9b68-617d6db0b076"/>
    <ds:schemaRef ds:uri="http://schemas.openxmlformats.org/package/2006/metadata/core-properties"/>
    <ds:schemaRef ds:uri="7680baba-bbfb-49ff-bf01-d132b1aa6e66"/>
    <ds:schemaRef ds:uri="http://www.w3.org/XML/1998/namespace"/>
    <ds:schemaRef ds:uri="63136dba-28a6-4fae-98a8-a0072d54011d"/>
    <ds:schemaRef ds:uri="0d3bcc90-3843-4da8-a771-824ba8e0cdaf"/>
  </ds:schemaRefs>
</ds:datastoreItem>
</file>

<file path=docProps/app.xml><?xml version="1.0" encoding="utf-8"?>
<Properties xmlns="http://schemas.openxmlformats.org/officeDocument/2006/extended-properties" xmlns:vt="http://schemas.openxmlformats.org/officeDocument/2006/docPropsVTypes">
  <Words>8066</Words>
  <PresentationFormat>Custom</PresentationFormat>
  <Paragraphs>380</Paragraphs>
  <Slides>22</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30" baseType="lpstr">
      <vt:lpstr>Meiryo UI</vt:lpstr>
      <vt:lpstr>メイリオ</vt:lpstr>
      <vt:lpstr>游ゴシック</vt:lpstr>
      <vt:lpstr>Arial</vt:lpstr>
      <vt:lpstr>Trebuchet MS</vt:lpstr>
      <vt:lpstr>Wingdings</vt:lpstr>
      <vt:lpstr>1_Office テーマ</vt:lpstr>
      <vt:lpstr>think-cell Slide</vt:lpstr>
      <vt:lpstr>令和８年度 地域ぐるみでの脱炭素経営促進事業 　公募枠➂　応募申請書</vt:lpstr>
      <vt:lpstr>はじめに</vt:lpstr>
      <vt:lpstr>参考:本応募申請書における各記載事項の関係性 </vt:lpstr>
      <vt:lpstr>エグゼクティブサマリー</vt:lpstr>
      <vt:lpstr>1.基本的事項</vt:lpstr>
      <vt:lpstr>参考:本応募申請書における各記載事項の関係性 </vt:lpstr>
      <vt:lpstr>(1)応募申請者・申請書連絡先</vt:lpstr>
      <vt:lpstr>2. 事業概要／取組のアプローチ</vt:lpstr>
      <vt:lpstr>参考:本応募申請書における各記載事項の関係性 </vt:lpstr>
      <vt:lpstr>(1) 中期的 (3年後程度) に目指す姿</vt:lpstr>
      <vt:lpstr>（２）今年度のモデル事業のゴール</vt:lpstr>
      <vt:lpstr>（３）今年度の取組</vt:lpstr>
      <vt:lpstr>3. 実施体制</vt:lpstr>
      <vt:lpstr>参考:本応募申請書における各記載事項の関係性 </vt:lpstr>
      <vt:lpstr>(1) 申請者の実施体制</vt:lpstr>
      <vt:lpstr>（２）想定している連携者</vt:lpstr>
      <vt:lpstr>（３）実施体制の図示</vt:lpstr>
      <vt:lpstr>4. 必要な支援内容／実施スケジュール</vt:lpstr>
      <vt:lpstr>参考:本応募申請書における各記載事項の関係性 </vt:lpstr>
      <vt:lpstr>（1）必要な支援内容</vt:lpstr>
      <vt:lpstr>（２）実施スケジュール</vt:lpstr>
      <vt:lpstr>PowerPoint Presentation</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MSIP_Label_b0d5c4f4-7a29-4385-b7a5-afbe2154ae6f_Enabled">
    <vt:lpwstr>true</vt:lpwstr>
  </property>
  <property fmtid="{D5CDD505-2E9C-101B-9397-08002B2CF9AE}" pid="3" name="MSIP_Label_b0d5c4f4-7a29-4385-b7a5-afbe2154ae6f_SetDate">
    <vt:lpwstr>2024-04-22T08:00:54Z</vt:lpwstr>
  </property>
  <property fmtid="{D5CDD505-2E9C-101B-9397-08002B2CF9AE}" pid="4" name="MSIP_Label_b0d5c4f4-7a29-4385-b7a5-afbe2154ae6f_Method">
    <vt:lpwstr>Standard</vt:lpwstr>
  </property>
  <property fmtid="{D5CDD505-2E9C-101B-9397-08002B2CF9AE}" pid="5" name="MSIP_Label_b0d5c4f4-7a29-4385-b7a5-afbe2154ae6f_Name">
    <vt:lpwstr>Confidential</vt:lpwstr>
  </property>
  <property fmtid="{D5CDD505-2E9C-101B-9397-08002B2CF9AE}" pid="6" name="MSIP_Label_b0d5c4f4-7a29-4385-b7a5-afbe2154ae6f_SiteId">
    <vt:lpwstr>2dfb2f0b-4d21-4268-9559-72926144c918</vt:lpwstr>
  </property>
  <property fmtid="{D5CDD505-2E9C-101B-9397-08002B2CF9AE}" pid="7" name="MSIP_Label_b0d5c4f4-7a29-4385-b7a5-afbe2154ae6f_ActionId">
    <vt:lpwstr>f3c1e641-b6a3-4d6a-b497-c3a764622a13</vt:lpwstr>
  </property>
  <property fmtid="{D5CDD505-2E9C-101B-9397-08002B2CF9AE}" pid="8" name="MSIP_Label_b0d5c4f4-7a29-4385-b7a5-afbe2154ae6f_ContentBits">
    <vt:lpwstr>0</vt:lpwstr>
  </property>
  <property fmtid="{D5CDD505-2E9C-101B-9397-08002B2CF9AE}" pid="9" name="MediaServiceImageTags">
    <vt:lpwstr/>
  </property>
  <property fmtid="{D5CDD505-2E9C-101B-9397-08002B2CF9AE}" pid="10" name="ContentTypeId">
    <vt:lpwstr>0x01010067CC3ECD13FA2E4CA122705E0EC5D54F</vt:lpwstr>
  </property>
</Properties>
</file>