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8" r:id="rId5"/>
    <p:sldId id="259" r:id="rId6"/>
  </p:sldIdLst>
  <p:sldSz cx="9906000" cy="6858000" type="A4"/>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9BD3"/>
    <a:srgbClr val="7E9DC2"/>
    <a:srgbClr val="73B0D7"/>
    <a:srgbClr val="66CCFF"/>
    <a:srgbClr val="0070C0"/>
    <a:srgbClr val="99CCFF"/>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278F4F-8E9D-438D-8F95-3C7D0645173E}" v="4" dt="2026-04-23T05:47:36.9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0" d="100"/>
          <a:sy n="110" d="100"/>
        </p:scale>
        <p:origin x="1302" y="114"/>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tags/tag1.xml" Type="http://schemas.openxmlformats.org/officeDocument/2006/relationships/tags"/><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徳 健太郎(TOKU Kentaro)" userId="b3d9ad13-bf43-4202-93b0-347269e7a3a3" providerId="ADAL" clId="{8B72A8E5-7016-465B-BE2B-5192FAA64538}"/>
    <pc:docChg chg="undo custSel mod modSld">
      <pc:chgData name="徳 健太郎(TOKU Kentaro)" userId="b3d9ad13-bf43-4202-93b0-347269e7a3a3" providerId="ADAL" clId="{8B72A8E5-7016-465B-BE2B-5192FAA64538}" dt="2026-04-23T05:54:59.944" v="637" actId="1076"/>
      <pc:docMkLst>
        <pc:docMk/>
      </pc:docMkLst>
      <pc:sldChg chg="addSp delSp modSp mod">
        <pc:chgData name="徳 健太郎(TOKU Kentaro)" userId="b3d9ad13-bf43-4202-93b0-347269e7a3a3" providerId="ADAL" clId="{8B72A8E5-7016-465B-BE2B-5192FAA64538}" dt="2026-04-23T05:47:29.102" v="63"/>
        <pc:sldMkLst>
          <pc:docMk/>
          <pc:sldMk cId="3168756828" sldId="258"/>
        </pc:sldMkLst>
        <pc:spChg chg="add mod">
          <ac:chgData name="徳 健太郎(TOKU Kentaro)" userId="b3d9ad13-bf43-4202-93b0-347269e7a3a3" providerId="ADAL" clId="{8B72A8E5-7016-465B-BE2B-5192FAA64538}" dt="2026-04-23T05:47:29.102" v="63"/>
          <ac:spMkLst>
            <pc:docMk/>
            <pc:sldMk cId="3168756828" sldId="258"/>
            <ac:spMk id="20" creationId="{B79A8CDB-076F-B96F-1D2A-395635FAB731}"/>
          </ac:spMkLst>
        </pc:spChg>
        <pc:spChg chg="mod">
          <ac:chgData name="徳 健太郎(TOKU Kentaro)" userId="b3d9ad13-bf43-4202-93b0-347269e7a3a3" providerId="ADAL" clId="{8B72A8E5-7016-465B-BE2B-5192FAA64538}" dt="2026-04-23T05:46:04.973" v="18" actId="20577"/>
          <ac:spMkLst>
            <pc:docMk/>
            <pc:sldMk cId="3168756828" sldId="258"/>
            <ac:spMk id="23" creationId="{B0D86848-40B8-251E-AF15-CE8E6D1607E8}"/>
          </ac:spMkLst>
        </pc:spChg>
        <pc:spChg chg="del mod">
          <ac:chgData name="徳 健太郎(TOKU Kentaro)" userId="b3d9ad13-bf43-4202-93b0-347269e7a3a3" providerId="ADAL" clId="{8B72A8E5-7016-465B-BE2B-5192FAA64538}" dt="2026-04-23T05:47:28.311" v="62" actId="478"/>
          <ac:spMkLst>
            <pc:docMk/>
            <pc:sldMk cId="3168756828" sldId="258"/>
            <ac:spMk id="29" creationId="{2697AF61-42A2-211C-66AC-6A9AA9DBFD2A}"/>
          </ac:spMkLst>
        </pc:spChg>
      </pc:sldChg>
      <pc:sldChg chg="addSp delSp modSp mod">
        <pc:chgData name="徳 健太郎(TOKU Kentaro)" userId="b3d9ad13-bf43-4202-93b0-347269e7a3a3" providerId="ADAL" clId="{8B72A8E5-7016-465B-BE2B-5192FAA64538}" dt="2026-04-23T05:54:59.944" v="637" actId="1076"/>
        <pc:sldMkLst>
          <pc:docMk/>
          <pc:sldMk cId="2970873496" sldId="259"/>
        </pc:sldMkLst>
        <pc:spChg chg="add mod">
          <ac:chgData name="徳 健太郎(TOKU Kentaro)" userId="b3d9ad13-bf43-4202-93b0-347269e7a3a3" providerId="ADAL" clId="{8B72A8E5-7016-465B-BE2B-5192FAA64538}" dt="2026-04-23T05:47:35.534" v="65" actId="1076"/>
          <ac:spMkLst>
            <pc:docMk/>
            <pc:sldMk cId="2970873496" sldId="259"/>
            <ac:spMk id="5" creationId="{68A1F498-0F2E-441D-EF92-B7A47F787ABC}"/>
          </ac:spMkLst>
        </pc:spChg>
        <pc:spChg chg="add mod">
          <ac:chgData name="徳 健太郎(TOKU Kentaro)" userId="b3d9ad13-bf43-4202-93b0-347269e7a3a3" providerId="ADAL" clId="{8B72A8E5-7016-465B-BE2B-5192FAA64538}" dt="2026-04-23T05:47:24.813" v="61" actId="1035"/>
          <ac:spMkLst>
            <pc:docMk/>
            <pc:sldMk cId="2970873496" sldId="259"/>
            <ac:spMk id="7" creationId="{E1DAEAD3-AAE7-0216-0A00-781C2B07D084}"/>
          </ac:spMkLst>
        </pc:spChg>
        <pc:spChg chg="add mod">
          <ac:chgData name="徳 健太郎(TOKU Kentaro)" userId="b3d9ad13-bf43-4202-93b0-347269e7a3a3" providerId="ADAL" clId="{8B72A8E5-7016-465B-BE2B-5192FAA64538}" dt="2026-04-23T05:54:59.944" v="637" actId="1076"/>
          <ac:spMkLst>
            <pc:docMk/>
            <pc:sldMk cId="2970873496" sldId="259"/>
            <ac:spMk id="8" creationId="{A3FC242C-6B49-222A-58AE-9373AA9D7A74}"/>
          </ac:spMkLst>
        </pc:spChg>
        <pc:spChg chg="mod">
          <ac:chgData name="徳 健太郎(TOKU Kentaro)" userId="b3d9ad13-bf43-4202-93b0-347269e7a3a3" providerId="ADAL" clId="{8B72A8E5-7016-465B-BE2B-5192FAA64538}" dt="2026-04-23T05:48:31.187" v="75" actId="207"/>
          <ac:spMkLst>
            <pc:docMk/>
            <pc:sldMk cId="2970873496" sldId="259"/>
            <ac:spMk id="11" creationId="{BDFBB876-0E8A-371D-056B-556AC7A8D8D8}"/>
          </ac:spMkLst>
        </pc:spChg>
        <pc:spChg chg="mod">
          <ac:chgData name="徳 健太郎(TOKU Kentaro)" userId="b3d9ad13-bf43-4202-93b0-347269e7a3a3" providerId="ADAL" clId="{8B72A8E5-7016-465B-BE2B-5192FAA64538}" dt="2026-04-23T05:48:32.120" v="80" actId="207"/>
          <ac:spMkLst>
            <pc:docMk/>
            <pc:sldMk cId="2970873496" sldId="259"/>
            <ac:spMk id="20" creationId="{B11ED606-B122-B580-4B14-1A102CF56F36}"/>
          </ac:spMkLst>
        </pc:spChg>
        <pc:spChg chg="mod">
          <ac:chgData name="徳 健太郎(TOKU Kentaro)" userId="b3d9ad13-bf43-4202-93b0-347269e7a3a3" providerId="ADAL" clId="{8B72A8E5-7016-465B-BE2B-5192FAA64538}" dt="2026-04-23T05:47:54.345" v="68" actId="207"/>
          <ac:spMkLst>
            <pc:docMk/>
            <pc:sldMk cId="2970873496" sldId="259"/>
            <ac:spMk id="23" creationId="{C68A6F17-23F2-F244-49F5-F25152CA0988}"/>
          </ac:spMkLst>
        </pc:spChg>
        <pc:spChg chg="del mod">
          <ac:chgData name="徳 健太郎(TOKU Kentaro)" userId="b3d9ad13-bf43-4202-93b0-347269e7a3a3" providerId="ADAL" clId="{8B72A8E5-7016-465B-BE2B-5192FAA64538}" dt="2026-04-23T05:47:16.338" v="56" actId="478"/>
          <ac:spMkLst>
            <pc:docMk/>
            <pc:sldMk cId="2970873496" sldId="259"/>
            <ac:spMk id="29" creationId="{F0584146-D7E8-4D32-6BD6-C41F26B27F00}"/>
          </ac:spMkLst>
        </pc:spChg>
        <pc:spChg chg="del">
          <ac:chgData name="徳 健太郎(TOKU Kentaro)" userId="b3d9ad13-bf43-4202-93b0-347269e7a3a3" providerId="ADAL" clId="{8B72A8E5-7016-465B-BE2B-5192FAA64538}" dt="2026-04-23T05:44:47.240" v="1" actId="478"/>
          <ac:spMkLst>
            <pc:docMk/>
            <pc:sldMk cId="2970873496" sldId="259"/>
            <ac:spMk id="33" creationId="{03BA46FD-037A-4C4E-2FB2-AFD5D3D02DDE}"/>
          </ac:spMkLst>
        </pc:spChg>
        <pc:spChg chg="mod">
          <ac:chgData name="徳 健太郎(TOKU Kentaro)" userId="b3d9ad13-bf43-4202-93b0-347269e7a3a3" providerId="ADAL" clId="{8B72A8E5-7016-465B-BE2B-5192FAA64538}" dt="2026-04-23T05:48:31.875" v="79" actId="207"/>
          <ac:spMkLst>
            <pc:docMk/>
            <pc:sldMk cId="2970873496" sldId="259"/>
            <ac:spMk id="35" creationId="{23DD4139-36AD-11A5-BD5F-1E07886BBB35}"/>
          </ac:spMkLst>
        </pc:spChg>
        <pc:spChg chg="mod">
          <ac:chgData name="徳 健太郎(TOKU Kentaro)" userId="b3d9ad13-bf43-4202-93b0-347269e7a3a3" providerId="ADAL" clId="{8B72A8E5-7016-465B-BE2B-5192FAA64538}" dt="2026-04-23T05:48:31.689" v="78" actId="207"/>
          <ac:spMkLst>
            <pc:docMk/>
            <pc:sldMk cId="2970873496" sldId="259"/>
            <ac:spMk id="36" creationId="{F0CE45D2-13DC-9287-4E19-58DD2C537A28}"/>
          </ac:spMkLst>
        </pc:spChg>
        <pc:spChg chg="mod">
          <ac:chgData name="徳 健太郎(TOKU Kentaro)" userId="b3d9ad13-bf43-4202-93b0-347269e7a3a3" providerId="ADAL" clId="{8B72A8E5-7016-465B-BE2B-5192FAA64538}" dt="2026-04-23T05:48:31.530" v="77" actId="207"/>
          <ac:spMkLst>
            <pc:docMk/>
            <pc:sldMk cId="2970873496" sldId="259"/>
            <ac:spMk id="37" creationId="{BA3F9532-661F-C0F1-B29D-7E6A57626BE0}"/>
          </ac:spMkLst>
        </pc:spChg>
        <pc:spChg chg="mod">
          <ac:chgData name="徳 健太郎(TOKU Kentaro)" userId="b3d9ad13-bf43-4202-93b0-347269e7a3a3" providerId="ADAL" clId="{8B72A8E5-7016-465B-BE2B-5192FAA64538}" dt="2026-04-23T05:48:31.360" v="76" actId="207"/>
          <ac:spMkLst>
            <pc:docMk/>
            <pc:sldMk cId="2970873496" sldId="259"/>
            <ac:spMk id="40" creationId="{79ADFC36-70E8-0E13-13EE-4429A0B2EC28}"/>
          </ac:spMkLst>
        </pc:spChg>
      </pc:sldChg>
    </pc:docChg>
  </pc:docChgLst>
</pc:chgInfo>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90659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12361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48144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17382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359870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11787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85884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410260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75418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370623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2606556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2.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BE2DC47-DEF8-276F-A0A5-97F318E5B221}"/>
              </a:ext>
            </a:extLst>
          </p:cNvPr>
          <p:cNvGraphicFramePr>
            <a:graphicFrameLocks noChangeAspect="1"/>
          </p:cNvGraphicFramePr>
          <p:nvPr userDrawn="1">
            <p:custDataLst>
              <p:tags r:id="rId13"/>
            </p:custDataLst>
            <p:extLst>
              <p:ext uri="{D42A27DB-BD31-4B8C-83A1-F6EECF244321}">
                <p14:modId xmlns:p14="http://schemas.microsoft.com/office/powerpoint/2010/main" val="1302855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540" imgH="541" progId="TCLayout.ActiveDocument.1">
                  <p:embed/>
                </p:oleObj>
              </mc:Choice>
              <mc:Fallback>
                <p:oleObj name="think-cellスライド" r:id="rId14" imgW="540" imgH="541" progId="TCLayout.ActiveDocument.1">
                  <p:embed/>
                  <p:pic>
                    <p:nvPicPr>
                      <p:cNvPr id="8" name="think-cell data - do not delete" hidden="1">
                        <a:extLst>
                          <a:ext uri="{FF2B5EF4-FFF2-40B4-BE49-F238E27FC236}">
                            <a16:creationId xmlns:a16="http://schemas.microsoft.com/office/drawing/2014/main" id="{BBE2DC47-DEF8-276F-A0A5-97F318E5B221}"/>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93DAF-81C2-4A9F-AA29-324D9D80EDA4}" type="datetimeFigureOut">
              <a:rPr kumimoji="1" lang="ja-JP" altLang="en-US" smtClean="0"/>
              <a:t>2026/4/23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5662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46CFD-5A9C-397E-3B28-51382737F7E6}"/>
            </a:ext>
          </a:extLst>
        </p:cNvPr>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B41DC960-37E8-FB4D-9A87-3B1CB810E943}"/>
              </a:ext>
            </a:extLst>
          </p:cNvPr>
          <p:cNvSpPr/>
          <p:nvPr/>
        </p:nvSpPr>
        <p:spPr>
          <a:xfrm>
            <a:off x="486778" y="5489954"/>
            <a:ext cx="8710144" cy="1179617"/>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E4658A11-BDA2-FFBF-91C8-80E31D1F3860}"/>
              </a:ext>
            </a:extLst>
          </p:cNvPr>
          <p:cNvSpPr/>
          <p:nvPr/>
        </p:nvSpPr>
        <p:spPr>
          <a:xfrm>
            <a:off x="507996" y="3190122"/>
            <a:ext cx="8710144" cy="2159284"/>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2E9DAC55-F8B4-6DB5-915C-F7F871850899}"/>
              </a:ext>
            </a:extLst>
          </p:cNvPr>
          <p:cNvSpPr/>
          <p:nvPr/>
        </p:nvSpPr>
        <p:spPr>
          <a:xfrm>
            <a:off x="507996" y="522347"/>
            <a:ext cx="8710144" cy="2565076"/>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883D4248-648E-28B4-9593-2EF85AB791E0}"/>
              </a:ext>
            </a:extLst>
          </p:cNvPr>
          <p:cNvGrpSpPr/>
          <p:nvPr/>
        </p:nvGrpSpPr>
        <p:grpSpPr>
          <a:xfrm>
            <a:off x="2901793" y="967019"/>
            <a:ext cx="1800000" cy="1988036"/>
            <a:chOff x="6084168" y="1561090"/>
            <a:chExt cx="1433395" cy="448739"/>
          </a:xfrm>
        </p:grpSpPr>
        <p:sp>
          <p:nvSpPr>
            <p:cNvPr id="6" name="正方形/長方形 5">
              <a:extLst>
                <a:ext uri="{FF2B5EF4-FFF2-40B4-BE49-F238E27FC236}">
                  <a16:creationId xmlns:a16="http://schemas.microsoft.com/office/drawing/2014/main" id="{B10B179D-5432-78D7-A94C-BA4C2B270923}"/>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F7CFEB58-11E6-4092-4DA4-4A391BF8A9BE}"/>
                </a:ext>
              </a:extLst>
            </p:cNvPr>
            <p:cNvSpPr/>
            <p:nvPr/>
          </p:nvSpPr>
          <p:spPr bwMode="ltGray">
            <a:xfrm>
              <a:off x="6084168" y="1691326"/>
              <a:ext cx="1433395" cy="318503"/>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47015D24-25BD-D767-EEB3-A2FE964FD66C}"/>
              </a:ext>
            </a:extLst>
          </p:cNvPr>
          <p:cNvGrpSpPr/>
          <p:nvPr/>
        </p:nvGrpSpPr>
        <p:grpSpPr>
          <a:xfrm>
            <a:off x="5041432" y="940507"/>
            <a:ext cx="1800000" cy="2022786"/>
            <a:chOff x="6084168" y="1556792"/>
            <a:chExt cx="1433395" cy="456583"/>
          </a:xfrm>
        </p:grpSpPr>
        <p:sp>
          <p:nvSpPr>
            <p:cNvPr id="9" name="正方形/長方形 8">
              <a:extLst>
                <a:ext uri="{FF2B5EF4-FFF2-40B4-BE49-F238E27FC236}">
                  <a16:creationId xmlns:a16="http://schemas.microsoft.com/office/drawing/2014/main" id="{3DE56B84-3E41-1679-620E-A884096990E1}"/>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02993431-84F6-01CC-B2B7-8FBC0D2DD974}"/>
                </a:ext>
              </a:extLst>
            </p:cNvPr>
            <p:cNvSpPr/>
            <p:nvPr/>
          </p:nvSpPr>
          <p:spPr bwMode="ltGray">
            <a:xfrm>
              <a:off x="6084168" y="1694872"/>
              <a:ext cx="1433395" cy="318503"/>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6FF9E735-D56B-6187-AB0B-CA437C012F4A}"/>
              </a:ext>
            </a:extLst>
          </p:cNvPr>
          <p:cNvSpPr/>
          <p:nvPr/>
        </p:nvSpPr>
        <p:spPr bwMode="ltGray">
          <a:xfrm>
            <a:off x="762159" y="945092"/>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62495EF3-52E0-59B0-678C-50536CD36EF4}"/>
              </a:ext>
            </a:extLst>
          </p:cNvPr>
          <p:cNvSpPr/>
          <p:nvPr/>
        </p:nvSpPr>
        <p:spPr bwMode="ltGray">
          <a:xfrm>
            <a:off x="762158" y="1540016"/>
            <a:ext cx="1800000" cy="1411055"/>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B653E6C8-FDD9-62B2-D3C1-20E9A017D2E2}"/>
              </a:ext>
            </a:extLst>
          </p:cNvPr>
          <p:cNvSpPr/>
          <p:nvPr/>
        </p:nvSpPr>
        <p:spPr bwMode="ltGray">
          <a:xfrm>
            <a:off x="5168473" y="42268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ECFF31FB-43CE-4ADF-9D3E-60C16CC9DCB3}"/>
              </a:ext>
            </a:extLst>
          </p:cNvPr>
          <p:cNvSpPr txBox="1"/>
          <p:nvPr/>
        </p:nvSpPr>
        <p:spPr>
          <a:xfrm>
            <a:off x="5434527" y="342911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C6118589-B62C-FF9A-7F55-461864917635}"/>
              </a:ext>
            </a:extLst>
          </p:cNvPr>
          <p:cNvSpPr txBox="1"/>
          <p:nvPr/>
        </p:nvSpPr>
        <p:spPr>
          <a:xfrm>
            <a:off x="7115440" y="337992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A3E3FBD7-2C97-209C-D4D5-E5449D841B2A}"/>
              </a:ext>
            </a:extLst>
          </p:cNvPr>
          <p:cNvGrpSpPr/>
          <p:nvPr/>
        </p:nvGrpSpPr>
        <p:grpSpPr>
          <a:xfrm>
            <a:off x="7181067" y="955440"/>
            <a:ext cx="1800001" cy="2007852"/>
            <a:chOff x="395533" y="4568157"/>
            <a:chExt cx="4752531" cy="941305"/>
          </a:xfrm>
        </p:grpSpPr>
        <p:sp>
          <p:nvSpPr>
            <p:cNvPr id="17" name="正方形/長方形 16">
              <a:extLst>
                <a:ext uri="{FF2B5EF4-FFF2-40B4-BE49-F238E27FC236}">
                  <a16:creationId xmlns:a16="http://schemas.microsoft.com/office/drawing/2014/main" id="{A78CBD84-3B37-B33C-D21B-A82B94E8268D}"/>
                </a:ext>
              </a:extLst>
            </p:cNvPr>
            <p:cNvSpPr/>
            <p:nvPr/>
          </p:nvSpPr>
          <p:spPr bwMode="ltGray">
            <a:xfrm>
              <a:off x="395536" y="4843619"/>
              <a:ext cx="4752528" cy="66584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9C4D9E7B-F47D-D2F4-9AFE-B7DD349005D0}"/>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p>
          </p:txBody>
        </p:sp>
      </p:grpSp>
      <p:sp>
        <p:nvSpPr>
          <p:cNvPr id="19" name="正方形/長方形 18">
            <a:extLst>
              <a:ext uri="{FF2B5EF4-FFF2-40B4-BE49-F238E27FC236}">
                <a16:creationId xmlns:a16="http://schemas.microsoft.com/office/drawing/2014/main" id="{56B93E69-163E-43F1-FCD9-AC6AE88C920E}"/>
              </a:ext>
            </a:extLst>
          </p:cNvPr>
          <p:cNvSpPr/>
          <p:nvPr/>
        </p:nvSpPr>
        <p:spPr>
          <a:xfrm>
            <a:off x="5164532" y="39100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4D8BFAC5-E87F-6EF7-3A28-0721B3109A8D}"/>
              </a:ext>
            </a:extLst>
          </p:cNvPr>
          <p:cNvSpPr/>
          <p:nvPr/>
        </p:nvSpPr>
        <p:spPr>
          <a:xfrm>
            <a:off x="6014109"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DD20C9AD-EBB8-1ECF-7D11-EAD190364A21}"/>
              </a:ext>
            </a:extLst>
          </p:cNvPr>
          <p:cNvSpPr/>
          <p:nvPr/>
        </p:nvSpPr>
        <p:spPr>
          <a:xfrm rot="10800000">
            <a:off x="6938608"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B0D86848-40B8-251E-AF15-CE8E6D1607E8}"/>
              </a:ext>
            </a:extLst>
          </p:cNvPr>
          <p:cNvSpPr txBox="1"/>
          <p:nvPr/>
        </p:nvSpPr>
        <p:spPr>
          <a:xfrm>
            <a:off x="179511" y="101947"/>
            <a:ext cx="6693513"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　実施体制図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7A4E2D7F-621A-D015-70F5-1B44DF5021B3}"/>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F2CA61AB-190B-7A8C-A99C-DF411BD963A2}"/>
              </a:ext>
            </a:extLst>
          </p:cNvPr>
          <p:cNvSpPr txBox="1"/>
          <p:nvPr/>
        </p:nvSpPr>
        <p:spPr>
          <a:xfrm>
            <a:off x="1642238" y="340131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331371F7-4409-E8D1-D433-D89F3176039B}"/>
              </a:ext>
            </a:extLst>
          </p:cNvPr>
          <p:cNvSpPr txBox="1"/>
          <p:nvPr/>
        </p:nvSpPr>
        <p:spPr>
          <a:xfrm>
            <a:off x="3323151" y="335213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0E8DC154-F8C5-2E7B-A347-0AB307CD0341}"/>
              </a:ext>
            </a:extLst>
          </p:cNvPr>
          <p:cNvSpPr/>
          <p:nvPr/>
        </p:nvSpPr>
        <p:spPr>
          <a:xfrm>
            <a:off x="2201894" y="3293836"/>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DC21EA50-6150-6F46-D285-C40AB34A1778}"/>
              </a:ext>
            </a:extLst>
          </p:cNvPr>
          <p:cNvSpPr/>
          <p:nvPr/>
        </p:nvSpPr>
        <p:spPr>
          <a:xfrm rot="10800000">
            <a:off x="3083059" y="3275354"/>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9003F9D4-E341-72EF-B297-BC68D5A12D45}"/>
              </a:ext>
            </a:extLst>
          </p:cNvPr>
          <p:cNvSpPr txBox="1"/>
          <p:nvPr/>
        </p:nvSpPr>
        <p:spPr>
          <a:xfrm>
            <a:off x="487390" y="5010852"/>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9C2A011B-F258-D0CC-2B7F-513532A67212}"/>
              </a:ext>
            </a:extLst>
          </p:cNvPr>
          <p:cNvSpPr/>
          <p:nvPr/>
        </p:nvSpPr>
        <p:spPr bwMode="ltGray">
          <a:xfrm>
            <a:off x="1426334" y="42268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9F671BD-DFD7-5E4A-8F91-D1BD00262D0E}"/>
              </a:ext>
            </a:extLst>
          </p:cNvPr>
          <p:cNvSpPr/>
          <p:nvPr/>
        </p:nvSpPr>
        <p:spPr>
          <a:xfrm>
            <a:off x="1422393" y="39100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3" name="テキスト ボックス 32">
            <a:extLst>
              <a:ext uri="{FF2B5EF4-FFF2-40B4-BE49-F238E27FC236}">
                <a16:creationId xmlns:a16="http://schemas.microsoft.com/office/drawing/2014/main" id="{7A47EEBF-10A0-2C61-EDEA-CB716CC2BE6F}"/>
              </a:ext>
            </a:extLst>
          </p:cNvPr>
          <p:cNvSpPr txBox="1"/>
          <p:nvPr/>
        </p:nvSpPr>
        <p:spPr>
          <a:xfrm>
            <a:off x="383622" y="5502941"/>
            <a:ext cx="7411724"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（任意）実施体制に関して、図に追加して補足があれば記載ください。</a:t>
            </a:r>
          </a:p>
        </p:txBody>
      </p:sp>
      <p:sp>
        <p:nvSpPr>
          <p:cNvPr id="20" name="テキスト ボックス 19">
            <a:extLst>
              <a:ext uri="{FF2B5EF4-FFF2-40B4-BE49-F238E27FC236}">
                <a16:creationId xmlns:a16="http://schemas.microsoft.com/office/drawing/2014/main" id="{B79A8CDB-076F-B96F-1D2A-395635FAB731}"/>
              </a:ext>
            </a:extLst>
          </p:cNvPr>
          <p:cNvSpPr txBox="1"/>
          <p:nvPr/>
        </p:nvSpPr>
        <p:spPr>
          <a:xfrm>
            <a:off x="7172359" y="65854"/>
            <a:ext cx="2650910" cy="430887"/>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実施体制図については、以下の枠を使用せず自由に編集していただいて構いません。</a:t>
            </a:r>
          </a:p>
        </p:txBody>
      </p:sp>
    </p:spTree>
    <p:extLst>
      <p:ext uri="{BB962C8B-B14F-4D97-AF65-F5344CB8AC3E}">
        <p14:creationId xmlns:p14="http://schemas.microsoft.com/office/powerpoint/2010/main" val="316875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AAD88-4EF7-C33B-CBD7-09F44BCF8062}"/>
            </a:ext>
          </a:extLst>
        </p:cNvPr>
        <p:cNvGrpSpPr/>
        <p:nvPr/>
      </p:nvGrpSpPr>
      <p:grpSpPr>
        <a:xfrm>
          <a:off x="0" y="0"/>
          <a:ext cx="0" cy="0"/>
          <a:chOff x="0" y="0"/>
          <a:chExt cx="0" cy="0"/>
        </a:xfrm>
      </p:grpSpPr>
      <p:sp>
        <p:nvSpPr>
          <p:cNvPr id="32" name="正方形/長方形 31">
            <a:extLst>
              <a:ext uri="{FF2B5EF4-FFF2-40B4-BE49-F238E27FC236}">
                <a16:creationId xmlns:a16="http://schemas.microsoft.com/office/drawing/2014/main" id="{05081D72-E582-A3E5-5DE8-FBC3D9B6091E}"/>
              </a:ext>
            </a:extLst>
          </p:cNvPr>
          <p:cNvSpPr/>
          <p:nvPr/>
        </p:nvSpPr>
        <p:spPr>
          <a:xfrm>
            <a:off x="486778" y="5489954"/>
            <a:ext cx="8710144" cy="1179617"/>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DF9E2B56-F286-E0A1-FC9E-7B9614E41DB2}"/>
              </a:ext>
            </a:extLst>
          </p:cNvPr>
          <p:cNvSpPr/>
          <p:nvPr/>
        </p:nvSpPr>
        <p:spPr>
          <a:xfrm>
            <a:off x="507996" y="3190122"/>
            <a:ext cx="8710144" cy="2159284"/>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0F1D7B2-1C62-3831-6C8F-C9C7ED06E0C7}"/>
              </a:ext>
            </a:extLst>
          </p:cNvPr>
          <p:cNvSpPr/>
          <p:nvPr/>
        </p:nvSpPr>
        <p:spPr>
          <a:xfrm>
            <a:off x="507996" y="522347"/>
            <a:ext cx="8710144" cy="2565076"/>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D8A2B806-08E5-08E6-62EF-89A9202F8F3D}"/>
              </a:ext>
            </a:extLst>
          </p:cNvPr>
          <p:cNvSpPr/>
          <p:nvPr/>
        </p:nvSpPr>
        <p:spPr bwMode="ltGray">
          <a:xfrm>
            <a:off x="2901793" y="967019"/>
            <a:ext cx="1800000" cy="558250"/>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リスク統括</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58874A00-8703-20A4-3FED-6FBBF9337706}"/>
              </a:ext>
            </a:extLst>
          </p:cNvPr>
          <p:cNvSpPr/>
          <p:nvPr/>
        </p:nvSpPr>
        <p:spPr bwMode="ltGray">
          <a:xfrm>
            <a:off x="5041432" y="940507"/>
            <a:ext cx="1800000" cy="599509"/>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a:extLst>
              <a:ext uri="{FF2B5EF4-FFF2-40B4-BE49-F238E27FC236}">
                <a16:creationId xmlns:a16="http://schemas.microsoft.com/office/drawing/2014/main" id="{BDFBB876-0E8A-371D-056B-556AC7A8D8D8}"/>
              </a:ext>
            </a:extLst>
          </p:cNvPr>
          <p:cNvSpPr/>
          <p:nvPr/>
        </p:nvSpPr>
        <p:spPr bwMode="ltGray">
          <a:xfrm>
            <a:off x="762159" y="945092"/>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経営企画</a:t>
            </a: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テキスト ボックス 13">
            <a:extLst>
              <a:ext uri="{FF2B5EF4-FFF2-40B4-BE49-F238E27FC236}">
                <a16:creationId xmlns:a16="http://schemas.microsoft.com/office/drawing/2014/main" id="{4CA173E9-A9D4-D1DD-C74B-0C2730A5808B}"/>
              </a:ext>
            </a:extLst>
          </p:cNvPr>
          <p:cNvSpPr txBox="1"/>
          <p:nvPr/>
        </p:nvSpPr>
        <p:spPr>
          <a:xfrm>
            <a:off x="5434527" y="342911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3AFD43AF-E401-68DF-49C3-B63316880E62}"/>
              </a:ext>
            </a:extLst>
          </p:cNvPr>
          <p:cNvSpPr txBox="1"/>
          <p:nvPr/>
        </p:nvSpPr>
        <p:spPr>
          <a:xfrm>
            <a:off x="7115440" y="337992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6C476E78-84E5-77B8-A444-8924D60C7951}"/>
              </a:ext>
            </a:extLst>
          </p:cNvPr>
          <p:cNvSpPr/>
          <p:nvPr/>
        </p:nvSpPr>
        <p:spPr bwMode="ltGray">
          <a:xfrm>
            <a:off x="7181067" y="955440"/>
            <a:ext cx="1800000" cy="569828"/>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営業部店</a:t>
            </a:r>
            <a:endPar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9425D780-9B48-9D09-FE85-355D81798782}"/>
              </a:ext>
            </a:extLst>
          </p:cNvPr>
          <p:cNvSpPr/>
          <p:nvPr/>
        </p:nvSpPr>
        <p:spPr>
          <a:xfrm>
            <a:off x="6014109"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FE747AC9-9263-64CA-9FA2-D3A772F8F099}"/>
              </a:ext>
            </a:extLst>
          </p:cNvPr>
          <p:cNvSpPr/>
          <p:nvPr/>
        </p:nvSpPr>
        <p:spPr>
          <a:xfrm rot="10800000">
            <a:off x="6938608" y="3288565"/>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68A6F17-23F2-F244-49F5-F25152CA0988}"/>
              </a:ext>
            </a:extLst>
          </p:cNvPr>
          <p:cNvSpPr txBox="1"/>
          <p:nvPr/>
        </p:nvSpPr>
        <p:spPr>
          <a:xfrm>
            <a:off x="179511" y="101947"/>
            <a:ext cx="7615835"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a:t>
            </a:r>
            <a:r>
              <a:rPr kumimoji="1" lang="en-US" altLang="ja-JP" dirty="0">
                <a:latin typeface="Meiryo UI" panose="020B0604030504040204" pitchFamily="50" charset="-128"/>
                <a:ea typeface="Meiryo UI" panose="020B0604030504040204" pitchFamily="50" charset="-128"/>
              </a:rPr>
              <a:t>3</a:t>
            </a:r>
            <a:r>
              <a:rPr kumimoji="1" lang="ja-JP" altLang="en-US" dirty="0">
                <a:latin typeface="Meiryo UI" panose="020B0604030504040204" pitchFamily="50" charset="-128"/>
                <a:ea typeface="Meiryo UI" panose="020B0604030504040204" pitchFamily="50" charset="-128"/>
              </a:rPr>
              <a:t>　実施体制図</a:t>
            </a:r>
            <a:r>
              <a:rPr kumimoji="1" lang="ja-JP" altLang="en-US" dirty="0">
                <a:solidFill>
                  <a:srgbClr val="FF0000"/>
                </a:solidFill>
                <a:latin typeface="Meiryo UI" panose="020B0604030504040204" pitchFamily="50" charset="-128"/>
                <a:ea typeface="Meiryo UI" panose="020B0604030504040204" pitchFamily="50" charset="-128"/>
              </a:rPr>
              <a:t>（記載例）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3D99FE15-A0F5-5DC8-99B4-60CDF10A1B7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FC3AA48A-1282-3EA8-23EB-AFAC1C4D42CB}"/>
              </a:ext>
            </a:extLst>
          </p:cNvPr>
          <p:cNvSpPr txBox="1"/>
          <p:nvPr/>
        </p:nvSpPr>
        <p:spPr>
          <a:xfrm>
            <a:off x="1642238" y="340131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CC3E816D-871D-6186-44E4-FBF6C6D1F1AA}"/>
              </a:ext>
            </a:extLst>
          </p:cNvPr>
          <p:cNvSpPr txBox="1"/>
          <p:nvPr/>
        </p:nvSpPr>
        <p:spPr>
          <a:xfrm>
            <a:off x="3323151" y="335213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F663777D-DBF3-FA06-51B2-1DAE4ECCA331}"/>
              </a:ext>
            </a:extLst>
          </p:cNvPr>
          <p:cNvSpPr/>
          <p:nvPr/>
        </p:nvSpPr>
        <p:spPr>
          <a:xfrm>
            <a:off x="2201894" y="3293836"/>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98716239-FC9A-EB49-B589-EFE6E2257FED}"/>
              </a:ext>
            </a:extLst>
          </p:cNvPr>
          <p:cNvSpPr/>
          <p:nvPr/>
        </p:nvSpPr>
        <p:spPr>
          <a:xfrm rot="10800000">
            <a:off x="3083059" y="3275354"/>
            <a:ext cx="176832" cy="524409"/>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244B2F3D-6DDB-975E-BD40-BAA848A45363}"/>
              </a:ext>
            </a:extLst>
          </p:cNvPr>
          <p:cNvSpPr txBox="1"/>
          <p:nvPr/>
        </p:nvSpPr>
        <p:spPr>
          <a:xfrm>
            <a:off x="487390" y="5010852"/>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20" name="正方形/長方形 19">
            <a:extLst>
              <a:ext uri="{FF2B5EF4-FFF2-40B4-BE49-F238E27FC236}">
                <a16:creationId xmlns:a16="http://schemas.microsoft.com/office/drawing/2014/main" id="{B11ED606-B122-B580-4B14-1A102CF56F36}"/>
              </a:ext>
            </a:extLst>
          </p:cNvPr>
          <p:cNvSpPr/>
          <p:nvPr/>
        </p:nvSpPr>
        <p:spPr bwMode="ltGray">
          <a:xfrm>
            <a:off x="762158" y="1561160"/>
            <a:ext cx="1800000" cy="1393896"/>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・プログラム全体の取りまとめ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TCFD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TNFD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開示の実務</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・法人部と連携しエンゲージメントの方針を検討</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23DD4139-36AD-11A5-BD5F-1E07886BBB35}"/>
              </a:ext>
            </a:extLst>
          </p:cNvPr>
          <p:cNvSpPr/>
          <p:nvPr/>
        </p:nvSpPr>
        <p:spPr bwMode="ltGray">
          <a:xfrm>
            <a:off x="2897885" y="1528679"/>
            <a:ext cx="1800000" cy="1393896"/>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・融資先および自組織のリスク・機会の把握・整理</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正方形/長方形 35">
            <a:extLst>
              <a:ext uri="{FF2B5EF4-FFF2-40B4-BE49-F238E27FC236}">
                <a16:creationId xmlns:a16="http://schemas.microsoft.com/office/drawing/2014/main" id="{F0CE45D2-13DC-9287-4E19-58DD2C537A28}"/>
              </a:ext>
            </a:extLst>
          </p:cNvPr>
          <p:cNvSpPr/>
          <p:nvPr/>
        </p:nvSpPr>
        <p:spPr bwMode="ltGray">
          <a:xfrm>
            <a:off x="5033612" y="1559982"/>
            <a:ext cx="1800000" cy="1393896"/>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a:t>
            </a:r>
            <a:r>
              <a:rPr kumimoji="1" lang="ja-JP" altLang="en-US" sz="1200" dirty="0">
                <a:solidFill>
                  <a:prstClr val="black"/>
                </a:solidFill>
                <a:latin typeface="Meiryo UI" pitchFamily="50" charset="-128"/>
                <a:ea typeface="Meiryo UI" pitchFamily="50" charset="-128"/>
                <a:cs typeface="Meiryo UI" pitchFamily="50" charset="-128"/>
              </a:rPr>
              <a:t>経営企画部と連携し、融資先へのエンゲージメントの方針検討</a:t>
            </a: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・営業部店のエンゲージメントへの帯同</a:t>
            </a:r>
            <a:endParaRPr kumimoji="1" lang="en-US" altLang="ja-JP" sz="1200" dirty="0">
              <a:solidFill>
                <a:prstClr val="black"/>
              </a:solidFill>
              <a:latin typeface="Meiryo UI" pitchFamily="50" charset="-128"/>
              <a:ea typeface="Meiryo UI" pitchFamily="50" charset="-128"/>
            </a:endParaRPr>
          </a:p>
        </p:txBody>
      </p:sp>
      <p:sp>
        <p:nvSpPr>
          <p:cNvPr id="37" name="正方形/長方形 36">
            <a:extLst>
              <a:ext uri="{FF2B5EF4-FFF2-40B4-BE49-F238E27FC236}">
                <a16:creationId xmlns:a16="http://schemas.microsoft.com/office/drawing/2014/main" id="{BA3F9532-661F-C0F1-B29D-7E6A57626BE0}"/>
              </a:ext>
            </a:extLst>
          </p:cNvPr>
          <p:cNvSpPr/>
          <p:nvPr/>
        </p:nvSpPr>
        <p:spPr bwMode="ltGray">
          <a:xfrm>
            <a:off x="7181067" y="1550776"/>
            <a:ext cx="1800000" cy="1393896"/>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融資先</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へのエンゲージメント</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実施</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正方形/長方形 37">
            <a:extLst>
              <a:ext uri="{FF2B5EF4-FFF2-40B4-BE49-F238E27FC236}">
                <a16:creationId xmlns:a16="http://schemas.microsoft.com/office/drawing/2014/main" id="{B1631462-41BB-6289-786D-736131C8E721}"/>
              </a:ext>
            </a:extLst>
          </p:cNvPr>
          <p:cNvSpPr/>
          <p:nvPr/>
        </p:nvSpPr>
        <p:spPr bwMode="ltGray">
          <a:xfrm>
            <a:off x="5168473" y="422718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・全社サステナビリティ戦略策定・決議</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プログラム進捗・結果報告の受理、助言</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9" name="正方形/長方形 38">
            <a:extLst>
              <a:ext uri="{FF2B5EF4-FFF2-40B4-BE49-F238E27FC236}">
                <a16:creationId xmlns:a16="http://schemas.microsoft.com/office/drawing/2014/main" id="{A7B36ED9-9E7D-AFAE-1A69-FA6CD87A6BD0}"/>
              </a:ext>
            </a:extLst>
          </p:cNvPr>
          <p:cNvSpPr/>
          <p:nvPr/>
        </p:nvSpPr>
        <p:spPr>
          <a:xfrm>
            <a:off x="5164532" y="391039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サステナビリティ推進</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40" name="正方形/長方形 39">
            <a:extLst>
              <a:ext uri="{FF2B5EF4-FFF2-40B4-BE49-F238E27FC236}">
                <a16:creationId xmlns:a16="http://schemas.microsoft.com/office/drawing/2014/main" id="{79ADFC36-70E8-0E13-13EE-4429A0B2EC28}"/>
              </a:ext>
            </a:extLst>
          </p:cNvPr>
          <p:cNvSpPr/>
          <p:nvPr/>
        </p:nvSpPr>
        <p:spPr bwMode="ltGray">
          <a:xfrm>
            <a:off x="1397026" y="4232086"/>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・報告の受理</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・サステナビリティの全社的な取組の推進</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41" name="正方形/長方形 40">
            <a:extLst>
              <a:ext uri="{FF2B5EF4-FFF2-40B4-BE49-F238E27FC236}">
                <a16:creationId xmlns:a16="http://schemas.microsoft.com/office/drawing/2014/main" id="{54568436-C260-5E5F-1EBE-5D4BD0BD1E3C}"/>
              </a:ext>
            </a:extLst>
          </p:cNvPr>
          <p:cNvSpPr/>
          <p:nvPr/>
        </p:nvSpPr>
        <p:spPr>
          <a:xfrm>
            <a:off x="1393085" y="3915291"/>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経営層（サステナビリティ担当役員）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5" name="テキスト ボックス 4">
            <a:extLst>
              <a:ext uri="{FF2B5EF4-FFF2-40B4-BE49-F238E27FC236}">
                <a16:creationId xmlns:a16="http://schemas.microsoft.com/office/drawing/2014/main" id="{68A1F498-0F2E-441D-EF92-B7A47F787ABC}"/>
              </a:ext>
            </a:extLst>
          </p:cNvPr>
          <p:cNvSpPr txBox="1"/>
          <p:nvPr/>
        </p:nvSpPr>
        <p:spPr>
          <a:xfrm>
            <a:off x="383622" y="5502941"/>
            <a:ext cx="7411724"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（任意）実施体制に関して、図に追加して補足があれば記載ください。</a:t>
            </a:r>
          </a:p>
        </p:txBody>
      </p:sp>
      <p:sp>
        <p:nvSpPr>
          <p:cNvPr id="7" name="テキスト ボックス 6">
            <a:extLst>
              <a:ext uri="{FF2B5EF4-FFF2-40B4-BE49-F238E27FC236}">
                <a16:creationId xmlns:a16="http://schemas.microsoft.com/office/drawing/2014/main" id="{E1DAEAD3-AAE7-0216-0A00-781C2B07D084}"/>
              </a:ext>
            </a:extLst>
          </p:cNvPr>
          <p:cNvSpPr txBox="1"/>
          <p:nvPr/>
        </p:nvSpPr>
        <p:spPr>
          <a:xfrm>
            <a:off x="7172359" y="65854"/>
            <a:ext cx="2650910" cy="430887"/>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実施体制図については、以下の枠を使用せず自由に編集していただいて構いません。</a:t>
            </a:r>
          </a:p>
        </p:txBody>
      </p:sp>
      <p:sp>
        <p:nvSpPr>
          <p:cNvPr id="8" name="テキスト ボックス 7">
            <a:extLst>
              <a:ext uri="{FF2B5EF4-FFF2-40B4-BE49-F238E27FC236}">
                <a16:creationId xmlns:a16="http://schemas.microsoft.com/office/drawing/2014/main" id="{A3FC242C-6B49-222A-58AE-9373AA9D7A74}"/>
              </a:ext>
            </a:extLst>
          </p:cNvPr>
          <p:cNvSpPr txBox="1"/>
          <p:nvPr/>
        </p:nvSpPr>
        <p:spPr>
          <a:xfrm>
            <a:off x="555799" y="5890981"/>
            <a:ext cx="8527241" cy="646331"/>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経営企画部より主たる担当者を選出し、</a:t>
            </a:r>
            <a:r>
              <a:rPr kumimoji="1" lang="en-US" altLang="ja-JP" sz="1200" dirty="0">
                <a:latin typeface="Meiryo UI" panose="020B0604030504040204" pitchFamily="50" charset="-128"/>
                <a:ea typeface="Meiryo UI" panose="020B0604030504040204" pitchFamily="50" charset="-128"/>
              </a:rPr>
              <a:t>5</a:t>
            </a:r>
            <a:r>
              <a:rPr kumimoji="1" lang="ja-JP" altLang="en-US" sz="1200" dirty="0">
                <a:latin typeface="Meiryo UI" panose="020B0604030504040204" pitchFamily="50" charset="-128"/>
                <a:ea typeface="Meiryo UI" panose="020B0604030504040204" pitchFamily="50" charset="-128"/>
              </a:rPr>
              <a:t>回の支援面談すべてに参加する。その他部署については、リスク統括部は、自然との関わりの分析及びリスク・機会の整理のパートで、法人部・営業部店については、エンゲージメントの検討・実施のパートでの参加を予定している。経営層は、プログラムに直接的には関与しないが、定期的にプログラムの実施報告を行う予定。</a:t>
            </a:r>
            <a:endParaRPr kumimoji="1"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7087349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F4EA64EF-3092-473C-994A-576D3A4BF737}" vid="{6B0B758C-595F-4ABD-A941-E9F0C7E622A0}"/>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15B3CB8B7167914BACF3B6FECA535FB8" ma:contentTypeVersion="14" ma:contentTypeDescription="新しいドキュメントを作成します。" ma:contentTypeScope="" ma:versionID="52234ad15a8311046f241d8266c003e9">
  <xsd:schema xmlns:xsd="http://www.w3.org/2001/XMLSchema" xmlns:xs="http://www.w3.org/2001/XMLSchema" xmlns:p="http://schemas.microsoft.com/office/2006/metadata/properties" xmlns:ns2="acd276d6-825f-4adf-b230-fb8f800f4f96" xmlns:ns3="e9d33e58-4a70-4799-89b5-fbd48a9ef91c" targetNamespace="http://schemas.microsoft.com/office/2006/metadata/properties" ma:root="true" ma:fieldsID="ccedd9dd2988c165a1a4a5943ed5c859" ns2:_="" ns3:_="">
    <xsd:import namespace="acd276d6-825f-4adf-b230-fb8f800f4f96"/>
    <xsd:import namespace="e9d33e58-4a70-4799-89b5-fbd48a9ef91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d276d6-825f-4adf-b230-fb8f800f4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d33e58-4a70-4799-89b5-fbd48a9ef91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05c10d3-8ddc-45f9-9d29-4fe495a40e50}" ma:internalName="TaxCatchAll" ma:showField="CatchAllData" ma:web="e9d33e58-4a70-4799-89b5-fbd48a9ef9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e9d33e58-4a70-4799-89b5-fbd48a9ef91c" xsi:nil="true"/>
    <lcf76f155ced4ddcb4097134ff3c332f xmlns="acd276d6-825f-4adf-b230-fb8f800f4f9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7E31296-01E3-4FC1-A0AD-DD9A11285A97}">
  <ds:schemaRefs>
    <ds:schemaRef ds:uri="http://schemas.microsoft.com/sharepoint/v3/contenttype/forms"/>
  </ds:schemaRefs>
</ds:datastoreItem>
</file>

<file path=customXml/itemProps2.xml><?xml version="1.0" encoding="utf-8"?>
<ds:datastoreItem xmlns:ds="http://schemas.openxmlformats.org/officeDocument/2006/customXml" ds:itemID="{8F5D7EF0-DB97-4D2B-B6A8-3723BA4E48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d276d6-825f-4adf-b230-fb8f800f4f96"/>
    <ds:schemaRef ds:uri="e9d33e58-4a70-4799-89b5-fbd48a9ef9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D560A3-AF30-4BBA-BCD2-6DCADC54F272}">
  <ds:schemaRefs>
    <ds:schemaRef ds:uri="http://schemas.microsoft.com/office/2006/metadata/properties"/>
    <ds:schemaRef ds:uri="e9d33e58-4a70-4799-89b5-fbd48a9ef91c"/>
    <ds:schemaRef ds:uri="http://schemas.microsoft.com/office/2006/documentManagement/types"/>
    <ds:schemaRef ds:uri="http://purl.org/dc/terms/"/>
    <ds:schemaRef ds:uri="http://schemas.microsoft.com/office/infopath/2007/PartnerControls"/>
    <ds:schemaRef ds:uri="http://schemas.openxmlformats.org/package/2006/metadata/core-properties"/>
    <ds:schemaRef ds:uri="acd276d6-825f-4adf-b230-fb8f800f4f96"/>
    <ds:schemaRef ds:uri="http://www.w3.org/XML/1998/namespace"/>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Default Theme</Template>
  <Words>403</Words>
  <PresentationFormat>A4 210 x 297 mm</PresentationFormat>
  <Paragraphs>73</Paragraphs>
  <Slides>2</Slides>
  <Notes>0</Notes>
  <HiddenSlides>0</HiddenSlides>
  <MMClips>0</MMClips>
  <ScaleCrop>false</ScaleCrop>
  <HeadingPairs>
    <vt:vector size="8" baseType="variant">
      <vt:variant>
        <vt:lpstr>使用されているフォント</vt:lpstr>
      </vt:variant>
      <vt:variant>
        <vt:i4>2</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6" baseType="lpstr">
      <vt:lpstr>Meiryo UI</vt:lpstr>
      <vt:lpstr>Arial</vt:lpstr>
      <vt:lpstr>Default Theme</vt:lpstr>
      <vt:lpstr>think-cellスライド</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0x01010015B3CB8B7167914BACF3B6FECA535FB8</vt:lpwstr>
  </property>
  <property fmtid="{D5CDD505-2E9C-101B-9397-08002B2CF9AE}" pid="3" name="MediaServiceImageTags">
    <vt:lpwstr/>
  </property>
</Properties>
</file>