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9"/>
  </p:notesMasterIdLst>
  <p:handoutMasterIdLst>
    <p:handoutMasterId r:id="rId20"/>
  </p:handoutMasterIdLst>
  <p:sldIdLst>
    <p:sldId id="272" r:id="rId5"/>
    <p:sldId id="306" r:id="rId6"/>
    <p:sldId id="298" r:id="rId7"/>
    <p:sldId id="275" r:id="rId8"/>
    <p:sldId id="307" r:id="rId9"/>
    <p:sldId id="308" r:id="rId10"/>
    <p:sldId id="268" r:id="rId11"/>
    <p:sldId id="269" r:id="rId12"/>
    <p:sldId id="305" r:id="rId13"/>
    <p:sldId id="288" r:id="rId14"/>
    <p:sldId id="287" r:id="rId15"/>
    <p:sldId id="299" r:id="rId16"/>
    <p:sldId id="309" r:id="rId17"/>
    <p:sldId id="274" r:id="rId18"/>
  </p:sldIdLst>
  <p:sldSz cx="10261600" cy="7200900"/>
  <p:notesSz cx="6858000" cy="987425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 initials="" lastIdx="5" clrIdx="0"/>
  <p:cmAuthor id="2" name="前田 章吾（SHOGO MAEDA）" initials="" lastIdx="1" clrIdx="1"/>
  <p:cmAuthor id="3" name="済木 智貴（TOMOKI SAIKI）" initials="智済" lastIdx="1" clrIdx="2">
    <p:extLst>
      <p:ext uri="{19B8F6BF-5375-455C-9EA6-DF929625EA0E}">
        <p15:presenceInfo xmlns:p15="http://schemas.microsoft.com/office/powerpoint/2012/main" userId="S::SAIKI03@moe.go.jp::7d8ec3aa-0eb5-42f0-859e-70df5741a2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00"/>
    <a:srgbClr val="FFFF66"/>
    <a:srgbClr val="0066CC"/>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3D88EC-7F57-4E6D-9B61-B0385B3EE306}" v="698" dt="2026-04-20T07:55:21.76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1566" y="72"/>
      </p:cViewPr>
      <p:guideLst>
        <p:guide orient="horz" pos="2268"/>
        <p:guide pos="3238"/>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notesMasters/notesMaster1.xml" Type="http://schemas.openxmlformats.org/officeDocument/2006/relationships/notesMaster"/><Relationship Id="rId2" Target="../customXml/item2.xml" Type="http://schemas.openxmlformats.org/officeDocument/2006/relationships/customXml"/><Relationship Id="rId20" Target="handoutMasters/handoutMaster1.xml" Type="http://schemas.openxmlformats.org/officeDocument/2006/relationships/handoutMaster"/><Relationship Id="rId21" Target="commentAuthors.xml" Type="http://schemas.openxmlformats.org/officeDocument/2006/relationships/commentAuthors"/><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26" Target="changesInfos/changesInfo1.xml" Type="http://schemas.microsoft.com/office/2016/11/relationships/changesInfo"/><Relationship Id="rId27"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永井 良介(NAGAI Ryosuke)" userId="fcb8acbf-0ed9-45a9-94c5-ccd20d13dbe6" providerId="ADAL" clId="{2064C50C-EEC1-4E3C-B72F-0BCFC4F82AB6}"/>
    <pc:docChg chg="modSld">
      <pc:chgData name="永井 良介(NAGAI Ryosuke)" userId="fcb8acbf-0ed9-45a9-94c5-ccd20d13dbe6" providerId="ADAL" clId="{2064C50C-EEC1-4E3C-B72F-0BCFC4F82AB6}" dt="2026-04-20T09:28:30.131" v="1" actId="13926"/>
      <pc:docMkLst>
        <pc:docMk/>
      </pc:docMkLst>
      <pc:sldChg chg="modSp mod">
        <pc:chgData name="永井 良介(NAGAI Ryosuke)" userId="fcb8acbf-0ed9-45a9-94c5-ccd20d13dbe6" providerId="ADAL" clId="{2064C50C-EEC1-4E3C-B72F-0BCFC4F82AB6}" dt="2026-04-20T09:28:30.131" v="1" actId="13926"/>
        <pc:sldMkLst>
          <pc:docMk/>
          <pc:sldMk cId="0" sldId="272"/>
        </pc:sldMkLst>
        <pc:spChg chg="mod">
          <ac:chgData name="永井 良介(NAGAI Ryosuke)" userId="fcb8acbf-0ed9-45a9-94c5-ccd20d13dbe6" providerId="ADAL" clId="{2064C50C-EEC1-4E3C-B72F-0BCFC4F82AB6}" dt="2026-04-20T09:28:30.131" v="1" actId="13926"/>
          <ac:spMkLst>
            <pc:docMk/>
            <pc:sldMk cId="0" sldId="272"/>
            <ac:spMk id="4" creationId="{3CE25F24-CC23-9825-C2D4-A69977FC23A4}"/>
          </ac:spMkLst>
        </pc:spChg>
        <pc:spChg chg="mod">
          <ac:chgData name="永井 良介(NAGAI Ryosuke)" userId="fcb8acbf-0ed9-45a9-94c5-ccd20d13dbe6" providerId="ADAL" clId="{2064C50C-EEC1-4E3C-B72F-0BCFC4F82AB6}" dt="2026-04-20T09:28:22.264" v="0" actId="13926"/>
          <ac:spMkLst>
            <pc:docMk/>
            <pc:sldMk cId="0" sldId="272"/>
            <ac:spMk id="4100" creationId="{CBA6B1D5-9C9B-2B46-C766-C7F71B6C0A95}"/>
          </ac:spMkLst>
        </pc:spChg>
      </pc:sldChg>
    </pc:docChg>
  </pc:docChgLst>
  <pc:docChgLst>
    <pc:chgData name="中田 五月(NAKATA Satsuki)" userId="2f2e08a5-4a9a-4e2c-9767-78c68b411243" providerId="ADAL" clId="{00D82596-01F8-48DD-8404-7FF027193070}"/>
    <pc:docChg chg="undo custSel addSld delSld modSld sldOrd">
      <pc:chgData name="中田 五月(NAKATA Satsuki)" userId="2f2e08a5-4a9a-4e2c-9767-78c68b411243" providerId="ADAL" clId="{00D82596-01F8-48DD-8404-7FF027193070}" dt="2026-04-20T07:55:21.765" v="1562" actId="20577"/>
      <pc:docMkLst>
        <pc:docMk/>
      </pc:docMkLst>
      <pc:sldChg chg="addSp delSp modSp">
        <pc:chgData name="中田 五月(NAKATA Satsuki)" userId="2f2e08a5-4a9a-4e2c-9767-78c68b411243" providerId="ADAL" clId="{00D82596-01F8-48DD-8404-7FF027193070}" dt="2026-04-20T07:24:29.286" v="1520"/>
        <pc:sldMkLst>
          <pc:docMk/>
          <pc:sldMk cId="0" sldId="268"/>
        </pc:sldMkLst>
        <pc:spChg chg="add mod">
          <ac:chgData name="中田 五月(NAKATA Satsuki)" userId="2f2e08a5-4a9a-4e2c-9767-78c68b411243" providerId="ADAL" clId="{00D82596-01F8-48DD-8404-7FF027193070}" dt="2026-04-20T07:17:10.517" v="1434"/>
          <ac:spMkLst>
            <pc:docMk/>
            <pc:sldMk cId="0" sldId="268"/>
            <ac:spMk id="4" creationId="{CFF3EC69-2628-1871-E189-AC193DF36EC3}"/>
          </ac:spMkLst>
        </pc:spChg>
        <pc:spChg chg="add mod">
          <ac:chgData name="中田 五月(NAKATA Satsuki)" userId="2f2e08a5-4a9a-4e2c-9767-78c68b411243" providerId="ADAL" clId="{00D82596-01F8-48DD-8404-7FF027193070}" dt="2026-04-20T07:17:10.517" v="1434"/>
          <ac:spMkLst>
            <pc:docMk/>
            <pc:sldMk cId="0" sldId="268"/>
            <ac:spMk id="5" creationId="{5F5421FB-40FA-8EC0-8C00-3A867973E38D}"/>
          </ac:spMkLst>
        </pc:spChg>
        <pc:spChg chg="add mod">
          <ac:chgData name="中田 五月(NAKATA Satsuki)" userId="2f2e08a5-4a9a-4e2c-9767-78c68b411243" providerId="ADAL" clId="{00D82596-01F8-48DD-8404-7FF027193070}" dt="2026-04-20T07:18:42.601" v="1460" actId="14100"/>
          <ac:spMkLst>
            <pc:docMk/>
            <pc:sldMk cId="0" sldId="268"/>
            <ac:spMk id="6" creationId="{01D3A74C-F8A7-477B-A5D7-C37FF1C0F6CA}"/>
          </ac:spMkLst>
        </pc:spChg>
        <pc:spChg chg="del mod">
          <ac:chgData name="中田 五月(NAKATA Satsuki)" userId="2f2e08a5-4a9a-4e2c-9767-78c68b411243" providerId="ADAL" clId="{00D82596-01F8-48DD-8404-7FF027193070}" dt="2026-04-20T07:18:45.838" v="1461" actId="478"/>
          <ac:spMkLst>
            <pc:docMk/>
            <pc:sldMk cId="0" sldId="268"/>
            <ac:spMk id="15362" creationId="{7548E5D5-FEE5-1FDB-5F34-FA6BC3920A53}"/>
          </ac:spMkLst>
        </pc:spChg>
        <pc:spChg chg="del mod">
          <ac:chgData name="中田 五月(NAKATA Satsuki)" userId="2f2e08a5-4a9a-4e2c-9767-78c68b411243" providerId="ADAL" clId="{00D82596-01F8-48DD-8404-7FF027193070}" dt="2026-04-20T07:17:10.143" v="1433" actId="478"/>
          <ac:spMkLst>
            <pc:docMk/>
            <pc:sldMk cId="0" sldId="268"/>
            <ac:spMk id="15363" creationId="{0F20B7C0-A7F5-D6ED-DACD-BD4174FA1AAE}"/>
          </ac:spMkLst>
        </pc:spChg>
        <pc:spChg chg="del mod">
          <ac:chgData name="中田 五月(NAKATA Satsuki)" userId="2f2e08a5-4a9a-4e2c-9767-78c68b411243" providerId="ADAL" clId="{00D82596-01F8-48DD-8404-7FF027193070}" dt="2026-04-20T07:17:10.143" v="1433" actId="478"/>
          <ac:spMkLst>
            <pc:docMk/>
            <pc:sldMk cId="0" sldId="268"/>
            <ac:spMk id="15364" creationId="{4EE432CA-0B0A-EE0B-7236-623D98B7BA76}"/>
          </ac:spMkLst>
        </pc:spChg>
        <pc:spChg chg="mod">
          <ac:chgData name="中田 五月(NAKATA Satsuki)" userId="2f2e08a5-4a9a-4e2c-9767-78c68b411243" providerId="ADAL" clId="{00D82596-01F8-48DD-8404-7FF027193070}" dt="2026-04-20T07:12:45.337" v="1350" actId="14100"/>
          <ac:spMkLst>
            <pc:docMk/>
            <pc:sldMk cId="0" sldId="268"/>
            <ac:spMk id="15424" creationId="{D57F5DFD-2F34-49C3-9D45-1FAABE0218C7}"/>
          </ac:spMkLst>
        </pc:spChg>
        <pc:graphicFrameChg chg="mod">
          <ac:chgData name="中田 五月(NAKATA Satsuki)" userId="2f2e08a5-4a9a-4e2c-9767-78c68b411243" providerId="ADAL" clId="{00D82596-01F8-48DD-8404-7FF027193070}" dt="2026-04-20T07:24:29.286" v="1520"/>
          <ac:graphicFrameMkLst>
            <pc:docMk/>
            <pc:sldMk cId="0" sldId="268"/>
            <ac:graphicFrameMk id="2" creationId="{D337D492-2F26-C667-4ED3-9595E3588703}"/>
          </ac:graphicFrameMkLst>
        </pc:graphicFrameChg>
      </pc:sldChg>
      <pc:sldChg chg="addSp delSp modSp">
        <pc:chgData name="中田 五月(NAKATA Satsuki)" userId="2f2e08a5-4a9a-4e2c-9767-78c68b411243" providerId="ADAL" clId="{00D82596-01F8-48DD-8404-7FF027193070}" dt="2026-04-20T07:24:11.685" v="1516"/>
        <pc:sldMkLst>
          <pc:docMk/>
          <pc:sldMk cId="0" sldId="269"/>
        </pc:sldMkLst>
        <pc:spChg chg="add mod">
          <ac:chgData name="中田 五月(NAKATA Satsuki)" userId="2f2e08a5-4a9a-4e2c-9767-78c68b411243" providerId="ADAL" clId="{00D82596-01F8-48DD-8404-7FF027193070}" dt="2026-04-20T07:12:51.358" v="1352"/>
          <ac:spMkLst>
            <pc:docMk/>
            <pc:sldMk cId="0" sldId="269"/>
            <ac:spMk id="5" creationId="{91D98C6F-076B-4796-7E41-E6FB3CBFA2E7}"/>
          </ac:spMkLst>
        </pc:spChg>
        <pc:spChg chg="add mod">
          <ac:chgData name="中田 五月(NAKATA Satsuki)" userId="2f2e08a5-4a9a-4e2c-9767-78c68b411243" providerId="ADAL" clId="{00D82596-01F8-48DD-8404-7FF027193070}" dt="2026-04-20T07:17:16.538" v="1436"/>
          <ac:spMkLst>
            <pc:docMk/>
            <pc:sldMk cId="0" sldId="269"/>
            <ac:spMk id="6" creationId="{6CAA7F2C-B17D-5711-72C5-701A2FC7B4BD}"/>
          </ac:spMkLst>
        </pc:spChg>
        <pc:spChg chg="add mod">
          <ac:chgData name="中田 五月(NAKATA Satsuki)" userId="2f2e08a5-4a9a-4e2c-9767-78c68b411243" providerId="ADAL" clId="{00D82596-01F8-48DD-8404-7FF027193070}" dt="2026-04-20T07:17:16.538" v="1436"/>
          <ac:spMkLst>
            <pc:docMk/>
            <pc:sldMk cId="0" sldId="269"/>
            <ac:spMk id="7" creationId="{0E862E30-AA8B-B81A-BE94-5193011647A6}"/>
          </ac:spMkLst>
        </pc:spChg>
        <pc:spChg chg="add mod">
          <ac:chgData name="中田 五月(NAKATA Satsuki)" userId="2f2e08a5-4a9a-4e2c-9767-78c68b411243" providerId="ADAL" clId="{00D82596-01F8-48DD-8404-7FF027193070}" dt="2026-04-20T07:19:02.330" v="1465"/>
          <ac:spMkLst>
            <pc:docMk/>
            <pc:sldMk cId="0" sldId="269"/>
            <ac:spMk id="8" creationId="{7D42128C-6A4E-54CC-9CBC-EC5387DEA359}"/>
          </ac:spMkLst>
        </pc:spChg>
        <pc:spChg chg="del mod">
          <ac:chgData name="中田 五月(NAKATA Satsuki)" userId="2f2e08a5-4a9a-4e2c-9767-78c68b411243" providerId="ADAL" clId="{00D82596-01F8-48DD-8404-7FF027193070}" dt="2026-04-20T07:19:04.904" v="1466" actId="478"/>
          <ac:spMkLst>
            <pc:docMk/>
            <pc:sldMk cId="0" sldId="269"/>
            <ac:spMk id="16386" creationId="{C42D6670-111C-5E45-C740-ED65403C066E}"/>
          </ac:spMkLst>
        </pc:spChg>
        <pc:spChg chg="del mod">
          <ac:chgData name="中田 五月(NAKATA Satsuki)" userId="2f2e08a5-4a9a-4e2c-9767-78c68b411243" providerId="ADAL" clId="{00D82596-01F8-48DD-8404-7FF027193070}" dt="2026-04-20T07:17:16.058" v="1435" actId="478"/>
          <ac:spMkLst>
            <pc:docMk/>
            <pc:sldMk cId="0" sldId="269"/>
            <ac:spMk id="16387" creationId="{C71F8E5B-012A-2FC9-E1FE-4AF218B5053D}"/>
          </ac:spMkLst>
        </pc:spChg>
        <pc:spChg chg="del mod">
          <ac:chgData name="中田 五月(NAKATA Satsuki)" userId="2f2e08a5-4a9a-4e2c-9767-78c68b411243" providerId="ADAL" clId="{00D82596-01F8-48DD-8404-7FF027193070}" dt="2026-04-20T07:17:16.058" v="1435" actId="478"/>
          <ac:spMkLst>
            <pc:docMk/>
            <pc:sldMk cId="0" sldId="269"/>
            <ac:spMk id="16388" creationId="{3D17DD82-F644-72CE-6C57-C8EF704D36E5}"/>
          </ac:spMkLst>
        </pc:spChg>
        <pc:spChg chg="del">
          <ac:chgData name="中田 五月(NAKATA Satsuki)" userId="2f2e08a5-4a9a-4e2c-9767-78c68b411243" providerId="ADAL" clId="{00D82596-01F8-48DD-8404-7FF027193070}" dt="2026-04-20T07:12:51.012" v="1351" actId="478"/>
          <ac:spMkLst>
            <pc:docMk/>
            <pc:sldMk cId="0" sldId="269"/>
            <ac:spMk id="16454" creationId="{81DAE6E0-633A-4781-BC92-F5CCFDA8C0B7}"/>
          </ac:spMkLst>
        </pc:spChg>
        <pc:graphicFrameChg chg="mod">
          <ac:chgData name="中田 五月(NAKATA Satsuki)" userId="2f2e08a5-4a9a-4e2c-9767-78c68b411243" providerId="ADAL" clId="{00D82596-01F8-48DD-8404-7FF027193070}" dt="2026-04-20T07:24:11.685" v="1516"/>
          <ac:graphicFrameMkLst>
            <pc:docMk/>
            <pc:sldMk cId="0" sldId="269"/>
            <ac:graphicFrameMk id="2" creationId="{0A17B88E-1618-86F4-4714-87E8941CA12C}"/>
          </ac:graphicFrameMkLst>
        </pc:graphicFrameChg>
      </pc:sldChg>
      <pc:sldChg chg="addSp delSp modSp mod">
        <pc:chgData name="中田 五月(NAKATA Satsuki)" userId="2f2e08a5-4a9a-4e2c-9767-78c68b411243" providerId="ADAL" clId="{00D82596-01F8-48DD-8404-7FF027193070}" dt="2026-04-20T07:14:13.908" v="1377" actId="478"/>
        <pc:sldMkLst>
          <pc:docMk/>
          <pc:sldMk cId="0" sldId="272"/>
        </pc:sldMkLst>
        <pc:spChg chg="mod">
          <ac:chgData name="中田 五月(NAKATA Satsuki)" userId="2f2e08a5-4a9a-4e2c-9767-78c68b411243" providerId="ADAL" clId="{00D82596-01F8-48DD-8404-7FF027193070}" dt="2026-04-20T06:47:24.377" v="553" actId="6549"/>
          <ac:spMkLst>
            <pc:docMk/>
            <pc:sldMk cId="0" sldId="272"/>
            <ac:spMk id="4" creationId="{3CE25F24-CC23-9825-C2D4-A69977FC23A4}"/>
          </ac:spMkLst>
        </pc:spChg>
        <pc:spChg chg="add mod">
          <ac:chgData name="中田 五月(NAKATA Satsuki)" userId="2f2e08a5-4a9a-4e2c-9767-78c68b411243" providerId="ADAL" clId="{00D82596-01F8-48DD-8404-7FF027193070}" dt="2026-04-20T07:14:09.506" v="1376"/>
          <ac:spMkLst>
            <pc:docMk/>
            <pc:sldMk cId="0" sldId="272"/>
            <ac:spMk id="6" creationId="{C7C8ABFE-F987-37B3-F6B0-C5B0F71688C5}"/>
          </ac:spMkLst>
        </pc:spChg>
        <pc:spChg chg="mod">
          <ac:chgData name="中田 五月(NAKATA Satsuki)" userId="2f2e08a5-4a9a-4e2c-9767-78c68b411243" providerId="ADAL" clId="{00D82596-01F8-48DD-8404-7FF027193070}" dt="2026-04-20T07:04:40.574" v="895" actId="1076"/>
          <ac:spMkLst>
            <pc:docMk/>
            <pc:sldMk cId="0" sldId="272"/>
            <ac:spMk id="81" creationId="{B1DAAD73-5FED-EF06-A604-43D30B7AD37B}"/>
          </ac:spMkLst>
        </pc:spChg>
        <pc:spChg chg="mod">
          <ac:chgData name="中田 五月(NAKATA Satsuki)" userId="2f2e08a5-4a9a-4e2c-9767-78c68b411243" providerId="ADAL" clId="{00D82596-01F8-48DD-8404-7FF027193070}" dt="2026-04-20T06:46:44" v="552" actId="20577"/>
          <ac:spMkLst>
            <pc:docMk/>
            <pc:sldMk cId="0" sldId="272"/>
            <ac:spMk id="4100" creationId="{CBA6B1D5-9C9B-2B46-C766-C7F71B6C0A95}"/>
          </ac:spMkLst>
        </pc:spChg>
        <pc:spChg chg="del">
          <ac:chgData name="中田 五月(NAKATA Satsuki)" userId="2f2e08a5-4a9a-4e2c-9767-78c68b411243" providerId="ADAL" clId="{00D82596-01F8-48DD-8404-7FF027193070}" dt="2026-04-20T07:14:13.908" v="1377" actId="478"/>
          <ac:spMkLst>
            <pc:docMk/>
            <pc:sldMk cId="0" sldId="272"/>
            <ac:spMk id="7170" creationId="{68F234B1-4A3B-36FD-AA12-B85A365BC240}"/>
          </ac:spMkLst>
        </pc:spChg>
        <pc:spChg chg="del">
          <ac:chgData name="中田 五月(NAKATA Satsuki)" userId="2f2e08a5-4a9a-4e2c-9767-78c68b411243" providerId="ADAL" clId="{00D82596-01F8-48DD-8404-7FF027193070}" dt="2026-04-20T07:14:09.035" v="1375" actId="478"/>
          <ac:spMkLst>
            <pc:docMk/>
            <pc:sldMk cId="0" sldId="272"/>
            <ac:spMk id="7191" creationId="{5A46E440-A8C1-EAC3-F09D-ABB38CDF1FFD}"/>
          </ac:spMkLst>
        </pc:spChg>
      </pc:sldChg>
      <pc:sldChg chg="addSp delSp modSp mod">
        <pc:chgData name="中田 五月(NAKATA Satsuki)" userId="2f2e08a5-4a9a-4e2c-9767-78c68b411243" providerId="ADAL" clId="{00D82596-01F8-48DD-8404-7FF027193070}" dt="2026-04-20T07:20:38.913" v="1499" actId="20577"/>
        <pc:sldMkLst>
          <pc:docMk/>
          <pc:sldMk cId="0" sldId="274"/>
        </pc:sldMkLst>
        <pc:spChg chg="del mod">
          <ac:chgData name="中田 五月(NAKATA Satsuki)" userId="2f2e08a5-4a9a-4e2c-9767-78c68b411243" providerId="ADAL" clId="{00D82596-01F8-48DD-8404-7FF027193070}" dt="2026-04-20T07:17:44.930" v="1447" actId="478"/>
          <ac:spMkLst>
            <pc:docMk/>
            <pc:sldMk cId="0" sldId="274"/>
            <ac:spMk id="2" creationId="{280DBB01-FCF1-120F-3478-834B25451370}"/>
          </ac:spMkLst>
        </pc:spChg>
        <pc:spChg chg="del mod">
          <ac:chgData name="中田 五月(NAKATA Satsuki)" userId="2f2e08a5-4a9a-4e2c-9767-78c68b411243" providerId="ADAL" clId="{00D82596-01F8-48DD-8404-7FF027193070}" dt="2026-04-20T07:17:44.930" v="1447" actId="478"/>
          <ac:spMkLst>
            <pc:docMk/>
            <pc:sldMk cId="0" sldId="274"/>
            <ac:spMk id="3" creationId="{34F371E0-DCE1-F4DB-436B-D49AABEE51D7}"/>
          </ac:spMkLst>
        </pc:spChg>
        <pc:spChg chg="add mod">
          <ac:chgData name="中田 五月(NAKATA Satsuki)" userId="2f2e08a5-4a9a-4e2c-9767-78c68b411243" providerId="ADAL" clId="{00D82596-01F8-48DD-8404-7FF027193070}" dt="2026-04-20T07:13:21.107" v="1362"/>
          <ac:spMkLst>
            <pc:docMk/>
            <pc:sldMk cId="0" sldId="274"/>
            <ac:spMk id="5" creationId="{021DFD2B-02EF-1F1A-9652-90A149A963A1}"/>
          </ac:spMkLst>
        </pc:spChg>
        <pc:spChg chg="add mod">
          <ac:chgData name="中田 五月(NAKATA Satsuki)" userId="2f2e08a5-4a9a-4e2c-9767-78c68b411243" providerId="ADAL" clId="{00D82596-01F8-48DD-8404-7FF027193070}" dt="2026-04-20T07:17:45.355" v="1448"/>
          <ac:spMkLst>
            <pc:docMk/>
            <pc:sldMk cId="0" sldId="274"/>
            <ac:spMk id="6" creationId="{9B378035-D22E-4BF4-79FC-459196ACB7F7}"/>
          </ac:spMkLst>
        </pc:spChg>
        <pc:spChg chg="add mod">
          <ac:chgData name="中田 五月(NAKATA Satsuki)" userId="2f2e08a5-4a9a-4e2c-9767-78c68b411243" providerId="ADAL" clId="{00D82596-01F8-48DD-8404-7FF027193070}" dt="2026-04-20T07:17:45.355" v="1448"/>
          <ac:spMkLst>
            <pc:docMk/>
            <pc:sldMk cId="0" sldId="274"/>
            <ac:spMk id="8" creationId="{948FD1F7-FDD6-984D-610D-EC116EE31DC2}"/>
          </ac:spMkLst>
        </pc:spChg>
        <pc:spChg chg="add mod">
          <ac:chgData name="中田 五月(NAKATA Satsuki)" userId="2f2e08a5-4a9a-4e2c-9767-78c68b411243" providerId="ADAL" clId="{00D82596-01F8-48DD-8404-7FF027193070}" dt="2026-04-20T07:20:38.913" v="1499" actId="20577"/>
          <ac:spMkLst>
            <pc:docMk/>
            <pc:sldMk cId="0" sldId="274"/>
            <ac:spMk id="9" creationId="{87265148-0309-6CC5-8DFF-2611B15F72E2}"/>
          </ac:spMkLst>
        </pc:spChg>
        <pc:spChg chg="mod">
          <ac:chgData name="中田 五月(NAKATA Satsuki)" userId="2f2e08a5-4a9a-4e2c-9767-78c68b411243" providerId="ADAL" clId="{00D82596-01F8-48DD-8404-7FF027193070}" dt="2026-04-20T07:02:21.012" v="845" actId="255"/>
          <ac:spMkLst>
            <pc:docMk/>
            <pc:sldMk cId="0" sldId="274"/>
            <ac:spMk id="9223" creationId="{A5D1B031-FA67-0BFA-2012-0A5513D739CB}"/>
          </ac:spMkLst>
        </pc:spChg>
        <pc:spChg chg="del mod">
          <ac:chgData name="中田 五月(NAKATA Satsuki)" userId="2f2e08a5-4a9a-4e2c-9767-78c68b411243" providerId="ADAL" clId="{00D82596-01F8-48DD-8404-7FF027193070}" dt="2026-04-20T07:20:34.570" v="1490" actId="478"/>
          <ac:spMkLst>
            <pc:docMk/>
            <pc:sldMk cId="0" sldId="274"/>
            <ac:spMk id="19458" creationId="{CB02585C-AE1A-4724-BA0B-EE0CAF47F5B7}"/>
          </ac:spMkLst>
        </pc:spChg>
        <pc:spChg chg="del">
          <ac:chgData name="中田 五月(NAKATA Satsuki)" userId="2f2e08a5-4a9a-4e2c-9767-78c68b411243" providerId="ADAL" clId="{00D82596-01F8-48DD-8404-7FF027193070}" dt="2026-04-20T07:13:20.792" v="1361" actId="478"/>
          <ac:spMkLst>
            <pc:docMk/>
            <pc:sldMk cId="0" sldId="274"/>
            <ac:spMk id="19462" creationId="{94AA0690-8C20-1B13-1045-E8785AD14798}"/>
          </ac:spMkLst>
        </pc:spChg>
      </pc:sldChg>
      <pc:sldChg chg="addSp delSp modSp mod">
        <pc:chgData name="中田 五月(NAKATA Satsuki)" userId="2f2e08a5-4a9a-4e2c-9767-78c68b411243" providerId="ADAL" clId="{00D82596-01F8-48DD-8404-7FF027193070}" dt="2026-04-20T07:54:30.651" v="1538" actId="20577"/>
        <pc:sldMkLst>
          <pc:docMk/>
          <pc:sldMk cId="0" sldId="275"/>
        </pc:sldMkLst>
        <pc:spChg chg="add mod">
          <ac:chgData name="中田 五月(NAKATA Satsuki)" userId="2f2e08a5-4a9a-4e2c-9767-78c68b411243" providerId="ADAL" clId="{00D82596-01F8-48DD-8404-7FF027193070}" dt="2026-04-20T07:13:51.398" v="1370"/>
          <ac:spMkLst>
            <pc:docMk/>
            <pc:sldMk cId="0" sldId="275"/>
            <ac:spMk id="3" creationId="{E86A6ED4-669C-CF0D-BB15-5DC4854F99A6}"/>
          </ac:spMkLst>
        </pc:spChg>
        <pc:spChg chg="mod">
          <ac:chgData name="中田 五月(NAKATA Satsuki)" userId="2f2e08a5-4a9a-4e2c-9767-78c68b411243" providerId="ADAL" clId="{00D82596-01F8-48DD-8404-7FF027193070}" dt="2026-04-20T07:54:30.651" v="1538" actId="20577"/>
          <ac:spMkLst>
            <pc:docMk/>
            <pc:sldMk cId="0" sldId="275"/>
            <ac:spMk id="10" creationId="{BABC0201-A90C-86AF-0959-BD5C6B9D07A2}"/>
          </ac:spMkLst>
        </pc:spChg>
        <pc:spChg chg="mod">
          <ac:chgData name="中田 五月(NAKATA Satsuki)" userId="2f2e08a5-4a9a-4e2c-9767-78c68b411243" providerId="ADAL" clId="{00D82596-01F8-48DD-8404-7FF027193070}" dt="2026-04-20T07:06:13.762" v="918" actId="1035"/>
          <ac:spMkLst>
            <pc:docMk/>
            <pc:sldMk cId="0" sldId="275"/>
            <ac:spMk id="13314" creationId="{5820D6CB-2C2B-770D-B498-4266E4FE8222}"/>
          </ac:spMkLst>
        </pc:spChg>
        <pc:spChg chg="mod">
          <ac:chgData name="中田 五月(NAKATA Satsuki)" userId="2f2e08a5-4a9a-4e2c-9767-78c68b411243" providerId="ADAL" clId="{00D82596-01F8-48DD-8404-7FF027193070}" dt="2026-04-20T07:05:32.917" v="902" actId="14100"/>
          <ac:spMkLst>
            <pc:docMk/>
            <pc:sldMk cId="0" sldId="275"/>
            <ac:spMk id="13315" creationId="{A7103B10-8190-2F39-DB73-72CE01A49E80}"/>
          </ac:spMkLst>
        </pc:spChg>
        <pc:spChg chg="mod">
          <ac:chgData name="中田 五月(NAKATA Satsuki)" userId="2f2e08a5-4a9a-4e2c-9767-78c68b411243" providerId="ADAL" clId="{00D82596-01F8-48DD-8404-7FF027193070}" dt="2026-04-20T07:05:38.154" v="903" actId="1076"/>
          <ac:spMkLst>
            <pc:docMk/>
            <pc:sldMk cId="0" sldId="275"/>
            <ac:spMk id="13316" creationId="{D803E4C8-8463-0E13-C451-F4DBCEBF304E}"/>
          </ac:spMkLst>
        </pc:spChg>
        <pc:spChg chg="del">
          <ac:chgData name="中田 五月(NAKATA Satsuki)" userId="2f2e08a5-4a9a-4e2c-9767-78c68b411243" providerId="ADAL" clId="{00D82596-01F8-48DD-8404-7FF027193070}" dt="2026-04-20T07:13:50.903" v="1369" actId="478"/>
          <ac:spMkLst>
            <pc:docMk/>
            <pc:sldMk cId="0" sldId="275"/>
            <ac:spMk id="13356" creationId="{284D6E05-CB6F-6399-A7C6-C6F5B3FB45CE}"/>
          </ac:spMkLst>
        </pc:spChg>
      </pc:sldChg>
      <pc:sldChg chg="addSp delSp modSp del mod">
        <pc:chgData name="中田 五月(NAKATA Satsuki)" userId="2f2e08a5-4a9a-4e2c-9767-78c68b411243" providerId="ADAL" clId="{00D82596-01F8-48DD-8404-7FF027193070}" dt="2026-04-20T07:21:21.458" v="1500" actId="47"/>
        <pc:sldMkLst>
          <pc:docMk/>
          <pc:sldMk cId="0" sldId="276"/>
        </pc:sldMkLst>
        <pc:spChg chg="add mod">
          <ac:chgData name="中田 五月(NAKATA Satsuki)" userId="2f2e08a5-4a9a-4e2c-9767-78c68b411243" providerId="ADAL" clId="{00D82596-01F8-48DD-8404-7FF027193070}" dt="2026-04-20T07:13:37.293" v="1364"/>
          <ac:spMkLst>
            <pc:docMk/>
            <pc:sldMk cId="0" sldId="276"/>
            <ac:spMk id="3" creationId="{6F0C39D1-30C1-0329-F296-ADB573591B51}"/>
          </ac:spMkLst>
        </pc:spChg>
        <pc:spChg chg="add mod">
          <ac:chgData name="中田 五月(NAKATA Satsuki)" userId="2f2e08a5-4a9a-4e2c-9767-78c68b411243" providerId="ADAL" clId="{00D82596-01F8-48DD-8404-7FF027193070}" dt="2026-04-20T07:17:04.902" v="1432"/>
          <ac:spMkLst>
            <pc:docMk/>
            <pc:sldMk cId="0" sldId="276"/>
            <ac:spMk id="4" creationId="{3E7E2E5B-3D44-F6E8-79C0-2A9DA456D0A4}"/>
          </ac:spMkLst>
        </pc:spChg>
        <pc:spChg chg="add mod">
          <ac:chgData name="中田 五月(NAKATA Satsuki)" userId="2f2e08a5-4a9a-4e2c-9767-78c68b411243" providerId="ADAL" clId="{00D82596-01F8-48DD-8404-7FF027193070}" dt="2026-04-20T07:17:04.902" v="1432"/>
          <ac:spMkLst>
            <pc:docMk/>
            <pc:sldMk cId="0" sldId="276"/>
            <ac:spMk id="5" creationId="{85E9FE4C-245A-FD69-7B23-3B04B77EC519}"/>
          </ac:spMkLst>
        </pc:spChg>
        <pc:spChg chg="add mod">
          <ac:chgData name="中田 五月(NAKATA Satsuki)" userId="2f2e08a5-4a9a-4e2c-9767-78c68b411243" providerId="ADAL" clId="{00D82596-01F8-48DD-8404-7FF027193070}" dt="2026-04-20T07:18:18.942" v="1455"/>
          <ac:spMkLst>
            <pc:docMk/>
            <pc:sldMk cId="0" sldId="276"/>
            <ac:spMk id="6" creationId="{3609D9B1-9EAC-C197-7F51-01FBE86FB1E9}"/>
          </ac:spMkLst>
        </pc:spChg>
        <pc:spChg chg="del mod">
          <ac:chgData name="中田 五月(NAKATA Satsuki)" userId="2f2e08a5-4a9a-4e2c-9767-78c68b411243" providerId="ADAL" clId="{00D82596-01F8-48DD-8404-7FF027193070}" dt="2026-04-20T07:18:18.475" v="1454" actId="478"/>
          <ac:spMkLst>
            <pc:docMk/>
            <pc:sldMk cId="0" sldId="276"/>
            <ac:spMk id="14338" creationId="{3C0C9902-388D-762E-8216-613E8CFB343C}"/>
          </ac:spMkLst>
        </pc:spChg>
        <pc:spChg chg="del mod">
          <ac:chgData name="中田 五月(NAKATA Satsuki)" userId="2f2e08a5-4a9a-4e2c-9767-78c68b411243" providerId="ADAL" clId="{00D82596-01F8-48DD-8404-7FF027193070}" dt="2026-04-20T07:17:04.105" v="1431" actId="478"/>
          <ac:spMkLst>
            <pc:docMk/>
            <pc:sldMk cId="0" sldId="276"/>
            <ac:spMk id="14339" creationId="{50C1FA3D-E7C7-624F-0640-B9825EB2137E}"/>
          </ac:spMkLst>
        </pc:spChg>
        <pc:spChg chg="del mod">
          <ac:chgData name="中田 五月(NAKATA Satsuki)" userId="2f2e08a5-4a9a-4e2c-9767-78c68b411243" providerId="ADAL" clId="{00D82596-01F8-48DD-8404-7FF027193070}" dt="2026-04-20T07:17:04.105" v="1431" actId="478"/>
          <ac:spMkLst>
            <pc:docMk/>
            <pc:sldMk cId="0" sldId="276"/>
            <ac:spMk id="14340" creationId="{D541E5D9-E23F-A84A-D234-F8A514F04A86}"/>
          </ac:spMkLst>
        </pc:spChg>
        <pc:spChg chg="mod">
          <ac:chgData name="中田 五月(NAKATA Satsuki)" userId="2f2e08a5-4a9a-4e2c-9767-78c68b411243" providerId="ADAL" clId="{00D82596-01F8-48DD-8404-7FF027193070}" dt="2026-04-20T07:08:52.982" v="1068" actId="14100"/>
          <ac:spMkLst>
            <pc:docMk/>
            <pc:sldMk cId="0" sldId="276"/>
            <ac:spMk id="14415" creationId="{BAB97ED3-FAEB-7806-5B06-193ECD869707}"/>
          </ac:spMkLst>
        </pc:spChg>
        <pc:spChg chg="del">
          <ac:chgData name="中田 五月(NAKATA Satsuki)" userId="2f2e08a5-4a9a-4e2c-9767-78c68b411243" providerId="ADAL" clId="{00D82596-01F8-48DD-8404-7FF027193070}" dt="2026-04-20T07:13:36.759" v="1363" actId="478"/>
          <ac:spMkLst>
            <pc:docMk/>
            <pc:sldMk cId="0" sldId="276"/>
            <ac:spMk id="14416" creationId="{C10918E5-1FF9-14C7-878D-42139884C3ED}"/>
          </ac:spMkLst>
        </pc:spChg>
        <pc:graphicFrameChg chg="mod modGraphic">
          <ac:chgData name="中田 五月(NAKATA Satsuki)" userId="2f2e08a5-4a9a-4e2c-9767-78c68b411243" providerId="ADAL" clId="{00D82596-01F8-48DD-8404-7FF027193070}" dt="2026-04-20T07:09:16.829" v="1148" actId="1036"/>
          <ac:graphicFrameMkLst>
            <pc:docMk/>
            <pc:sldMk cId="0" sldId="276"/>
            <ac:graphicFrameMk id="9" creationId="{12DDF808-44BE-3524-18A5-61BC221663D5}"/>
          </ac:graphicFrameMkLst>
        </pc:graphicFrameChg>
      </pc:sldChg>
      <pc:sldChg chg="addSp delSp modSp mod">
        <pc:chgData name="中田 五月(NAKATA Satsuki)" userId="2f2e08a5-4a9a-4e2c-9767-78c68b411243" providerId="ADAL" clId="{00D82596-01F8-48DD-8404-7FF027193070}" dt="2026-04-20T07:20:00.245" v="1481" actId="478"/>
        <pc:sldMkLst>
          <pc:docMk/>
          <pc:sldMk cId="0" sldId="287"/>
        </pc:sldMkLst>
        <pc:spChg chg="add del mod">
          <ac:chgData name="中田 五月(NAKATA Satsuki)" userId="2f2e08a5-4a9a-4e2c-9767-78c68b411243" providerId="ADAL" clId="{00D82596-01F8-48DD-8404-7FF027193070}" dt="2026-04-20T07:17:29.690" v="1441" actId="478"/>
          <ac:spMkLst>
            <pc:docMk/>
            <pc:sldMk cId="0" sldId="287"/>
            <ac:spMk id="3" creationId="{86AF3DBE-251A-0A94-31E3-371DFB7E08BE}"/>
          </ac:spMkLst>
        </pc:spChg>
        <pc:spChg chg="add del mod">
          <ac:chgData name="中田 五月(NAKATA Satsuki)" userId="2f2e08a5-4a9a-4e2c-9767-78c68b411243" providerId="ADAL" clId="{00D82596-01F8-48DD-8404-7FF027193070}" dt="2026-04-20T07:17:29.690" v="1441" actId="478"/>
          <ac:spMkLst>
            <pc:docMk/>
            <pc:sldMk cId="0" sldId="287"/>
            <ac:spMk id="5" creationId="{834EC371-CDF5-07B1-50B6-C1907F039547}"/>
          </ac:spMkLst>
        </pc:spChg>
        <pc:spChg chg="add mod">
          <ac:chgData name="中田 五月(NAKATA Satsuki)" userId="2f2e08a5-4a9a-4e2c-9767-78c68b411243" providerId="ADAL" clId="{00D82596-01F8-48DD-8404-7FF027193070}" dt="2026-04-20T07:17:30.065" v="1442"/>
          <ac:spMkLst>
            <pc:docMk/>
            <pc:sldMk cId="0" sldId="287"/>
            <ac:spMk id="6" creationId="{AEE327AF-BEF2-9880-D16A-24AD089124BB}"/>
          </ac:spMkLst>
        </pc:spChg>
        <pc:spChg chg="add mod">
          <ac:chgData name="中田 五月(NAKATA Satsuki)" userId="2f2e08a5-4a9a-4e2c-9767-78c68b411243" providerId="ADAL" clId="{00D82596-01F8-48DD-8404-7FF027193070}" dt="2026-04-20T07:17:30.065" v="1442"/>
          <ac:spMkLst>
            <pc:docMk/>
            <pc:sldMk cId="0" sldId="287"/>
            <ac:spMk id="7" creationId="{05C5AE98-3A43-F0CC-7F1E-794755F6A420}"/>
          </ac:spMkLst>
        </pc:spChg>
        <pc:spChg chg="add mod">
          <ac:chgData name="中田 五月(NAKATA Satsuki)" userId="2f2e08a5-4a9a-4e2c-9767-78c68b411243" providerId="ADAL" clId="{00D82596-01F8-48DD-8404-7FF027193070}" dt="2026-04-20T07:19:57.498" v="1480"/>
          <ac:spMkLst>
            <pc:docMk/>
            <pc:sldMk cId="0" sldId="287"/>
            <ac:spMk id="8" creationId="{75C779DD-F10E-5947-8B2E-4ECEF2F58C29}"/>
          </ac:spMkLst>
        </pc:spChg>
        <pc:spChg chg="mod">
          <ac:chgData name="中田 五月(NAKATA Satsuki)" userId="2f2e08a5-4a9a-4e2c-9767-78c68b411243" providerId="ADAL" clId="{00D82596-01F8-48DD-8404-7FF027193070}" dt="2026-04-20T07:10:52.507" v="1200" actId="1036"/>
          <ac:spMkLst>
            <pc:docMk/>
            <pc:sldMk cId="0" sldId="287"/>
            <ac:spMk id="9223" creationId="{829A7269-83F3-C13C-3058-B7DAF8C43152}"/>
          </ac:spMkLst>
        </pc:spChg>
        <pc:spChg chg="del mod">
          <ac:chgData name="中田 五月(NAKATA Satsuki)" userId="2f2e08a5-4a9a-4e2c-9767-78c68b411243" providerId="ADAL" clId="{00D82596-01F8-48DD-8404-7FF027193070}" dt="2026-04-20T07:20:00.245" v="1481" actId="478"/>
          <ac:spMkLst>
            <pc:docMk/>
            <pc:sldMk cId="0" sldId="287"/>
            <ac:spMk id="18434" creationId="{633A7317-6257-7763-93D9-488ACB8ACB23}"/>
          </ac:spMkLst>
        </pc:spChg>
        <pc:picChg chg="mod">
          <ac:chgData name="中田 五月(NAKATA Satsuki)" userId="2f2e08a5-4a9a-4e2c-9767-78c68b411243" providerId="ADAL" clId="{00D82596-01F8-48DD-8404-7FF027193070}" dt="2026-04-20T07:10:55.756" v="1201" actId="1076"/>
          <ac:picMkLst>
            <pc:docMk/>
            <pc:sldMk cId="0" sldId="287"/>
            <ac:picMk id="2" creationId="{386669A5-9E06-B015-06FB-D8E5ADD998B1}"/>
          </ac:picMkLst>
        </pc:picChg>
      </pc:sldChg>
      <pc:sldChg chg="addSp delSp modSp mod">
        <pc:chgData name="中田 五月(NAKATA Satsuki)" userId="2f2e08a5-4a9a-4e2c-9767-78c68b411243" providerId="ADAL" clId="{00D82596-01F8-48DD-8404-7FF027193070}" dt="2026-04-20T07:19:46.081" v="1477" actId="478"/>
        <pc:sldMkLst>
          <pc:docMk/>
          <pc:sldMk cId="0" sldId="288"/>
        </pc:sldMkLst>
        <pc:spChg chg="add mod">
          <ac:chgData name="中田 五月(NAKATA Satsuki)" userId="2f2e08a5-4a9a-4e2c-9767-78c68b411243" providerId="ADAL" clId="{00D82596-01F8-48DD-8404-7FF027193070}" dt="2026-04-20T07:13:02.097" v="1356"/>
          <ac:spMkLst>
            <pc:docMk/>
            <pc:sldMk cId="0" sldId="288"/>
            <ac:spMk id="3" creationId="{1D92D6EE-2448-30A5-E736-86353D6E54FD}"/>
          </ac:spMkLst>
        </pc:spChg>
        <pc:spChg chg="add mod">
          <ac:chgData name="中田 五月(NAKATA Satsuki)" userId="2f2e08a5-4a9a-4e2c-9767-78c68b411243" providerId="ADAL" clId="{00D82596-01F8-48DD-8404-7FF027193070}" dt="2026-04-20T07:17:25.196" v="1440"/>
          <ac:spMkLst>
            <pc:docMk/>
            <pc:sldMk cId="0" sldId="288"/>
            <ac:spMk id="4" creationId="{DF47D11D-9CEA-E10B-B071-1DE04D61A426}"/>
          </ac:spMkLst>
        </pc:spChg>
        <pc:spChg chg="add mod">
          <ac:chgData name="中田 五月(NAKATA Satsuki)" userId="2f2e08a5-4a9a-4e2c-9767-78c68b411243" providerId="ADAL" clId="{00D82596-01F8-48DD-8404-7FF027193070}" dt="2026-04-20T07:17:25.196" v="1440"/>
          <ac:spMkLst>
            <pc:docMk/>
            <pc:sldMk cId="0" sldId="288"/>
            <ac:spMk id="5" creationId="{E32AC560-593F-23B4-ECD3-030F782C6304}"/>
          </ac:spMkLst>
        </pc:spChg>
        <pc:spChg chg="add mod">
          <ac:chgData name="中田 五月(NAKATA Satsuki)" userId="2f2e08a5-4a9a-4e2c-9767-78c68b411243" providerId="ADAL" clId="{00D82596-01F8-48DD-8404-7FF027193070}" dt="2026-04-20T07:19:38.700" v="1476"/>
          <ac:spMkLst>
            <pc:docMk/>
            <pc:sldMk cId="0" sldId="288"/>
            <ac:spMk id="6" creationId="{2AAA4F0B-E682-405D-67E5-0133063E48A2}"/>
          </ac:spMkLst>
        </pc:spChg>
        <pc:spChg chg="del mod">
          <ac:chgData name="中田 五月(NAKATA Satsuki)" userId="2f2e08a5-4a9a-4e2c-9767-78c68b411243" providerId="ADAL" clId="{00D82596-01F8-48DD-8404-7FF027193070}" dt="2026-04-20T07:19:46.081" v="1477" actId="478"/>
          <ac:spMkLst>
            <pc:docMk/>
            <pc:sldMk cId="0" sldId="288"/>
            <ac:spMk id="17410" creationId="{7E5F78A6-BE9F-645E-E49E-24C43C6E4BDD}"/>
          </ac:spMkLst>
        </pc:spChg>
        <pc:spChg chg="mod">
          <ac:chgData name="中田 五月(NAKATA Satsuki)" userId="2f2e08a5-4a9a-4e2c-9767-78c68b411243" providerId="ADAL" clId="{00D82596-01F8-48DD-8404-7FF027193070}" dt="2026-04-20T07:03:49.316" v="889" actId="6549"/>
          <ac:spMkLst>
            <pc:docMk/>
            <pc:sldMk cId="0" sldId="288"/>
            <ac:spMk id="17411" creationId="{FF56AC40-FF73-B9C0-61E3-4EEE2BE16904}"/>
          </ac:spMkLst>
        </pc:spChg>
        <pc:spChg chg="del mod">
          <ac:chgData name="中田 五月(NAKATA Satsuki)" userId="2f2e08a5-4a9a-4e2c-9767-78c68b411243" providerId="ADAL" clId="{00D82596-01F8-48DD-8404-7FF027193070}" dt="2026-04-20T07:17:24.778" v="1439" actId="478"/>
          <ac:spMkLst>
            <pc:docMk/>
            <pc:sldMk cId="0" sldId="288"/>
            <ac:spMk id="17412" creationId="{0A9B08CE-C3DC-CF05-9FCC-881B3540C1AC}"/>
          </ac:spMkLst>
        </pc:spChg>
        <pc:spChg chg="del mod">
          <ac:chgData name="中田 五月(NAKATA Satsuki)" userId="2f2e08a5-4a9a-4e2c-9767-78c68b411243" providerId="ADAL" clId="{00D82596-01F8-48DD-8404-7FF027193070}" dt="2026-04-20T07:17:24.778" v="1439" actId="478"/>
          <ac:spMkLst>
            <pc:docMk/>
            <pc:sldMk cId="0" sldId="288"/>
            <ac:spMk id="17413" creationId="{5CC13787-B182-7751-920D-79D0DD345D37}"/>
          </ac:spMkLst>
        </pc:spChg>
        <pc:spChg chg="del">
          <ac:chgData name="中田 五月(NAKATA Satsuki)" userId="2f2e08a5-4a9a-4e2c-9767-78c68b411243" providerId="ADAL" clId="{00D82596-01F8-48DD-8404-7FF027193070}" dt="2026-04-20T07:13:01.719" v="1355" actId="478"/>
          <ac:spMkLst>
            <pc:docMk/>
            <pc:sldMk cId="0" sldId="288"/>
            <ac:spMk id="17414" creationId="{A76B85B5-EF86-5FEA-392D-DBB5AC1366E1}"/>
          </ac:spMkLst>
        </pc:spChg>
      </pc:sldChg>
      <pc:sldChg chg="addSp delSp modSp mod">
        <pc:chgData name="中田 五月(NAKATA Satsuki)" userId="2f2e08a5-4a9a-4e2c-9767-78c68b411243" providerId="ADAL" clId="{00D82596-01F8-48DD-8404-7FF027193070}" dt="2026-04-20T07:14:26.920" v="1379" actId="478"/>
        <pc:sldMkLst>
          <pc:docMk/>
          <pc:sldMk cId="0" sldId="298"/>
        </pc:sldMkLst>
        <pc:spChg chg="mod">
          <ac:chgData name="中田 五月(NAKATA Satsuki)" userId="2f2e08a5-4a9a-4e2c-9767-78c68b411243" providerId="ADAL" clId="{00D82596-01F8-48DD-8404-7FF027193070}" dt="2026-04-10T11:24:40.864" v="145" actId="1038"/>
          <ac:spMkLst>
            <pc:docMk/>
            <pc:sldMk cId="0" sldId="298"/>
            <ac:spMk id="6" creationId="{77D223CD-E2CA-99C3-79D3-9EA540B613E5}"/>
          </ac:spMkLst>
        </pc:spChg>
        <pc:spChg chg="mod">
          <ac:chgData name="中田 五月(NAKATA Satsuki)" userId="2f2e08a5-4a9a-4e2c-9767-78c68b411243" providerId="ADAL" clId="{00D82596-01F8-48DD-8404-7FF027193070}" dt="2026-04-10T11:24:40.864" v="145" actId="1038"/>
          <ac:spMkLst>
            <pc:docMk/>
            <pc:sldMk cId="0" sldId="298"/>
            <ac:spMk id="16" creationId="{48329402-30FA-F20D-18AE-B98489B94427}"/>
          </ac:spMkLst>
        </pc:spChg>
        <pc:spChg chg="mod">
          <ac:chgData name="中田 五月(NAKATA Satsuki)" userId="2f2e08a5-4a9a-4e2c-9767-78c68b411243" providerId="ADAL" clId="{00D82596-01F8-48DD-8404-7FF027193070}" dt="2026-04-10T11:24:40.864" v="145" actId="1038"/>
          <ac:spMkLst>
            <pc:docMk/>
            <pc:sldMk cId="0" sldId="298"/>
            <ac:spMk id="17" creationId="{D93BFE44-261D-20A7-0F74-E700D0BDEA74}"/>
          </ac:spMkLst>
        </pc:spChg>
        <pc:spChg chg="add del mod">
          <ac:chgData name="中田 五月(NAKATA Satsuki)" userId="2f2e08a5-4a9a-4e2c-9767-78c68b411243" providerId="ADAL" clId="{00D82596-01F8-48DD-8404-7FF027193070}" dt="2026-04-20T02:56:04.990" v="194" actId="478"/>
          <ac:spMkLst>
            <pc:docMk/>
            <pc:sldMk cId="0" sldId="298"/>
            <ac:spMk id="21" creationId="{AC32576D-6805-3502-D28D-B28907CFE751}"/>
          </ac:spMkLst>
        </pc:spChg>
        <pc:spChg chg="mod">
          <ac:chgData name="中田 五月(NAKATA Satsuki)" userId="2f2e08a5-4a9a-4e2c-9767-78c68b411243" providerId="ADAL" clId="{00D82596-01F8-48DD-8404-7FF027193070}" dt="2026-04-20T04:16:40.051" v="329" actId="1038"/>
          <ac:spMkLst>
            <pc:docMk/>
            <pc:sldMk cId="0" sldId="298"/>
            <ac:spMk id="22" creationId="{2F0F4E9A-03CF-34CA-4748-CCBD01614D40}"/>
          </ac:spMkLst>
        </pc:spChg>
        <pc:spChg chg="mod">
          <ac:chgData name="中田 五月(NAKATA Satsuki)" userId="2f2e08a5-4a9a-4e2c-9767-78c68b411243" providerId="ADAL" clId="{00D82596-01F8-48DD-8404-7FF027193070}" dt="2026-04-10T11:24:40.864" v="145" actId="1038"/>
          <ac:spMkLst>
            <pc:docMk/>
            <pc:sldMk cId="0" sldId="298"/>
            <ac:spMk id="24" creationId="{4ABA279A-C00F-0BE8-EB4D-CA1823357EE4}"/>
          </ac:spMkLst>
        </pc:spChg>
        <pc:spChg chg="mod">
          <ac:chgData name="中田 五月(NAKATA Satsuki)" userId="2f2e08a5-4a9a-4e2c-9767-78c68b411243" providerId="ADAL" clId="{00D82596-01F8-48DD-8404-7FF027193070}" dt="2026-04-10T11:24:40.864" v="145" actId="1038"/>
          <ac:spMkLst>
            <pc:docMk/>
            <pc:sldMk cId="0" sldId="298"/>
            <ac:spMk id="29" creationId="{AD167C0F-5A5B-9D63-352C-0CAD9E7C530A}"/>
          </ac:spMkLst>
        </pc:spChg>
        <pc:spChg chg="mod">
          <ac:chgData name="中田 五月(NAKATA Satsuki)" userId="2f2e08a5-4a9a-4e2c-9767-78c68b411243" providerId="ADAL" clId="{00D82596-01F8-48DD-8404-7FF027193070}" dt="2026-04-10T11:24:40.864" v="145" actId="1038"/>
          <ac:spMkLst>
            <pc:docMk/>
            <pc:sldMk cId="0" sldId="298"/>
            <ac:spMk id="31" creationId="{F242090D-5ED9-34BD-B9A4-7906FC755A78}"/>
          </ac:spMkLst>
        </pc:spChg>
        <pc:spChg chg="mod">
          <ac:chgData name="中田 五月(NAKATA Satsuki)" userId="2f2e08a5-4a9a-4e2c-9767-78c68b411243" providerId="ADAL" clId="{00D82596-01F8-48DD-8404-7FF027193070}" dt="2026-04-10T11:24:40.864" v="145" actId="1038"/>
          <ac:spMkLst>
            <pc:docMk/>
            <pc:sldMk cId="0" sldId="298"/>
            <ac:spMk id="42" creationId="{130D602B-B8DE-90F8-A4C0-B35B5D1A04BD}"/>
          </ac:spMkLst>
        </pc:spChg>
        <pc:spChg chg="mod">
          <ac:chgData name="中田 五月(NAKATA Satsuki)" userId="2f2e08a5-4a9a-4e2c-9767-78c68b411243" providerId="ADAL" clId="{00D82596-01F8-48DD-8404-7FF027193070}" dt="2026-04-10T11:24:40.864" v="145" actId="1038"/>
          <ac:spMkLst>
            <pc:docMk/>
            <pc:sldMk cId="0" sldId="298"/>
            <ac:spMk id="45" creationId="{B41BB9E3-9772-9C6B-63A2-55FEB8A559CB}"/>
          </ac:spMkLst>
        </pc:spChg>
        <pc:spChg chg="mod">
          <ac:chgData name="中田 五月(NAKATA Satsuki)" userId="2f2e08a5-4a9a-4e2c-9767-78c68b411243" providerId="ADAL" clId="{00D82596-01F8-48DD-8404-7FF027193070}" dt="2026-04-20T04:15:50.084" v="278" actId="6549"/>
          <ac:spMkLst>
            <pc:docMk/>
            <pc:sldMk cId="0" sldId="298"/>
            <ac:spMk id="46" creationId="{59FCE60E-84B8-12E4-04C6-072911F065BE}"/>
          </ac:spMkLst>
        </pc:spChg>
        <pc:spChg chg="add mod">
          <ac:chgData name="中田 五月(NAKATA Satsuki)" userId="2f2e08a5-4a9a-4e2c-9767-78c68b411243" providerId="ADAL" clId="{00D82596-01F8-48DD-8404-7FF027193070}" dt="2026-04-20T07:13:56.766" v="1372"/>
          <ac:spMkLst>
            <pc:docMk/>
            <pc:sldMk cId="0" sldId="298"/>
            <ac:spMk id="48" creationId="{50B6B88F-22AD-6D7A-D868-C075D8788809}"/>
          </ac:spMkLst>
        </pc:spChg>
        <pc:spChg chg="del">
          <ac:chgData name="中田 五月(NAKATA Satsuki)" userId="2f2e08a5-4a9a-4e2c-9767-78c68b411243" providerId="ADAL" clId="{00D82596-01F8-48DD-8404-7FF027193070}" dt="2026-04-20T07:14:26.920" v="1379" actId="478"/>
          <ac:spMkLst>
            <pc:docMk/>
            <pc:sldMk cId="0" sldId="298"/>
            <ac:spMk id="11266" creationId="{B4B3277F-FA72-EA6C-9638-6636BAFF4907}"/>
          </ac:spMkLst>
        </pc:spChg>
        <pc:spChg chg="del mod">
          <ac:chgData name="中田 五月(NAKATA Satsuki)" userId="2f2e08a5-4a9a-4e2c-9767-78c68b411243" providerId="ADAL" clId="{00D82596-01F8-48DD-8404-7FF027193070}" dt="2026-04-20T07:13:56.285" v="1371" actId="478"/>
          <ac:spMkLst>
            <pc:docMk/>
            <pc:sldMk cId="0" sldId="298"/>
            <ac:spMk id="11394" creationId="{ED4B6EE4-F2A7-17EB-2067-7A2D6459ABA3}"/>
          </ac:spMkLst>
        </pc:spChg>
        <pc:graphicFrameChg chg="mod modGraphic">
          <ac:chgData name="中田 五月(NAKATA Satsuki)" userId="2f2e08a5-4a9a-4e2c-9767-78c68b411243" providerId="ADAL" clId="{00D82596-01F8-48DD-8404-7FF027193070}" dt="2026-04-20T04:48:26.637" v="347" actId="20577"/>
          <ac:graphicFrameMkLst>
            <pc:docMk/>
            <pc:sldMk cId="0" sldId="298"/>
            <ac:graphicFrameMk id="3" creationId="{8DBAE7F2-1AF7-E4D6-8DE7-8C9EC0F850EB}"/>
          </ac:graphicFrameMkLst>
        </pc:graphicFrameChg>
        <pc:cxnChg chg="mod">
          <ac:chgData name="中田 五月(NAKATA Satsuki)" userId="2f2e08a5-4a9a-4e2c-9767-78c68b411243" providerId="ADAL" clId="{00D82596-01F8-48DD-8404-7FF027193070}" dt="2026-04-20T04:16:58.388" v="331" actId="14100"/>
          <ac:cxnSpMkLst>
            <pc:docMk/>
            <pc:sldMk cId="0" sldId="298"/>
            <ac:cxnSpMk id="7" creationId="{B27CD3B5-7C05-CAAA-BAF3-FDB814642B10}"/>
          </ac:cxnSpMkLst>
        </pc:cxnChg>
        <pc:cxnChg chg="mod">
          <ac:chgData name="中田 五月(NAKATA Satsuki)" userId="2f2e08a5-4a9a-4e2c-9767-78c68b411243" providerId="ADAL" clId="{00D82596-01F8-48DD-8404-7FF027193070}" dt="2026-04-20T04:16:40.051" v="329" actId="1038"/>
          <ac:cxnSpMkLst>
            <pc:docMk/>
            <pc:sldMk cId="0" sldId="298"/>
            <ac:cxnSpMk id="20" creationId="{596EC3CB-DF0F-26E7-47C7-0F59397B606F}"/>
          </ac:cxnSpMkLst>
        </pc:cxnChg>
        <pc:cxnChg chg="mod">
          <ac:chgData name="中田 五月(NAKATA Satsuki)" userId="2f2e08a5-4a9a-4e2c-9767-78c68b411243" providerId="ADAL" clId="{00D82596-01F8-48DD-8404-7FF027193070}" dt="2026-04-20T04:16:48.783" v="330" actId="14100"/>
          <ac:cxnSpMkLst>
            <pc:docMk/>
            <pc:sldMk cId="0" sldId="298"/>
            <ac:cxnSpMk id="32" creationId="{BACDA8E2-B914-F6E0-5273-8D638AFEA6B1}"/>
          </ac:cxnSpMkLst>
        </pc:cxnChg>
      </pc:sldChg>
      <pc:sldChg chg="addSp delSp modSp">
        <pc:chgData name="中田 五月(NAKATA Satsuki)" userId="2f2e08a5-4a9a-4e2c-9767-78c68b411243" providerId="ADAL" clId="{00D82596-01F8-48DD-8404-7FF027193070}" dt="2026-04-20T07:20:13.106" v="1485" actId="478"/>
        <pc:sldMkLst>
          <pc:docMk/>
          <pc:sldMk cId="0" sldId="299"/>
        </pc:sldMkLst>
        <pc:spChg chg="add mod">
          <ac:chgData name="中田 五月(NAKATA Satsuki)" userId="2f2e08a5-4a9a-4e2c-9767-78c68b411243" providerId="ADAL" clId="{00D82596-01F8-48DD-8404-7FF027193070}" dt="2026-04-20T07:13:09.842" v="1358"/>
          <ac:spMkLst>
            <pc:docMk/>
            <pc:sldMk cId="0" sldId="299"/>
            <ac:spMk id="2" creationId="{0CD70AC1-0493-B579-47A2-E93D89DBA55E}"/>
          </ac:spMkLst>
        </pc:spChg>
        <pc:spChg chg="add mod">
          <ac:chgData name="中田 五月(NAKATA Satsuki)" userId="2f2e08a5-4a9a-4e2c-9767-78c68b411243" providerId="ADAL" clId="{00D82596-01F8-48DD-8404-7FF027193070}" dt="2026-04-20T07:17:35.103" v="1444"/>
          <ac:spMkLst>
            <pc:docMk/>
            <pc:sldMk cId="0" sldId="299"/>
            <ac:spMk id="4" creationId="{178DCDB3-0404-8E6A-A3C0-46BAFC41A7E1}"/>
          </ac:spMkLst>
        </pc:spChg>
        <pc:spChg chg="add mod">
          <ac:chgData name="中田 五月(NAKATA Satsuki)" userId="2f2e08a5-4a9a-4e2c-9767-78c68b411243" providerId="ADAL" clId="{00D82596-01F8-48DD-8404-7FF027193070}" dt="2026-04-20T07:17:35.103" v="1444"/>
          <ac:spMkLst>
            <pc:docMk/>
            <pc:sldMk cId="0" sldId="299"/>
            <ac:spMk id="5" creationId="{3B42E681-EF30-8984-E4AF-DB36AE3C4DEC}"/>
          </ac:spMkLst>
        </pc:spChg>
        <pc:spChg chg="add mod">
          <ac:chgData name="中田 五月(NAKATA Satsuki)" userId="2f2e08a5-4a9a-4e2c-9767-78c68b411243" providerId="ADAL" clId="{00D82596-01F8-48DD-8404-7FF027193070}" dt="2026-04-20T07:20:10.918" v="1484"/>
          <ac:spMkLst>
            <pc:docMk/>
            <pc:sldMk cId="0" sldId="299"/>
            <ac:spMk id="6" creationId="{8A93C66C-B6C0-D897-B260-ACE0A73A3B44}"/>
          </ac:spMkLst>
        </pc:spChg>
        <pc:spChg chg="del mod">
          <ac:chgData name="中田 五月(NAKATA Satsuki)" userId="2f2e08a5-4a9a-4e2c-9767-78c68b411243" providerId="ADAL" clId="{00D82596-01F8-48DD-8404-7FF027193070}" dt="2026-04-20T07:20:13.106" v="1485" actId="478"/>
          <ac:spMkLst>
            <pc:docMk/>
            <pc:sldMk cId="0" sldId="299"/>
            <ac:spMk id="20482" creationId="{F136EB0D-7FA9-7008-9E4A-0575488061BF}"/>
          </ac:spMkLst>
        </pc:spChg>
        <pc:spChg chg="del mod">
          <ac:chgData name="中田 五月(NAKATA Satsuki)" userId="2f2e08a5-4a9a-4e2c-9767-78c68b411243" providerId="ADAL" clId="{00D82596-01F8-48DD-8404-7FF027193070}" dt="2026-04-20T07:17:34.772" v="1443" actId="478"/>
          <ac:spMkLst>
            <pc:docMk/>
            <pc:sldMk cId="0" sldId="299"/>
            <ac:spMk id="20483" creationId="{17DF0FE2-5207-7286-2C96-72C75014E881}"/>
          </ac:spMkLst>
        </pc:spChg>
        <pc:spChg chg="del">
          <ac:chgData name="中田 五月(NAKATA Satsuki)" userId="2f2e08a5-4a9a-4e2c-9767-78c68b411243" providerId="ADAL" clId="{00D82596-01F8-48DD-8404-7FF027193070}" dt="2026-04-20T07:17:34.772" v="1443" actId="478"/>
          <ac:spMkLst>
            <pc:docMk/>
            <pc:sldMk cId="0" sldId="299"/>
            <ac:spMk id="20484" creationId="{0E153970-43BC-FEA1-1D27-F72D7CAEEA5E}"/>
          </ac:spMkLst>
        </pc:spChg>
        <pc:spChg chg="mod">
          <ac:chgData name="中田 五月(NAKATA Satsuki)" userId="2f2e08a5-4a9a-4e2c-9767-78c68b411243" providerId="ADAL" clId="{00D82596-01F8-48DD-8404-7FF027193070}" dt="2026-04-20T07:11:14.788" v="1249" actId="1036"/>
          <ac:spMkLst>
            <pc:docMk/>
            <pc:sldMk cId="0" sldId="299"/>
            <ac:spMk id="20485" creationId="{27A2EE83-A34F-2A3B-0531-2865A320DDB5}"/>
          </ac:spMkLst>
        </pc:spChg>
        <pc:spChg chg="del">
          <ac:chgData name="中田 五月(NAKATA Satsuki)" userId="2f2e08a5-4a9a-4e2c-9767-78c68b411243" providerId="ADAL" clId="{00D82596-01F8-48DD-8404-7FF027193070}" dt="2026-04-20T07:13:09.498" v="1357" actId="478"/>
          <ac:spMkLst>
            <pc:docMk/>
            <pc:sldMk cId="0" sldId="299"/>
            <ac:spMk id="20486" creationId="{A9D54EAE-7099-1FC0-B94B-43542FE251B6}"/>
          </ac:spMkLst>
        </pc:spChg>
      </pc:sldChg>
      <pc:sldChg chg="addSp delSp modSp">
        <pc:chgData name="中田 五月(NAKATA Satsuki)" userId="2f2e08a5-4a9a-4e2c-9767-78c68b411243" providerId="ADAL" clId="{00D82596-01F8-48DD-8404-7FF027193070}" dt="2026-04-20T07:19:27.875" v="1473" actId="478"/>
        <pc:sldMkLst>
          <pc:docMk/>
          <pc:sldMk cId="0" sldId="305"/>
        </pc:sldMkLst>
        <pc:spChg chg="add mod">
          <ac:chgData name="中田 五月(NAKATA Satsuki)" userId="2f2e08a5-4a9a-4e2c-9767-78c68b411243" providerId="ADAL" clId="{00D82596-01F8-48DD-8404-7FF027193070}" dt="2026-04-20T07:10:26.739" v="1171"/>
          <ac:spMkLst>
            <pc:docMk/>
            <pc:sldMk cId="0" sldId="305"/>
            <ac:spMk id="3" creationId="{5E0B171D-64B7-D005-B5E8-B5239506340F}"/>
          </ac:spMkLst>
        </pc:spChg>
        <pc:spChg chg="add mod">
          <ac:chgData name="中田 五月(NAKATA Satsuki)" userId="2f2e08a5-4a9a-4e2c-9767-78c68b411243" providerId="ADAL" clId="{00D82596-01F8-48DD-8404-7FF027193070}" dt="2026-04-20T07:10:26.739" v="1171"/>
          <ac:spMkLst>
            <pc:docMk/>
            <pc:sldMk cId="0" sldId="305"/>
            <ac:spMk id="4" creationId="{DB5FE454-1FC1-48AE-3DBF-CFB8133883D3}"/>
          </ac:spMkLst>
        </pc:spChg>
        <pc:spChg chg="add mod">
          <ac:chgData name="中田 五月(NAKATA Satsuki)" userId="2f2e08a5-4a9a-4e2c-9767-78c68b411243" providerId="ADAL" clId="{00D82596-01F8-48DD-8404-7FF027193070}" dt="2026-04-20T07:12:56.592" v="1354"/>
          <ac:spMkLst>
            <pc:docMk/>
            <pc:sldMk cId="0" sldId="305"/>
            <ac:spMk id="5" creationId="{BC5F6FF5-E72C-EB8B-B777-1CE873592064}"/>
          </ac:spMkLst>
        </pc:spChg>
        <pc:spChg chg="add mod">
          <ac:chgData name="中田 五月(NAKATA Satsuki)" userId="2f2e08a5-4a9a-4e2c-9767-78c68b411243" providerId="ADAL" clId="{00D82596-01F8-48DD-8404-7FF027193070}" dt="2026-04-20T07:17:21.098" v="1438"/>
          <ac:spMkLst>
            <pc:docMk/>
            <pc:sldMk cId="0" sldId="305"/>
            <ac:spMk id="6" creationId="{FFD35141-27FC-609F-422C-65C824D0CD9C}"/>
          </ac:spMkLst>
        </pc:spChg>
        <pc:spChg chg="add mod">
          <ac:chgData name="中田 五月(NAKATA Satsuki)" userId="2f2e08a5-4a9a-4e2c-9767-78c68b411243" providerId="ADAL" clId="{00D82596-01F8-48DD-8404-7FF027193070}" dt="2026-04-20T07:17:21.098" v="1438"/>
          <ac:spMkLst>
            <pc:docMk/>
            <pc:sldMk cId="0" sldId="305"/>
            <ac:spMk id="8" creationId="{5740758F-039D-94D1-4B7A-C379248077F5}"/>
          </ac:spMkLst>
        </pc:spChg>
        <pc:spChg chg="add mod">
          <ac:chgData name="中田 五月(NAKATA Satsuki)" userId="2f2e08a5-4a9a-4e2c-9767-78c68b411243" providerId="ADAL" clId="{00D82596-01F8-48DD-8404-7FF027193070}" dt="2026-04-20T07:19:18.071" v="1470"/>
          <ac:spMkLst>
            <pc:docMk/>
            <pc:sldMk cId="0" sldId="305"/>
            <ac:spMk id="9" creationId="{875F2860-F792-92A2-F9A3-66042E4CF17C}"/>
          </ac:spMkLst>
        </pc:spChg>
        <pc:spChg chg="add del mod">
          <ac:chgData name="中田 五月(NAKATA Satsuki)" userId="2f2e08a5-4a9a-4e2c-9767-78c68b411243" providerId="ADAL" clId="{00D82596-01F8-48DD-8404-7FF027193070}" dt="2026-04-20T07:19:27.875" v="1473" actId="478"/>
          <ac:spMkLst>
            <pc:docMk/>
            <pc:sldMk cId="0" sldId="305"/>
            <ac:spMk id="16386" creationId="{60EFE381-4EB3-C816-F4FC-26065A0FD186}"/>
          </ac:spMkLst>
        </pc:spChg>
        <pc:spChg chg="del mod">
          <ac:chgData name="中田 五月(NAKATA Satsuki)" userId="2f2e08a5-4a9a-4e2c-9767-78c68b411243" providerId="ADAL" clId="{00D82596-01F8-48DD-8404-7FF027193070}" dt="2026-04-20T07:17:20.673" v="1437" actId="478"/>
          <ac:spMkLst>
            <pc:docMk/>
            <pc:sldMk cId="0" sldId="305"/>
            <ac:spMk id="16388" creationId="{C0B174F1-D9B5-4E95-F06F-618E79C89358}"/>
          </ac:spMkLst>
        </pc:spChg>
        <pc:spChg chg="del mod">
          <ac:chgData name="中田 五月(NAKATA Satsuki)" userId="2f2e08a5-4a9a-4e2c-9767-78c68b411243" providerId="ADAL" clId="{00D82596-01F8-48DD-8404-7FF027193070}" dt="2026-04-20T07:17:20.673" v="1437" actId="478"/>
          <ac:spMkLst>
            <pc:docMk/>
            <pc:sldMk cId="0" sldId="305"/>
            <ac:spMk id="16389" creationId="{E431F656-4562-A1DD-E609-036F09A6FA8F}"/>
          </ac:spMkLst>
        </pc:spChg>
        <pc:spChg chg="del">
          <ac:chgData name="中田 五月(NAKATA Satsuki)" userId="2f2e08a5-4a9a-4e2c-9767-78c68b411243" providerId="ADAL" clId="{00D82596-01F8-48DD-8404-7FF027193070}" dt="2026-04-20T07:12:56.277" v="1353" actId="478"/>
          <ac:spMkLst>
            <pc:docMk/>
            <pc:sldMk cId="0" sldId="305"/>
            <ac:spMk id="16390" creationId="{53F40A91-565B-C4C0-D1C1-F5E11301DA2A}"/>
          </ac:spMkLst>
        </pc:spChg>
      </pc:sldChg>
      <pc:sldChg chg="addSp delSp modSp mod">
        <pc:chgData name="中田 五月(NAKATA Satsuki)" userId="2f2e08a5-4a9a-4e2c-9767-78c68b411243" providerId="ADAL" clId="{00D82596-01F8-48DD-8404-7FF027193070}" dt="2026-04-20T07:55:21.765" v="1562" actId="20577"/>
        <pc:sldMkLst>
          <pc:docMk/>
          <pc:sldMk cId="0" sldId="306"/>
        </pc:sldMkLst>
        <pc:spChg chg="add mod">
          <ac:chgData name="中田 五月(NAKATA Satsuki)" userId="2f2e08a5-4a9a-4e2c-9767-78c68b411243" providerId="ADAL" clId="{00D82596-01F8-48DD-8404-7FF027193070}" dt="2026-04-20T07:14:04.887" v="1374"/>
          <ac:spMkLst>
            <pc:docMk/>
            <pc:sldMk cId="0" sldId="306"/>
            <ac:spMk id="2" creationId="{B7754694-9264-BC30-A624-18E2E357F587}"/>
          </ac:spMkLst>
        </pc:spChg>
        <pc:spChg chg="mod">
          <ac:chgData name="中田 五月(NAKATA Satsuki)" userId="2f2e08a5-4a9a-4e2c-9767-78c68b411243" providerId="ADAL" clId="{00D82596-01F8-48DD-8404-7FF027193070}" dt="2026-04-20T06:51:42.187" v="556" actId="1076"/>
          <ac:spMkLst>
            <pc:docMk/>
            <pc:sldMk cId="0" sldId="306"/>
            <ac:spMk id="6" creationId="{B1129A25-6B62-2363-803E-AADFC02D0FEF}"/>
          </ac:spMkLst>
        </pc:spChg>
        <pc:spChg chg="mod">
          <ac:chgData name="中田 五月(NAKATA Satsuki)" userId="2f2e08a5-4a9a-4e2c-9767-78c68b411243" providerId="ADAL" clId="{00D82596-01F8-48DD-8404-7FF027193070}" dt="2026-04-20T06:50:38.559" v="554" actId="6549"/>
          <ac:spMkLst>
            <pc:docMk/>
            <pc:sldMk cId="0" sldId="306"/>
            <ac:spMk id="6159" creationId="{D1F28C28-F3A8-A3C2-5182-ECDCDF752B91}"/>
          </ac:spMkLst>
        </pc:spChg>
        <pc:spChg chg="mod">
          <ac:chgData name="中田 五月(NAKATA Satsuki)" userId="2f2e08a5-4a9a-4e2c-9767-78c68b411243" providerId="ADAL" clId="{00D82596-01F8-48DD-8404-7FF027193070}" dt="2026-04-20T07:55:21.765" v="1562" actId="20577"/>
          <ac:spMkLst>
            <pc:docMk/>
            <pc:sldMk cId="0" sldId="306"/>
            <ac:spMk id="6168" creationId="{845F2964-8A88-1F1D-536A-681102600631}"/>
          </ac:spMkLst>
        </pc:spChg>
        <pc:spChg chg="del">
          <ac:chgData name="中田 五月(NAKATA Satsuki)" userId="2f2e08a5-4a9a-4e2c-9767-78c68b411243" providerId="ADAL" clId="{00D82596-01F8-48DD-8404-7FF027193070}" dt="2026-04-20T07:14:20.027" v="1378" actId="478"/>
          <ac:spMkLst>
            <pc:docMk/>
            <pc:sldMk cId="0" sldId="306"/>
            <ac:spMk id="9218" creationId="{059E7F19-2178-8E74-EF5F-FEDE5C8AA93F}"/>
          </ac:spMkLst>
        </pc:spChg>
        <pc:spChg chg="del">
          <ac:chgData name="中田 五月(NAKATA Satsuki)" userId="2f2e08a5-4a9a-4e2c-9767-78c68b411243" providerId="ADAL" clId="{00D82596-01F8-48DD-8404-7FF027193070}" dt="2026-04-20T07:14:04.542" v="1373" actId="478"/>
          <ac:spMkLst>
            <pc:docMk/>
            <pc:sldMk cId="0" sldId="306"/>
            <ac:spMk id="9252" creationId="{045011AC-51BF-D926-ED68-8863E163D99F}"/>
          </ac:spMkLst>
        </pc:spChg>
      </pc:sldChg>
      <pc:sldChg chg="addSp delSp modSp add mod ord">
        <pc:chgData name="中田 五月(NAKATA Satsuki)" userId="2f2e08a5-4a9a-4e2c-9767-78c68b411243" providerId="ADAL" clId="{00D82596-01F8-48DD-8404-7FF027193070}" dt="2026-04-20T07:54:43.462" v="1546" actId="20577"/>
        <pc:sldMkLst>
          <pc:docMk/>
          <pc:sldMk cId="379427525" sldId="307"/>
        </pc:sldMkLst>
        <pc:spChg chg="add mod">
          <ac:chgData name="中田 五月(NAKATA Satsuki)" userId="2f2e08a5-4a9a-4e2c-9767-78c68b411243" providerId="ADAL" clId="{00D82596-01F8-48DD-8404-7FF027193070}" dt="2026-04-20T07:13:47.240" v="1368"/>
          <ac:spMkLst>
            <pc:docMk/>
            <pc:sldMk cId="379427525" sldId="307"/>
            <ac:spMk id="3" creationId="{07DDE4CD-DBE0-75C0-FAAB-2555CEEE4BE9}"/>
          </ac:spMkLst>
        </pc:spChg>
        <pc:spChg chg="add mod">
          <ac:chgData name="中田 五月(NAKATA Satsuki)" userId="2f2e08a5-4a9a-4e2c-9767-78c68b411243" providerId="ADAL" clId="{00D82596-01F8-48DD-8404-7FF027193070}" dt="2026-04-20T07:16:52.345" v="1428"/>
          <ac:spMkLst>
            <pc:docMk/>
            <pc:sldMk cId="379427525" sldId="307"/>
            <ac:spMk id="4" creationId="{E20077F0-67AC-A527-CD00-0499ADE9F45E}"/>
          </ac:spMkLst>
        </pc:spChg>
        <pc:spChg chg="add mod">
          <ac:chgData name="中田 五月(NAKATA Satsuki)" userId="2f2e08a5-4a9a-4e2c-9767-78c68b411243" providerId="ADAL" clId="{00D82596-01F8-48DD-8404-7FF027193070}" dt="2026-04-20T07:16:52.345" v="1428"/>
          <ac:spMkLst>
            <pc:docMk/>
            <pc:sldMk cId="379427525" sldId="307"/>
            <ac:spMk id="5" creationId="{7CB0CAFE-CE00-2CAC-349D-F1B8E7349EDF}"/>
          </ac:spMkLst>
        </pc:spChg>
        <pc:spChg chg="add mod">
          <ac:chgData name="中田 五月(NAKATA Satsuki)" userId="2f2e08a5-4a9a-4e2c-9767-78c68b411243" providerId="ADAL" clId="{00D82596-01F8-48DD-8404-7FF027193070}" dt="2026-04-20T07:54:43.462" v="1546" actId="20577"/>
          <ac:spMkLst>
            <pc:docMk/>
            <pc:sldMk cId="379427525" sldId="307"/>
            <ac:spMk id="6" creationId="{74FC949B-079A-2BA4-695F-E8EC3B260E1B}"/>
          </ac:spMkLst>
        </pc:spChg>
        <pc:spChg chg="mod">
          <ac:chgData name="中田 五月(NAKATA Satsuki)" userId="2f2e08a5-4a9a-4e2c-9767-78c68b411243" providerId="ADAL" clId="{00D82596-01F8-48DD-8404-7FF027193070}" dt="2026-04-20T07:18:07.627" v="1451" actId="1035"/>
          <ac:spMkLst>
            <pc:docMk/>
            <pc:sldMk cId="379427525" sldId="307"/>
            <ac:spMk id="14338" creationId="{F30E4D8B-40A9-123A-D403-C91D0079F501}"/>
          </ac:spMkLst>
        </pc:spChg>
        <pc:spChg chg="del mod">
          <ac:chgData name="中田 五月(NAKATA Satsuki)" userId="2f2e08a5-4a9a-4e2c-9767-78c68b411243" providerId="ADAL" clId="{00D82596-01F8-48DD-8404-7FF027193070}" dt="2026-04-20T07:16:51.953" v="1427" actId="478"/>
          <ac:spMkLst>
            <pc:docMk/>
            <pc:sldMk cId="379427525" sldId="307"/>
            <ac:spMk id="14339" creationId="{073C10C3-5861-53BA-C4F9-9431C7C1C61A}"/>
          </ac:spMkLst>
        </pc:spChg>
        <pc:spChg chg="del mod">
          <ac:chgData name="中田 五月(NAKATA Satsuki)" userId="2f2e08a5-4a9a-4e2c-9767-78c68b411243" providerId="ADAL" clId="{00D82596-01F8-48DD-8404-7FF027193070}" dt="2026-04-20T07:16:51.953" v="1427" actId="478"/>
          <ac:spMkLst>
            <pc:docMk/>
            <pc:sldMk cId="379427525" sldId="307"/>
            <ac:spMk id="14340" creationId="{99150551-9663-1DB1-593A-19AF5C12CA8D}"/>
          </ac:spMkLst>
        </pc:spChg>
        <pc:spChg chg="del mod">
          <ac:chgData name="中田 五月(NAKATA Satsuki)" userId="2f2e08a5-4a9a-4e2c-9767-78c68b411243" providerId="ADAL" clId="{00D82596-01F8-48DD-8404-7FF027193070}" dt="2026-04-20T07:21:40.952" v="1501" actId="478"/>
          <ac:spMkLst>
            <pc:docMk/>
            <pc:sldMk cId="379427525" sldId="307"/>
            <ac:spMk id="14415" creationId="{FCDD59C3-0522-EACC-FA41-EA1BB442C590}"/>
          </ac:spMkLst>
        </pc:spChg>
        <pc:spChg chg="del">
          <ac:chgData name="中田 五月(NAKATA Satsuki)" userId="2f2e08a5-4a9a-4e2c-9767-78c68b411243" providerId="ADAL" clId="{00D82596-01F8-48DD-8404-7FF027193070}" dt="2026-04-20T07:13:46.685" v="1367" actId="478"/>
          <ac:spMkLst>
            <pc:docMk/>
            <pc:sldMk cId="379427525" sldId="307"/>
            <ac:spMk id="14416" creationId="{01E7A991-2D2D-C3CA-117F-312E4983118F}"/>
          </ac:spMkLst>
        </pc:spChg>
        <pc:graphicFrameChg chg="mod modGraphic">
          <ac:chgData name="中田 五月(NAKATA Satsuki)" userId="2f2e08a5-4a9a-4e2c-9767-78c68b411243" providerId="ADAL" clId="{00D82596-01F8-48DD-8404-7FF027193070}" dt="2026-04-20T07:06:42.408" v="967" actId="1036"/>
          <ac:graphicFrameMkLst>
            <pc:docMk/>
            <pc:sldMk cId="379427525" sldId="307"/>
            <ac:graphicFrameMk id="9" creationId="{37353AFD-0234-DC3A-1202-4B1910574C12}"/>
          </ac:graphicFrameMkLst>
        </pc:graphicFrameChg>
      </pc:sldChg>
      <pc:sldChg chg="delSp modSp add del mod">
        <pc:chgData name="中田 五月(NAKATA Satsuki)" userId="2f2e08a5-4a9a-4e2c-9767-78c68b411243" providerId="ADAL" clId="{00D82596-01F8-48DD-8404-7FF027193070}" dt="2026-04-20T04:21:12.877" v="343" actId="47"/>
        <pc:sldMkLst>
          <pc:docMk/>
          <pc:sldMk cId="3659946947" sldId="307"/>
        </pc:sldMkLst>
        <pc:spChg chg="del">
          <ac:chgData name="中田 五月(NAKATA Satsuki)" userId="2f2e08a5-4a9a-4e2c-9767-78c68b411243" providerId="ADAL" clId="{00D82596-01F8-48DD-8404-7FF027193070}" dt="2026-04-20T04:17:37.721" v="337" actId="478"/>
          <ac:spMkLst>
            <pc:docMk/>
            <pc:sldMk cId="3659946947" sldId="307"/>
            <ac:spMk id="46" creationId="{2879CE20-A73D-A3ED-D810-485E58618925}"/>
          </ac:spMkLst>
        </pc:spChg>
        <pc:graphicFrameChg chg="modGraphic">
          <ac:chgData name="中田 五月(NAKATA Satsuki)" userId="2f2e08a5-4a9a-4e2c-9767-78c68b411243" providerId="ADAL" clId="{00D82596-01F8-48DD-8404-7FF027193070}" dt="2026-04-20T04:20:18.202" v="342" actId="20577"/>
          <ac:graphicFrameMkLst>
            <pc:docMk/>
            <pc:sldMk cId="3659946947" sldId="307"/>
            <ac:graphicFrameMk id="3" creationId="{DC4AD728-D58A-65AD-414C-C39917187265}"/>
          </ac:graphicFrameMkLst>
        </pc:graphicFrameChg>
      </pc:sldChg>
      <pc:sldChg chg="addSp delSp modSp add mod">
        <pc:chgData name="中田 五月(NAKATA Satsuki)" userId="2f2e08a5-4a9a-4e2c-9767-78c68b411243" providerId="ADAL" clId="{00D82596-01F8-48DD-8404-7FF027193070}" dt="2026-04-20T07:54:55.313" v="1554" actId="20577"/>
        <pc:sldMkLst>
          <pc:docMk/>
          <pc:sldMk cId="2931818742" sldId="308"/>
        </pc:sldMkLst>
        <pc:spChg chg="add mod">
          <ac:chgData name="中田 五月(NAKATA Satsuki)" userId="2f2e08a5-4a9a-4e2c-9767-78c68b411243" providerId="ADAL" clId="{00D82596-01F8-48DD-8404-7FF027193070}" dt="2026-04-20T07:13:41.835" v="1366"/>
          <ac:spMkLst>
            <pc:docMk/>
            <pc:sldMk cId="2931818742" sldId="308"/>
            <ac:spMk id="3" creationId="{6E726BAF-F7A5-103D-2778-C1AE36BA61D8}"/>
          </ac:spMkLst>
        </pc:spChg>
        <pc:spChg chg="add mod">
          <ac:chgData name="中田 五月(NAKATA Satsuki)" userId="2f2e08a5-4a9a-4e2c-9767-78c68b411243" providerId="ADAL" clId="{00D82596-01F8-48DD-8404-7FF027193070}" dt="2026-04-20T07:16:56.891" v="1430"/>
          <ac:spMkLst>
            <pc:docMk/>
            <pc:sldMk cId="2931818742" sldId="308"/>
            <ac:spMk id="4" creationId="{4A672782-7665-B5E8-069F-226F6F8C1C76}"/>
          </ac:spMkLst>
        </pc:spChg>
        <pc:spChg chg="add mod">
          <ac:chgData name="中田 五月(NAKATA Satsuki)" userId="2f2e08a5-4a9a-4e2c-9767-78c68b411243" providerId="ADAL" clId="{00D82596-01F8-48DD-8404-7FF027193070}" dt="2026-04-20T07:16:56.891" v="1430"/>
          <ac:spMkLst>
            <pc:docMk/>
            <pc:sldMk cId="2931818742" sldId="308"/>
            <ac:spMk id="5" creationId="{E65D71F6-B4F6-6406-1EC4-3AC301F1113B}"/>
          </ac:spMkLst>
        </pc:spChg>
        <pc:spChg chg="add mod">
          <ac:chgData name="中田 五月(NAKATA Satsuki)" userId="2f2e08a5-4a9a-4e2c-9767-78c68b411243" providerId="ADAL" clId="{00D82596-01F8-48DD-8404-7FF027193070}" dt="2026-04-20T07:18:12.908" v="1453"/>
          <ac:spMkLst>
            <pc:docMk/>
            <pc:sldMk cId="2931818742" sldId="308"/>
            <ac:spMk id="6" creationId="{434B5B9B-4AF7-E28A-E777-7D445E3D4A12}"/>
          </ac:spMkLst>
        </pc:spChg>
        <pc:spChg chg="del mod">
          <ac:chgData name="中田 五月(NAKATA Satsuki)" userId="2f2e08a5-4a9a-4e2c-9767-78c68b411243" providerId="ADAL" clId="{00D82596-01F8-48DD-8404-7FF027193070}" dt="2026-04-20T07:18:12.389" v="1452" actId="478"/>
          <ac:spMkLst>
            <pc:docMk/>
            <pc:sldMk cId="2931818742" sldId="308"/>
            <ac:spMk id="14338" creationId="{AFB3F610-785A-2EBA-C868-2CC4CC09C2A1}"/>
          </ac:spMkLst>
        </pc:spChg>
        <pc:spChg chg="del mod">
          <ac:chgData name="中田 五月(NAKATA Satsuki)" userId="2f2e08a5-4a9a-4e2c-9767-78c68b411243" providerId="ADAL" clId="{00D82596-01F8-48DD-8404-7FF027193070}" dt="2026-04-20T07:16:56.466" v="1429" actId="478"/>
          <ac:spMkLst>
            <pc:docMk/>
            <pc:sldMk cId="2931818742" sldId="308"/>
            <ac:spMk id="14339" creationId="{DCFB3357-E8C8-C3C4-A657-61C92BB16423}"/>
          </ac:spMkLst>
        </pc:spChg>
        <pc:spChg chg="del mod">
          <ac:chgData name="中田 五月(NAKATA Satsuki)" userId="2f2e08a5-4a9a-4e2c-9767-78c68b411243" providerId="ADAL" clId="{00D82596-01F8-48DD-8404-7FF027193070}" dt="2026-04-20T07:16:56.466" v="1429" actId="478"/>
          <ac:spMkLst>
            <pc:docMk/>
            <pc:sldMk cId="2931818742" sldId="308"/>
            <ac:spMk id="14340" creationId="{B9C6C992-03A1-67D5-471E-334AF3D85454}"/>
          </ac:spMkLst>
        </pc:spChg>
        <pc:spChg chg="mod">
          <ac:chgData name="中田 五月(NAKATA Satsuki)" userId="2f2e08a5-4a9a-4e2c-9767-78c68b411243" providerId="ADAL" clId="{00D82596-01F8-48DD-8404-7FF027193070}" dt="2026-04-20T07:54:55.313" v="1554" actId="20577"/>
          <ac:spMkLst>
            <pc:docMk/>
            <pc:sldMk cId="2931818742" sldId="308"/>
            <ac:spMk id="14415" creationId="{5C73B435-DA7C-84AA-63C6-76BCF437563C}"/>
          </ac:spMkLst>
        </pc:spChg>
        <pc:spChg chg="del">
          <ac:chgData name="中田 五月(NAKATA Satsuki)" userId="2f2e08a5-4a9a-4e2c-9767-78c68b411243" providerId="ADAL" clId="{00D82596-01F8-48DD-8404-7FF027193070}" dt="2026-04-20T07:13:41.299" v="1365" actId="478"/>
          <ac:spMkLst>
            <pc:docMk/>
            <pc:sldMk cId="2931818742" sldId="308"/>
            <ac:spMk id="14416" creationId="{D2C10F83-7EB2-7F2D-186B-2C6DF4681D6F}"/>
          </ac:spMkLst>
        </pc:spChg>
        <pc:graphicFrameChg chg="mod modGraphic">
          <ac:chgData name="中田 五月(NAKATA Satsuki)" userId="2f2e08a5-4a9a-4e2c-9767-78c68b411243" providerId="ADAL" clId="{00D82596-01F8-48DD-8404-7FF027193070}" dt="2026-04-20T07:22:43.261" v="1503" actId="1076"/>
          <ac:graphicFrameMkLst>
            <pc:docMk/>
            <pc:sldMk cId="2931818742" sldId="308"/>
            <ac:graphicFrameMk id="9" creationId="{84C0CC0E-0A3B-36A7-2524-D3082BE98B04}"/>
          </ac:graphicFrameMkLst>
        </pc:graphicFrameChg>
      </pc:sldChg>
      <pc:sldChg chg="addSp delSp modSp add mod">
        <pc:chgData name="中田 五月(NAKATA Satsuki)" userId="2f2e08a5-4a9a-4e2c-9767-78c68b411243" providerId="ADAL" clId="{00D82596-01F8-48DD-8404-7FF027193070}" dt="2026-04-20T07:20:27.545" v="1489" actId="478"/>
        <pc:sldMkLst>
          <pc:docMk/>
          <pc:sldMk cId="3817330418" sldId="309"/>
        </pc:sldMkLst>
        <pc:spChg chg="add mod">
          <ac:chgData name="中田 五月(NAKATA Satsuki)" userId="2f2e08a5-4a9a-4e2c-9767-78c68b411243" providerId="ADAL" clId="{00D82596-01F8-48DD-8404-7FF027193070}" dt="2026-04-20T07:13:15.777" v="1360"/>
          <ac:spMkLst>
            <pc:docMk/>
            <pc:sldMk cId="3817330418" sldId="309"/>
            <ac:spMk id="2" creationId="{FC8763B8-4E5A-1176-0890-42B490D050AB}"/>
          </ac:spMkLst>
        </pc:spChg>
        <pc:spChg chg="add mod">
          <ac:chgData name="中田 五月(NAKATA Satsuki)" userId="2f2e08a5-4a9a-4e2c-9767-78c68b411243" providerId="ADAL" clId="{00D82596-01F8-48DD-8404-7FF027193070}" dt="2026-04-20T07:17:40.340" v="1446"/>
          <ac:spMkLst>
            <pc:docMk/>
            <pc:sldMk cId="3817330418" sldId="309"/>
            <ac:spMk id="4" creationId="{3C6A2234-D974-B62D-1E07-4A3A5BD94CD7}"/>
          </ac:spMkLst>
        </pc:spChg>
        <pc:spChg chg="add mod">
          <ac:chgData name="中田 五月(NAKATA Satsuki)" userId="2f2e08a5-4a9a-4e2c-9767-78c68b411243" providerId="ADAL" clId="{00D82596-01F8-48DD-8404-7FF027193070}" dt="2026-04-20T07:17:40.340" v="1446"/>
          <ac:spMkLst>
            <pc:docMk/>
            <pc:sldMk cId="3817330418" sldId="309"/>
            <ac:spMk id="5" creationId="{3F709691-D295-306D-F945-62CDF62E4623}"/>
          </ac:spMkLst>
        </pc:spChg>
        <pc:spChg chg="add mod">
          <ac:chgData name="中田 五月(NAKATA Satsuki)" userId="2f2e08a5-4a9a-4e2c-9767-78c68b411243" providerId="ADAL" clId="{00D82596-01F8-48DD-8404-7FF027193070}" dt="2026-04-20T07:20:25.428" v="1488"/>
          <ac:spMkLst>
            <pc:docMk/>
            <pc:sldMk cId="3817330418" sldId="309"/>
            <ac:spMk id="6" creationId="{5B27134E-6794-851D-53F4-5E7F48EE713B}"/>
          </ac:spMkLst>
        </pc:spChg>
        <pc:spChg chg="del mod">
          <ac:chgData name="中田 五月(NAKATA Satsuki)" userId="2f2e08a5-4a9a-4e2c-9767-78c68b411243" providerId="ADAL" clId="{00D82596-01F8-48DD-8404-7FF027193070}" dt="2026-04-20T07:20:27.545" v="1489" actId="478"/>
          <ac:spMkLst>
            <pc:docMk/>
            <pc:sldMk cId="3817330418" sldId="309"/>
            <ac:spMk id="20482" creationId="{AB33BD06-B168-731F-C9CB-E954B9C3751F}"/>
          </ac:spMkLst>
        </pc:spChg>
        <pc:spChg chg="del mod">
          <ac:chgData name="中田 五月(NAKATA Satsuki)" userId="2f2e08a5-4a9a-4e2c-9767-78c68b411243" providerId="ADAL" clId="{00D82596-01F8-48DD-8404-7FF027193070}" dt="2026-04-20T07:17:39.870" v="1445" actId="478"/>
          <ac:spMkLst>
            <pc:docMk/>
            <pc:sldMk cId="3817330418" sldId="309"/>
            <ac:spMk id="20483" creationId="{4EED789E-CFC5-BC1D-8D28-8CD24C6C8D1F}"/>
          </ac:spMkLst>
        </pc:spChg>
        <pc:spChg chg="del">
          <ac:chgData name="中田 五月(NAKATA Satsuki)" userId="2f2e08a5-4a9a-4e2c-9767-78c68b411243" providerId="ADAL" clId="{00D82596-01F8-48DD-8404-7FF027193070}" dt="2026-04-20T07:17:39.870" v="1445" actId="478"/>
          <ac:spMkLst>
            <pc:docMk/>
            <pc:sldMk cId="3817330418" sldId="309"/>
            <ac:spMk id="20484" creationId="{4DDB24D9-FAD2-8374-7BB4-266911B69FD1}"/>
          </ac:spMkLst>
        </pc:spChg>
        <pc:spChg chg="mod">
          <ac:chgData name="中田 五月(NAKATA Satsuki)" userId="2f2e08a5-4a9a-4e2c-9767-78c68b411243" providerId="ADAL" clId="{00D82596-01F8-48DD-8404-7FF027193070}" dt="2026-04-20T07:11:29.823" v="1302" actId="1035"/>
          <ac:spMkLst>
            <pc:docMk/>
            <pc:sldMk cId="3817330418" sldId="309"/>
            <ac:spMk id="20485" creationId="{783E332A-7227-00F7-424D-05823B3F1718}"/>
          </ac:spMkLst>
        </pc:spChg>
        <pc:spChg chg="del">
          <ac:chgData name="中田 五月(NAKATA Satsuki)" userId="2f2e08a5-4a9a-4e2c-9767-78c68b411243" providerId="ADAL" clId="{00D82596-01F8-48DD-8404-7FF027193070}" dt="2026-04-20T07:13:15.259" v="1359" actId="478"/>
          <ac:spMkLst>
            <pc:docMk/>
            <pc:sldMk cId="3817330418" sldId="309"/>
            <ac:spMk id="20486" creationId="{6E0D5516-9B49-0CA0-3418-629E939A7B53}"/>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133F5C3-4AEF-2E40-88E9-718169E0288E}"/>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FEDE16E1-F5A2-5ACC-D2A5-FED840871E9B}"/>
              </a:ext>
            </a:extLst>
          </p:cNvPr>
          <p:cNvSpPr>
            <a:spLocks noGrp="1" noChangeArrowheads="1"/>
          </p:cNvSpPr>
          <p:nvPr>
            <p:ph type="dt" sz="quarter"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1C9905B6-B618-1841-8A05-D3F41279B2C6}"/>
              </a:ext>
            </a:extLst>
          </p:cNvPr>
          <p:cNvSpPr>
            <a:spLocks noGrp="1" noChangeArrowheads="1"/>
          </p:cNvSpPr>
          <p:nvPr>
            <p:ph type="ftr" sz="quarter" idx="2"/>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7292F6FA-D3FD-1C2C-16D8-C89D942603D7}"/>
              </a:ext>
            </a:extLst>
          </p:cNvPr>
          <p:cNvSpPr>
            <a:spLocks noGrp="1" noChangeArrowheads="1"/>
          </p:cNvSpPr>
          <p:nvPr>
            <p:ph type="sldNum" sz="quarter" idx="3"/>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9F34DE0B-C550-4BBC-A2F0-D65C6A231C3E}"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A13144A-AEA2-4444-9657-6C74FC10CC71}"/>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7C5570D4-3C8B-59E6-CD49-B403FCE4DB7D}"/>
              </a:ext>
            </a:extLst>
          </p:cNvPr>
          <p:cNvSpPr>
            <a:spLocks noGrp="1" noChangeArrowheads="1"/>
          </p:cNvSpPr>
          <p:nvPr>
            <p:ph type="dt"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7E5C470D-8D13-C153-6F8B-B13CA8FB9E08}"/>
              </a:ext>
            </a:extLst>
          </p:cNvPr>
          <p:cNvSpPr>
            <a:spLocks noGrp="1" noRot="1" noChangeAspect="1" noChangeArrowheads="1" noTextEdit="1"/>
          </p:cNvSpPr>
          <p:nvPr>
            <p:ph type="sldImg" idx="2"/>
          </p:nvPr>
        </p:nvSpPr>
        <p:spPr bwMode="auto">
          <a:xfrm>
            <a:off x="790575" y="739775"/>
            <a:ext cx="5278438"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8E79D273-E710-85D5-DCDB-9AD3B02761AB}"/>
              </a:ext>
            </a:extLst>
          </p:cNvPr>
          <p:cNvSpPr>
            <a:spLocks noGrp="1" noChangeArrowheads="1"/>
          </p:cNvSpPr>
          <p:nvPr>
            <p:ph type="body" sz="quarter" idx="3"/>
          </p:nvPr>
        </p:nvSpPr>
        <p:spPr bwMode="auto">
          <a:xfrm>
            <a:off x="684213" y="4691063"/>
            <a:ext cx="5489575" cy="444341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2B7BA0B6-09AF-0B8A-E449-88BFE7167166}"/>
              </a:ext>
            </a:extLst>
          </p:cNvPr>
          <p:cNvSpPr>
            <a:spLocks noGrp="1" noChangeArrowheads="1"/>
          </p:cNvSpPr>
          <p:nvPr>
            <p:ph type="ftr" sz="quarter" idx="4"/>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EF71B221-0771-CD64-9832-84328581DB8B}"/>
              </a:ext>
            </a:extLst>
          </p:cNvPr>
          <p:cNvSpPr>
            <a:spLocks noGrp="1" noChangeArrowheads="1"/>
          </p:cNvSpPr>
          <p:nvPr>
            <p:ph type="sldNum" sz="quarter" idx="5"/>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8D55797C-2C5A-49A3-8D37-9C828296867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A54931B1-601A-E47E-FD1C-651627185E1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39D886A-216C-476E-B786-70D8A98BDB10}"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07E9E352-2587-2E08-8A7A-0092B74FA5E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573EA3BF-FACE-BFBB-06E3-8C5A6231AC8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1658F2CA-D22F-957B-5976-FEDFB2AB89E7}"/>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DA038253-5433-24A0-1707-AFF2D12886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6D18A95C-872F-C47F-B9A8-E26661370A3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B233184-2BD2-4717-A456-031F7E22BB04}" type="slidenum">
              <a:rPr kumimoji="1" lang="en-US" altLang="ja-JP"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E91605DE-24FB-6814-14EA-9A92F806C1C1}"/>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B7EF99FA-F550-CA82-6C94-13B34407DF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F11A99DB-84D4-9C44-2F45-1563269038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D639369-96D7-4318-B2F4-60235766E7B9}" type="slidenum">
              <a:rPr lang="en-US" altLang="ja-JP" smtClean="0"/>
              <a:pPr/>
              <a:t>3</a:t>
            </a:fld>
            <a:endParaRPr lang="en-US" altLang="ja-JP"/>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0A4999BD-152B-03E4-611C-385CAD5F5E1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5CA3F68-2009-B95E-2583-F063EBD865F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FE3D5766-DD24-3B61-7844-C1498EFD2106}"/>
              </a:ext>
            </a:extLst>
          </p:cNvPr>
          <p:cNvSpPr>
            <a:spLocks noGrp="1" noChangeArrowheads="1"/>
          </p:cNvSpPr>
          <p:nvPr>
            <p:ph type="sldNum" sz="quarter" idx="12"/>
          </p:nvPr>
        </p:nvSpPr>
        <p:spPr>
          <a:ln/>
        </p:spPr>
        <p:txBody>
          <a:bodyPr/>
          <a:lstStyle>
            <a:lvl1pPr>
              <a:defRPr/>
            </a:lvl1pPr>
          </a:lstStyle>
          <a:p>
            <a:pPr>
              <a:defRPr/>
            </a:pPr>
            <a:fld id="{263B0188-55F4-49F2-BC0E-174673AB6A6D}" type="slidenum">
              <a:rPr lang="en-US" altLang="ja-JP"/>
              <a:pPr>
                <a:defRPr/>
              </a:pPr>
              <a:t>‹#›</a:t>
            </a:fld>
            <a:endParaRPr lang="en-US" altLang="ja-JP"/>
          </a:p>
        </p:txBody>
      </p:sp>
    </p:spTree>
    <p:extLst>
      <p:ext uri="{BB962C8B-B14F-4D97-AF65-F5344CB8AC3E}">
        <p14:creationId xmlns:p14="http://schemas.microsoft.com/office/powerpoint/2010/main" val="3953469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3E280E5-4893-0AC4-D7B1-A791A6AD806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E350840-8CD9-CC2C-274F-22F184EAA1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4B4D60A-23E8-CAE7-5102-A36BA683DD49}"/>
              </a:ext>
            </a:extLst>
          </p:cNvPr>
          <p:cNvSpPr>
            <a:spLocks noGrp="1" noChangeArrowheads="1"/>
          </p:cNvSpPr>
          <p:nvPr>
            <p:ph type="sldNum" sz="quarter" idx="12"/>
          </p:nvPr>
        </p:nvSpPr>
        <p:spPr>
          <a:ln/>
        </p:spPr>
        <p:txBody>
          <a:bodyPr/>
          <a:lstStyle>
            <a:lvl1pPr>
              <a:defRPr/>
            </a:lvl1pPr>
          </a:lstStyle>
          <a:p>
            <a:pPr>
              <a:defRPr/>
            </a:pPr>
            <a:fld id="{45FC7483-7BFA-474A-93A6-C365F607D881}" type="slidenum">
              <a:rPr lang="en-US" altLang="ja-JP"/>
              <a:pPr>
                <a:defRPr/>
              </a:pPr>
              <a:t>‹#›</a:t>
            </a:fld>
            <a:endParaRPr lang="en-US" altLang="ja-JP"/>
          </a:p>
        </p:txBody>
      </p:sp>
    </p:spTree>
    <p:extLst>
      <p:ext uri="{BB962C8B-B14F-4D97-AF65-F5344CB8AC3E}">
        <p14:creationId xmlns:p14="http://schemas.microsoft.com/office/powerpoint/2010/main" val="4291942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C358444-6C68-A7FC-9A97-254E324119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686808A-2007-5C76-EAAC-76DA6824682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6602CFA-FE26-F7F9-D075-C026844E4636}"/>
              </a:ext>
            </a:extLst>
          </p:cNvPr>
          <p:cNvSpPr>
            <a:spLocks noGrp="1" noChangeArrowheads="1"/>
          </p:cNvSpPr>
          <p:nvPr>
            <p:ph type="sldNum" sz="quarter" idx="12"/>
          </p:nvPr>
        </p:nvSpPr>
        <p:spPr>
          <a:ln/>
        </p:spPr>
        <p:txBody>
          <a:bodyPr/>
          <a:lstStyle>
            <a:lvl1pPr>
              <a:defRPr/>
            </a:lvl1pPr>
          </a:lstStyle>
          <a:p>
            <a:pPr>
              <a:defRPr/>
            </a:pPr>
            <a:fld id="{70A6F6FE-E71B-497E-B6C9-669CE3B990DD}" type="slidenum">
              <a:rPr lang="en-US" altLang="ja-JP"/>
              <a:pPr>
                <a:defRPr/>
              </a:pPr>
              <a:t>‹#›</a:t>
            </a:fld>
            <a:endParaRPr lang="en-US" altLang="ja-JP"/>
          </a:p>
        </p:txBody>
      </p:sp>
    </p:spTree>
    <p:extLst>
      <p:ext uri="{BB962C8B-B14F-4D97-AF65-F5344CB8AC3E}">
        <p14:creationId xmlns:p14="http://schemas.microsoft.com/office/powerpoint/2010/main" val="2948764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236E553A-5A23-5938-9739-415E908EE3E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3D0B630-4A38-C162-2258-822DF0D0DA8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04706C12-CDC1-4070-2E6F-927627811745}"/>
              </a:ext>
            </a:extLst>
          </p:cNvPr>
          <p:cNvSpPr>
            <a:spLocks noGrp="1" noChangeArrowheads="1"/>
          </p:cNvSpPr>
          <p:nvPr>
            <p:ph type="sldNum" sz="quarter" idx="12"/>
          </p:nvPr>
        </p:nvSpPr>
        <p:spPr>
          <a:ln/>
        </p:spPr>
        <p:txBody>
          <a:bodyPr/>
          <a:lstStyle>
            <a:lvl1pPr>
              <a:defRPr/>
            </a:lvl1pPr>
          </a:lstStyle>
          <a:p>
            <a:pPr>
              <a:defRPr/>
            </a:pPr>
            <a:fld id="{6A639F71-44C0-4E34-AE2A-6D6B1909121D}" type="slidenum">
              <a:rPr lang="en-US" altLang="ja-JP"/>
              <a:pPr>
                <a:defRPr/>
              </a:pPr>
              <a:t>‹#›</a:t>
            </a:fld>
            <a:endParaRPr lang="en-US" altLang="ja-JP"/>
          </a:p>
        </p:txBody>
      </p:sp>
    </p:spTree>
    <p:extLst>
      <p:ext uri="{BB962C8B-B14F-4D97-AF65-F5344CB8AC3E}">
        <p14:creationId xmlns:p14="http://schemas.microsoft.com/office/powerpoint/2010/main" val="257975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BCFA36FF-DD50-8E55-6154-06C3B6BBC8A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5F3DC28-6610-B2EF-37B1-44B2EBF1BE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E14B09CD-0721-5E55-3984-3F788360356A}"/>
              </a:ext>
            </a:extLst>
          </p:cNvPr>
          <p:cNvSpPr>
            <a:spLocks noGrp="1" noChangeArrowheads="1"/>
          </p:cNvSpPr>
          <p:nvPr>
            <p:ph type="sldNum" sz="quarter" idx="12"/>
          </p:nvPr>
        </p:nvSpPr>
        <p:spPr>
          <a:ln/>
        </p:spPr>
        <p:txBody>
          <a:bodyPr/>
          <a:lstStyle>
            <a:lvl1pPr>
              <a:defRPr/>
            </a:lvl1pPr>
          </a:lstStyle>
          <a:p>
            <a:pPr>
              <a:defRPr/>
            </a:pPr>
            <a:fld id="{1CC4805F-E603-495D-A499-887FF748CBB8}" type="slidenum">
              <a:rPr lang="en-US" altLang="ja-JP"/>
              <a:pPr>
                <a:defRPr/>
              </a:pPr>
              <a:t>‹#›</a:t>
            </a:fld>
            <a:endParaRPr lang="en-US" altLang="ja-JP"/>
          </a:p>
        </p:txBody>
      </p:sp>
    </p:spTree>
    <p:extLst>
      <p:ext uri="{BB962C8B-B14F-4D97-AF65-F5344CB8AC3E}">
        <p14:creationId xmlns:p14="http://schemas.microsoft.com/office/powerpoint/2010/main" val="1315640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C63734D6-4517-38F1-BB2D-58CBCFB242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995B5BB-2770-1B7C-C06F-0B838074D9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5FDAB2-46C7-C50F-9EEB-F78214F6A2AC}"/>
              </a:ext>
            </a:extLst>
          </p:cNvPr>
          <p:cNvSpPr>
            <a:spLocks noGrp="1" noChangeArrowheads="1"/>
          </p:cNvSpPr>
          <p:nvPr>
            <p:ph type="sldNum" sz="quarter" idx="12"/>
          </p:nvPr>
        </p:nvSpPr>
        <p:spPr>
          <a:ln/>
        </p:spPr>
        <p:txBody>
          <a:bodyPr/>
          <a:lstStyle>
            <a:lvl1pPr>
              <a:defRPr/>
            </a:lvl1pPr>
          </a:lstStyle>
          <a:p>
            <a:pPr>
              <a:defRPr/>
            </a:pPr>
            <a:fld id="{4B1AAD04-34FB-4490-81E3-410DEF8FCF9E}" type="slidenum">
              <a:rPr lang="en-US" altLang="ja-JP"/>
              <a:pPr>
                <a:defRPr/>
              </a:pPr>
              <a:t>‹#›</a:t>
            </a:fld>
            <a:endParaRPr lang="en-US" altLang="ja-JP"/>
          </a:p>
        </p:txBody>
      </p:sp>
    </p:spTree>
    <p:extLst>
      <p:ext uri="{BB962C8B-B14F-4D97-AF65-F5344CB8AC3E}">
        <p14:creationId xmlns:p14="http://schemas.microsoft.com/office/powerpoint/2010/main" val="736335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1A01B753-1D32-1DD3-8899-4CFB661AAC3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88A535A-FE20-2A76-A3DB-D2B50776306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103006CD-A8E2-CFA7-1BFA-34D93672DFA2}"/>
              </a:ext>
            </a:extLst>
          </p:cNvPr>
          <p:cNvSpPr>
            <a:spLocks noGrp="1" noChangeArrowheads="1"/>
          </p:cNvSpPr>
          <p:nvPr>
            <p:ph type="sldNum" sz="quarter" idx="12"/>
          </p:nvPr>
        </p:nvSpPr>
        <p:spPr>
          <a:ln/>
        </p:spPr>
        <p:txBody>
          <a:bodyPr/>
          <a:lstStyle>
            <a:lvl1pPr>
              <a:defRPr/>
            </a:lvl1pPr>
          </a:lstStyle>
          <a:p>
            <a:pPr>
              <a:defRPr/>
            </a:pPr>
            <a:fld id="{F0E7C2F8-056E-46BF-9FB2-6968689BA644}" type="slidenum">
              <a:rPr lang="en-US" altLang="ja-JP"/>
              <a:pPr>
                <a:defRPr/>
              </a:pPr>
              <a:t>‹#›</a:t>
            </a:fld>
            <a:endParaRPr lang="en-US" altLang="ja-JP"/>
          </a:p>
        </p:txBody>
      </p:sp>
    </p:spTree>
    <p:extLst>
      <p:ext uri="{BB962C8B-B14F-4D97-AF65-F5344CB8AC3E}">
        <p14:creationId xmlns:p14="http://schemas.microsoft.com/office/powerpoint/2010/main" val="275141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12333D1D-6B30-9697-8D34-FDA269AB3D4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3138013B-EE35-BE53-BE0B-CF8CA51E74C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3BEFABD2-E289-5461-DE7C-6C22C4DF2C2A}"/>
              </a:ext>
            </a:extLst>
          </p:cNvPr>
          <p:cNvSpPr>
            <a:spLocks noGrp="1" noChangeArrowheads="1"/>
          </p:cNvSpPr>
          <p:nvPr>
            <p:ph type="sldNum" sz="quarter" idx="12"/>
          </p:nvPr>
        </p:nvSpPr>
        <p:spPr>
          <a:ln/>
        </p:spPr>
        <p:txBody>
          <a:bodyPr/>
          <a:lstStyle>
            <a:lvl1pPr>
              <a:defRPr/>
            </a:lvl1pPr>
          </a:lstStyle>
          <a:p>
            <a:pPr>
              <a:defRPr/>
            </a:pPr>
            <a:fld id="{F6B414B4-1CDC-45C5-909F-1EEB384DE6EA}" type="slidenum">
              <a:rPr lang="en-US" altLang="ja-JP"/>
              <a:pPr>
                <a:defRPr/>
              </a:pPr>
              <a:t>‹#›</a:t>
            </a:fld>
            <a:endParaRPr lang="en-US" altLang="ja-JP"/>
          </a:p>
        </p:txBody>
      </p:sp>
    </p:spTree>
    <p:extLst>
      <p:ext uri="{BB962C8B-B14F-4D97-AF65-F5344CB8AC3E}">
        <p14:creationId xmlns:p14="http://schemas.microsoft.com/office/powerpoint/2010/main" val="22535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BEDDF182-C38B-8F80-BAF0-B84ACCE2515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7B7914CB-2FF0-A9B8-5BF2-5CB6EF88072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406F1954-80C6-8958-F3C2-499618A03C49}"/>
              </a:ext>
            </a:extLst>
          </p:cNvPr>
          <p:cNvSpPr>
            <a:spLocks noGrp="1" noChangeArrowheads="1"/>
          </p:cNvSpPr>
          <p:nvPr>
            <p:ph type="sldNum" sz="quarter" idx="12"/>
          </p:nvPr>
        </p:nvSpPr>
        <p:spPr>
          <a:ln/>
        </p:spPr>
        <p:txBody>
          <a:bodyPr/>
          <a:lstStyle>
            <a:lvl1pPr>
              <a:defRPr/>
            </a:lvl1pPr>
          </a:lstStyle>
          <a:p>
            <a:pPr>
              <a:defRPr/>
            </a:pPr>
            <a:fld id="{8B34EB47-19B8-4AC6-B885-9FCC013FF0E0}" type="slidenum">
              <a:rPr lang="en-US" altLang="ja-JP"/>
              <a:pPr>
                <a:defRPr/>
              </a:pPr>
              <a:t>‹#›</a:t>
            </a:fld>
            <a:endParaRPr lang="en-US" altLang="ja-JP"/>
          </a:p>
        </p:txBody>
      </p:sp>
    </p:spTree>
    <p:extLst>
      <p:ext uri="{BB962C8B-B14F-4D97-AF65-F5344CB8AC3E}">
        <p14:creationId xmlns:p14="http://schemas.microsoft.com/office/powerpoint/2010/main" val="3658474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E3F07C6-8B09-A3A5-42DF-24C96681468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0A820B45-0FD6-457E-FF1C-469427B1C18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31BEF165-A58C-65FC-6FAC-0CFDB98D9D14}"/>
              </a:ext>
            </a:extLst>
          </p:cNvPr>
          <p:cNvSpPr>
            <a:spLocks noGrp="1" noChangeArrowheads="1"/>
          </p:cNvSpPr>
          <p:nvPr>
            <p:ph type="sldNum" sz="quarter" idx="12"/>
          </p:nvPr>
        </p:nvSpPr>
        <p:spPr>
          <a:ln/>
        </p:spPr>
        <p:txBody>
          <a:bodyPr/>
          <a:lstStyle>
            <a:lvl1pPr>
              <a:defRPr/>
            </a:lvl1pPr>
          </a:lstStyle>
          <a:p>
            <a:pPr>
              <a:defRPr/>
            </a:pPr>
            <a:fld id="{357D35E3-58BC-4F85-A29A-677D7D1B26D4}" type="slidenum">
              <a:rPr lang="en-US" altLang="ja-JP"/>
              <a:pPr>
                <a:defRPr/>
              </a:pPr>
              <a:t>‹#›</a:t>
            </a:fld>
            <a:endParaRPr lang="en-US" altLang="ja-JP"/>
          </a:p>
        </p:txBody>
      </p:sp>
    </p:spTree>
    <p:extLst>
      <p:ext uri="{BB962C8B-B14F-4D97-AF65-F5344CB8AC3E}">
        <p14:creationId xmlns:p14="http://schemas.microsoft.com/office/powerpoint/2010/main" val="3572284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1F7B2B13-E9AE-3765-BF77-07DA4219B44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0162590-70AF-AC85-3261-99299025BFF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6D4CDA7-8D3C-747B-1C48-57AA99479D36}"/>
              </a:ext>
            </a:extLst>
          </p:cNvPr>
          <p:cNvSpPr>
            <a:spLocks noGrp="1" noChangeArrowheads="1"/>
          </p:cNvSpPr>
          <p:nvPr>
            <p:ph type="sldNum" sz="quarter" idx="12"/>
          </p:nvPr>
        </p:nvSpPr>
        <p:spPr>
          <a:ln/>
        </p:spPr>
        <p:txBody>
          <a:bodyPr/>
          <a:lstStyle>
            <a:lvl1pPr>
              <a:defRPr/>
            </a:lvl1pPr>
          </a:lstStyle>
          <a:p>
            <a:pPr>
              <a:defRPr/>
            </a:pPr>
            <a:fld id="{E3551955-D203-4B3D-83DB-BE2D26EFF668}" type="slidenum">
              <a:rPr lang="en-US" altLang="ja-JP"/>
              <a:pPr>
                <a:defRPr/>
              </a:pPr>
              <a:t>‹#›</a:t>
            </a:fld>
            <a:endParaRPr lang="en-US" altLang="ja-JP"/>
          </a:p>
        </p:txBody>
      </p:sp>
    </p:spTree>
    <p:extLst>
      <p:ext uri="{BB962C8B-B14F-4D97-AF65-F5344CB8AC3E}">
        <p14:creationId xmlns:p14="http://schemas.microsoft.com/office/powerpoint/2010/main" val="286092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EBABE7A-CD2F-EECF-6875-C4CF25BBF2E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B6F46E3B-561A-5892-6FC5-2B8C1A8EDB9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F5B7CDC-C488-B1C1-B371-EE040B10A24E}"/>
              </a:ext>
            </a:extLst>
          </p:cNvPr>
          <p:cNvSpPr>
            <a:spLocks noGrp="1" noChangeArrowheads="1"/>
          </p:cNvSpPr>
          <p:nvPr>
            <p:ph type="sldNum" sz="quarter" idx="12"/>
          </p:nvPr>
        </p:nvSpPr>
        <p:spPr>
          <a:ln/>
        </p:spPr>
        <p:txBody>
          <a:bodyPr/>
          <a:lstStyle>
            <a:lvl1pPr>
              <a:defRPr/>
            </a:lvl1pPr>
          </a:lstStyle>
          <a:p>
            <a:pPr>
              <a:defRPr/>
            </a:pPr>
            <a:fld id="{FC27C70B-6F05-475E-B2F0-5FD143177AA3}" type="slidenum">
              <a:rPr lang="en-US" altLang="ja-JP"/>
              <a:pPr>
                <a:defRPr/>
              </a:pPr>
              <a:t>‹#›</a:t>
            </a:fld>
            <a:endParaRPr lang="en-US" altLang="ja-JP"/>
          </a:p>
        </p:txBody>
      </p:sp>
    </p:spTree>
    <p:extLst>
      <p:ext uri="{BB962C8B-B14F-4D97-AF65-F5344CB8AC3E}">
        <p14:creationId xmlns:p14="http://schemas.microsoft.com/office/powerpoint/2010/main" val="111439832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45EA228-2DD2-3A1B-8602-903501EEEDB0}"/>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8AAEA851-7426-8D78-D444-420DFD5B1625}"/>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91F7413-04A5-352F-359E-A4D6B2D7987A}"/>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63DC0772-D48F-051D-9499-B0886A5B3305}"/>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FCC4FB1B-0621-F85F-5C76-F678263EF514}"/>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AC379549-0411-442E-8ADA-0D9F4C9A6CD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wmf" Type="http://schemas.openxmlformats.org/officeDocument/2006/relationships/image"/><Relationship Id="rId4" Target="../media/image2.png" Type="http://schemas.openxmlformats.org/officeDocument/2006/relationships/image"/><Relationship Id="rId5" Target="../media/image3.wmf" Type="http://schemas.openxmlformats.org/officeDocument/2006/relationships/image"/><Relationship Id="rId6" Target="../media/image4.wmf"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 Id="rId2" Target="../media/image6.png" Type="http://schemas.openxmlformats.org/officeDocument/2006/relationships/image"/><Relationship Id="rId3" Target="https://www.env.go.jp/policy/local_keikaku/manual3.html" TargetMode="External" Type="http://schemas.openxmlformats.org/officeDocument/2006/relationships/hyperlink"/><Relationship Id="rId4" Target="https://www.env.go.jp/earth/ondanka/biz_local/gbhojo.html" TargetMode="External" Type="http://schemas.openxmlformats.org/officeDocument/2006/relationships/hyperlink"/></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embeddings/oleObject1.bin" Type="http://schemas.openxmlformats.org/officeDocument/2006/relationships/oleObject"/><Relationship Id="rId4" Target="../media/image5.emf"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5">
            <a:extLst>
              <a:ext uri="{FF2B5EF4-FFF2-40B4-BE49-F238E27FC236}">
                <a16:creationId xmlns:a16="http://schemas.microsoft.com/office/drawing/2014/main" id="{8F76B9E4-F24D-4759-249D-056B6C81DE21}"/>
              </a:ext>
            </a:extLst>
          </p:cNvPr>
          <p:cNvSpPr txBox="1">
            <a:spLocks noChangeArrowheads="1"/>
          </p:cNvSpPr>
          <p:nvPr/>
        </p:nvSpPr>
        <p:spPr bwMode="auto">
          <a:xfrm>
            <a:off x="228600" y="665163"/>
            <a:ext cx="931863" cy="284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9586" rIns="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a:solidFill>
                  <a:srgbClr val="000000"/>
                </a:solidFill>
                <a:latin typeface="ＭＳ Ｐゴシック" panose="020B0600070205080204" pitchFamily="50" charset="-128"/>
              </a:rPr>
              <a:t>(1)</a:t>
            </a:r>
            <a:r>
              <a:rPr lang="ja-JP" altLang="en-US" sz="1200" b="1" u="sng">
                <a:solidFill>
                  <a:srgbClr val="000000"/>
                </a:solidFill>
                <a:latin typeface="ＭＳ Ｐゴシック" panose="020B0600070205080204" pitchFamily="50" charset="-128"/>
              </a:rPr>
              <a:t>課題概要</a:t>
            </a:r>
          </a:p>
        </p:txBody>
      </p:sp>
      <p:sp>
        <p:nvSpPr>
          <p:cNvPr id="4100" name="Text Box 14">
            <a:extLst>
              <a:ext uri="{FF2B5EF4-FFF2-40B4-BE49-F238E27FC236}">
                <a16:creationId xmlns:a16="http://schemas.microsoft.com/office/drawing/2014/main" id="{CBA6B1D5-9C9B-2B46-C766-C7F71B6C0A95}"/>
              </a:ext>
            </a:extLst>
          </p:cNvPr>
          <p:cNvSpPr txBox="1">
            <a:spLocks noChangeArrowheads="1"/>
          </p:cNvSpPr>
          <p:nvPr/>
        </p:nvSpPr>
        <p:spPr bwMode="auto">
          <a:xfrm>
            <a:off x="225229" y="933450"/>
            <a:ext cx="4860000" cy="96869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①</a:t>
            </a:r>
            <a:r>
              <a:rPr lang="en-US" altLang="ja-JP" sz="1050" b="1" dirty="0">
                <a:latin typeface="Century" panose="02040604050505020304" pitchFamily="18" charset="0"/>
              </a:rPr>
              <a:t>【</a:t>
            </a:r>
            <a:r>
              <a:rPr lang="ja-JP" altLang="en-US" sz="1050" b="1" dirty="0">
                <a:latin typeface="Century" panose="02040604050505020304" pitchFamily="18" charset="0"/>
              </a:rPr>
              <a:t>課題の概要・目的</a:t>
            </a:r>
            <a:r>
              <a:rPr lang="en-US" altLang="ja-JP" sz="1050" b="1" dirty="0">
                <a:latin typeface="Century" panose="02040604050505020304" pitchFamily="18" charset="0"/>
              </a:rPr>
              <a:t>】</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本課題の概要及び本課題がどのようにデータセンター等デジタル基盤の</a:t>
            </a:r>
            <a:r>
              <a:rPr lang="en-US" altLang="ja-JP" sz="1050" i="1" dirty="0">
                <a:solidFill>
                  <a:srgbClr val="FF0000"/>
                </a:solidFill>
                <a:latin typeface="Century" panose="02040604050505020304" pitchFamily="18" charset="0"/>
              </a:rPr>
              <a:t>CO</a:t>
            </a:r>
            <a:r>
              <a:rPr lang="en-US" altLang="ja-JP" sz="1050" i="1" baseline="-25000" dirty="0">
                <a:solidFill>
                  <a:srgbClr val="FF0000"/>
                </a:solidFill>
                <a:latin typeface="Century" panose="02040604050505020304" pitchFamily="18" charset="0"/>
              </a:rPr>
              <a:t>2</a:t>
            </a:r>
            <a:r>
              <a:rPr lang="ja-JP" altLang="en-US" sz="1050" i="1" dirty="0">
                <a:solidFill>
                  <a:srgbClr val="FF0000"/>
                </a:solidFill>
                <a:latin typeface="Century" panose="02040604050505020304" pitchFamily="18" charset="0"/>
              </a:rPr>
              <a:t>排出削減に結び付くかについて、</a:t>
            </a:r>
            <a:r>
              <a:rPr lang="ja-JP" altLang="en-US" sz="1050" i="1" dirty="0">
                <a:solidFill>
                  <a:srgbClr val="FF0000"/>
                </a:solidFill>
                <a:latin typeface="Century" panose="02040604050505020304" pitchFamily="18" charset="0"/>
                <a:ea typeface="ＭＳ Ｐゴシック" charset="-128"/>
              </a:rPr>
              <a:t> 国内及び海外の動向や技術開発・実証内容の理念・骨子、技術的意義（新規性・実用性・発展性・環境への影響）、政策的意義等を踏まえ、平易な表現で</a:t>
            </a:r>
            <a:r>
              <a:rPr lang="ja-JP" altLang="en-US" sz="1050" i="1" dirty="0">
                <a:solidFill>
                  <a:srgbClr val="FF0000"/>
                </a:solidFill>
                <a:latin typeface="Century" panose="02040604050505020304" pitchFamily="18" charset="0"/>
              </a:rPr>
              <a:t>分かりやすく端的に記載してください（</a:t>
            </a:r>
            <a:r>
              <a:rPr lang="en-US" altLang="ja-JP" sz="1050" i="1" dirty="0">
                <a:solidFill>
                  <a:srgbClr val="FF0000"/>
                </a:solidFill>
                <a:latin typeface="Century" panose="02040604050505020304" pitchFamily="18" charset="0"/>
              </a:rPr>
              <a:t>300</a:t>
            </a:r>
            <a:r>
              <a:rPr lang="ja-JP" altLang="en-US" sz="1050" i="1" dirty="0">
                <a:solidFill>
                  <a:srgbClr val="FF0000"/>
                </a:solidFill>
                <a:latin typeface="Century" panose="02040604050505020304" pitchFamily="18" charset="0"/>
              </a:rPr>
              <a:t>文字以内）。</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a:t>
            </a:r>
            <a:endParaRPr lang="en-US" altLang="ja-JP" sz="1050" i="1" dirty="0">
              <a:solidFill>
                <a:srgbClr val="FF0000"/>
              </a:solidFill>
              <a:latin typeface="Century" panose="02040604050505020304" pitchFamily="18" charset="0"/>
            </a:endParaRPr>
          </a:p>
        </p:txBody>
      </p:sp>
      <p:graphicFrame>
        <p:nvGraphicFramePr>
          <p:cNvPr id="3240" name="Group 168">
            <a:extLst>
              <a:ext uri="{FF2B5EF4-FFF2-40B4-BE49-F238E27FC236}">
                <a16:creationId xmlns:a16="http://schemas.microsoft.com/office/drawing/2014/main" id="{31E6D7D5-227F-4701-AE8C-53A50FAA65EC}"/>
              </a:ext>
            </a:extLst>
          </p:cNvPr>
          <p:cNvGraphicFramePr>
            <a:graphicFrameLocks noGrp="1"/>
          </p:cNvGraphicFramePr>
          <p:nvPr>
            <p:extLst>
              <p:ext uri="{D42A27DB-BD31-4B8C-83A1-F6EECF244321}">
                <p14:modId xmlns:p14="http://schemas.microsoft.com/office/powerpoint/2010/main" val="68410607"/>
              </p:ext>
            </p:extLst>
          </p:nvPr>
        </p:nvGraphicFramePr>
        <p:xfrm>
          <a:off x="130175" y="1190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課題名</a:t>
                      </a: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en-US" altLang="ja-JP" sz="1200" b="1" i="1" u="none" strike="noStrike" cap="none" normalizeH="0" baseline="0">
                          <a:ln>
                            <a:noFill/>
                          </a:ln>
                          <a:solidFill>
                            <a:srgbClr val="FF0000"/>
                          </a:solidFill>
                          <a:effectLst/>
                          <a:latin typeface="Arial" charset="0"/>
                          <a:ea typeface="ＭＳ Ｐゴシック" pitchFamily="50" charset="-128"/>
                        </a:rPr>
                        <a:t>○○</a:t>
                      </a:r>
                      <a:r>
                        <a:rPr kumimoji="1" lang="ja-JP" altLang="en-US" sz="1200" b="1" i="1" u="none" strike="noStrike" cap="none" normalizeH="0" baseline="0">
                          <a:ln>
                            <a:noFill/>
                          </a:ln>
                          <a:solidFill>
                            <a:srgbClr val="FF0000"/>
                          </a:solidFill>
                          <a:effectLst/>
                          <a:latin typeface="Arial" charset="0"/>
                          <a:ea typeface="ＭＳ Ｐゴシック" pitchFamily="50" charset="-128"/>
                        </a:rPr>
                        <a:t>に関する技術開発・実証（委託</a:t>
                      </a:r>
                      <a:r>
                        <a:rPr kumimoji="1" lang="en-US" altLang="ja-JP" sz="1200" b="1" i="1" u="none" strike="noStrike" cap="none" normalizeH="0" baseline="0">
                          <a:ln>
                            <a:noFill/>
                          </a:ln>
                          <a:solidFill>
                            <a:srgbClr val="FF0000"/>
                          </a:solidFill>
                          <a:effectLst/>
                          <a:latin typeface="Arial" charset="0"/>
                          <a:ea typeface="ＭＳ Ｐゴシック" pitchFamily="50" charset="-128"/>
                        </a:rPr>
                        <a:t>or/and</a:t>
                      </a:r>
                      <a:r>
                        <a:rPr kumimoji="1" lang="ja-JP" altLang="en-US" sz="1200" b="1" i="1" u="none" strike="noStrike" cap="none" normalizeH="0" baseline="0">
                          <a:ln>
                            <a:noFill/>
                          </a:ln>
                          <a:solidFill>
                            <a:srgbClr val="FF0000"/>
                          </a:solidFill>
                          <a:effectLst/>
                          <a:latin typeface="Arial" charset="0"/>
                          <a:ea typeface="ＭＳ Ｐゴシック" pitchFamily="50" charset="-128"/>
                        </a:rPr>
                        <a:t>補助）</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技術開発代表者</a:t>
                      </a: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en-US" altLang="ja-JP" sz="1200" b="1" i="1" u="none" strike="noStrike" cap="none" normalizeH="0" baseline="0">
                          <a:ln>
                            <a:noFill/>
                          </a:ln>
                          <a:solidFill>
                            <a:srgbClr val="FF0000"/>
                          </a:solidFill>
                          <a:effectLst/>
                          <a:latin typeface="Arial" charset="0"/>
                          <a:ea typeface="ＭＳ Ｐゴシック" pitchFamily="50" charset="-128"/>
                        </a:rPr>
                        <a:t>XX㈱</a:t>
                      </a:r>
                      <a:r>
                        <a:rPr kumimoji="1" lang="ja-JP" altLang="en-US" sz="1200" b="1" i="0" u="none" strike="noStrike" cap="none" normalizeH="0" baseline="0">
                          <a:ln>
                            <a:noFill/>
                          </a:ln>
                          <a:solidFill>
                            <a:schemeClr val="tx1"/>
                          </a:solidFill>
                          <a:effectLst/>
                          <a:latin typeface="Arial" charset="0"/>
                          <a:ea typeface="ＭＳ Ｐゴシック" pitchFamily="50" charset="-128"/>
                        </a:rPr>
                        <a:t>　</a:t>
                      </a:r>
                      <a:r>
                        <a:rPr kumimoji="1" lang="ja-JP" altLang="en-US" sz="1200" b="1" i="1" u="none" strike="noStrike" cap="none" normalizeH="0" baseline="0">
                          <a:ln>
                            <a:noFill/>
                          </a:ln>
                          <a:solidFill>
                            <a:srgbClr val="FF0000"/>
                          </a:solidFill>
                          <a:effectLst/>
                          <a:latin typeface="Arial" charset="0"/>
                          <a:ea typeface="ＭＳ Ｐゴシック" pitchFamily="50" charset="-128"/>
                        </a:rPr>
                        <a:t>環境　太郎</a:t>
                      </a: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令和８年度～令和</a:t>
                      </a:r>
                      <a:r>
                        <a:rPr kumimoji="1" lang="en-US" altLang="ja-JP" sz="1100" b="1" i="1" u="none" strike="noStrike" cap="none" normalizeH="0" baseline="0">
                          <a:ln>
                            <a:noFill/>
                          </a:ln>
                          <a:solidFill>
                            <a:srgbClr val="FF0000"/>
                          </a:solidFill>
                          <a:effectLst/>
                          <a:latin typeface="Arial" charset="0"/>
                          <a:ea typeface="ＭＳ Ｐゴシック" pitchFamily="50" charset="-128"/>
                        </a:rPr>
                        <a:t>X</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299A1CA5-55FB-D272-9A48-C83A1B1C1626}"/>
              </a:ext>
            </a:extLst>
          </p:cNvPr>
          <p:cNvSpPr txBox="1">
            <a:spLocks noChangeArrowheads="1"/>
          </p:cNvSpPr>
          <p:nvPr/>
        </p:nvSpPr>
        <p:spPr bwMode="auto">
          <a:xfrm>
            <a:off x="8790025" y="329119"/>
            <a:ext cx="1448918" cy="276225"/>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i="1">
                <a:latin typeface="+mn-ea"/>
                <a:ea typeface="+mn-ea"/>
              </a:rPr>
              <a:t>令和８年○月○日</a:t>
            </a:r>
          </a:p>
        </p:txBody>
      </p:sp>
      <p:sp>
        <p:nvSpPr>
          <p:cNvPr id="4112" name="テキスト ボックス 38">
            <a:extLst>
              <a:ext uri="{FF2B5EF4-FFF2-40B4-BE49-F238E27FC236}">
                <a16:creationId xmlns:a16="http://schemas.microsoft.com/office/drawing/2014/main" id="{F7F93848-591A-7794-81CD-4B30637D8318}"/>
              </a:ext>
            </a:extLst>
          </p:cNvPr>
          <p:cNvSpPr txBox="1">
            <a:spLocks noChangeArrowheads="1"/>
          </p:cNvSpPr>
          <p:nvPr/>
        </p:nvSpPr>
        <p:spPr bwMode="auto">
          <a:xfrm>
            <a:off x="5153025" y="822325"/>
            <a:ext cx="5021263" cy="1255713"/>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a:t>③</a:t>
            </a:r>
            <a:r>
              <a:rPr lang="en-US" altLang="ja-JP" sz="1050" b="1"/>
              <a:t>【</a:t>
            </a:r>
            <a:r>
              <a:rPr lang="ja-JP" altLang="en-US" sz="1050" b="1"/>
              <a:t>システム構成</a:t>
            </a:r>
            <a:r>
              <a:rPr lang="en-US" altLang="ja-JP" sz="1050" b="1"/>
              <a:t>】</a:t>
            </a:r>
          </a:p>
          <a:p>
            <a:pPr marL="93663" indent="-93663" eaLnBrk="1" hangingPunct="1">
              <a:lnSpc>
                <a:spcPct val="90000"/>
              </a:lnSpc>
              <a:spcBef>
                <a:spcPct val="0"/>
              </a:spcBef>
              <a:buFontTx/>
              <a:buNone/>
              <a:defRPr/>
            </a:pPr>
            <a:r>
              <a:rPr lang="ja-JP" altLang="en-US" sz="1050">
                <a:solidFill>
                  <a:srgbClr val="FF0000"/>
                </a:solidFill>
              </a:rPr>
              <a:t>　</a:t>
            </a:r>
            <a:r>
              <a:rPr lang="ja-JP" altLang="en-US" sz="1050" i="1">
                <a:solidFill>
                  <a:srgbClr val="FF0000"/>
                </a:solidFill>
              </a:rPr>
              <a:t>本課題で開発する装置やシステムの社会における位置付け（システム環境等）及びシステム構成について、分かりやすくかつ従来機器・システムに対する変更・改良点を図示してください。導入技術やエネルギーフロー、マテリアルフロー、システムフローが分かるよう作成してください。「②技術開発・実証の内容」に記載した内容に対応して、核となる技術や</a:t>
            </a:r>
            <a:r>
              <a:rPr lang="en-US" altLang="ja-JP" sz="1050" i="1">
                <a:solidFill>
                  <a:srgbClr val="FF0000"/>
                </a:solidFill>
              </a:rPr>
              <a:t>PR</a:t>
            </a:r>
            <a:r>
              <a:rPr lang="ja-JP" altLang="en-US" sz="1050" i="1">
                <a:solidFill>
                  <a:srgbClr val="FF0000"/>
                </a:solidFill>
              </a:rPr>
              <a:t>ポイントを明確にしてください。</a:t>
            </a:r>
            <a:endParaRPr lang="en-US" altLang="ja-JP" sz="1050" i="1">
              <a:solidFill>
                <a:srgbClr val="FF0000"/>
              </a:solidFill>
            </a:endParaRPr>
          </a:p>
          <a:p>
            <a:pPr marL="93663" indent="-93663" eaLnBrk="1" hangingPunct="1">
              <a:lnSpc>
                <a:spcPct val="90000"/>
              </a:lnSpc>
              <a:spcBef>
                <a:spcPct val="0"/>
              </a:spcBef>
              <a:buFontTx/>
              <a:buNone/>
              <a:defRPr/>
            </a:pPr>
            <a:r>
              <a:rPr lang="ja-JP" altLang="en-US" sz="1050" i="1">
                <a:latin typeface="Century" panose="02040604050505020304" pitchFamily="18" charset="0"/>
              </a:rPr>
              <a:t>＜記入例＞</a:t>
            </a:r>
            <a:endParaRPr lang="en-US" altLang="ja-JP" sz="1050" i="1">
              <a:latin typeface="Century" panose="02040604050505020304" pitchFamily="18" charset="0"/>
            </a:endParaRPr>
          </a:p>
          <a:p>
            <a:pPr marL="93663" indent="-93663" eaLnBrk="1" hangingPunct="1">
              <a:lnSpc>
                <a:spcPct val="90000"/>
              </a:lnSpc>
              <a:spcBef>
                <a:spcPct val="0"/>
              </a:spcBef>
              <a:buFontTx/>
              <a:buNone/>
              <a:defRPr/>
            </a:pPr>
            <a:r>
              <a:rPr lang="ja-JP" altLang="en-US" sz="1050" i="1">
                <a:latin typeface="Century" panose="02040604050505020304" pitchFamily="18" charset="0"/>
              </a:rPr>
              <a:t>・システム環境</a:t>
            </a:r>
            <a:endParaRPr lang="en-US" altLang="ja-JP" sz="1050" i="1">
              <a:latin typeface="Century" panose="02040604050505020304" pitchFamily="18" charset="0"/>
            </a:endParaRPr>
          </a:p>
        </p:txBody>
      </p:sp>
      <p:sp>
        <p:nvSpPr>
          <p:cNvPr id="4114" name="Text Box 31">
            <a:extLst>
              <a:ext uri="{FF2B5EF4-FFF2-40B4-BE49-F238E27FC236}">
                <a16:creationId xmlns:a16="http://schemas.microsoft.com/office/drawing/2014/main" id="{76B26016-E0E8-A1E6-416F-4604A8A5490D}"/>
              </a:ext>
            </a:extLst>
          </p:cNvPr>
          <p:cNvSpPr txBox="1">
            <a:spLocks noChangeArrowheads="1"/>
          </p:cNvSpPr>
          <p:nvPr/>
        </p:nvSpPr>
        <p:spPr bwMode="auto">
          <a:xfrm>
            <a:off x="5153025" y="5680075"/>
            <a:ext cx="5022850" cy="1404938"/>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a:latin typeface="Century" panose="02040604050505020304" pitchFamily="18" charset="0"/>
              </a:rPr>
              <a:t>④</a:t>
            </a:r>
            <a:r>
              <a:rPr lang="en-US" altLang="ja-JP" sz="1050" b="1">
                <a:latin typeface="Century" panose="02040604050505020304" pitchFamily="18" charset="0"/>
              </a:rPr>
              <a:t>【</a:t>
            </a:r>
            <a:r>
              <a:rPr lang="ja-JP" altLang="en-US" sz="1050" b="1">
                <a:latin typeface="Century" panose="02040604050505020304" pitchFamily="18" charset="0"/>
              </a:rPr>
              <a:t>技術開発・実証の目標・リスク</a:t>
            </a:r>
            <a:r>
              <a:rPr lang="en-US" altLang="ja-JP" sz="1050" b="1">
                <a:latin typeface="Century" panose="02040604050505020304" pitchFamily="18" charset="0"/>
              </a:rPr>
              <a:t>】</a:t>
            </a:r>
          </a:p>
          <a:p>
            <a:pPr eaLnBrk="1" hangingPunct="1">
              <a:lnSpc>
                <a:spcPct val="90000"/>
              </a:lnSpc>
              <a:spcBef>
                <a:spcPct val="0"/>
              </a:spcBef>
              <a:buFontTx/>
              <a:buNone/>
              <a:defRPr/>
            </a:pPr>
            <a:r>
              <a:rPr lang="ja-JP" altLang="en-US" sz="1050">
                <a:latin typeface="Century" panose="02040604050505020304" pitchFamily="18" charset="0"/>
              </a:rPr>
              <a:t>○想定ユーザ・利用価値：</a:t>
            </a:r>
            <a:r>
              <a:rPr lang="ja-JP" altLang="en-US" sz="1050" i="1">
                <a:solidFill>
                  <a:srgbClr val="FF0000"/>
                </a:solidFill>
                <a:latin typeface="Century" panose="02040604050505020304" pitchFamily="18" charset="0"/>
              </a:rPr>
              <a:t>想定するユーザー及びユーザーニーズを満たす付加価値</a:t>
            </a:r>
            <a:endParaRPr lang="en-US" altLang="ja-JP" sz="1050" i="1">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○目標となる仕様及び性能：</a:t>
            </a:r>
            <a:r>
              <a:rPr lang="ja-JP" altLang="en-US" sz="1050" i="1">
                <a:solidFill>
                  <a:srgbClr val="FF0000"/>
                </a:solidFill>
                <a:latin typeface="Century" panose="02040604050505020304" pitchFamily="18" charset="0"/>
              </a:rPr>
              <a:t>事業実施期間終了時点の最終目標を記載してください。内容に応じて、重要な仕様（サイズ、製品能力等）、性能（耐用年数、効率、</a:t>
            </a:r>
            <a:r>
              <a:rPr lang="en-US" altLang="ja-JP" sz="1050" i="1">
                <a:solidFill>
                  <a:srgbClr val="FF0000"/>
                </a:solidFill>
                <a:latin typeface="Century" panose="02040604050505020304" pitchFamily="18" charset="0"/>
              </a:rPr>
              <a:t>COP</a:t>
            </a:r>
            <a:r>
              <a:rPr lang="ja-JP" altLang="en-US" sz="1050" i="1">
                <a:solidFill>
                  <a:srgbClr val="FF0000"/>
                </a:solidFill>
                <a:latin typeface="Century" panose="02040604050505020304" pitchFamily="18" charset="0"/>
              </a:rPr>
              <a:t>、省エネ率等）等について、できるだけ従来品と比較しながら記載してください。②で記載した各技術開発項目について、単独で販売可能な製品となり得る等その仕様が設定できる場合には、最終的な目標となる仕様・性能の項に、これらも含めて記載ください。</a:t>
            </a:r>
            <a:endParaRPr lang="en-US" altLang="ja-JP" sz="1050" i="1">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○開発工程のリスク・対応策：</a:t>
            </a:r>
            <a:r>
              <a:rPr lang="ja-JP" altLang="en-US" sz="1050" i="1">
                <a:solidFill>
                  <a:srgbClr val="FF0000"/>
                </a:solidFill>
                <a:latin typeface="Century" panose="02040604050505020304" pitchFamily="18" charset="0"/>
                <a:ea typeface="ＭＳ Ｐゴシック" charset="-128"/>
              </a:rPr>
              <a:t>本事業の要素、システムの潜在的な開発リスクとその対応策を記載してください。</a:t>
            </a:r>
            <a:endParaRPr lang="en-US" altLang="ja-JP" sz="1050" i="1">
              <a:solidFill>
                <a:srgbClr val="FF0000"/>
              </a:solidFill>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3CE25F24-CC23-9825-C2D4-A69977FC23A4}"/>
              </a:ext>
            </a:extLst>
          </p:cNvPr>
          <p:cNvSpPr txBox="1"/>
          <p:nvPr/>
        </p:nvSpPr>
        <p:spPr>
          <a:xfrm>
            <a:off x="234950" y="2039938"/>
            <a:ext cx="4860925" cy="4845173"/>
          </a:xfrm>
          <a:prstGeom prst="rect">
            <a:avLst/>
          </a:prstGeom>
          <a:noFill/>
        </p:spPr>
        <p:txBody>
          <a:bodyPr bIns="0">
            <a:spAutoFit/>
          </a:bodyPr>
          <a:lstStyle/>
          <a:p>
            <a:pPr eaLnBrk="1" hangingPunct="1">
              <a:lnSpc>
                <a:spcPct val="90000"/>
              </a:lnSpc>
              <a:defRPr/>
            </a:pPr>
            <a:r>
              <a:rPr lang="ja-JP" altLang="en-US" sz="1050" b="1" dirty="0">
                <a:latin typeface="Century" panose="02040604050505020304" pitchFamily="18" charset="0"/>
              </a:rPr>
              <a:t>②</a:t>
            </a:r>
            <a:r>
              <a:rPr lang="en-US" altLang="ja-JP" sz="1050" b="1" dirty="0">
                <a:latin typeface="Century" panose="02040604050505020304" pitchFamily="18" charset="0"/>
              </a:rPr>
              <a:t>【</a:t>
            </a:r>
            <a:r>
              <a:rPr lang="ja-JP" altLang="en-US" sz="1050" b="1" dirty="0">
                <a:latin typeface="Century" panose="02040604050505020304" pitchFamily="18" charset="0"/>
              </a:rPr>
              <a:t>技術開発・実証の内容</a:t>
            </a:r>
            <a:r>
              <a:rPr lang="en-US" altLang="ja-JP" sz="1050" b="1" dirty="0">
                <a:latin typeface="Century" panose="02040604050505020304" pitchFamily="18" charset="0"/>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dirty="0">
                <a:latin typeface="Century" panose="02040604050505020304" pitchFamily="18" charset="0"/>
                <a:ea typeface="ＭＳ Ｐゴシック" charset="-128"/>
              </a:rPr>
              <a:t>○重要な技術開発項目</a:t>
            </a:r>
            <a:endParaRPr lang="en-US" altLang="ja-JP" sz="1050" dirty="0">
              <a:latin typeface="Century" panose="02040604050505020304" pitchFamily="18" charset="0"/>
              <a:ea typeface="ＭＳ Ｐゴシック" charset="-128"/>
            </a:endParaRPr>
          </a:p>
          <a:p>
            <a:pPr eaLnBrk="1" hangingPunct="1">
              <a:lnSpc>
                <a:spcPct val="90000"/>
              </a:lnSpc>
              <a:defRPr/>
            </a:pPr>
            <a:r>
              <a:rPr lang="ja-JP" altLang="en-US" sz="1050" dirty="0">
                <a:solidFill>
                  <a:srgbClr val="FF0000"/>
                </a:solidFill>
                <a:latin typeface="Century" panose="02040604050505020304" pitchFamily="18" charset="0"/>
                <a:ea typeface="ＭＳ Ｐゴシック" charset="-128"/>
              </a:rPr>
              <a:t>　</a:t>
            </a:r>
            <a:r>
              <a:rPr lang="ja-JP" altLang="en-US" sz="1050" i="1" dirty="0">
                <a:solidFill>
                  <a:srgbClr val="FF0000"/>
                </a:solidFill>
                <a:latin typeface="Century" panose="02040604050505020304" pitchFamily="18" charset="0"/>
                <a:ea typeface="ＭＳ Ｐゴシック" charset="-128"/>
              </a:rPr>
              <a:t>本課題において重要となる技術開発項目を３つ以内を目安に選び、解決すべき課題、これに対する取組方針、及びその根拠となる科学的・技術的原理等を、下記の</a:t>
            </a:r>
            <a:r>
              <a:rPr lang="en-US" altLang="ja-JP" sz="1050" i="1" dirty="0">
                <a:solidFill>
                  <a:srgbClr val="FF0000"/>
                </a:solidFill>
                <a:latin typeface="Century" panose="02040604050505020304" pitchFamily="18" charset="0"/>
                <a:ea typeface="ＭＳ Ｐゴシック" charset="-128"/>
              </a:rPr>
              <a:t>A1</a:t>
            </a:r>
            <a:r>
              <a:rPr lang="ja-JP" altLang="en-US" sz="1050" i="1" dirty="0">
                <a:solidFill>
                  <a:srgbClr val="FF0000"/>
                </a:solidFill>
                <a:latin typeface="Century" panose="02040604050505020304" pitchFamily="18" charset="0"/>
                <a:ea typeface="ＭＳ Ｐゴシック" charset="-128"/>
              </a:rPr>
              <a:t>～</a:t>
            </a:r>
            <a:r>
              <a:rPr lang="en-US" altLang="ja-JP" sz="1050" i="1" dirty="0">
                <a:solidFill>
                  <a:srgbClr val="FF0000"/>
                </a:solidFill>
                <a:latin typeface="Century" panose="02040604050505020304" pitchFamily="18" charset="0"/>
                <a:ea typeface="ＭＳ Ｐゴシック" charset="-128"/>
              </a:rPr>
              <a:t>A3</a:t>
            </a:r>
            <a:r>
              <a:rPr lang="ja-JP" altLang="en-US" sz="1050" i="1" dirty="0">
                <a:solidFill>
                  <a:srgbClr val="FF0000"/>
                </a:solidFill>
                <a:latin typeface="Century" panose="02040604050505020304" pitchFamily="18" charset="0"/>
                <a:ea typeface="ＭＳ Ｐゴシック" charset="-128"/>
              </a:rPr>
              <a:t>に記載してください（各</a:t>
            </a:r>
            <a:r>
              <a:rPr lang="en-US" altLang="ja-JP" sz="1050" i="1" dirty="0">
                <a:solidFill>
                  <a:srgbClr val="FF0000"/>
                </a:solidFill>
                <a:latin typeface="Century" panose="02040604050505020304" pitchFamily="18" charset="0"/>
                <a:ea typeface="ＭＳ Ｐゴシック" charset="-128"/>
              </a:rPr>
              <a:t>100</a:t>
            </a:r>
            <a:r>
              <a:rPr lang="ja-JP" altLang="en-US" sz="1050" i="1" dirty="0">
                <a:solidFill>
                  <a:srgbClr val="FF0000"/>
                </a:solidFill>
                <a:latin typeface="Century" panose="02040604050505020304" pitchFamily="18" charset="0"/>
                <a:ea typeface="ＭＳ Ｐゴシック" charset="-128"/>
              </a:rPr>
              <a:t>文字以内）。</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併せて、実用化に十分な技術レベルに到達する時期を記載してください。（例：実用化レベルに○○年到達見込）</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A1.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解決すべき課題とこれに対する取組方針（別ページの「実施期間中における技術開発の目標と内容」に記載されている年度ごとの技術開発・実証内容の総括）、方針の根拠となる科学的・技術的原理等を記載ください。</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A2.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A3. 【</a:t>
            </a:r>
            <a:r>
              <a:rPr lang="ja-JP" altLang="en-US" sz="1050" i="1" dirty="0">
                <a:latin typeface="Century" panose="02040604050505020304" pitchFamily="18" charset="0"/>
                <a:ea typeface="ＭＳ Ｐゴシック" charset="-128"/>
              </a:rPr>
              <a:t>技術開発項目名</a:t>
            </a:r>
            <a:r>
              <a:rPr lang="en-US" altLang="ja-JP" sz="1050" dirty="0">
                <a:latin typeface="Century" panose="02040604050505020304" pitchFamily="18" charset="0"/>
                <a:ea typeface="ＭＳ Ｐゴシック" charset="-128"/>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ja-JP" altLang="en-US" sz="1050" i="1" dirty="0">
                <a:latin typeface="Century" panose="02040604050505020304" pitchFamily="18" charset="0"/>
                <a:ea typeface="ＭＳ Ｐゴシック" charset="-128"/>
              </a:rPr>
              <a:t>その他の技術開発項目：</a:t>
            </a:r>
            <a:endParaRPr lang="en-US" altLang="ja-JP" sz="1050" i="1" dirty="0">
              <a:latin typeface="Century" panose="02040604050505020304" pitchFamily="18" charset="0"/>
              <a:ea typeface="ＭＳ Ｐゴシック" charset="-128"/>
            </a:endParaRP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重要な技術開発項目が４つ以上ある場合は、</a:t>
            </a:r>
            <a:r>
              <a:rPr lang="en-US" altLang="ja-JP" sz="1050" i="1" dirty="0">
                <a:solidFill>
                  <a:srgbClr val="FF0000"/>
                </a:solidFill>
                <a:latin typeface="Century" panose="02040604050505020304" pitchFamily="18" charset="0"/>
                <a:ea typeface="ＭＳ Ｐゴシック" charset="-128"/>
              </a:rPr>
              <a:t>【</a:t>
            </a:r>
            <a:r>
              <a:rPr lang="zh-TW" altLang="en-US" sz="1050" i="1" dirty="0">
                <a:solidFill>
                  <a:srgbClr val="FF0000"/>
                </a:solidFill>
                <a:latin typeface="Century" panose="02040604050505020304" pitchFamily="18" charset="0"/>
                <a:ea typeface="ＭＳ Ｐゴシック" charset="-128"/>
              </a:rPr>
              <a:t>技術開発項目名</a:t>
            </a:r>
            <a:r>
              <a:rPr lang="en-US" altLang="ja-JP" sz="1050" i="1" dirty="0">
                <a:solidFill>
                  <a:srgbClr val="FF0000"/>
                </a:solidFill>
                <a:latin typeface="Century" panose="02040604050505020304" pitchFamily="18" charset="0"/>
                <a:ea typeface="ＭＳ Ｐゴシック" charset="-128"/>
              </a:rPr>
              <a:t>】</a:t>
            </a:r>
            <a:r>
              <a:rPr lang="ja-JP" altLang="en-US" sz="1050" i="1" dirty="0">
                <a:solidFill>
                  <a:srgbClr val="FF0000"/>
                </a:solidFill>
                <a:latin typeface="Century" panose="02040604050505020304" pitchFamily="18" charset="0"/>
                <a:ea typeface="ＭＳ Ｐゴシック" charset="-128"/>
              </a:rPr>
              <a:t>のみ項番を</a:t>
            </a:r>
            <a:r>
              <a:rPr lang="en-US" altLang="ja-JP" sz="1050" i="1" dirty="0">
                <a:solidFill>
                  <a:srgbClr val="FF0000"/>
                </a:solidFill>
                <a:latin typeface="Century" panose="02040604050505020304" pitchFamily="18" charset="0"/>
                <a:ea typeface="ＭＳ Ｐゴシック" charset="-128"/>
              </a:rPr>
              <a:t>A4</a:t>
            </a:r>
            <a:r>
              <a:rPr lang="ja-JP" altLang="en-US" sz="1050" i="1" dirty="0">
                <a:solidFill>
                  <a:srgbClr val="FF0000"/>
                </a:solidFill>
                <a:latin typeface="Century" panose="02040604050505020304" pitchFamily="18" charset="0"/>
                <a:ea typeface="ＭＳ Ｐゴシック" charset="-128"/>
              </a:rPr>
              <a:t>から付して記し、その内容は本ヒアリング資料の参考資料ページに記載してください。</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B. 【</a:t>
            </a:r>
            <a:r>
              <a:rPr lang="ja-JP" altLang="en-US" sz="1050" dirty="0">
                <a:latin typeface="Century" panose="02040604050505020304" pitchFamily="18" charset="0"/>
                <a:ea typeface="ＭＳ Ｐゴシック" charset="-128"/>
              </a:rPr>
              <a:t>システム統合</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各要素技術を統合し、機能を発現するシステムを構築するための解決すべき課題とこ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C. 【</a:t>
            </a:r>
            <a:r>
              <a:rPr lang="ja-JP" altLang="en-US" sz="1050" dirty="0">
                <a:latin typeface="Century" panose="02040604050505020304" pitchFamily="18" charset="0"/>
                <a:ea typeface="ＭＳ Ｐゴシック" charset="-128"/>
              </a:rPr>
              <a:t>実証</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実証の具体的な内容と解決すべき課題に対する取組方針を記載してください（別ページの「実施期間中における技術開発の目標と内容」に記載されている年度ごとの技術開発・実証内容の総括）</a:t>
            </a: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D. 【</a:t>
            </a:r>
            <a:r>
              <a:rPr lang="ja-JP" altLang="en-US" sz="1050" dirty="0">
                <a:latin typeface="Century" panose="02040604050505020304" pitchFamily="18" charset="0"/>
                <a:ea typeface="ＭＳ Ｐゴシック" charset="-128"/>
              </a:rPr>
              <a:t>事業化計画の策定</a:t>
            </a:r>
            <a:r>
              <a:rPr lang="en-US" altLang="ja-JP" sz="1050"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開発した製品等に関する事業化計画の策定の方針を記載してください。</a:t>
            </a:r>
          </a:p>
        </p:txBody>
      </p:sp>
      <p:grpSp>
        <p:nvGrpSpPr>
          <p:cNvPr id="7187" name="グループ化 4">
            <a:extLst>
              <a:ext uri="{FF2B5EF4-FFF2-40B4-BE49-F238E27FC236}">
                <a16:creationId xmlns:a16="http://schemas.microsoft.com/office/drawing/2014/main" id="{C7E6D4FD-680D-CB03-8922-23806BADB962}"/>
              </a:ext>
            </a:extLst>
          </p:cNvPr>
          <p:cNvGrpSpPr>
            <a:grpSpLocks/>
          </p:cNvGrpSpPr>
          <p:nvPr/>
        </p:nvGrpSpPr>
        <p:grpSpPr bwMode="auto">
          <a:xfrm>
            <a:off x="5551488" y="3394075"/>
            <a:ext cx="4519612" cy="2401888"/>
            <a:chOff x="5551488" y="3497263"/>
            <a:chExt cx="4519612" cy="2515764"/>
          </a:xfrm>
        </p:grpSpPr>
        <p:sp>
          <p:nvSpPr>
            <p:cNvPr id="7212" name="AutoShape 45">
              <a:extLst>
                <a:ext uri="{FF2B5EF4-FFF2-40B4-BE49-F238E27FC236}">
                  <a16:creationId xmlns:a16="http://schemas.microsoft.com/office/drawing/2014/main" id="{3230F42D-3C50-723D-A911-79934FBF22AE}"/>
                </a:ext>
              </a:extLst>
            </p:cNvPr>
            <p:cNvSpPr>
              <a:spLocks noChangeArrowheads="1"/>
            </p:cNvSpPr>
            <p:nvPr/>
          </p:nvSpPr>
          <p:spPr bwMode="auto">
            <a:xfrm rot="5436961">
              <a:off x="5864225" y="3898901"/>
              <a:ext cx="276225" cy="260350"/>
            </a:xfrm>
            <a:prstGeom prst="homePlate">
              <a:avLst>
                <a:gd name="adj" fmla="val 28877"/>
              </a:avLst>
            </a:prstGeom>
            <a:solidFill>
              <a:schemeClr val="bg1"/>
            </a:solidFill>
            <a:ln w="9525">
              <a:solidFill>
                <a:schemeClr val="tx1"/>
              </a:solidFill>
              <a:miter lim="800000"/>
              <a:headEnd/>
              <a:tailEnd/>
            </a:ln>
          </p:spPr>
          <p:txBody>
            <a:bodyPr rot="10800000" vert="eaVert"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3" name="AutoShape 46">
              <a:extLst>
                <a:ext uri="{FF2B5EF4-FFF2-40B4-BE49-F238E27FC236}">
                  <a16:creationId xmlns:a16="http://schemas.microsoft.com/office/drawing/2014/main" id="{B547D1ED-0C2E-85B8-AE52-F9B988BDF9F5}"/>
                </a:ext>
              </a:extLst>
            </p:cNvPr>
            <p:cNvSpPr>
              <a:spLocks noChangeArrowheads="1"/>
            </p:cNvSpPr>
            <p:nvPr/>
          </p:nvSpPr>
          <p:spPr bwMode="auto">
            <a:xfrm>
              <a:off x="5886450" y="4206875"/>
              <a:ext cx="234950" cy="19685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bg1"/>
            </a:solidFill>
            <a:ln w="9525">
              <a:solidFill>
                <a:schemeClr val="tx1"/>
              </a:solidFill>
              <a:miter lim="800000"/>
              <a:headEnd/>
              <a:tailEnd/>
            </a:ln>
          </p:spPr>
          <p:txBody>
            <a:bodyPr wrap="none" anchor="ctr"/>
            <a:lstStyle/>
            <a:p>
              <a:endParaRPr lang="ja-JP" altLang="en-US"/>
            </a:p>
          </p:txBody>
        </p:sp>
        <p:sp>
          <p:nvSpPr>
            <p:cNvPr id="7214" name="Rectangle 47">
              <a:extLst>
                <a:ext uri="{FF2B5EF4-FFF2-40B4-BE49-F238E27FC236}">
                  <a16:creationId xmlns:a16="http://schemas.microsoft.com/office/drawing/2014/main" id="{ED47D191-4DEA-9B17-9577-99C9C1509C6C}"/>
                </a:ext>
              </a:extLst>
            </p:cNvPr>
            <p:cNvSpPr>
              <a:spLocks noChangeArrowheads="1"/>
            </p:cNvSpPr>
            <p:nvPr/>
          </p:nvSpPr>
          <p:spPr bwMode="auto">
            <a:xfrm>
              <a:off x="5927725" y="4427538"/>
              <a:ext cx="446088" cy="8096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5" name="Line 48">
              <a:extLst>
                <a:ext uri="{FF2B5EF4-FFF2-40B4-BE49-F238E27FC236}">
                  <a16:creationId xmlns:a16="http://schemas.microsoft.com/office/drawing/2014/main" id="{B1189770-8031-BEA3-BB8C-03A134798C08}"/>
                </a:ext>
              </a:extLst>
            </p:cNvPr>
            <p:cNvSpPr>
              <a:spLocks noChangeShapeType="1"/>
            </p:cNvSpPr>
            <p:nvPr/>
          </p:nvSpPr>
          <p:spPr bwMode="auto">
            <a:xfrm>
              <a:off x="6380163" y="4467225"/>
              <a:ext cx="95726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16" name="AutoShape 49">
              <a:extLst>
                <a:ext uri="{FF2B5EF4-FFF2-40B4-BE49-F238E27FC236}">
                  <a16:creationId xmlns:a16="http://schemas.microsoft.com/office/drawing/2014/main" id="{8C835AB4-BB7A-C64E-8588-6C8D914EB676}"/>
                </a:ext>
              </a:extLst>
            </p:cNvPr>
            <p:cNvSpPr>
              <a:spLocks noChangeArrowheads="1"/>
            </p:cNvSpPr>
            <p:nvPr/>
          </p:nvSpPr>
          <p:spPr bwMode="auto">
            <a:xfrm>
              <a:off x="7359650" y="4375150"/>
              <a:ext cx="576263" cy="179388"/>
            </a:xfrm>
            <a:prstGeom prst="homePlate">
              <a:avLst>
                <a:gd name="adj" fmla="val 45657"/>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7" name="Rectangle 50">
              <a:extLst>
                <a:ext uri="{FF2B5EF4-FFF2-40B4-BE49-F238E27FC236}">
                  <a16:creationId xmlns:a16="http://schemas.microsoft.com/office/drawing/2014/main" id="{440C5833-75CE-D512-A391-38071BD74A21}"/>
                </a:ext>
              </a:extLst>
            </p:cNvPr>
            <p:cNvSpPr>
              <a:spLocks noChangeArrowheads="1"/>
            </p:cNvSpPr>
            <p:nvPr/>
          </p:nvSpPr>
          <p:spPr bwMode="auto">
            <a:xfrm>
              <a:off x="8299450" y="3989388"/>
              <a:ext cx="176213" cy="65722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8" name="Rectangle 51">
              <a:extLst>
                <a:ext uri="{FF2B5EF4-FFF2-40B4-BE49-F238E27FC236}">
                  <a16:creationId xmlns:a16="http://schemas.microsoft.com/office/drawing/2014/main" id="{A840C022-70DF-46B1-701A-A9C998A17832}"/>
                </a:ext>
              </a:extLst>
            </p:cNvPr>
            <p:cNvSpPr>
              <a:spLocks noChangeArrowheads="1"/>
            </p:cNvSpPr>
            <p:nvPr/>
          </p:nvSpPr>
          <p:spPr bwMode="auto">
            <a:xfrm>
              <a:off x="9009063" y="5302250"/>
              <a:ext cx="317500" cy="290513"/>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19" name="Rectangle 52">
              <a:extLst>
                <a:ext uri="{FF2B5EF4-FFF2-40B4-BE49-F238E27FC236}">
                  <a16:creationId xmlns:a16="http://schemas.microsoft.com/office/drawing/2014/main" id="{125A1314-9BD2-F091-E629-E5FBFD4F6CF5}"/>
                </a:ext>
              </a:extLst>
            </p:cNvPr>
            <p:cNvSpPr>
              <a:spLocks noChangeArrowheads="1"/>
            </p:cNvSpPr>
            <p:nvPr/>
          </p:nvSpPr>
          <p:spPr bwMode="auto">
            <a:xfrm>
              <a:off x="6305550" y="5395913"/>
              <a:ext cx="687388" cy="420687"/>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20" name="Text Box 53">
              <a:extLst>
                <a:ext uri="{FF2B5EF4-FFF2-40B4-BE49-F238E27FC236}">
                  <a16:creationId xmlns:a16="http://schemas.microsoft.com/office/drawing/2014/main" id="{095ADA7B-E4E1-0E11-0E55-31211CDEE670}"/>
                </a:ext>
              </a:extLst>
            </p:cNvPr>
            <p:cNvSpPr txBox="1">
              <a:spLocks noChangeArrowheads="1"/>
            </p:cNvSpPr>
            <p:nvPr/>
          </p:nvSpPr>
          <p:spPr bwMode="auto">
            <a:xfrm>
              <a:off x="8551863" y="3983038"/>
              <a:ext cx="7270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熱回収装置</a:t>
              </a:r>
            </a:p>
          </p:txBody>
        </p:sp>
        <p:sp>
          <p:nvSpPr>
            <p:cNvPr id="7221" name="Text Box 54">
              <a:extLst>
                <a:ext uri="{FF2B5EF4-FFF2-40B4-BE49-F238E27FC236}">
                  <a16:creationId xmlns:a16="http://schemas.microsoft.com/office/drawing/2014/main" id="{19DC7265-B356-342C-D520-92AFEDCA0963}"/>
                </a:ext>
              </a:extLst>
            </p:cNvPr>
            <p:cNvSpPr txBox="1">
              <a:spLocks noChangeArrowheads="1"/>
            </p:cNvSpPr>
            <p:nvPr/>
          </p:nvSpPr>
          <p:spPr bwMode="auto">
            <a:xfrm>
              <a:off x="8640763" y="4668838"/>
              <a:ext cx="6223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気液分離</a:t>
              </a:r>
            </a:p>
          </p:txBody>
        </p:sp>
        <p:sp>
          <p:nvSpPr>
            <p:cNvPr id="7222" name="Text Box 55">
              <a:extLst>
                <a:ext uri="{FF2B5EF4-FFF2-40B4-BE49-F238E27FC236}">
                  <a16:creationId xmlns:a16="http://schemas.microsoft.com/office/drawing/2014/main" id="{00EE68EA-0A20-2B3A-1701-EBDD51238AB7}"/>
                </a:ext>
              </a:extLst>
            </p:cNvPr>
            <p:cNvSpPr txBox="1">
              <a:spLocks noChangeArrowheads="1"/>
            </p:cNvSpPr>
            <p:nvPr/>
          </p:nvSpPr>
          <p:spPr bwMode="auto">
            <a:xfrm>
              <a:off x="8399463" y="4276725"/>
              <a:ext cx="62071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反応装置</a:t>
              </a:r>
            </a:p>
          </p:txBody>
        </p:sp>
        <p:sp>
          <p:nvSpPr>
            <p:cNvPr id="7223" name="Text Box 56">
              <a:extLst>
                <a:ext uri="{FF2B5EF4-FFF2-40B4-BE49-F238E27FC236}">
                  <a16:creationId xmlns:a16="http://schemas.microsoft.com/office/drawing/2014/main" id="{6AB136B9-F22C-4815-AB81-25FFDCFB038B}"/>
                </a:ext>
              </a:extLst>
            </p:cNvPr>
            <p:cNvSpPr txBox="1">
              <a:spLocks noChangeArrowheads="1"/>
            </p:cNvSpPr>
            <p:nvPr/>
          </p:nvSpPr>
          <p:spPr bwMode="auto">
            <a:xfrm>
              <a:off x="7283450" y="4543425"/>
              <a:ext cx="1109663"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連続高圧注入装置</a:t>
              </a:r>
            </a:p>
          </p:txBody>
        </p:sp>
        <p:sp>
          <p:nvSpPr>
            <p:cNvPr id="7224" name="Text Box 57">
              <a:extLst>
                <a:ext uri="{FF2B5EF4-FFF2-40B4-BE49-F238E27FC236}">
                  <a16:creationId xmlns:a16="http://schemas.microsoft.com/office/drawing/2014/main" id="{3D098D96-0FD9-17B5-C15B-4C045429D163}"/>
                </a:ext>
              </a:extLst>
            </p:cNvPr>
            <p:cNvSpPr txBox="1">
              <a:spLocks noChangeArrowheads="1"/>
            </p:cNvSpPr>
            <p:nvPr/>
          </p:nvSpPr>
          <p:spPr bwMode="auto">
            <a:xfrm>
              <a:off x="7418388" y="3770313"/>
              <a:ext cx="576262"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超臨界水供給装置</a:t>
              </a:r>
            </a:p>
          </p:txBody>
        </p:sp>
        <p:sp>
          <p:nvSpPr>
            <p:cNvPr id="7225" name="Text Box 58">
              <a:extLst>
                <a:ext uri="{FF2B5EF4-FFF2-40B4-BE49-F238E27FC236}">
                  <a16:creationId xmlns:a16="http://schemas.microsoft.com/office/drawing/2014/main" id="{48D76A9C-8BE0-5AD3-5915-C1790B46B222}"/>
                </a:ext>
              </a:extLst>
            </p:cNvPr>
            <p:cNvSpPr txBox="1">
              <a:spLocks noChangeArrowheads="1"/>
            </p:cNvSpPr>
            <p:nvPr/>
          </p:nvSpPr>
          <p:spPr bwMode="auto">
            <a:xfrm>
              <a:off x="9297988" y="5316538"/>
              <a:ext cx="622300"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ガス精製装置</a:t>
              </a:r>
            </a:p>
          </p:txBody>
        </p:sp>
        <p:sp>
          <p:nvSpPr>
            <p:cNvPr id="7226" name="Text Box 59">
              <a:extLst>
                <a:ext uri="{FF2B5EF4-FFF2-40B4-BE49-F238E27FC236}">
                  <a16:creationId xmlns:a16="http://schemas.microsoft.com/office/drawing/2014/main" id="{21670AF9-B098-5AD7-4C61-2C679ACA3F3D}"/>
                </a:ext>
              </a:extLst>
            </p:cNvPr>
            <p:cNvSpPr txBox="1">
              <a:spLocks noChangeArrowheads="1"/>
            </p:cNvSpPr>
            <p:nvPr/>
          </p:nvSpPr>
          <p:spPr bwMode="auto">
            <a:xfrm>
              <a:off x="7935913" y="5141913"/>
              <a:ext cx="85566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ガスホルダ</a:t>
              </a:r>
            </a:p>
          </p:txBody>
        </p:sp>
        <p:sp>
          <p:nvSpPr>
            <p:cNvPr id="7227" name="Text Box 60">
              <a:extLst>
                <a:ext uri="{FF2B5EF4-FFF2-40B4-BE49-F238E27FC236}">
                  <a16:creationId xmlns:a16="http://schemas.microsoft.com/office/drawing/2014/main" id="{D3A04D43-06A9-CA64-5E59-07C397E7F23D}"/>
                </a:ext>
              </a:extLst>
            </p:cNvPr>
            <p:cNvSpPr txBox="1">
              <a:spLocks noChangeArrowheads="1"/>
            </p:cNvSpPr>
            <p:nvPr/>
          </p:nvSpPr>
          <p:spPr bwMode="auto">
            <a:xfrm>
              <a:off x="6273800" y="5459413"/>
              <a:ext cx="768350" cy="33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pPr>
              <a:r>
                <a:rPr lang="ja-JP" altLang="en-US" sz="800" i="1"/>
                <a:t>ガスエンジン発電機</a:t>
              </a:r>
            </a:p>
          </p:txBody>
        </p:sp>
        <p:sp>
          <p:nvSpPr>
            <p:cNvPr id="7228" name="Text Box 61">
              <a:extLst>
                <a:ext uri="{FF2B5EF4-FFF2-40B4-BE49-F238E27FC236}">
                  <a16:creationId xmlns:a16="http://schemas.microsoft.com/office/drawing/2014/main" id="{5F2DBEB4-D79C-7B82-9DA8-196948ECD900}"/>
                </a:ext>
              </a:extLst>
            </p:cNvPr>
            <p:cNvSpPr txBox="1">
              <a:spLocks noChangeArrowheads="1"/>
            </p:cNvSpPr>
            <p:nvPr/>
          </p:nvSpPr>
          <p:spPr bwMode="auto">
            <a:xfrm>
              <a:off x="6178550" y="3903663"/>
              <a:ext cx="7874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破砕機</a:t>
              </a:r>
            </a:p>
          </p:txBody>
        </p:sp>
        <p:sp>
          <p:nvSpPr>
            <p:cNvPr id="7229" name="Text Box 62">
              <a:extLst>
                <a:ext uri="{FF2B5EF4-FFF2-40B4-BE49-F238E27FC236}">
                  <a16:creationId xmlns:a16="http://schemas.microsoft.com/office/drawing/2014/main" id="{AA1A9119-C441-4D2C-D3C4-7B100EB9041F}"/>
                </a:ext>
              </a:extLst>
            </p:cNvPr>
            <p:cNvSpPr txBox="1">
              <a:spLocks noChangeArrowheads="1"/>
            </p:cNvSpPr>
            <p:nvPr/>
          </p:nvSpPr>
          <p:spPr bwMode="auto">
            <a:xfrm>
              <a:off x="6178550" y="4197350"/>
              <a:ext cx="6000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貯蔵槽</a:t>
              </a:r>
            </a:p>
          </p:txBody>
        </p:sp>
        <p:sp>
          <p:nvSpPr>
            <p:cNvPr id="7230" name="Text Box 63">
              <a:extLst>
                <a:ext uri="{FF2B5EF4-FFF2-40B4-BE49-F238E27FC236}">
                  <a16:creationId xmlns:a16="http://schemas.microsoft.com/office/drawing/2014/main" id="{50F5EE81-4321-CAE1-500F-270D804262C3}"/>
                </a:ext>
              </a:extLst>
            </p:cNvPr>
            <p:cNvSpPr txBox="1">
              <a:spLocks noChangeArrowheads="1"/>
            </p:cNvSpPr>
            <p:nvPr/>
          </p:nvSpPr>
          <p:spPr bwMode="auto">
            <a:xfrm>
              <a:off x="5803900" y="4560888"/>
              <a:ext cx="78740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搬送ポンプ</a:t>
              </a:r>
            </a:p>
          </p:txBody>
        </p:sp>
        <p:sp>
          <p:nvSpPr>
            <p:cNvPr id="7231" name="Text Box 64">
              <a:extLst>
                <a:ext uri="{FF2B5EF4-FFF2-40B4-BE49-F238E27FC236}">
                  <a16:creationId xmlns:a16="http://schemas.microsoft.com/office/drawing/2014/main" id="{751DED36-3EE9-97AB-CB62-A0CC22A7AF9A}"/>
                </a:ext>
              </a:extLst>
            </p:cNvPr>
            <p:cNvSpPr txBox="1">
              <a:spLocks noChangeArrowheads="1"/>
            </p:cNvSpPr>
            <p:nvPr/>
          </p:nvSpPr>
          <p:spPr bwMode="auto">
            <a:xfrm>
              <a:off x="5551488" y="3557588"/>
              <a:ext cx="111601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厨芥、食品残渣等</a:t>
              </a:r>
            </a:p>
          </p:txBody>
        </p:sp>
        <p:sp>
          <p:nvSpPr>
            <p:cNvPr id="7232" name="Rectangle 65">
              <a:extLst>
                <a:ext uri="{FF2B5EF4-FFF2-40B4-BE49-F238E27FC236}">
                  <a16:creationId xmlns:a16="http://schemas.microsoft.com/office/drawing/2014/main" id="{92B74317-28E5-0574-B878-EE5E52ABDC0E}"/>
                </a:ext>
              </a:extLst>
            </p:cNvPr>
            <p:cNvSpPr>
              <a:spLocks noChangeArrowheads="1"/>
            </p:cNvSpPr>
            <p:nvPr/>
          </p:nvSpPr>
          <p:spPr bwMode="auto">
            <a:xfrm>
              <a:off x="7154863" y="3602038"/>
              <a:ext cx="2500312" cy="14525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33" name="Text Box 66">
              <a:extLst>
                <a:ext uri="{FF2B5EF4-FFF2-40B4-BE49-F238E27FC236}">
                  <a16:creationId xmlns:a16="http://schemas.microsoft.com/office/drawing/2014/main" id="{F9CD70C2-C44F-7CDE-B063-C4D8CF55817A}"/>
                </a:ext>
              </a:extLst>
            </p:cNvPr>
            <p:cNvSpPr txBox="1">
              <a:spLocks noChangeArrowheads="1"/>
            </p:cNvSpPr>
            <p:nvPr/>
          </p:nvSpPr>
          <p:spPr bwMode="auto">
            <a:xfrm>
              <a:off x="7664450" y="3497263"/>
              <a:ext cx="1416050" cy="222250"/>
            </a:xfrm>
            <a:prstGeom prst="rect">
              <a:avLst/>
            </a:prstGeom>
            <a:solidFill>
              <a:schemeClr val="bg1"/>
            </a:solidFill>
            <a:ln w="9525">
              <a:solidFill>
                <a:schemeClr val="tx1"/>
              </a:solidFill>
              <a:miter lim="800000"/>
              <a:headEnd/>
              <a:tailEnd/>
            </a:ln>
          </p:spPr>
          <p:txBody>
            <a:bodyPr lIns="83611" tIns="41806" rIns="83611" bIns="41806" anchor="ctr">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900" i="1"/>
                <a:t>超臨界水ガス化システム</a:t>
              </a:r>
            </a:p>
          </p:txBody>
        </p:sp>
        <p:sp>
          <p:nvSpPr>
            <p:cNvPr id="7234" name="Text Box 67">
              <a:extLst>
                <a:ext uri="{FF2B5EF4-FFF2-40B4-BE49-F238E27FC236}">
                  <a16:creationId xmlns:a16="http://schemas.microsoft.com/office/drawing/2014/main" id="{D3DB98D7-CB2B-816F-D35B-574197B99D51}"/>
                </a:ext>
              </a:extLst>
            </p:cNvPr>
            <p:cNvSpPr txBox="1">
              <a:spLocks noChangeArrowheads="1"/>
            </p:cNvSpPr>
            <p:nvPr/>
          </p:nvSpPr>
          <p:spPr bwMode="auto">
            <a:xfrm>
              <a:off x="7459663" y="5805488"/>
              <a:ext cx="819150"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ガス混合装置</a:t>
              </a:r>
            </a:p>
          </p:txBody>
        </p:sp>
        <p:sp>
          <p:nvSpPr>
            <p:cNvPr id="7235" name="Rectangle 68">
              <a:extLst>
                <a:ext uri="{FF2B5EF4-FFF2-40B4-BE49-F238E27FC236}">
                  <a16:creationId xmlns:a16="http://schemas.microsoft.com/office/drawing/2014/main" id="{7A9E17CF-A221-253A-E90A-89CF3F320408}"/>
                </a:ext>
              </a:extLst>
            </p:cNvPr>
            <p:cNvSpPr>
              <a:spLocks noChangeArrowheads="1"/>
            </p:cNvSpPr>
            <p:nvPr/>
          </p:nvSpPr>
          <p:spPr bwMode="auto">
            <a:xfrm>
              <a:off x="7691438" y="5424488"/>
              <a:ext cx="161925" cy="3460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36" name="Text Box 69">
              <a:extLst>
                <a:ext uri="{FF2B5EF4-FFF2-40B4-BE49-F238E27FC236}">
                  <a16:creationId xmlns:a16="http://schemas.microsoft.com/office/drawing/2014/main" id="{083141C8-ECFD-5B61-62AE-5956631FC729}"/>
                </a:ext>
              </a:extLst>
            </p:cNvPr>
            <p:cNvSpPr txBox="1">
              <a:spLocks noChangeArrowheads="1"/>
            </p:cNvSpPr>
            <p:nvPr/>
          </p:nvSpPr>
          <p:spPr bwMode="auto">
            <a:xfrm>
              <a:off x="8205788" y="4772025"/>
              <a:ext cx="4349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灰分</a:t>
              </a:r>
            </a:p>
          </p:txBody>
        </p:sp>
        <p:sp>
          <p:nvSpPr>
            <p:cNvPr id="7237" name="Line 70">
              <a:extLst>
                <a:ext uri="{FF2B5EF4-FFF2-40B4-BE49-F238E27FC236}">
                  <a16:creationId xmlns:a16="http://schemas.microsoft.com/office/drawing/2014/main" id="{28D839AE-521C-B3EA-C9E9-5E3A37C4F31D}"/>
                </a:ext>
              </a:extLst>
            </p:cNvPr>
            <p:cNvSpPr>
              <a:spLocks noChangeShapeType="1"/>
            </p:cNvSpPr>
            <p:nvPr/>
          </p:nvSpPr>
          <p:spPr bwMode="auto">
            <a:xfrm>
              <a:off x="7942263" y="4456113"/>
              <a:ext cx="363537"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38" name="Text Box 71">
              <a:extLst>
                <a:ext uri="{FF2B5EF4-FFF2-40B4-BE49-F238E27FC236}">
                  <a16:creationId xmlns:a16="http://schemas.microsoft.com/office/drawing/2014/main" id="{578D46EA-819F-1AB0-C648-5E6F9A5182C5}"/>
                </a:ext>
              </a:extLst>
            </p:cNvPr>
            <p:cNvSpPr txBox="1">
              <a:spLocks noChangeArrowheads="1"/>
            </p:cNvSpPr>
            <p:nvPr/>
          </p:nvSpPr>
          <p:spPr bwMode="auto">
            <a:xfrm>
              <a:off x="8426450" y="5707063"/>
              <a:ext cx="8794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都市ガス</a:t>
              </a:r>
            </a:p>
          </p:txBody>
        </p:sp>
        <p:sp>
          <p:nvSpPr>
            <p:cNvPr id="7239" name="Text Box 72">
              <a:extLst>
                <a:ext uri="{FF2B5EF4-FFF2-40B4-BE49-F238E27FC236}">
                  <a16:creationId xmlns:a16="http://schemas.microsoft.com/office/drawing/2014/main" id="{F276478D-98BD-F493-9908-7D1CEB07B565}"/>
                </a:ext>
              </a:extLst>
            </p:cNvPr>
            <p:cNvSpPr txBox="1">
              <a:spLocks noChangeArrowheads="1"/>
            </p:cNvSpPr>
            <p:nvPr/>
          </p:nvSpPr>
          <p:spPr bwMode="auto">
            <a:xfrm>
              <a:off x="5892800" y="5257800"/>
              <a:ext cx="515938"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電力</a:t>
              </a:r>
            </a:p>
          </p:txBody>
        </p:sp>
        <p:sp>
          <p:nvSpPr>
            <p:cNvPr id="7240" name="Text Box 73">
              <a:extLst>
                <a:ext uri="{FF2B5EF4-FFF2-40B4-BE49-F238E27FC236}">
                  <a16:creationId xmlns:a16="http://schemas.microsoft.com/office/drawing/2014/main" id="{948B5A9E-F8CF-349C-1192-4E5284C1E8A4}"/>
                </a:ext>
              </a:extLst>
            </p:cNvPr>
            <p:cNvSpPr txBox="1">
              <a:spLocks noChangeArrowheads="1"/>
            </p:cNvSpPr>
            <p:nvPr/>
          </p:nvSpPr>
          <p:spPr bwMode="auto">
            <a:xfrm>
              <a:off x="5907088" y="5678488"/>
              <a:ext cx="48577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温水</a:t>
              </a:r>
            </a:p>
          </p:txBody>
        </p:sp>
        <p:sp>
          <p:nvSpPr>
            <p:cNvPr id="7241" name="AutoShape 74">
              <a:extLst>
                <a:ext uri="{FF2B5EF4-FFF2-40B4-BE49-F238E27FC236}">
                  <a16:creationId xmlns:a16="http://schemas.microsoft.com/office/drawing/2014/main" id="{9672E2B6-E7C3-88A5-7DDC-A20D06085837}"/>
                </a:ext>
              </a:extLst>
            </p:cNvPr>
            <p:cNvSpPr>
              <a:spLocks noChangeArrowheads="1"/>
            </p:cNvSpPr>
            <p:nvPr/>
          </p:nvSpPr>
          <p:spPr bwMode="auto">
            <a:xfrm>
              <a:off x="5969000" y="3786188"/>
              <a:ext cx="115888" cy="82550"/>
            </a:xfrm>
            <a:prstGeom prst="downArrow">
              <a:avLst>
                <a:gd name="adj1" fmla="val 50000"/>
                <a:gd name="adj2" fmla="val 25000"/>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2" name="Line 75">
              <a:extLst>
                <a:ext uri="{FF2B5EF4-FFF2-40B4-BE49-F238E27FC236}">
                  <a16:creationId xmlns:a16="http://schemas.microsoft.com/office/drawing/2014/main" id="{723FD8CB-8889-59CB-013E-FE22DD32C420}"/>
                </a:ext>
              </a:extLst>
            </p:cNvPr>
            <p:cNvSpPr>
              <a:spLocks noChangeShapeType="1"/>
            </p:cNvSpPr>
            <p:nvPr/>
          </p:nvSpPr>
          <p:spPr bwMode="auto">
            <a:xfrm>
              <a:off x="8382000" y="4646613"/>
              <a:ext cx="0" cy="177800"/>
            </a:xfrm>
            <a:prstGeom prst="line">
              <a:avLst/>
            </a:prstGeom>
            <a:noFill/>
            <a:ln w="9525">
              <a:solidFill>
                <a:schemeClr val="tx1"/>
              </a:solidFill>
              <a:prstDash val="dash"/>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43" name="Freeform 76">
              <a:extLst>
                <a:ext uri="{FF2B5EF4-FFF2-40B4-BE49-F238E27FC236}">
                  <a16:creationId xmlns:a16="http://schemas.microsoft.com/office/drawing/2014/main" id="{4DBE1B7A-3AEC-B13C-1C48-9BBAB42E7AB6}"/>
                </a:ext>
              </a:extLst>
            </p:cNvPr>
            <p:cNvSpPr>
              <a:spLocks/>
            </p:cNvSpPr>
            <p:nvPr/>
          </p:nvSpPr>
          <p:spPr bwMode="auto">
            <a:xfrm>
              <a:off x="8382000" y="3914775"/>
              <a:ext cx="792163" cy="1393825"/>
            </a:xfrm>
            <a:custGeom>
              <a:avLst/>
              <a:gdLst>
                <a:gd name="T0" fmla="*/ 0 w 540"/>
                <a:gd name="T1" fmla="*/ 2147483646 h 896"/>
                <a:gd name="T2" fmla="*/ 0 w 540"/>
                <a:gd name="T3" fmla="*/ 0 h 896"/>
                <a:gd name="T4" fmla="*/ 2147483646 w 540"/>
                <a:gd name="T5" fmla="*/ 0 h 896"/>
                <a:gd name="T6" fmla="*/ 2147483646 w 540"/>
                <a:gd name="T7" fmla="*/ 2147483646 h 896"/>
                <a:gd name="T8" fmla="*/ 0 60000 65536"/>
                <a:gd name="T9" fmla="*/ 0 60000 65536"/>
                <a:gd name="T10" fmla="*/ 0 60000 65536"/>
                <a:gd name="T11" fmla="*/ 0 60000 65536"/>
                <a:gd name="T12" fmla="*/ 0 w 540"/>
                <a:gd name="T13" fmla="*/ 0 h 896"/>
                <a:gd name="T14" fmla="*/ 540 w 540"/>
                <a:gd name="T15" fmla="*/ 896 h 896"/>
              </a:gdLst>
              <a:ahLst/>
              <a:cxnLst>
                <a:cxn ang="T8">
                  <a:pos x="T0" y="T1"/>
                </a:cxn>
                <a:cxn ang="T9">
                  <a:pos x="T2" y="T3"/>
                </a:cxn>
                <a:cxn ang="T10">
                  <a:pos x="T4" y="T5"/>
                </a:cxn>
                <a:cxn ang="T11">
                  <a:pos x="T6" y="T7"/>
                </a:cxn>
              </a:cxnLst>
              <a:rect l="T12" t="T13" r="T14" b="T15"/>
              <a:pathLst>
                <a:path w="540" h="896">
                  <a:moveTo>
                    <a:pt x="0" y="44"/>
                  </a:moveTo>
                  <a:lnTo>
                    <a:pt x="0" y="0"/>
                  </a:lnTo>
                  <a:lnTo>
                    <a:pt x="540" y="0"/>
                  </a:lnTo>
                  <a:lnTo>
                    <a:pt x="540" y="896"/>
                  </a:ln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7244" name="Rectangle 77">
              <a:extLst>
                <a:ext uri="{FF2B5EF4-FFF2-40B4-BE49-F238E27FC236}">
                  <a16:creationId xmlns:a16="http://schemas.microsoft.com/office/drawing/2014/main" id="{E15E5DE7-5B94-F89E-2525-30CBCEB2CD4F}"/>
                </a:ext>
              </a:extLst>
            </p:cNvPr>
            <p:cNvSpPr>
              <a:spLocks noChangeArrowheads="1"/>
            </p:cNvSpPr>
            <p:nvPr/>
          </p:nvSpPr>
          <p:spPr bwMode="auto">
            <a:xfrm>
              <a:off x="9061450" y="4530725"/>
              <a:ext cx="330200" cy="179388"/>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5" name="Freeform 78">
              <a:extLst>
                <a:ext uri="{FF2B5EF4-FFF2-40B4-BE49-F238E27FC236}">
                  <a16:creationId xmlns:a16="http://schemas.microsoft.com/office/drawing/2014/main" id="{75D7C183-A0B4-6189-484F-E1663A7EE4BC}"/>
                </a:ext>
              </a:extLst>
            </p:cNvPr>
            <p:cNvSpPr>
              <a:spLocks/>
            </p:cNvSpPr>
            <p:nvPr/>
          </p:nvSpPr>
          <p:spPr bwMode="auto">
            <a:xfrm>
              <a:off x="8024813" y="3833813"/>
              <a:ext cx="1266825" cy="696912"/>
            </a:xfrm>
            <a:custGeom>
              <a:avLst/>
              <a:gdLst>
                <a:gd name="T0" fmla="*/ 2147483646 w 864"/>
                <a:gd name="T1" fmla="*/ 2147483646 h 484"/>
                <a:gd name="T2" fmla="*/ 2147483646 w 864"/>
                <a:gd name="T3" fmla="*/ 0 h 484"/>
                <a:gd name="T4" fmla="*/ 0 w 864"/>
                <a:gd name="T5" fmla="*/ 0 h 484"/>
                <a:gd name="T6" fmla="*/ 0 w 864"/>
                <a:gd name="T7" fmla="*/ 2147483646 h 484"/>
                <a:gd name="T8" fmla="*/ 0 60000 65536"/>
                <a:gd name="T9" fmla="*/ 0 60000 65536"/>
                <a:gd name="T10" fmla="*/ 0 60000 65536"/>
                <a:gd name="T11" fmla="*/ 0 60000 65536"/>
                <a:gd name="T12" fmla="*/ 0 w 864"/>
                <a:gd name="T13" fmla="*/ 0 h 484"/>
                <a:gd name="T14" fmla="*/ 864 w 864"/>
                <a:gd name="T15" fmla="*/ 484 h 484"/>
              </a:gdLst>
              <a:ahLst/>
              <a:cxnLst>
                <a:cxn ang="T8">
                  <a:pos x="T0" y="T1"/>
                </a:cxn>
                <a:cxn ang="T9">
                  <a:pos x="T2" y="T3"/>
                </a:cxn>
                <a:cxn ang="T10">
                  <a:pos x="T4" y="T5"/>
                </a:cxn>
                <a:cxn ang="T11">
                  <a:pos x="T6" y="T7"/>
                </a:cxn>
              </a:cxnLst>
              <a:rect l="T12" t="T13" r="T14" b="T15"/>
              <a:pathLst>
                <a:path w="864" h="484">
                  <a:moveTo>
                    <a:pt x="864" y="484"/>
                  </a:moveTo>
                  <a:lnTo>
                    <a:pt x="864" y="0"/>
                  </a:lnTo>
                  <a:lnTo>
                    <a:pt x="0" y="0"/>
                  </a:lnTo>
                  <a:lnTo>
                    <a:pt x="0" y="408"/>
                  </a:ln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ja-JP" altLang="en-US"/>
            </a:p>
          </p:txBody>
        </p:sp>
        <p:sp>
          <p:nvSpPr>
            <p:cNvPr id="7246" name="Rectangle 79">
              <a:extLst>
                <a:ext uri="{FF2B5EF4-FFF2-40B4-BE49-F238E27FC236}">
                  <a16:creationId xmlns:a16="http://schemas.microsoft.com/office/drawing/2014/main" id="{D983C49A-A8DF-7631-A14E-72C07659FCC2}"/>
                </a:ext>
              </a:extLst>
            </p:cNvPr>
            <p:cNvSpPr>
              <a:spLocks noChangeArrowheads="1"/>
            </p:cNvSpPr>
            <p:nvPr/>
          </p:nvSpPr>
          <p:spPr bwMode="auto">
            <a:xfrm>
              <a:off x="7859713" y="4086225"/>
              <a:ext cx="311150" cy="1397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7" name="Rectangle 80">
              <a:extLst>
                <a:ext uri="{FF2B5EF4-FFF2-40B4-BE49-F238E27FC236}">
                  <a16:creationId xmlns:a16="http://schemas.microsoft.com/office/drawing/2014/main" id="{D745B594-4CDE-54AB-24F5-1466723E0079}"/>
                </a:ext>
              </a:extLst>
            </p:cNvPr>
            <p:cNvSpPr>
              <a:spLocks noChangeArrowheads="1"/>
            </p:cNvSpPr>
            <p:nvPr/>
          </p:nvSpPr>
          <p:spPr bwMode="auto">
            <a:xfrm>
              <a:off x="8804275" y="3763963"/>
              <a:ext cx="163513" cy="219075"/>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48" name="Text Box 81">
              <a:extLst>
                <a:ext uri="{FF2B5EF4-FFF2-40B4-BE49-F238E27FC236}">
                  <a16:creationId xmlns:a16="http://schemas.microsoft.com/office/drawing/2014/main" id="{B3420609-3952-7F91-B0D9-E4BB2087E9E6}"/>
                </a:ext>
              </a:extLst>
            </p:cNvPr>
            <p:cNvSpPr txBox="1">
              <a:spLocks noChangeArrowheads="1"/>
            </p:cNvSpPr>
            <p:nvPr/>
          </p:nvSpPr>
          <p:spPr bwMode="auto">
            <a:xfrm>
              <a:off x="9237663" y="4178300"/>
              <a:ext cx="347662"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水</a:t>
              </a:r>
            </a:p>
          </p:txBody>
        </p:sp>
        <p:sp>
          <p:nvSpPr>
            <p:cNvPr id="7249" name="Text Box 82">
              <a:extLst>
                <a:ext uri="{FF2B5EF4-FFF2-40B4-BE49-F238E27FC236}">
                  <a16:creationId xmlns:a16="http://schemas.microsoft.com/office/drawing/2014/main" id="{7327FB8F-2C13-3B17-EDB8-421CEBA55963}"/>
                </a:ext>
              </a:extLst>
            </p:cNvPr>
            <p:cNvSpPr txBox="1">
              <a:spLocks noChangeArrowheads="1"/>
            </p:cNvSpPr>
            <p:nvPr/>
          </p:nvSpPr>
          <p:spPr bwMode="auto">
            <a:xfrm>
              <a:off x="8534400" y="5046663"/>
              <a:ext cx="722313"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可燃性ガス</a:t>
              </a:r>
            </a:p>
          </p:txBody>
        </p:sp>
        <p:sp>
          <p:nvSpPr>
            <p:cNvPr id="7250" name="Line 83">
              <a:extLst>
                <a:ext uri="{FF2B5EF4-FFF2-40B4-BE49-F238E27FC236}">
                  <a16:creationId xmlns:a16="http://schemas.microsoft.com/office/drawing/2014/main" id="{C477F9A2-8BA6-DCBB-9991-267E41CE589F}"/>
                </a:ext>
              </a:extLst>
            </p:cNvPr>
            <p:cNvSpPr>
              <a:spLocks noChangeShapeType="1"/>
            </p:cNvSpPr>
            <p:nvPr/>
          </p:nvSpPr>
          <p:spPr bwMode="auto">
            <a:xfrm flipH="1">
              <a:off x="7862888" y="5688013"/>
              <a:ext cx="142716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1" name="Line 84">
              <a:extLst>
                <a:ext uri="{FF2B5EF4-FFF2-40B4-BE49-F238E27FC236}">
                  <a16:creationId xmlns:a16="http://schemas.microsoft.com/office/drawing/2014/main" id="{3219D4CF-61EF-9A64-FF92-26FDA891A481}"/>
                </a:ext>
              </a:extLst>
            </p:cNvPr>
            <p:cNvSpPr>
              <a:spLocks noChangeShapeType="1"/>
            </p:cNvSpPr>
            <p:nvPr/>
          </p:nvSpPr>
          <p:spPr bwMode="auto">
            <a:xfrm flipH="1" flipV="1">
              <a:off x="7853363" y="5487988"/>
              <a:ext cx="1155700" cy="63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2" name="AutoShape 85">
              <a:extLst>
                <a:ext uri="{FF2B5EF4-FFF2-40B4-BE49-F238E27FC236}">
                  <a16:creationId xmlns:a16="http://schemas.microsoft.com/office/drawing/2014/main" id="{0990B716-03F9-AAB2-6A1F-F3A57271B025}"/>
                </a:ext>
              </a:extLst>
            </p:cNvPr>
            <p:cNvSpPr>
              <a:spLocks noChangeArrowheads="1"/>
            </p:cNvSpPr>
            <p:nvPr/>
          </p:nvSpPr>
          <p:spPr bwMode="auto">
            <a:xfrm>
              <a:off x="8193088" y="5337175"/>
              <a:ext cx="323850" cy="260350"/>
            </a:xfrm>
            <a:prstGeom prst="roundRect">
              <a:avLst>
                <a:gd name="adj" fmla="val 16667"/>
              </a:avLst>
            </a:prstGeom>
            <a:solidFill>
              <a:schemeClr val="bg1"/>
            </a:solidFill>
            <a:ln w="9525">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53" name="Line 86">
              <a:extLst>
                <a:ext uri="{FF2B5EF4-FFF2-40B4-BE49-F238E27FC236}">
                  <a16:creationId xmlns:a16="http://schemas.microsoft.com/office/drawing/2014/main" id="{461F9DCF-A140-F45D-1F3F-C3D7F65427F8}"/>
                </a:ext>
              </a:extLst>
            </p:cNvPr>
            <p:cNvSpPr>
              <a:spLocks noChangeShapeType="1"/>
            </p:cNvSpPr>
            <p:nvPr/>
          </p:nvSpPr>
          <p:spPr bwMode="auto">
            <a:xfrm flipH="1">
              <a:off x="7424738" y="5611813"/>
              <a:ext cx="27622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4" name="Line 87">
              <a:extLst>
                <a:ext uri="{FF2B5EF4-FFF2-40B4-BE49-F238E27FC236}">
                  <a16:creationId xmlns:a16="http://schemas.microsoft.com/office/drawing/2014/main" id="{B97D67A0-10EE-B066-8EFD-C56EF165AF14}"/>
                </a:ext>
              </a:extLst>
            </p:cNvPr>
            <p:cNvSpPr>
              <a:spLocks noChangeShapeType="1"/>
            </p:cNvSpPr>
            <p:nvPr/>
          </p:nvSpPr>
          <p:spPr bwMode="auto">
            <a:xfrm flipH="1">
              <a:off x="5903913" y="5481638"/>
              <a:ext cx="40957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5" name="Line 88">
              <a:extLst>
                <a:ext uri="{FF2B5EF4-FFF2-40B4-BE49-F238E27FC236}">
                  <a16:creationId xmlns:a16="http://schemas.microsoft.com/office/drawing/2014/main" id="{017A65B4-7444-FD15-4877-135579B41BF4}"/>
                </a:ext>
              </a:extLst>
            </p:cNvPr>
            <p:cNvSpPr>
              <a:spLocks noChangeShapeType="1"/>
            </p:cNvSpPr>
            <p:nvPr/>
          </p:nvSpPr>
          <p:spPr bwMode="auto">
            <a:xfrm flipH="1">
              <a:off x="5889625" y="5668963"/>
              <a:ext cx="409575"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6" name="Rectangle 89">
              <a:extLst>
                <a:ext uri="{FF2B5EF4-FFF2-40B4-BE49-F238E27FC236}">
                  <a16:creationId xmlns:a16="http://schemas.microsoft.com/office/drawing/2014/main" id="{A0E13A37-7ED4-D53E-96A7-ACDF1364E8D5}"/>
                </a:ext>
              </a:extLst>
            </p:cNvPr>
            <p:cNvSpPr>
              <a:spLocks noChangeArrowheads="1"/>
            </p:cNvSpPr>
            <p:nvPr/>
          </p:nvSpPr>
          <p:spPr bwMode="auto">
            <a:xfrm>
              <a:off x="7286625" y="5424488"/>
              <a:ext cx="152400" cy="355600"/>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i="1"/>
            </a:p>
          </p:txBody>
        </p:sp>
        <p:sp>
          <p:nvSpPr>
            <p:cNvPr id="7257" name="Line 90">
              <a:extLst>
                <a:ext uri="{FF2B5EF4-FFF2-40B4-BE49-F238E27FC236}">
                  <a16:creationId xmlns:a16="http://schemas.microsoft.com/office/drawing/2014/main" id="{C31DAF3C-A31B-0651-29A1-5ED2581D403A}"/>
                </a:ext>
              </a:extLst>
            </p:cNvPr>
            <p:cNvSpPr>
              <a:spLocks noChangeShapeType="1"/>
            </p:cNvSpPr>
            <p:nvPr/>
          </p:nvSpPr>
          <p:spPr bwMode="auto">
            <a:xfrm flipH="1">
              <a:off x="6989763" y="5614988"/>
              <a:ext cx="30003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7258" name="Text Box 91">
              <a:extLst>
                <a:ext uri="{FF2B5EF4-FFF2-40B4-BE49-F238E27FC236}">
                  <a16:creationId xmlns:a16="http://schemas.microsoft.com/office/drawing/2014/main" id="{7B381BFB-A8D8-DE61-F5AF-374C3C4456C3}"/>
                </a:ext>
              </a:extLst>
            </p:cNvPr>
            <p:cNvSpPr txBox="1">
              <a:spLocks noChangeArrowheads="1"/>
            </p:cNvSpPr>
            <p:nvPr/>
          </p:nvSpPr>
          <p:spPr bwMode="auto">
            <a:xfrm>
              <a:off x="7027863" y="5208588"/>
              <a:ext cx="809625" cy="207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611" tIns="41806" rIns="83611" bIns="41806">
              <a:spAutoFit/>
            </a:bodyPr>
            <a:lstStyle>
              <a:lvl1pPr defTabSz="8382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8382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8382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8382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8382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800" i="1"/>
                <a:t>サージタンク</a:t>
              </a:r>
            </a:p>
          </p:txBody>
        </p:sp>
        <p:sp>
          <p:nvSpPr>
            <p:cNvPr id="7259" name="線吹き出し 2 77">
              <a:extLst>
                <a:ext uri="{FF2B5EF4-FFF2-40B4-BE49-F238E27FC236}">
                  <a16:creationId xmlns:a16="http://schemas.microsoft.com/office/drawing/2014/main" id="{DCEA631D-D5BC-A5C8-3454-50661D50FF22}"/>
                </a:ext>
              </a:extLst>
            </p:cNvPr>
            <p:cNvSpPr>
              <a:spLocks/>
            </p:cNvSpPr>
            <p:nvPr/>
          </p:nvSpPr>
          <p:spPr bwMode="auto">
            <a:xfrm>
              <a:off x="6073775" y="4818063"/>
              <a:ext cx="600075" cy="249237"/>
            </a:xfrm>
            <a:prstGeom prst="callout2">
              <a:avLst>
                <a:gd name="adj1" fmla="val 51903"/>
                <a:gd name="adj2" fmla="val 98222"/>
                <a:gd name="adj3" fmla="val -65968"/>
                <a:gd name="adj4" fmla="val 138060"/>
                <a:gd name="adj5" fmla="val -67986"/>
                <a:gd name="adj6" fmla="val 177843"/>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zh-TW" altLang="en-US" sz="1000" i="1">
                  <a:solidFill>
                    <a:srgbClr val="0066CC"/>
                  </a:solidFill>
                </a:rPr>
                <a:t>技術開発項目</a:t>
              </a:r>
              <a:r>
                <a:rPr lang="en-US" altLang="ja-JP" sz="1000" i="1">
                  <a:solidFill>
                    <a:srgbClr val="0066CC"/>
                  </a:solidFill>
                </a:rPr>
                <a:t>A2</a:t>
              </a:r>
            </a:p>
            <a:p>
              <a:pPr algn="ctr" eaLnBrk="1" hangingPunct="1"/>
              <a:r>
                <a:rPr lang="ja-JP" altLang="en-US" sz="1000" i="1">
                  <a:solidFill>
                    <a:srgbClr val="0066CC"/>
                  </a:solidFill>
                </a:rPr>
                <a:t>（構成最適化）</a:t>
              </a:r>
            </a:p>
          </p:txBody>
        </p:sp>
        <p:sp>
          <p:nvSpPr>
            <p:cNvPr id="7260" name="線吹き出し 2 78">
              <a:extLst>
                <a:ext uri="{FF2B5EF4-FFF2-40B4-BE49-F238E27FC236}">
                  <a16:creationId xmlns:a16="http://schemas.microsoft.com/office/drawing/2014/main" id="{A99AE91A-3374-B032-F8E6-1ED71575696D}"/>
                </a:ext>
              </a:extLst>
            </p:cNvPr>
            <p:cNvSpPr>
              <a:spLocks/>
            </p:cNvSpPr>
            <p:nvPr/>
          </p:nvSpPr>
          <p:spPr bwMode="auto">
            <a:xfrm>
              <a:off x="9285288" y="4770438"/>
              <a:ext cx="785812" cy="296862"/>
            </a:xfrm>
            <a:prstGeom prst="callout2">
              <a:avLst>
                <a:gd name="adj1" fmla="val 48218"/>
                <a:gd name="adj2" fmla="val -5287"/>
                <a:gd name="adj3" fmla="val 48319"/>
                <a:gd name="adj4" fmla="val -70250"/>
                <a:gd name="adj5" fmla="val -51204"/>
                <a:gd name="adj6" fmla="val -102639"/>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zh-TW" altLang="en-US" sz="1000" i="1">
                  <a:solidFill>
                    <a:srgbClr val="0066CC"/>
                  </a:solidFill>
                </a:rPr>
                <a:t>技術開発項目</a:t>
              </a:r>
              <a:r>
                <a:rPr lang="en-US" altLang="ja-JP" sz="1000" i="1">
                  <a:solidFill>
                    <a:srgbClr val="0066CC"/>
                  </a:solidFill>
                </a:rPr>
                <a:t>A1</a:t>
              </a:r>
            </a:p>
            <a:p>
              <a:pPr algn="ctr" eaLnBrk="1" hangingPunct="1"/>
              <a:r>
                <a:rPr lang="ja-JP" altLang="en-US" sz="1000" i="1">
                  <a:solidFill>
                    <a:srgbClr val="0066CC"/>
                  </a:solidFill>
                </a:rPr>
                <a:t>（触媒決定法）</a:t>
              </a:r>
            </a:p>
          </p:txBody>
        </p:sp>
      </p:grpSp>
      <p:grpSp>
        <p:nvGrpSpPr>
          <p:cNvPr id="7188" name="グループ化 15">
            <a:extLst>
              <a:ext uri="{FF2B5EF4-FFF2-40B4-BE49-F238E27FC236}">
                <a16:creationId xmlns:a16="http://schemas.microsoft.com/office/drawing/2014/main" id="{A6824A1D-0648-B91A-5E13-C45DCA9376A8}"/>
              </a:ext>
            </a:extLst>
          </p:cNvPr>
          <p:cNvGrpSpPr>
            <a:grpSpLocks/>
          </p:cNvGrpSpPr>
          <p:nvPr/>
        </p:nvGrpSpPr>
        <p:grpSpPr bwMode="auto">
          <a:xfrm>
            <a:off x="5621338" y="1570038"/>
            <a:ext cx="4051300" cy="1730375"/>
            <a:chOff x="5620964" y="1576133"/>
            <a:chExt cx="4052231" cy="1731791"/>
          </a:xfrm>
        </p:grpSpPr>
        <p:sp>
          <p:nvSpPr>
            <p:cNvPr id="7193" name="角丸四角形 5">
              <a:extLst>
                <a:ext uri="{FF2B5EF4-FFF2-40B4-BE49-F238E27FC236}">
                  <a16:creationId xmlns:a16="http://schemas.microsoft.com/office/drawing/2014/main" id="{91322FFB-D7EB-157F-F94C-FB00A0928706}"/>
                </a:ext>
              </a:extLst>
            </p:cNvPr>
            <p:cNvSpPr>
              <a:spLocks noChangeArrowheads="1"/>
            </p:cNvSpPr>
            <p:nvPr/>
          </p:nvSpPr>
          <p:spPr bwMode="auto">
            <a:xfrm>
              <a:off x="6613597" y="1787205"/>
              <a:ext cx="2777818" cy="1520719"/>
            </a:xfrm>
            <a:prstGeom prst="roundRect">
              <a:avLst>
                <a:gd name="adj" fmla="val 10657"/>
              </a:avLst>
            </a:prstGeom>
            <a:noFill/>
            <a:ln w="9525" algn="ctr">
              <a:solidFill>
                <a:schemeClr val="tx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sz="900" i="1"/>
            </a:p>
          </p:txBody>
        </p:sp>
        <p:pic>
          <p:nvPicPr>
            <p:cNvPr id="7194" name="Picture 11" descr="D:\Temporary Internet Files\Temporary Internet Files\Content.IE5\UW28CLDZ\MCj03189640000[1].wmf">
              <a:extLst>
                <a:ext uri="{FF2B5EF4-FFF2-40B4-BE49-F238E27FC236}">
                  <a16:creationId xmlns:a16="http://schemas.microsoft.com/office/drawing/2014/main" id="{0F59A122-58AE-9D21-9092-5046419A6C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34155" y="2139364"/>
              <a:ext cx="347132" cy="435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5" name="Picture 96">
              <a:extLst>
                <a:ext uri="{FF2B5EF4-FFF2-40B4-BE49-F238E27FC236}">
                  <a16:creationId xmlns:a16="http://schemas.microsoft.com/office/drawing/2014/main" id="{7EBF3273-5F51-AB8B-BA63-010112DC84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0964" y="2506720"/>
              <a:ext cx="467238" cy="364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96" name="Picture 13" descr="D:\Temporary Internet Files\Temporary Internet Files\Content.IE5\N7OOCKED\MCj03465110000[1].wmf">
              <a:extLst>
                <a:ext uri="{FF2B5EF4-FFF2-40B4-BE49-F238E27FC236}">
                  <a16:creationId xmlns:a16="http://schemas.microsoft.com/office/drawing/2014/main" id="{AFC5FD7C-BE3D-50DB-253B-68C5EE45CD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84586" y="2679782"/>
              <a:ext cx="336879" cy="537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97" name="テキスト ボックス 154">
              <a:extLst>
                <a:ext uri="{FF2B5EF4-FFF2-40B4-BE49-F238E27FC236}">
                  <a16:creationId xmlns:a16="http://schemas.microsoft.com/office/drawing/2014/main" id="{ABD31D92-9112-EFD1-D055-0029AA9F0461}"/>
                </a:ext>
              </a:extLst>
            </p:cNvPr>
            <p:cNvSpPr txBox="1">
              <a:spLocks noChangeArrowheads="1"/>
            </p:cNvSpPr>
            <p:nvPr/>
          </p:nvSpPr>
          <p:spPr bwMode="auto">
            <a:xfrm>
              <a:off x="6103199" y="2091289"/>
              <a:ext cx="877365" cy="369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900" i="1"/>
                <a:t>都市系廃棄物</a:t>
              </a:r>
              <a:endParaRPr lang="en-US" altLang="ja-JP" sz="900" i="1"/>
            </a:p>
            <a:p>
              <a:pPr eaLnBrk="1" hangingPunct="1">
                <a:spcBef>
                  <a:spcPct val="0"/>
                </a:spcBef>
                <a:buFontTx/>
                <a:buNone/>
              </a:pPr>
              <a:r>
                <a:rPr lang="ja-JP" altLang="en-US" sz="900" i="1"/>
                <a:t>食品廃棄物</a:t>
              </a:r>
            </a:p>
          </p:txBody>
        </p:sp>
        <p:cxnSp>
          <p:nvCxnSpPr>
            <p:cNvPr id="7198" name="直線矢印コネクタ 50">
              <a:extLst>
                <a:ext uri="{FF2B5EF4-FFF2-40B4-BE49-F238E27FC236}">
                  <a16:creationId xmlns:a16="http://schemas.microsoft.com/office/drawing/2014/main" id="{DC6A29B1-26FE-AA55-55C1-1B072BF86BBE}"/>
                </a:ext>
              </a:extLst>
            </p:cNvPr>
            <p:cNvCxnSpPr>
              <a:cxnSpLocks noChangeShapeType="1"/>
            </p:cNvCxnSpPr>
            <p:nvPr/>
          </p:nvCxnSpPr>
          <p:spPr bwMode="auto">
            <a:xfrm>
              <a:off x="6273787" y="2463752"/>
              <a:ext cx="679618" cy="13348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7199" name="Picture 12" descr="D:\Temporary Internet Files\Temporary Internet Files\Content.IE5\UW28CLDZ\MCj01497100000[1].wmf">
              <a:extLst>
                <a:ext uri="{FF2B5EF4-FFF2-40B4-BE49-F238E27FC236}">
                  <a16:creationId xmlns:a16="http://schemas.microsoft.com/office/drawing/2014/main" id="{402C0F13-7E12-3E60-3698-D0BEF61876A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16617" y="2570198"/>
              <a:ext cx="724881" cy="332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00" name="テキスト ボックス 47">
              <a:extLst>
                <a:ext uri="{FF2B5EF4-FFF2-40B4-BE49-F238E27FC236}">
                  <a16:creationId xmlns:a16="http://schemas.microsoft.com/office/drawing/2014/main" id="{267E7285-F434-16F1-9219-F656B704B4DE}"/>
                </a:ext>
              </a:extLst>
            </p:cNvPr>
            <p:cNvSpPr txBox="1">
              <a:spLocks noChangeArrowheads="1"/>
            </p:cNvSpPr>
            <p:nvPr/>
          </p:nvSpPr>
          <p:spPr bwMode="auto">
            <a:xfrm>
              <a:off x="7019391" y="2189825"/>
              <a:ext cx="323239" cy="1080000"/>
            </a:xfrm>
            <a:prstGeom prst="rect">
              <a:avLst/>
            </a:prstGeom>
            <a:solidFill>
              <a:schemeClr val="accent1"/>
            </a:solidFill>
            <a:ln w="9525">
              <a:solidFill>
                <a:schemeClr val="tx1"/>
              </a:solidFill>
              <a:miter lim="800000"/>
              <a:headEnd/>
              <a:tailEnd/>
            </a:ln>
          </p:spPr>
          <p:txBody>
            <a:bodyPr vert="eaVert"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▲▲システム</a:t>
              </a:r>
            </a:p>
          </p:txBody>
        </p:sp>
        <p:sp>
          <p:nvSpPr>
            <p:cNvPr id="7201" name="右矢印 53">
              <a:extLst>
                <a:ext uri="{FF2B5EF4-FFF2-40B4-BE49-F238E27FC236}">
                  <a16:creationId xmlns:a16="http://schemas.microsoft.com/office/drawing/2014/main" id="{D659A20F-3484-3E7A-6DED-47103AD78B8D}"/>
                </a:ext>
              </a:extLst>
            </p:cNvPr>
            <p:cNvSpPr>
              <a:spLocks noChangeArrowheads="1"/>
            </p:cNvSpPr>
            <p:nvPr/>
          </p:nvSpPr>
          <p:spPr bwMode="auto">
            <a:xfrm>
              <a:off x="7428171" y="2375583"/>
              <a:ext cx="667901" cy="708484"/>
            </a:xfrm>
            <a:prstGeom prst="rightArrow">
              <a:avLst>
                <a:gd name="adj1" fmla="val 50000"/>
                <a:gd name="adj2" fmla="val 50000"/>
              </a:avLst>
            </a:prstGeom>
            <a:solidFill>
              <a:schemeClr val="accent1"/>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900" i="1"/>
                <a:t>可燃性</a:t>
              </a:r>
              <a:endParaRPr lang="en-US" altLang="ja-JP" sz="900" i="1"/>
            </a:p>
            <a:p>
              <a:pPr eaLnBrk="1" hangingPunct="1">
                <a:spcBef>
                  <a:spcPct val="0"/>
                </a:spcBef>
                <a:buFontTx/>
                <a:buNone/>
              </a:pPr>
              <a:r>
                <a:rPr lang="ja-JP" altLang="en-US" sz="900" i="1"/>
                <a:t>ガス</a:t>
              </a:r>
            </a:p>
          </p:txBody>
        </p:sp>
        <p:sp>
          <p:nvSpPr>
            <p:cNvPr id="7202" name="テキスト ボックス 158">
              <a:extLst>
                <a:ext uri="{FF2B5EF4-FFF2-40B4-BE49-F238E27FC236}">
                  <a16:creationId xmlns:a16="http://schemas.microsoft.com/office/drawing/2014/main" id="{189C434F-A78E-7853-FA11-025F9BEF03B7}"/>
                </a:ext>
              </a:extLst>
            </p:cNvPr>
            <p:cNvSpPr txBox="1">
              <a:spLocks noChangeArrowheads="1"/>
            </p:cNvSpPr>
            <p:nvPr/>
          </p:nvSpPr>
          <p:spPr bwMode="auto">
            <a:xfrm>
              <a:off x="8173955" y="2189825"/>
              <a:ext cx="338400" cy="1080000"/>
            </a:xfrm>
            <a:prstGeom prst="rect">
              <a:avLst/>
            </a:prstGeom>
            <a:solidFill>
              <a:schemeClr val="accent1"/>
            </a:solidFill>
            <a:ln w="9525">
              <a:solidFill>
                <a:schemeClr val="tx1"/>
              </a:solidFill>
              <a:miter lim="800000"/>
              <a:headEnd/>
              <a:tailEnd/>
            </a:ln>
          </p:spPr>
          <p:txBody>
            <a:bodyPr vert="eaVert"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ガスエンジン</a:t>
              </a:r>
              <a:endParaRPr lang="en-US" altLang="ja-JP" sz="900" i="1"/>
            </a:p>
            <a:p>
              <a:pPr algn="ctr" eaLnBrk="1" hangingPunct="1">
                <a:spcBef>
                  <a:spcPct val="0"/>
                </a:spcBef>
                <a:buFontTx/>
                <a:buNone/>
              </a:pPr>
              <a:r>
                <a:rPr lang="ja-JP" altLang="en-US" sz="900" i="1"/>
                <a:t>発電機</a:t>
              </a:r>
            </a:p>
          </p:txBody>
        </p:sp>
        <p:sp>
          <p:nvSpPr>
            <p:cNvPr id="7203" name="右矢印 159">
              <a:extLst>
                <a:ext uri="{FF2B5EF4-FFF2-40B4-BE49-F238E27FC236}">
                  <a16:creationId xmlns:a16="http://schemas.microsoft.com/office/drawing/2014/main" id="{ACCE991A-6626-B257-7E9A-F4B1DC146034}"/>
                </a:ext>
              </a:extLst>
            </p:cNvPr>
            <p:cNvSpPr>
              <a:spLocks noChangeArrowheads="1"/>
            </p:cNvSpPr>
            <p:nvPr/>
          </p:nvSpPr>
          <p:spPr bwMode="auto">
            <a:xfrm>
              <a:off x="8575986" y="2299466"/>
              <a:ext cx="697251" cy="328572"/>
            </a:xfrm>
            <a:prstGeom prst="rightArrow">
              <a:avLst>
                <a:gd name="adj1" fmla="val 50000"/>
                <a:gd name="adj2" fmla="val 49996"/>
              </a:avLst>
            </a:prstGeom>
            <a:solidFill>
              <a:srgbClr val="FFFF00"/>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電力</a:t>
              </a:r>
            </a:p>
          </p:txBody>
        </p:sp>
        <p:sp>
          <p:nvSpPr>
            <p:cNvPr id="7204" name="右矢印 160">
              <a:extLst>
                <a:ext uri="{FF2B5EF4-FFF2-40B4-BE49-F238E27FC236}">
                  <a16:creationId xmlns:a16="http://schemas.microsoft.com/office/drawing/2014/main" id="{B5966A12-EEBA-4BFF-5E17-865AB4C9202C}"/>
                </a:ext>
              </a:extLst>
            </p:cNvPr>
            <p:cNvSpPr>
              <a:spLocks noChangeArrowheads="1"/>
            </p:cNvSpPr>
            <p:nvPr/>
          </p:nvSpPr>
          <p:spPr bwMode="auto">
            <a:xfrm>
              <a:off x="8580343" y="2728367"/>
              <a:ext cx="688536" cy="349108"/>
            </a:xfrm>
            <a:prstGeom prst="rightArrow">
              <a:avLst>
                <a:gd name="adj1" fmla="val 50000"/>
                <a:gd name="adj2" fmla="val 49992"/>
              </a:avLst>
            </a:prstGeom>
            <a:solidFill>
              <a:srgbClr val="FFC000"/>
            </a:solidFill>
            <a:ln w="9525" algn="ctr">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900" i="1"/>
                <a:t>温水</a:t>
              </a:r>
            </a:p>
          </p:txBody>
        </p:sp>
        <p:sp>
          <p:nvSpPr>
            <p:cNvPr id="7205" name="線吹き出し 2 4">
              <a:extLst>
                <a:ext uri="{FF2B5EF4-FFF2-40B4-BE49-F238E27FC236}">
                  <a16:creationId xmlns:a16="http://schemas.microsoft.com/office/drawing/2014/main" id="{E1A285F8-D536-CEF1-5266-1F104A05FCEE}"/>
                </a:ext>
              </a:extLst>
            </p:cNvPr>
            <p:cNvSpPr>
              <a:spLocks/>
            </p:cNvSpPr>
            <p:nvPr/>
          </p:nvSpPr>
          <p:spPr bwMode="auto">
            <a:xfrm>
              <a:off x="6256033" y="1838026"/>
              <a:ext cx="600795" cy="248260"/>
            </a:xfrm>
            <a:prstGeom prst="callout2">
              <a:avLst>
                <a:gd name="adj1" fmla="val 44532"/>
                <a:gd name="adj2" fmla="val 97704"/>
                <a:gd name="adj3" fmla="val 47940"/>
                <a:gd name="adj4" fmla="val 120116"/>
                <a:gd name="adj5" fmla="val 135009"/>
                <a:gd name="adj6" fmla="val 136551"/>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solidFill>
                    <a:srgbClr val="0066CC"/>
                  </a:solidFill>
                </a:rPr>
                <a:t>開発内容</a:t>
              </a:r>
            </a:p>
          </p:txBody>
        </p:sp>
        <p:sp>
          <p:nvSpPr>
            <p:cNvPr id="7206" name="線吹き出し 2 76">
              <a:extLst>
                <a:ext uri="{FF2B5EF4-FFF2-40B4-BE49-F238E27FC236}">
                  <a16:creationId xmlns:a16="http://schemas.microsoft.com/office/drawing/2014/main" id="{1ADCF82F-5A93-BEDA-E0F3-9969EBC5FA5D}"/>
                </a:ext>
              </a:extLst>
            </p:cNvPr>
            <p:cNvSpPr>
              <a:spLocks/>
            </p:cNvSpPr>
            <p:nvPr/>
          </p:nvSpPr>
          <p:spPr bwMode="auto">
            <a:xfrm>
              <a:off x="8937197" y="1576133"/>
              <a:ext cx="600795" cy="248260"/>
            </a:xfrm>
            <a:prstGeom prst="callout2">
              <a:avLst>
                <a:gd name="adj1" fmla="val 44532"/>
                <a:gd name="adj2" fmla="val -3764"/>
                <a:gd name="adj3" fmla="val 44532"/>
                <a:gd name="adj4" fmla="val -27856"/>
                <a:gd name="adj5" fmla="val 94083"/>
                <a:gd name="adj6" fmla="val -36787"/>
              </a:avLst>
            </a:prstGeom>
            <a:solidFill>
              <a:schemeClr val="bg1"/>
            </a:solidFill>
            <a:ln w="9525" algn="ctr">
              <a:solidFill>
                <a:srgbClr val="3366CC"/>
              </a:solidFill>
              <a:round/>
              <a:headEnd/>
              <a:tailEnd type="arrow" w="med" len="me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solidFill>
                    <a:srgbClr val="0066CC"/>
                  </a:solidFill>
                </a:rPr>
                <a:t>実証範囲</a:t>
              </a:r>
            </a:p>
          </p:txBody>
        </p:sp>
        <p:cxnSp>
          <p:nvCxnSpPr>
            <p:cNvPr id="7207" name="直線矢印コネクタ 50">
              <a:extLst>
                <a:ext uri="{FF2B5EF4-FFF2-40B4-BE49-F238E27FC236}">
                  <a16:creationId xmlns:a16="http://schemas.microsoft.com/office/drawing/2014/main" id="{E4D86689-C96B-70E2-C9D9-6D89D3F342EE}"/>
                </a:ext>
              </a:extLst>
            </p:cNvPr>
            <p:cNvCxnSpPr>
              <a:cxnSpLocks noChangeShapeType="1"/>
            </p:cNvCxnSpPr>
            <p:nvPr/>
          </p:nvCxnSpPr>
          <p:spPr bwMode="auto">
            <a:xfrm flipV="1">
              <a:off x="6273787" y="2891124"/>
              <a:ext cx="679618" cy="133483"/>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 name="雲 2">
              <a:extLst>
                <a:ext uri="{FF2B5EF4-FFF2-40B4-BE49-F238E27FC236}">
                  <a16:creationId xmlns:a16="http://schemas.microsoft.com/office/drawing/2014/main" id="{D90494DE-6AC4-8155-43FC-1722B9FF8A46}"/>
                </a:ext>
              </a:extLst>
            </p:cNvPr>
            <p:cNvSpPr/>
            <p:nvPr/>
          </p:nvSpPr>
          <p:spPr bwMode="auto">
            <a:xfrm>
              <a:off x="9306398" y="2032118"/>
              <a:ext cx="366797" cy="1170945"/>
            </a:xfrm>
            <a:prstGeom prst="cloud">
              <a:avLst/>
            </a:prstGeom>
            <a:solidFill>
              <a:schemeClr val="accent1"/>
            </a:solidFill>
            <a:ln w="9525" cap="flat" cmpd="sng" algn="ctr">
              <a:solidFill>
                <a:schemeClr val="accent1"/>
              </a:solidFill>
              <a:prstDash val="solid"/>
              <a:round/>
              <a:headEnd type="none" w="med" len="med"/>
              <a:tailEnd type="none" w="med" len="med"/>
            </a:ln>
            <a:effectLst/>
          </p:spPr>
          <p:txBody>
            <a:bodyPr wrap="none" anchor="ctr"/>
            <a:lstStyle/>
            <a:p>
              <a:pPr algn="ctr" eaLnBrk="1" hangingPunct="1">
                <a:defRPr/>
              </a:pPr>
              <a:r>
                <a:rPr lang="ja-JP" altLang="en-US" sz="900" i="1">
                  <a:latin typeface="Arial" charset="0"/>
                </a:rPr>
                <a:t>地域</a:t>
              </a:r>
              <a:endParaRPr lang="en-US" altLang="ja-JP" sz="900" i="1">
                <a:latin typeface="Arial" charset="0"/>
              </a:endParaRPr>
            </a:p>
            <a:p>
              <a:pPr algn="ctr" eaLnBrk="1" hangingPunct="1">
                <a:defRPr/>
              </a:pPr>
              <a:r>
                <a:rPr lang="ja-JP" altLang="en-US" sz="900" i="1">
                  <a:latin typeface="Arial" charset="0"/>
                </a:rPr>
                <a:t>エネルギー</a:t>
              </a:r>
              <a:endParaRPr lang="en-US" altLang="ja-JP" sz="900" i="1">
                <a:latin typeface="Arial" charset="0"/>
              </a:endParaRPr>
            </a:p>
            <a:p>
              <a:pPr algn="ctr" eaLnBrk="1" hangingPunct="1">
                <a:defRPr/>
              </a:pPr>
              <a:r>
                <a:rPr lang="ja-JP" altLang="en-US" sz="900" i="1">
                  <a:latin typeface="Arial" charset="0"/>
                </a:rPr>
                <a:t>需要</a:t>
              </a:r>
            </a:p>
          </p:txBody>
        </p:sp>
        <p:sp>
          <p:nvSpPr>
            <p:cNvPr id="7209" name="正方形/長方形 4">
              <a:extLst>
                <a:ext uri="{FF2B5EF4-FFF2-40B4-BE49-F238E27FC236}">
                  <a16:creationId xmlns:a16="http://schemas.microsoft.com/office/drawing/2014/main" id="{81EC5EB0-E268-AB96-F3DA-D79AB77F4429}"/>
                </a:ext>
              </a:extLst>
            </p:cNvPr>
            <p:cNvSpPr>
              <a:spLocks noChangeArrowheads="1"/>
            </p:cNvSpPr>
            <p:nvPr/>
          </p:nvSpPr>
          <p:spPr bwMode="auto">
            <a:xfrm>
              <a:off x="7222122" y="1851781"/>
              <a:ext cx="1080000" cy="288000"/>
            </a:xfrm>
            <a:prstGeom prst="rect">
              <a:avLst/>
            </a:prstGeom>
            <a:solidFill>
              <a:schemeClr val="accent1"/>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sz="900" i="1"/>
                <a:t>廃棄物処理事業者</a:t>
              </a:r>
              <a:endParaRPr lang="en-US" altLang="ja-JP" sz="900" i="1"/>
            </a:p>
            <a:p>
              <a:pPr algn="ctr" eaLnBrk="1" hangingPunct="1"/>
              <a:r>
                <a:rPr lang="ja-JP" altLang="en-US" sz="900" i="1"/>
                <a:t>（ユーザ）</a:t>
              </a:r>
            </a:p>
          </p:txBody>
        </p:sp>
        <p:cxnSp>
          <p:nvCxnSpPr>
            <p:cNvPr id="7210" name="カギ線コネクタ 9">
              <a:extLst>
                <a:ext uri="{FF2B5EF4-FFF2-40B4-BE49-F238E27FC236}">
                  <a16:creationId xmlns:a16="http://schemas.microsoft.com/office/drawing/2014/main" id="{B2EFCEFC-D971-7C42-A6AE-0691E1D2E834}"/>
                </a:ext>
              </a:extLst>
            </p:cNvPr>
            <p:cNvCxnSpPr>
              <a:cxnSpLocks noChangeShapeType="1"/>
              <a:stCxn id="7209" idx="1"/>
              <a:endCxn id="7200" idx="0"/>
            </p:cNvCxnSpPr>
            <p:nvPr/>
          </p:nvCxnSpPr>
          <p:spPr bwMode="auto">
            <a:xfrm rot="10800000" flipV="1">
              <a:off x="7181012" y="1995782"/>
              <a:ext cx="41110" cy="194043"/>
            </a:xfrm>
            <a:prstGeom prst="bentConnector2">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211" name="カギ線コネクタ 85">
              <a:extLst>
                <a:ext uri="{FF2B5EF4-FFF2-40B4-BE49-F238E27FC236}">
                  <a16:creationId xmlns:a16="http://schemas.microsoft.com/office/drawing/2014/main" id="{AA4083A6-6B35-A9C3-6F83-C32A131223F7}"/>
                </a:ext>
              </a:extLst>
            </p:cNvPr>
            <p:cNvCxnSpPr>
              <a:cxnSpLocks noChangeShapeType="1"/>
              <a:stCxn id="7209" idx="3"/>
              <a:endCxn id="7202" idx="0"/>
            </p:cNvCxnSpPr>
            <p:nvPr/>
          </p:nvCxnSpPr>
          <p:spPr bwMode="auto">
            <a:xfrm>
              <a:off x="8302122" y="1995781"/>
              <a:ext cx="41033" cy="194044"/>
            </a:xfrm>
            <a:prstGeom prst="bentConnector2">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sp>
        <p:nvSpPr>
          <p:cNvPr id="15" name="正方形/長方形 14">
            <a:extLst>
              <a:ext uri="{FF2B5EF4-FFF2-40B4-BE49-F238E27FC236}">
                <a16:creationId xmlns:a16="http://schemas.microsoft.com/office/drawing/2014/main" id="{9EC50D28-A059-587A-A70C-3B4EF9FAEB1F}"/>
              </a:ext>
            </a:extLst>
          </p:cNvPr>
          <p:cNvSpPr/>
          <p:nvPr/>
        </p:nvSpPr>
        <p:spPr>
          <a:xfrm>
            <a:off x="5243513" y="3324225"/>
            <a:ext cx="1012825" cy="238125"/>
          </a:xfrm>
          <a:prstGeom prst="rect">
            <a:avLst/>
          </a:prstGeom>
        </p:spPr>
        <p:txBody>
          <a:bodyPr wrap="none">
            <a:spAutoFit/>
          </a:bodyPr>
          <a:lstStyle/>
          <a:p>
            <a:pPr eaLnBrk="1" hangingPunct="1">
              <a:lnSpc>
                <a:spcPct val="90000"/>
              </a:lnSpc>
              <a:defRPr/>
            </a:pPr>
            <a:r>
              <a:rPr lang="ja-JP" altLang="en-US" sz="1050" i="1">
                <a:latin typeface="Century" panose="02040604050505020304" pitchFamily="18" charset="0"/>
                <a:ea typeface="ＭＳ Ｐゴシック" charset="-128"/>
              </a:rPr>
              <a:t>・システム構成</a:t>
            </a:r>
            <a:endParaRPr lang="en-US" altLang="ja-JP" sz="1050" i="1">
              <a:latin typeface="Century" panose="02040604050505020304" pitchFamily="18" charset="0"/>
              <a:ea typeface="ＭＳ Ｐゴシック" charset="-128"/>
            </a:endParaRPr>
          </a:p>
        </p:txBody>
      </p:sp>
      <p:sp>
        <p:nvSpPr>
          <p:cNvPr id="81" name="Text Box 11">
            <a:extLst>
              <a:ext uri="{FF2B5EF4-FFF2-40B4-BE49-F238E27FC236}">
                <a16:creationId xmlns:a16="http://schemas.microsoft.com/office/drawing/2014/main" id="{B1DAAD73-5FED-EF06-A604-43D30B7AD37B}"/>
              </a:ext>
            </a:extLst>
          </p:cNvPr>
          <p:cNvSpPr txBox="1">
            <a:spLocks noChangeArrowheads="1"/>
          </p:cNvSpPr>
          <p:nvPr/>
        </p:nvSpPr>
        <p:spPr bwMode="auto">
          <a:xfrm>
            <a:off x="7338581" y="327705"/>
            <a:ext cx="1105693" cy="415498"/>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2075" indent="-92075" eaLnBrk="1" hangingPunct="1">
              <a:spcBef>
                <a:spcPct val="50000"/>
              </a:spcBef>
              <a:buFontTx/>
              <a:buNone/>
              <a:defRPr/>
            </a:pPr>
            <a:r>
              <a:rPr lang="en-US" altLang="ja-JP" sz="1050" i="1"/>
              <a:t>※</a:t>
            </a:r>
            <a:r>
              <a:rPr lang="ja-JP" altLang="en-US" sz="1050" i="1"/>
              <a:t>１ページ以内に収めること。</a:t>
            </a:r>
          </a:p>
        </p:txBody>
      </p:sp>
      <p:sp>
        <p:nvSpPr>
          <p:cNvPr id="2" name="星 7 1">
            <a:extLst>
              <a:ext uri="{FF2B5EF4-FFF2-40B4-BE49-F238E27FC236}">
                <a16:creationId xmlns:a16="http://schemas.microsoft.com/office/drawing/2014/main" id="{F7E62FBE-19C4-F884-8F7A-418A4E875CDD}"/>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5" name="テキスト ボックス 4">
            <a:extLst>
              <a:ext uri="{FF2B5EF4-FFF2-40B4-BE49-F238E27FC236}">
                <a16:creationId xmlns:a16="http://schemas.microsoft.com/office/drawing/2014/main" id="{E3E3E7FE-6BA1-048F-A765-45EC0772F917}"/>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kumimoji="1" lang="ja-JP" altLang="en-US" sz="1200">
                <a:solidFill>
                  <a:schemeClr val="bg1"/>
                </a:solidFill>
              </a:rPr>
              <a:t>令和</a:t>
            </a:r>
            <a:r>
              <a:rPr lang="ja-JP" altLang="en-US" sz="1200">
                <a:solidFill>
                  <a:schemeClr val="bg1"/>
                </a:solidFill>
              </a:rPr>
              <a:t>８</a:t>
            </a:r>
            <a:r>
              <a:rPr kumimoji="1" lang="ja-JP" altLang="en-US" sz="1200">
                <a:solidFill>
                  <a:schemeClr val="bg1"/>
                </a:solidFill>
              </a:rPr>
              <a:t>年度公募</a:t>
            </a:r>
          </a:p>
        </p:txBody>
      </p:sp>
      <p:sp>
        <p:nvSpPr>
          <p:cNvPr id="6" name="スライド番号プレースホルダー 2">
            <a:extLst>
              <a:ext uri="{FF2B5EF4-FFF2-40B4-BE49-F238E27FC236}">
                <a16:creationId xmlns:a16="http://schemas.microsoft.com/office/drawing/2014/main" id="{C7C8ABFE-F987-37B3-F6B0-C5B0F71688C5}"/>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1</a:t>
            </a:fld>
            <a:endParaRPr lang="en-US" altLang="ja-JP"/>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7">
            <a:extLst>
              <a:ext uri="{FF2B5EF4-FFF2-40B4-BE49-F238E27FC236}">
                <a16:creationId xmlns:a16="http://schemas.microsoft.com/office/drawing/2014/main" id="{FF56AC40-FF73-B9C0-61E3-4EEE2BE16904}"/>
              </a:ext>
            </a:extLst>
          </p:cNvPr>
          <p:cNvSpPr txBox="1">
            <a:spLocks noChangeArrowheads="1"/>
          </p:cNvSpPr>
          <p:nvPr/>
        </p:nvSpPr>
        <p:spPr bwMode="auto">
          <a:xfrm>
            <a:off x="511175" y="1046163"/>
            <a:ext cx="9551988" cy="4185761"/>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i="1">
                <a:solidFill>
                  <a:srgbClr val="FF0000"/>
                </a:solidFill>
              </a:rPr>
              <a:t>申請書の「</a:t>
            </a:r>
            <a:r>
              <a:rPr lang="en-US" altLang="ja-JP" sz="1400" i="1">
                <a:solidFill>
                  <a:srgbClr val="FF0000"/>
                </a:solidFill>
              </a:rPr>
              <a:t>6</a:t>
            </a:r>
            <a:r>
              <a:rPr lang="ja-JP" altLang="en-US" sz="1400" i="1">
                <a:solidFill>
                  <a:srgbClr val="FF0000"/>
                </a:solidFill>
              </a:rPr>
              <a:t>．事業化計画」の①から⑩までの内容を要約し、図表も含めて２ページ以内で記載してください。</a:t>
            </a:r>
            <a:endParaRPr lang="en-US" altLang="ja-JP" sz="1400" i="1">
              <a:solidFill>
                <a:srgbClr val="FF0000"/>
              </a:solidFill>
            </a:endParaRPr>
          </a:p>
          <a:p>
            <a:pPr eaLnBrk="1" hangingPunct="1">
              <a:spcBef>
                <a:spcPct val="50000"/>
              </a:spcBef>
              <a:buFontTx/>
              <a:buNone/>
            </a:pPr>
            <a:r>
              <a:rPr lang="ja-JP" altLang="en-US" sz="1400" i="1"/>
              <a:t>　①事業化を行う事業者</a:t>
            </a:r>
            <a:endParaRPr lang="en-US" altLang="ja-JP" sz="1400" i="1"/>
          </a:p>
          <a:p>
            <a:pPr eaLnBrk="1" hangingPunct="1">
              <a:spcBef>
                <a:spcPct val="50000"/>
              </a:spcBef>
              <a:buFontTx/>
              <a:buNone/>
            </a:pPr>
            <a:r>
              <a:rPr lang="ja-JP" altLang="en-US" sz="1400" i="1"/>
              <a:t>　②事業化の実施体制</a:t>
            </a:r>
            <a:endParaRPr lang="en-US" altLang="ja-JP" sz="1400" i="1"/>
          </a:p>
          <a:p>
            <a:pPr eaLnBrk="1" hangingPunct="1">
              <a:spcBef>
                <a:spcPct val="50000"/>
              </a:spcBef>
              <a:buFontTx/>
              <a:buNone/>
            </a:pPr>
            <a:r>
              <a:rPr lang="ja-JP" altLang="en-US" sz="1400" i="1"/>
              <a:t>　③事業化の実施スケジュール及びその内容</a:t>
            </a:r>
            <a:endParaRPr lang="en-US" altLang="ja-JP" sz="1400" i="1"/>
          </a:p>
          <a:p>
            <a:pPr eaLnBrk="1" hangingPunct="1">
              <a:spcBef>
                <a:spcPct val="50000"/>
              </a:spcBef>
              <a:buFontTx/>
              <a:buNone/>
            </a:pPr>
            <a:r>
              <a:rPr lang="ja-JP" altLang="en-US" sz="1400" i="1"/>
              <a:t>　④事業展開における普及の見込み</a:t>
            </a:r>
            <a:endParaRPr lang="en-US" altLang="ja-JP" sz="1400" i="1"/>
          </a:p>
          <a:p>
            <a:pPr eaLnBrk="1" hangingPunct="1">
              <a:spcBef>
                <a:spcPct val="50000"/>
              </a:spcBef>
              <a:buFontTx/>
              <a:buNone/>
            </a:pPr>
            <a:r>
              <a:rPr lang="ja-JP" altLang="en-US" sz="1400" i="1"/>
              <a:t>　⑤事業化計画の目標</a:t>
            </a:r>
            <a:endParaRPr lang="en-US" altLang="ja-JP" sz="1400" i="1"/>
          </a:p>
          <a:p>
            <a:pPr eaLnBrk="1" hangingPunct="1">
              <a:spcBef>
                <a:spcPct val="50000"/>
              </a:spcBef>
              <a:buFontTx/>
              <a:buNone/>
            </a:pPr>
            <a:r>
              <a:rPr lang="ja-JP" altLang="en-US" sz="1400" i="1"/>
              <a:t>　⑥事業化のための資金計画</a:t>
            </a:r>
            <a:endParaRPr lang="en-US" altLang="ja-JP" sz="1400" i="1"/>
          </a:p>
          <a:p>
            <a:pPr eaLnBrk="1" hangingPunct="1">
              <a:spcBef>
                <a:spcPct val="50000"/>
              </a:spcBef>
              <a:buFontTx/>
              <a:buNone/>
            </a:pPr>
            <a:r>
              <a:rPr lang="ja-JP" altLang="en-US" sz="1400" i="1"/>
              <a:t>　⑦購入者（使用者）等における投資回収年数</a:t>
            </a:r>
            <a:endParaRPr lang="en-US" altLang="ja-JP" sz="1400" i="1"/>
          </a:p>
          <a:p>
            <a:pPr eaLnBrk="1" hangingPunct="1">
              <a:spcBef>
                <a:spcPct val="50000"/>
              </a:spcBef>
              <a:buFontTx/>
              <a:buNone/>
            </a:pPr>
            <a:r>
              <a:rPr lang="ja-JP" altLang="en-US" sz="1400" i="1"/>
              <a:t>　⑧事業化の判断基準</a:t>
            </a:r>
            <a:endParaRPr lang="en-US" altLang="ja-JP" sz="1400" i="1"/>
          </a:p>
          <a:p>
            <a:pPr eaLnBrk="1" hangingPunct="1">
              <a:spcBef>
                <a:spcPct val="50000"/>
              </a:spcBef>
              <a:buFontTx/>
              <a:buNone/>
            </a:pPr>
            <a:r>
              <a:rPr lang="ja-JP" altLang="en-US" sz="1400" i="1"/>
              <a:t>　⑨事業化における課題・リスク</a:t>
            </a:r>
            <a:endParaRPr lang="en-US" altLang="ja-JP" sz="1400" i="1"/>
          </a:p>
          <a:p>
            <a:pPr eaLnBrk="1" hangingPunct="1">
              <a:spcBef>
                <a:spcPct val="50000"/>
              </a:spcBef>
              <a:buNone/>
            </a:pPr>
            <a:r>
              <a:rPr lang="ja-JP" altLang="en-US" sz="1400" i="1"/>
              <a:t>　⑩事業化のための知的財産活用の考え方</a:t>
            </a:r>
            <a:endParaRPr lang="en-US" altLang="ja-JP" sz="1400" i="1"/>
          </a:p>
          <a:p>
            <a:pPr eaLnBrk="1" hangingPunct="1">
              <a:spcBef>
                <a:spcPct val="50000"/>
              </a:spcBef>
              <a:buNone/>
            </a:pPr>
            <a:r>
              <a:rPr lang="ja-JP" altLang="en-US" sz="1400" i="1"/>
              <a:t>　⑪事業化に関する補足情報</a:t>
            </a:r>
            <a:endParaRPr lang="en-US" altLang="ja-JP" sz="1400" i="1"/>
          </a:p>
        </p:txBody>
      </p:sp>
      <p:sp>
        <p:nvSpPr>
          <p:cNvPr id="7" name="星 7 6">
            <a:extLst>
              <a:ext uri="{FF2B5EF4-FFF2-40B4-BE49-F238E27FC236}">
                <a16:creationId xmlns:a16="http://schemas.microsoft.com/office/drawing/2014/main" id="{9BE7ECC0-21EE-B691-2CAC-08F315DFC27A}"/>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CFF258A8-DA88-2958-6EFF-271A39AD6642}"/>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3" name="スライド番号プレースホルダー 2">
            <a:extLst>
              <a:ext uri="{FF2B5EF4-FFF2-40B4-BE49-F238E27FC236}">
                <a16:creationId xmlns:a16="http://schemas.microsoft.com/office/drawing/2014/main" id="{1D92D6EE-2448-30A5-E736-86353D6E54FD}"/>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10</a:t>
            </a:fld>
            <a:endParaRPr lang="en-US" altLang="ja-JP"/>
          </a:p>
        </p:txBody>
      </p:sp>
      <p:sp>
        <p:nvSpPr>
          <p:cNvPr id="4" name="AutoShape 7">
            <a:extLst>
              <a:ext uri="{FF2B5EF4-FFF2-40B4-BE49-F238E27FC236}">
                <a16:creationId xmlns:a16="http://schemas.microsoft.com/office/drawing/2014/main" id="{DF47D11D-9CEA-E10B-B071-1DE04D61A426}"/>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E32AC560-593F-23B4-ECD3-030F782C6304}"/>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
            <a:extLst>
              <a:ext uri="{FF2B5EF4-FFF2-40B4-BE49-F238E27FC236}">
                <a16:creationId xmlns:a16="http://schemas.microsoft.com/office/drawing/2014/main" id="{2AAA4F0B-E682-405D-67E5-0133063E48A2}"/>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○事業化計画について</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descr="ダイアグラム&#10;&#10;自動的に生成された説明">
            <a:extLst>
              <a:ext uri="{FF2B5EF4-FFF2-40B4-BE49-F238E27FC236}">
                <a16:creationId xmlns:a16="http://schemas.microsoft.com/office/drawing/2014/main" id="{386669A5-9E06-B015-06FB-D8E5ADD998B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21585" y="1492220"/>
            <a:ext cx="5415383" cy="2273075"/>
          </a:xfrm>
          <a:prstGeom prst="rect">
            <a:avLst/>
          </a:prstGeom>
          <a:noFill/>
          <a:ln>
            <a:noFill/>
          </a:ln>
        </p:spPr>
      </p:pic>
      <p:sp>
        <p:nvSpPr>
          <p:cNvPr id="9223" name="テキスト ボックス 61">
            <a:extLst>
              <a:ext uri="{FF2B5EF4-FFF2-40B4-BE49-F238E27FC236}">
                <a16:creationId xmlns:a16="http://schemas.microsoft.com/office/drawing/2014/main" id="{829A7269-83F3-C13C-3058-B7DAF8C43152}"/>
              </a:ext>
            </a:extLst>
          </p:cNvPr>
          <p:cNvSpPr txBox="1">
            <a:spLocks noChangeArrowheads="1"/>
          </p:cNvSpPr>
          <p:nvPr/>
        </p:nvSpPr>
        <p:spPr bwMode="auto">
          <a:xfrm>
            <a:off x="555625" y="942699"/>
            <a:ext cx="8589963" cy="1061829"/>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a:solidFill>
                  <a:srgbClr val="FF0000"/>
                </a:solidFill>
              </a:rPr>
              <a:t>・</a:t>
            </a:r>
            <a:r>
              <a:rPr lang="en-US" altLang="ja-JP" sz="1050" i="1">
                <a:solidFill>
                  <a:srgbClr val="FF0000"/>
                </a:solidFill>
              </a:rPr>
              <a:t>CO</a:t>
            </a:r>
            <a:r>
              <a:rPr lang="en-US" altLang="ja-JP" sz="1050" i="1" baseline="-25000">
                <a:solidFill>
                  <a:srgbClr val="FF0000"/>
                </a:solidFill>
              </a:rPr>
              <a:t>2</a:t>
            </a:r>
            <a:r>
              <a:rPr lang="ja-JP" altLang="en-US" sz="1050" i="1">
                <a:solidFill>
                  <a:srgbClr val="FF0000"/>
                </a:solidFill>
              </a:rPr>
              <a:t>削減効果について、利用した試算方法パターンを示した上で、端的に記載してください。</a:t>
            </a:r>
            <a:endParaRPr lang="en-US" altLang="ja-JP" sz="1050" i="1">
              <a:solidFill>
                <a:srgbClr val="FF0000"/>
              </a:solidFill>
            </a:endParaRPr>
          </a:p>
          <a:p>
            <a:pPr eaLnBrk="1" hangingPunct="1">
              <a:spcBef>
                <a:spcPct val="0"/>
              </a:spcBef>
              <a:buFontTx/>
              <a:buNone/>
              <a:defRPr/>
            </a:pPr>
            <a:r>
              <a:rPr lang="en-US" altLang="ja-JP" sz="1050" i="1"/>
              <a:t>CO</a:t>
            </a:r>
            <a:r>
              <a:rPr lang="en-US" altLang="ja-JP" sz="1050" i="1" baseline="-25000"/>
              <a:t>2</a:t>
            </a:r>
            <a:r>
              <a:rPr lang="ja-JP" altLang="en-US" sz="1050" i="1"/>
              <a:t>削減量の試算に当たっては、地球温暖化対策地方公共団体実行計画（区域施策）策定マニュアル（令和７年３月改定）（</a:t>
            </a:r>
            <a:r>
              <a:rPr lang="en-US" altLang="ja-JP" sz="1050" i="1"/>
              <a:t>※</a:t>
            </a:r>
            <a:r>
              <a:rPr lang="ja-JP" altLang="en-US" sz="1050" i="1"/>
              <a:t>１）、</a:t>
            </a:r>
            <a:endParaRPr lang="en-US" altLang="ja-JP" sz="1050" i="1"/>
          </a:p>
          <a:p>
            <a:pPr eaLnBrk="1" hangingPunct="1">
              <a:spcBef>
                <a:spcPct val="0"/>
              </a:spcBef>
              <a:buFontTx/>
              <a:buNone/>
              <a:defRPr/>
            </a:pPr>
            <a:r>
              <a:rPr lang="ja-JP" altLang="en-US" sz="1050" i="1"/>
              <a:t>地球温暖化対策事業効果算定ガイドブック＜補助事業申請用＞（令和７年３月改定）（</a:t>
            </a:r>
            <a:r>
              <a:rPr lang="en-US" altLang="ja-JP" sz="1050" i="1"/>
              <a:t>※</a:t>
            </a:r>
            <a:r>
              <a:rPr lang="ja-JP" altLang="en-US" sz="1050" i="1"/>
              <a:t>２）等を参考にしてください。</a:t>
            </a:r>
          </a:p>
          <a:p>
            <a:pPr eaLnBrk="1" hangingPunct="1">
              <a:spcBef>
                <a:spcPct val="0"/>
              </a:spcBef>
              <a:buFontTx/>
              <a:buNone/>
              <a:defRPr/>
            </a:pPr>
            <a:r>
              <a:rPr lang="en-US" altLang="ja-JP" sz="1050" i="1"/>
              <a:t>※</a:t>
            </a:r>
            <a:r>
              <a:rPr lang="ja-JP" altLang="en-US" sz="1050" i="1"/>
              <a:t>１　</a:t>
            </a:r>
            <a:r>
              <a:rPr lang="en-US" altLang="ja-JP" sz="1050" i="1">
                <a:hlinkClick r:id="rId3"/>
              </a:rPr>
              <a:t>https://www.env.go.jp/policy/local_keikaku/manual3.html</a:t>
            </a:r>
            <a:endParaRPr lang="en-US" altLang="ja-JP" sz="1050" i="1"/>
          </a:p>
          <a:p>
            <a:pPr eaLnBrk="1" hangingPunct="1">
              <a:spcBef>
                <a:spcPct val="0"/>
              </a:spcBef>
              <a:buFontTx/>
              <a:buNone/>
              <a:defRPr/>
            </a:pPr>
            <a:r>
              <a:rPr lang="en-US" altLang="ja-JP" sz="1050" i="1"/>
              <a:t>※</a:t>
            </a:r>
            <a:r>
              <a:rPr lang="ja-JP" altLang="en-US" sz="1050" i="1"/>
              <a:t>２　</a:t>
            </a:r>
            <a:r>
              <a:rPr lang="en-US" altLang="ja-JP" sz="1050" i="1">
                <a:hlinkClick r:id="rId4"/>
              </a:rPr>
              <a:t>https://www.env.go.jp/earth/ondanka/biz_local/gbhojo.html</a:t>
            </a:r>
            <a:endParaRPr lang="en-US" altLang="ja-JP" sz="1050" i="1"/>
          </a:p>
          <a:p>
            <a:pPr eaLnBrk="1" hangingPunct="1">
              <a:spcBef>
                <a:spcPct val="0"/>
              </a:spcBef>
              <a:buFontTx/>
              <a:buNone/>
              <a:defRPr/>
            </a:pPr>
            <a:endParaRPr lang="en-US" altLang="ja-JP" sz="1050" i="1"/>
          </a:p>
        </p:txBody>
      </p:sp>
      <p:sp>
        <p:nvSpPr>
          <p:cNvPr id="18436" name="スライド番号プレースホルダー 1">
            <a:extLst>
              <a:ext uri="{FF2B5EF4-FFF2-40B4-BE49-F238E27FC236}">
                <a16:creationId xmlns:a16="http://schemas.microsoft.com/office/drawing/2014/main" id="{75E8E697-05B2-41E0-A855-7ABBEEA253F0}"/>
              </a:ext>
            </a:extLst>
          </p:cNvPr>
          <p:cNvSpPr>
            <a:spLocks noGrp="1"/>
          </p:cNvSpPr>
          <p:nvPr>
            <p:ph type="sldNum" sz="quarter" idx="12"/>
          </p:nvPr>
        </p:nvSpPr>
        <p:spPr>
          <a:xfrm>
            <a:off x="7867650" y="6875464"/>
            <a:ext cx="2393950" cy="3143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21CCC4C6-8DB1-4AB7-BDF4-5676A5928B4F}" type="slidenum">
              <a:rPr lang="en-US" altLang="ja-JP" smtClean="0"/>
              <a:pPr/>
              <a:t>11</a:t>
            </a:fld>
            <a:endParaRPr lang="en-US" altLang="ja-JP"/>
          </a:p>
        </p:txBody>
      </p:sp>
      <p:sp>
        <p:nvSpPr>
          <p:cNvPr id="18437" name="Text Box 709">
            <a:extLst>
              <a:ext uri="{FF2B5EF4-FFF2-40B4-BE49-F238E27FC236}">
                <a16:creationId xmlns:a16="http://schemas.microsoft.com/office/drawing/2014/main" id="{05116F88-C3A9-157B-CD61-B2FD4EE563FE}"/>
              </a:ext>
            </a:extLst>
          </p:cNvPr>
          <p:cNvSpPr txBox="1">
            <a:spLocks noChangeArrowheads="1"/>
          </p:cNvSpPr>
          <p:nvPr/>
        </p:nvSpPr>
        <p:spPr bwMode="auto">
          <a:xfrm>
            <a:off x="509588" y="3611127"/>
            <a:ext cx="9280525" cy="1215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a:latin typeface="+mn-lt"/>
              </a:rPr>
              <a:t>○</a:t>
            </a:r>
            <a:r>
              <a:rPr lang="ja-JP" altLang="en-US" sz="1000" b="1">
                <a:latin typeface="+mn-lt"/>
              </a:rPr>
              <a:t>販売開始年（</a:t>
            </a:r>
            <a:r>
              <a:rPr lang="en-US" altLang="ja-JP" sz="1000" b="1">
                <a:latin typeface="+mn-lt"/>
              </a:rPr>
              <a:t>20XX</a:t>
            </a:r>
            <a:r>
              <a:rPr lang="ja-JP" altLang="en-US" sz="1000" b="1">
                <a:latin typeface="+mn-lt"/>
              </a:rPr>
              <a:t>年）時点の削減効果　　</a:t>
            </a:r>
            <a:r>
              <a:rPr lang="ja-JP" altLang="en-US" sz="1000" b="1">
                <a:solidFill>
                  <a:srgbClr val="FF0000"/>
                </a:solidFill>
                <a:latin typeface="+mn-lt"/>
              </a:rPr>
              <a:t>（試算方法パターン　</a:t>
            </a:r>
            <a:r>
              <a:rPr lang="en-US" altLang="ja-JP" sz="1000" b="1">
                <a:solidFill>
                  <a:srgbClr val="FF0000"/>
                </a:solidFill>
                <a:latin typeface="+mn-lt"/>
              </a:rPr>
              <a:t>B-a, II-</a:t>
            </a:r>
            <a:r>
              <a:rPr lang="en-US" altLang="ja-JP" sz="1000" b="1" err="1">
                <a:solidFill>
                  <a:srgbClr val="FF0000"/>
                </a:solidFill>
                <a:latin typeface="+mn-lt"/>
              </a:rPr>
              <a:t>i</a:t>
            </a:r>
            <a:r>
              <a:rPr lang="en-US" altLang="ja-JP" sz="1000" b="1">
                <a:solidFill>
                  <a:srgbClr val="FF0000"/>
                </a:solidFill>
                <a:latin typeface="+mn-lt"/>
              </a:rPr>
              <a:t>）</a:t>
            </a:r>
            <a:endParaRPr lang="ja-JP" altLang="en-US" sz="1000" b="1">
              <a:latin typeface="+mn-lt"/>
            </a:endParaRPr>
          </a:p>
          <a:p>
            <a:pPr eaLnBrk="1" hangingPunct="1">
              <a:spcBef>
                <a:spcPct val="0"/>
              </a:spcBef>
              <a:buFontTx/>
              <a:buNone/>
            </a:pPr>
            <a:r>
              <a:rPr lang="ja-JP" altLang="en-US" sz="900" i="1">
                <a:latin typeface="+mn-lt"/>
              </a:rPr>
              <a:t>・販売開始年については販売実績値及びその</a:t>
            </a:r>
            <a:r>
              <a:rPr lang="en-US" altLang="ja-JP" sz="900" i="1">
                <a:latin typeface="+mn-lt"/>
              </a:rPr>
              <a:t>CO</a:t>
            </a:r>
            <a:r>
              <a:rPr lang="en-US" altLang="ja-JP" sz="900" i="1" baseline="-25000">
                <a:latin typeface="+mn-lt"/>
              </a:rPr>
              <a:t>2</a:t>
            </a:r>
            <a:r>
              <a:rPr lang="ja-JP" altLang="en-US" sz="900" i="1">
                <a:latin typeface="+mn-lt"/>
              </a:rPr>
              <a:t>削減量も記載。</a:t>
            </a:r>
            <a:endParaRPr lang="en-US" altLang="ja-JP" sz="900" i="1">
              <a:latin typeface="+mn-lt"/>
            </a:endParaRPr>
          </a:p>
          <a:p>
            <a:pPr eaLnBrk="1" hangingPunct="1">
              <a:spcBef>
                <a:spcPct val="0"/>
              </a:spcBef>
              <a:buFontTx/>
              <a:buNone/>
            </a:pPr>
            <a:r>
              <a:rPr lang="ja-JP" altLang="en-US" sz="900" i="1">
                <a:latin typeface="+mn-lt"/>
              </a:rPr>
              <a:t>・国内潜在市場規模：○○万台（既設の従来システムのストック台（○○統計）に基づき推計）</a:t>
            </a:r>
          </a:p>
          <a:p>
            <a:pPr eaLnBrk="1" hangingPunct="1">
              <a:spcBef>
                <a:spcPct val="0"/>
              </a:spcBef>
              <a:buFontTx/>
              <a:buNone/>
            </a:pPr>
            <a:r>
              <a:rPr lang="ja-JP" altLang="en-US" sz="900" i="1">
                <a:latin typeface="+mn-lt"/>
              </a:rPr>
              <a:t>・販売開始年度までに期待される最大普及量：○○万台（生産能力増強計画に基づく最大生産台数。なお、従来システムの販売台数は年間○○台）</a:t>
            </a:r>
            <a:endParaRPr lang="en-US" altLang="ja-JP" sz="900" i="1">
              <a:latin typeface="+mn-lt"/>
            </a:endParaRPr>
          </a:p>
          <a:p>
            <a:pPr eaLnBrk="1" hangingPunct="1">
              <a:spcBef>
                <a:spcPct val="0"/>
              </a:spcBef>
              <a:buFontTx/>
              <a:buNone/>
            </a:pPr>
            <a:r>
              <a:rPr lang="ja-JP" altLang="en-US" sz="900" i="1">
                <a:latin typeface="+mn-lt"/>
              </a:rPr>
              <a:t>・開発機器（システム、モデル）１台当たりの</a:t>
            </a:r>
            <a:r>
              <a:rPr lang="en-US" altLang="ja-JP" sz="900" i="1">
                <a:latin typeface="+mn-lt"/>
              </a:rPr>
              <a:t>CO</a:t>
            </a:r>
            <a:r>
              <a:rPr lang="en-US" altLang="ja-JP" sz="900" i="1" baseline="-25000">
                <a:latin typeface="+mn-lt"/>
              </a:rPr>
              <a:t>2</a:t>
            </a:r>
            <a:r>
              <a:rPr lang="ja-JP" altLang="en-US" sz="900" i="1">
                <a:latin typeface="+mn-lt"/>
              </a:rPr>
              <a:t>削減量：○○ｔ</a:t>
            </a:r>
            <a:r>
              <a:rPr lang="en-US" altLang="ja-JP" sz="900" i="1">
                <a:latin typeface="+mn-lt"/>
              </a:rPr>
              <a:t>/</a:t>
            </a:r>
            <a:r>
              <a:rPr lang="ja-JP" altLang="en-US" sz="900" i="1">
                <a:latin typeface="+mn-lt"/>
              </a:rPr>
              <a:t>年（従来型の同様システム：○○ｔ</a:t>
            </a:r>
            <a:r>
              <a:rPr lang="en-US" altLang="ja-JP" sz="900" i="1">
                <a:latin typeface="+mn-lt"/>
              </a:rPr>
              <a:t>/</a:t>
            </a:r>
            <a:r>
              <a:rPr lang="ja-JP" altLang="en-US" sz="900" i="1">
                <a:latin typeface="+mn-lt"/>
              </a:rPr>
              <a:t>年）</a:t>
            </a:r>
            <a:endParaRPr lang="en-US" altLang="ja-JP" sz="900" i="1">
              <a:latin typeface="+mn-lt"/>
            </a:endParaRPr>
          </a:p>
          <a:p>
            <a:pPr eaLnBrk="1" hangingPunct="1">
              <a:spcBef>
                <a:spcPct val="0"/>
              </a:spcBef>
              <a:buFontTx/>
              <a:buNone/>
            </a:pPr>
            <a:r>
              <a:rPr lang="ja-JP" altLang="en-US" sz="900" i="1">
                <a:latin typeface="+mn-lt"/>
              </a:rPr>
              <a:t>・削減原単位：　　例：商用電力　従来のエネルギー年間消費量○○</a:t>
            </a:r>
            <a:r>
              <a:rPr lang="en-US" altLang="ja-JP" sz="900" i="1">
                <a:latin typeface="+mn-lt"/>
              </a:rPr>
              <a:t>kWh/</a:t>
            </a:r>
            <a:r>
              <a:rPr lang="ja-JP" altLang="en-US" sz="900" i="1">
                <a:latin typeface="+mn-lt"/>
              </a:rPr>
              <a:t>年</a:t>
            </a:r>
            <a:r>
              <a:rPr lang="en-US" altLang="ja-JP" sz="900" i="1">
                <a:latin typeface="+mn-lt"/>
              </a:rPr>
              <a:t>/</a:t>
            </a:r>
            <a:r>
              <a:rPr lang="ja-JP" altLang="en-US" sz="900" i="1">
                <a:latin typeface="+mn-lt"/>
              </a:rPr>
              <a:t>台、開発品による削減率：</a:t>
            </a:r>
            <a:r>
              <a:rPr lang="en-US" altLang="ja-JP" sz="900" i="1">
                <a:latin typeface="+mn-lt"/>
              </a:rPr>
              <a:t>2020</a:t>
            </a:r>
            <a:r>
              <a:rPr lang="ja-JP" altLang="en-US" sz="900" i="1">
                <a:latin typeface="+mn-lt"/>
              </a:rPr>
              <a:t>年</a:t>
            </a:r>
            <a:r>
              <a:rPr lang="en-US" altLang="ja-JP" sz="900" i="1">
                <a:latin typeface="+mn-lt"/>
              </a:rPr>
              <a:t>○○</a:t>
            </a:r>
            <a:r>
              <a:rPr lang="ja-JP" altLang="en-US" sz="900" i="1">
                <a:latin typeface="+mn-lt"/>
              </a:rPr>
              <a:t>％、</a:t>
            </a:r>
            <a:r>
              <a:rPr lang="en-US" altLang="ja-JP" sz="900" i="1">
                <a:latin typeface="+mn-lt"/>
              </a:rPr>
              <a:t> </a:t>
            </a:r>
            <a:r>
              <a:rPr lang="ja-JP" altLang="en-US" sz="900" i="1">
                <a:latin typeface="+mn-lt"/>
              </a:rPr>
              <a:t>排出係数：</a:t>
            </a:r>
            <a:r>
              <a:rPr lang="en-US" altLang="ja-JP" sz="900" i="1">
                <a:latin typeface="+mn-lt"/>
              </a:rPr>
              <a:t>○○kg-CO</a:t>
            </a:r>
            <a:r>
              <a:rPr lang="en-US" altLang="ja-JP" sz="900" i="1" baseline="-25000">
                <a:latin typeface="+mn-lt"/>
              </a:rPr>
              <a:t>2</a:t>
            </a:r>
            <a:r>
              <a:rPr lang="en-US" altLang="ja-JP" sz="900" i="1">
                <a:latin typeface="+mn-lt"/>
              </a:rPr>
              <a:t>/kWh</a:t>
            </a:r>
            <a:r>
              <a:rPr lang="ja-JP" altLang="en-US" sz="900" i="1">
                <a:latin typeface="+mn-lt"/>
              </a:rPr>
              <a:t>、年間</a:t>
            </a:r>
            <a:r>
              <a:rPr lang="en-US" altLang="ja-JP" sz="900" i="1">
                <a:latin typeface="+mn-lt"/>
              </a:rPr>
              <a:t>CO</a:t>
            </a:r>
            <a:r>
              <a:rPr lang="en-US" altLang="ja-JP" sz="900" i="1" baseline="-25000">
                <a:latin typeface="+mn-lt"/>
              </a:rPr>
              <a:t>2</a:t>
            </a:r>
            <a:r>
              <a:rPr lang="ja-JP" altLang="en-US" sz="900" i="1">
                <a:latin typeface="+mn-lt"/>
              </a:rPr>
              <a:t>削減量＝</a:t>
            </a:r>
            <a:r>
              <a:rPr lang="en-US" altLang="ja-JP" sz="900" i="1">
                <a:latin typeface="+mn-lt"/>
              </a:rPr>
              <a:t>○○kg-CO</a:t>
            </a:r>
            <a:r>
              <a:rPr lang="en-US" altLang="ja-JP" sz="900" i="1" baseline="-25000">
                <a:latin typeface="+mn-lt"/>
              </a:rPr>
              <a:t>2</a:t>
            </a:r>
            <a:r>
              <a:rPr lang="en-US" altLang="ja-JP" sz="900" i="1">
                <a:latin typeface="+mn-lt"/>
              </a:rPr>
              <a:t>/</a:t>
            </a:r>
            <a:r>
              <a:rPr lang="ja-JP" altLang="en-US" sz="900" i="1">
                <a:latin typeface="+mn-lt"/>
              </a:rPr>
              <a:t>年</a:t>
            </a:r>
            <a:r>
              <a:rPr lang="en-US" altLang="ja-JP" sz="900" i="1">
                <a:latin typeface="+mn-lt"/>
              </a:rPr>
              <a:t>/</a:t>
            </a:r>
            <a:r>
              <a:rPr lang="ja-JP" altLang="en-US" sz="900" i="1">
                <a:latin typeface="+mn-lt"/>
              </a:rPr>
              <a:t>台</a:t>
            </a:r>
          </a:p>
          <a:p>
            <a:pPr eaLnBrk="1" hangingPunct="1">
              <a:spcBef>
                <a:spcPct val="0"/>
              </a:spcBef>
              <a:buFontTx/>
              <a:buNone/>
            </a:pPr>
            <a:r>
              <a:rPr lang="ja-JP" altLang="en-US" sz="900" i="1">
                <a:latin typeface="+mn-lt"/>
              </a:rPr>
              <a:t>・累積</a:t>
            </a:r>
            <a:r>
              <a:rPr lang="en-US" altLang="ja-JP" sz="900" i="1">
                <a:latin typeface="+mn-lt"/>
              </a:rPr>
              <a:t>CO</a:t>
            </a:r>
            <a:r>
              <a:rPr lang="en-US" altLang="ja-JP" sz="900" i="1" baseline="-25000">
                <a:latin typeface="+mn-lt"/>
              </a:rPr>
              <a:t>2</a:t>
            </a:r>
            <a:r>
              <a:rPr lang="ja-JP" altLang="en-US" sz="900" i="1">
                <a:latin typeface="+mn-lt"/>
              </a:rPr>
              <a:t>削減量：○○万</a:t>
            </a:r>
            <a:r>
              <a:rPr lang="en-US" altLang="ja-JP" sz="900" i="1">
                <a:latin typeface="+mn-lt"/>
              </a:rPr>
              <a:t>t-CO2</a:t>
            </a:r>
          </a:p>
          <a:p>
            <a:pPr eaLnBrk="1" hangingPunct="1">
              <a:spcBef>
                <a:spcPct val="0"/>
              </a:spcBef>
              <a:buFontTx/>
              <a:buNone/>
            </a:pPr>
            <a:r>
              <a:rPr lang="ja-JP" altLang="en-US" sz="900" i="1">
                <a:latin typeface="+mn-lt"/>
              </a:rPr>
              <a:t>・</a:t>
            </a:r>
            <a:r>
              <a:rPr lang="en-US" altLang="ja-JP" sz="900" i="1">
                <a:latin typeface="+mn-lt"/>
              </a:rPr>
              <a:t> CO</a:t>
            </a:r>
            <a:r>
              <a:rPr lang="en-US" altLang="ja-JP" sz="900" i="1" baseline="-25000">
                <a:latin typeface="+mn-lt"/>
              </a:rPr>
              <a:t>2</a:t>
            </a:r>
            <a:r>
              <a:rPr lang="ja-JP" altLang="en-US" sz="900" i="1">
                <a:latin typeface="+mn-lt"/>
              </a:rPr>
              <a:t>削減コスト</a:t>
            </a:r>
            <a:endParaRPr lang="en-US" altLang="ja-JP" sz="900" i="1">
              <a:latin typeface="+mn-lt"/>
            </a:endParaRPr>
          </a:p>
        </p:txBody>
      </p:sp>
      <p:sp>
        <p:nvSpPr>
          <p:cNvPr id="18438" name="Text Box 709">
            <a:extLst>
              <a:ext uri="{FF2B5EF4-FFF2-40B4-BE49-F238E27FC236}">
                <a16:creationId xmlns:a16="http://schemas.microsoft.com/office/drawing/2014/main" id="{F9FF19C7-DD13-0F32-C946-0E3F1E488DC5}"/>
              </a:ext>
            </a:extLst>
          </p:cNvPr>
          <p:cNvSpPr txBox="1">
            <a:spLocks noChangeArrowheads="1"/>
          </p:cNvSpPr>
          <p:nvPr/>
        </p:nvSpPr>
        <p:spPr bwMode="auto">
          <a:xfrm>
            <a:off x="509588" y="4901106"/>
            <a:ext cx="928052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a:latin typeface="+mn-lt"/>
              </a:rPr>
              <a:t>○2030</a:t>
            </a:r>
            <a:r>
              <a:rPr lang="ja-JP" altLang="en-US" sz="1000" b="1">
                <a:latin typeface="+mn-lt"/>
              </a:rPr>
              <a:t>年時点の削減効果　　</a:t>
            </a:r>
            <a:r>
              <a:rPr lang="ja-JP" altLang="en-US" sz="1000" b="1">
                <a:solidFill>
                  <a:srgbClr val="FF0000"/>
                </a:solidFill>
                <a:latin typeface="+mn-lt"/>
              </a:rPr>
              <a:t>（試算方法パターン　</a:t>
            </a:r>
            <a:r>
              <a:rPr lang="en-US" altLang="ja-JP" sz="1000" b="1">
                <a:solidFill>
                  <a:srgbClr val="FF0000"/>
                </a:solidFill>
                <a:latin typeface="+mn-lt"/>
              </a:rPr>
              <a:t>B-a, II-</a:t>
            </a:r>
            <a:r>
              <a:rPr lang="en-US" altLang="ja-JP" sz="1000" b="1" err="1">
                <a:solidFill>
                  <a:srgbClr val="FF0000"/>
                </a:solidFill>
                <a:latin typeface="+mn-lt"/>
              </a:rPr>
              <a:t>i</a:t>
            </a:r>
            <a:r>
              <a:rPr lang="en-US" altLang="ja-JP" sz="1000" b="1">
                <a:solidFill>
                  <a:srgbClr val="FF0000"/>
                </a:solidFill>
                <a:latin typeface="+mn-lt"/>
              </a:rPr>
              <a:t>）</a:t>
            </a:r>
            <a:endParaRPr lang="ja-JP" altLang="en-US" sz="1000" b="1">
              <a:latin typeface="+mn-lt"/>
            </a:endParaRPr>
          </a:p>
          <a:p>
            <a:pPr eaLnBrk="1" hangingPunct="1">
              <a:spcBef>
                <a:spcPct val="0"/>
              </a:spcBef>
              <a:buFontTx/>
              <a:buNone/>
            </a:pPr>
            <a:r>
              <a:rPr lang="ja-JP" altLang="en-US" sz="900" i="1">
                <a:latin typeface="+mn-lt"/>
              </a:rPr>
              <a:t>・国内潜在市場規模：○○万台（既設の従来システムのストック台（○○統計）に基づき推計）</a:t>
            </a:r>
          </a:p>
          <a:p>
            <a:pPr eaLnBrk="1" hangingPunct="1">
              <a:spcBef>
                <a:spcPct val="0"/>
              </a:spcBef>
              <a:buFontTx/>
              <a:buNone/>
            </a:pPr>
            <a:r>
              <a:rPr lang="ja-JP" altLang="en-US" sz="900" i="1">
                <a:latin typeface="+mn-lt"/>
              </a:rPr>
              <a:t>・</a:t>
            </a:r>
            <a:r>
              <a:rPr lang="en-US" altLang="ja-JP" sz="900" i="1">
                <a:latin typeface="+mn-lt"/>
              </a:rPr>
              <a:t>2030</a:t>
            </a:r>
            <a:r>
              <a:rPr lang="ja-JP" altLang="en-US" sz="900" i="1">
                <a:latin typeface="+mn-lt"/>
              </a:rPr>
              <a:t>年度までに期待される最大普及量：○○万台（生産能力増強計画に基づく最大生産台数。なお、従来システムの販売台数は年間○○台）</a:t>
            </a:r>
            <a:endParaRPr lang="en-US" altLang="ja-JP" sz="900" i="1">
              <a:latin typeface="+mn-lt"/>
            </a:endParaRPr>
          </a:p>
          <a:p>
            <a:pPr eaLnBrk="1" hangingPunct="1">
              <a:spcBef>
                <a:spcPct val="0"/>
              </a:spcBef>
              <a:buFontTx/>
              <a:buNone/>
            </a:pPr>
            <a:r>
              <a:rPr lang="ja-JP" altLang="en-US" sz="900" i="1">
                <a:latin typeface="+mn-lt"/>
              </a:rPr>
              <a:t>・開発機器（システム、モデル）１台当たりの</a:t>
            </a:r>
            <a:r>
              <a:rPr lang="en-US" altLang="ja-JP" sz="900" i="1">
                <a:latin typeface="+mn-lt"/>
              </a:rPr>
              <a:t>CO</a:t>
            </a:r>
            <a:r>
              <a:rPr lang="en-US" altLang="ja-JP" sz="900" i="1" baseline="-25000">
                <a:latin typeface="+mn-lt"/>
              </a:rPr>
              <a:t>2</a:t>
            </a:r>
            <a:r>
              <a:rPr lang="ja-JP" altLang="en-US" sz="900" i="1">
                <a:latin typeface="+mn-lt"/>
              </a:rPr>
              <a:t>削減量：○○ｔ</a:t>
            </a:r>
            <a:r>
              <a:rPr lang="en-US" altLang="ja-JP" sz="900" i="1">
                <a:latin typeface="+mn-lt"/>
              </a:rPr>
              <a:t>/</a:t>
            </a:r>
            <a:r>
              <a:rPr lang="ja-JP" altLang="en-US" sz="900" i="1">
                <a:latin typeface="+mn-lt"/>
              </a:rPr>
              <a:t>年（従来型の同様システム：○○ｔ</a:t>
            </a:r>
            <a:r>
              <a:rPr lang="en-US" altLang="ja-JP" sz="900" i="1">
                <a:latin typeface="+mn-lt"/>
              </a:rPr>
              <a:t>/</a:t>
            </a:r>
            <a:r>
              <a:rPr lang="ja-JP" altLang="en-US" sz="900" i="1">
                <a:latin typeface="+mn-lt"/>
              </a:rPr>
              <a:t>年）</a:t>
            </a:r>
            <a:endParaRPr lang="en-US" altLang="ja-JP" sz="900" i="1">
              <a:latin typeface="+mn-lt"/>
            </a:endParaRPr>
          </a:p>
          <a:p>
            <a:pPr eaLnBrk="1" hangingPunct="1">
              <a:spcBef>
                <a:spcPct val="0"/>
              </a:spcBef>
              <a:buFontTx/>
              <a:buNone/>
            </a:pPr>
            <a:r>
              <a:rPr lang="ja-JP" altLang="en-US" sz="900" i="1">
                <a:latin typeface="+mn-lt"/>
              </a:rPr>
              <a:t>・削減原単位：　　例：商用電力　従来のエネルギー年間消費量○○</a:t>
            </a:r>
            <a:r>
              <a:rPr lang="en-US" altLang="ja-JP" sz="900" i="1">
                <a:latin typeface="+mn-lt"/>
              </a:rPr>
              <a:t>kWh/</a:t>
            </a:r>
            <a:r>
              <a:rPr lang="ja-JP" altLang="en-US" sz="900" i="1">
                <a:latin typeface="+mn-lt"/>
              </a:rPr>
              <a:t>年</a:t>
            </a:r>
            <a:r>
              <a:rPr lang="en-US" altLang="ja-JP" sz="900" i="1">
                <a:latin typeface="+mn-lt"/>
              </a:rPr>
              <a:t>/</a:t>
            </a:r>
            <a:r>
              <a:rPr lang="ja-JP" altLang="en-US" sz="900" i="1">
                <a:latin typeface="+mn-lt"/>
              </a:rPr>
              <a:t>台、開発品による削減率：</a:t>
            </a:r>
            <a:r>
              <a:rPr lang="en-US" altLang="ja-JP" sz="900" i="1">
                <a:latin typeface="+mn-lt"/>
              </a:rPr>
              <a:t>2020</a:t>
            </a:r>
            <a:r>
              <a:rPr lang="ja-JP" altLang="en-US" sz="900" i="1">
                <a:latin typeface="+mn-lt"/>
              </a:rPr>
              <a:t>年</a:t>
            </a:r>
            <a:r>
              <a:rPr lang="en-US" altLang="ja-JP" sz="900" i="1">
                <a:latin typeface="+mn-lt"/>
              </a:rPr>
              <a:t>○○</a:t>
            </a:r>
            <a:r>
              <a:rPr lang="ja-JP" altLang="en-US" sz="900" i="1">
                <a:latin typeface="+mn-lt"/>
              </a:rPr>
              <a:t>％、</a:t>
            </a:r>
            <a:r>
              <a:rPr lang="en-US" altLang="ja-JP" sz="900" i="1">
                <a:latin typeface="+mn-lt"/>
              </a:rPr>
              <a:t> </a:t>
            </a:r>
            <a:r>
              <a:rPr lang="ja-JP" altLang="en-US" sz="900" i="1">
                <a:latin typeface="+mn-lt"/>
              </a:rPr>
              <a:t>排出係数：</a:t>
            </a:r>
            <a:r>
              <a:rPr lang="en-US" altLang="ja-JP" sz="900" i="1">
                <a:latin typeface="+mn-lt"/>
              </a:rPr>
              <a:t>○○kg-CO</a:t>
            </a:r>
            <a:r>
              <a:rPr lang="en-US" altLang="ja-JP" sz="900" i="1" baseline="-25000">
                <a:latin typeface="+mn-lt"/>
              </a:rPr>
              <a:t>2</a:t>
            </a:r>
            <a:r>
              <a:rPr lang="en-US" altLang="ja-JP" sz="900" i="1">
                <a:latin typeface="+mn-lt"/>
              </a:rPr>
              <a:t>/kWh</a:t>
            </a:r>
            <a:r>
              <a:rPr lang="ja-JP" altLang="en-US" sz="900" i="1">
                <a:latin typeface="+mn-lt"/>
              </a:rPr>
              <a:t>、年間</a:t>
            </a:r>
            <a:r>
              <a:rPr lang="en-US" altLang="ja-JP" sz="900" i="1">
                <a:latin typeface="+mn-lt"/>
              </a:rPr>
              <a:t>CO</a:t>
            </a:r>
            <a:r>
              <a:rPr lang="en-US" altLang="ja-JP" sz="900" i="1" baseline="-25000">
                <a:latin typeface="+mn-lt"/>
              </a:rPr>
              <a:t>2</a:t>
            </a:r>
            <a:r>
              <a:rPr lang="ja-JP" altLang="en-US" sz="900" i="1">
                <a:latin typeface="+mn-lt"/>
              </a:rPr>
              <a:t>削減量＝</a:t>
            </a:r>
            <a:r>
              <a:rPr lang="en-US" altLang="ja-JP" sz="900" i="1">
                <a:latin typeface="+mn-lt"/>
              </a:rPr>
              <a:t>○○kg-CO</a:t>
            </a:r>
            <a:r>
              <a:rPr lang="en-US" altLang="ja-JP" sz="900" i="1" baseline="-25000">
                <a:latin typeface="+mn-lt"/>
              </a:rPr>
              <a:t>2</a:t>
            </a:r>
            <a:r>
              <a:rPr lang="en-US" altLang="ja-JP" sz="900" i="1">
                <a:latin typeface="+mn-lt"/>
              </a:rPr>
              <a:t>/</a:t>
            </a:r>
            <a:r>
              <a:rPr lang="ja-JP" altLang="en-US" sz="900" i="1">
                <a:latin typeface="+mn-lt"/>
              </a:rPr>
              <a:t>年</a:t>
            </a:r>
            <a:r>
              <a:rPr lang="en-US" altLang="ja-JP" sz="900" i="1">
                <a:latin typeface="+mn-lt"/>
              </a:rPr>
              <a:t>/</a:t>
            </a:r>
            <a:r>
              <a:rPr lang="ja-JP" altLang="en-US" sz="900" i="1">
                <a:latin typeface="+mn-lt"/>
              </a:rPr>
              <a:t>台</a:t>
            </a:r>
          </a:p>
          <a:p>
            <a:pPr eaLnBrk="1" hangingPunct="1">
              <a:spcBef>
                <a:spcPct val="0"/>
              </a:spcBef>
              <a:buFontTx/>
              <a:buNone/>
            </a:pPr>
            <a:r>
              <a:rPr lang="ja-JP" altLang="en-US" sz="900" i="1">
                <a:latin typeface="+mn-lt"/>
              </a:rPr>
              <a:t>・累積</a:t>
            </a:r>
            <a:r>
              <a:rPr lang="en-US" altLang="ja-JP" sz="900" i="1">
                <a:latin typeface="+mn-lt"/>
              </a:rPr>
              <a:t>CO</a:t>
            </a:r>
            <a:r>
              <a:rPr lang="en-US" altLang="ja-JP" sz="900" i="1" baseline="-25000">
                <a:latin typeface="+mn-lt"/>
              </a:rPr>
              <a:t>2</a:t>
            </a:r>
            <a:r>
              <a:rPr lang="ja-JP" altLang="en-US" sz="900" i="1">
                <a:latin typeface="+mn-lt"/>
              </a:rPr>
              <a:t>削減量：○○万</a:t>
            </a:r>
            <a:r>
              <a:rPr lang="en-US" altLang="ja-JP" sz="900" i="1">
                <a:latin typeface="+mn-lt"/>
              </a:rPr>
              <a:t>t-CO</a:t>
            </a:r>
            <a:r>
              <a:rPr lang="en-US" altLang="ja-JP" sz="900" i="1" baseline="-25000">
                <a:latin typeface="+mn-lt"/>
              </a:rPr>
              <a:t>2</a:t>
            </a:r>
          </a:p>
          <a:p>
            <a:pPr eaLnBrk="1" hangingPunct="1">
              <a:spcBef>
                <a:spcPct val="0"/>
              </a:spcBef>
              <a:buFontTx/>
              <a:buNone/>
            </a:pPr>
            <a:r>
              <a:rPr lang="ja-JP" altLang="en-US" sz="900" i="1">
                <a:latin typeface="+mn-lt"/>
              </a:rPr>
              <a:t>・</a:t>
            </a:r>
            <a:r>
              <a:rPr lang="en-US" altLang="ja-JP" sz="900" i="1">
                <a:latin typeface="+mn-lt"/>
              </a:rPr>
              <a:t> CO</a:t>
            </a:r>
            <a:r>
              <a:rPr lang="en-US" altLang="ja-JP" sz="900" i="1" baseline="-25000">
                <a:latin typeface="+mn-lt"/>
              </a:rPr>
              <a:t>2</a:t>
            </a:r>
            <a:r>
              <a:rPr lang="ja-JP" altLang="en-US" sz="900" i="1">
                <a:latin typeface="+mn-lt"/>
              </a:rPr>
              <a:t>削減コスト</a:t>
            </a:r>
            <a:endParaRPr lang="en-US" altLang="ja-JP" sz="900" i="1">
              <a:latin typeface="+mn-lt"/>
            </a:endParaRPr>
          </a:p>
        </p:txBody>
      </p:sp>
      <p:sp>
        <p:nvSpPr>
          <p:cNvPr id="18439" name="Text Box 709">
            <a:extLst>
              <a:ext uri="{FF2B5EF4-FFF2-40B4-BE49-F238E27FC236}">
                <a16:creationId xmlns:a16="http://schemas.microsoft.com/office/drawing/2014/main" id="{F0F2C949-8A89-4E8F-CB45-C4222645579A}"/>
              </a:ext>
            </a:extLst>
          </p:cNvPr>
          <p:cNvSpPr txBox="1">
            <a:spLocks noChangeArrowheads="1"/>
          </p:cNvSpPr>
          <p:nvPr/>
        </p:nvSpPr>
        <p:spPr bwMode="auto">
          <a:xfrm>
            <a:off x="509588" y="6053280"/>
            <a:ext cx="9280525"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a:latin typeface="+mn-lt"/>
              </a:rPr>
              <a:t>○2050</a:t>
            </a:r>
            <a:r>
              <a:rPr lang="ja-JP" altLang="en-US" sz="1000" b="1">
                <a:latin typeface="+mn-lt"/>
              </a:rPr>
              <a:t>年時点の削減効果</a:t>
            </a:r>
            <a:r>
              <a:rPr lang="ja-JP" altLang="en-US" sz="1000" b="1">
                <a:solidFill>
                  <a:srgbClr val="FF0000"/>
                </a:solidFill>
                <a:latin typeface="+mn-lt"/>
              </a:rPr>
              <a:t>　　（試算方法パターン　</a:t>
            </a:r>
            <a:r>
              <a:rPr lang="en-US" altLang="ja-JP" sz="1000" b="1">
                <a:solidFill>
                  <a:srgbClr val="FF0000"/>
                </a:solidFill>
                <a:latin typeface="+mn-lt"/>
              </a:rPr>
              <a:t>B-a, II-</a:t>
            </a:r>
            <a:r>
              <a:rPr lang="en-US" altLang="ja-JP" sz="1000" b="1" err="1">
                <a:solidFill>
                  <a:srgbClr val="FF0000"/>
                </a:solidFill>
                <a:latin typeface="+mn-lt"/>
              </a:rPr>
              <a:t>i</a:t>
            </a:r>
            <a:r>
              <a:rPr lang="en-US" altLang="ja-JP" sz="1000" b="1">
                <a:solidFill>
                  <a:srgbClr val="FF0000"/>
                </a:solidFill>
                <a:latin typeface="+mn-lt"/>
              </a:rPr>
              <a:t>）</a:t>
            </a:r>
            <a:endParaRPr lang="ja-JP" altLang="en-US" sz="1000" b="1">
              <a:latin typeface="+mn-lt"/>
            </a:endParaRPr>
          </a:p>
          <a:p>
            <a:pPr eaLnBrk="1" hangingPunct="1">
              <a:spcBef>
                <a:spcPct val="0"/>
              </a:spcBef>
              <a:buFontTx/>
              <a:buNone/>
            </a:pPr>
            <a:r>
              <a:rPr lang="ja-JP" altLang="en-US" sz="900" i="1">
                <a:latin typeface="+mn-lt"/>
              </a:rPr>
              <a:t>・国内潜在市場規模：○○万台（既設の従来システムのストック台（○○統計）に基づき推計）</a:t>
            </a:r>
          </a:p>
          <a:p>
            <a:pPr eaLnBrk="1" hangingPunct="1">
              <a:spcBef>
                <a:spcPct val="0"/>
              </a:spcBef>
              <a:buFontTx/>
              <a:buNone/>
            </a:pPr>
            <a:r>
              <a:rPr lang="ja-JP" altLang="en-US" sz="900" i="1">
                <a:latin typeface="+mn-lt"/>
              </a:rPr>
              <a:t>・</a:t>
            </a:r>
            <a:r>
              <a:rPr lang="en-US" altLang="ja-JP" sz="900" i="1">
                <a:latin typeface="+mn-lt"/>
              </a:rPr>
              <a:t>2050</a:t>
            </a:r>
            <a:r>
              <a:rPr lang="ja-JP" altLang="en-US" sz="900" i="1">
                <a:latin typeface="+mn-lt"/>
              </a:rPr>
              <a:t>年度までに期待される最大普及量：○○万台（生産能力増強計画に基づく最大生産台数。なお、従来システムの販売台数は年間○○台）</a:t>
            </a:r>
            <a:endParaRPr lang="en-US" altLang="ja-JP" sz="900" i="1">
              <a:latin typeface="+mn-lt"/>
            </a:endParaRPr>
          </a:p>
          <a:p>
            <a:pPr eaLnBrk="1" hangingPunct="1">
              <a:spcBef>
                <a:spcPct val="0"/>
              </a:spcBef>
              <a:buFontTx/>
              <a:buNone/>
            </a:pPr>
            <a:r>
              <a:rPr lang="ja-JP" altLang="en-US" sz="900" i="1">
                <a:latin typeface="+mn-lt"/>
              </a:rPr>
              <a:t>・開発機器（システム、モデル）１台当たりの</a:t>
            </a:r>
            <a:r>
              <a:rPr lang="en-US" altLang="ja-JP" sz="900" i="1">
                <a:latin typeface="+mn-lt"/>
              </a:rPr>
              <a:t>CO</a:t>
            </a:r>
            <a:r>
              <a:rPr lang="en-US" altLang="ja-JP" sz="900" i="1" baseline="-25000">
                <a:latin typeface="+mn-lt"/>
              </a:rPr>
              <a:t>2</a:t>
            </a:r>
            <a:r>
              <a:rPr lang="ja-JP" altLang="en-US" sz="900" i="1">
                <a:latin typeface="+mn-lt"/>
              </a:rPr>
              <a:t>削減量：○○ｔ</a:t>
            </a:r>
            <a:r>
              <a:rPr lang="en-US" altLang="ja-JP" sz="900" i="1">
                <a:latin typeface="+mn-lt"/>
              </a:rPr>
              <a:t>/</a:t>
            </a:r>
            <a:r>
              <a:rPr lang="ja-JP" altLang="en-US" sz="900" i="1">
                <a:latin typeface="+mn-lt"/>
              </a:rPr>
              <a:t>年（従来型の同様システム：○○ｔ</a:t>
            </a:r>
            <a:r>
              <a:rPr lang="en-US" altLang="ja-JP" sz="900" i="1">
                <a:latin typeface="+mn-lt"/>
              </a:rPr>
              <a:t>/</a:t>
            </a:r>
            <a:r>
              <a:rPr lang="ja-JP" altLang="en-US" sz="900" i="1">
                <a:latin typeface="+mn-lt"/>
              </a:rPr>
              <a:t>年）</a:t>
            </a:r>
            <a:endParaRPr lang="en-US" altLang="ja-JP" sz="900" i="1">
              <a:latin typeface="+mn-lt"/>
            </a:endParaRPr>
          </a:p>
          <a:p>
            <a:pPr eaLnBrk="1" hangingPunct="1">
              <a:spcBef>
                <a:spcPct val="0"/>
              </a:spcBef>
              <a:buFontTx/>
              <a:buNone/>
            </a:pPr>
            <a:r>
              <a:rPr lang="ja-JP" altLang="en-US" sz="900" i="1">
                <a:latin typeface="+mn-lt"/>
              </a:rPr>
              <a:t>・削減原単位：　　例：商用電力　従来のエネルギー年間消費量○○</a:t>
            </a:r>
            <a:r>
              <a:rPr lang="en-US" altLang="ja-JP" sz="900" i="1">
                <a:latin typeface="+mn-lt"/>
              </a:rPr>
              <a:t>kWh/</a:t>
            </a:r>
            <a:r>
              <a:rPr lang="ja-JP" altLang="en-US" sz="900" i="1">
                <a:latin typeface="+mn-lt"/>
              </a:rPr>
              <a:t>年</a:t>
            </a:r>
            <a:r>
              <a:rPr lang="en-US" altLang="ja-JP" sz="900" i="1">
                <a:latin typeface="+mn-lt"/>
              </a:rPr>
              <a:t>/</a:t>
            </a:r>
            <a:r>
              <a:rPr lang="ja-JP" altLang="en-US" sz="900" i="1">
                <a:latin typeface="+mn-lt"/>
              </a:rPr>
              <a:t>台、開発品による削減率：</a:t>
            </a:r>
            <a:r>
              <a:rPr lang="en-US" altLang="ja-JP" sz="900" i="1">
                <a:latin typeface="+mn-lt"/>
              </a:rPr>
              <a:t>2020</a:t>
            </a:r>
            <a:r>
              <a:rPr lang="ja-JP" altLang="en-US" sz="900" i="1">
                <a:latin typeface="+mn-lt"/>
              </a:rPr>
              <a:t>年</a:t>
            </a:r>
            <a:r>
              <a:rPr lang="en-US" altLang="ja-JP" sz="900" i="1">
                <a:latin typeface="+mn-lt"/>
              </a:rPr>
              <a:t>○○</a:t>
            </a:r>
            <a:r>
              <a:rPr lang="ja-JP" altLang="en-US" sz="900" i="1">
                <a:latin typeface="+mn-lt"/>
              </a:rPr>
              <a:t>％、</a:t>
            </a:r>
            <a:r>
              <a:rPr lang="en-US" altLang="ja-JP" sz="900" i="1">
                <a:latin typeface="+mn-lt"/>
              </a:rPr>
              <a:t> </a:t>
            </a:r>
            <a:r>
              <a:rPr lang="ja-JP" altLang="en-US" sz="900" i="1">
                <a:latin typeface="+mn-lt"/>
              </a:rPr>
              <a:t>排出係数：</a:t>
            </a:r>
            <a:r>
              <a:rPr lang="en-US" altLang="ja-JP" sz="900" i="1">
                <a:latin typeface="+mn-lt"/>
              </a:rPr>
              <a:t>○○kg-CO</a:t>
            </a:r>
            <a:r>
              <a:rPr lang="en-US" altLang="ja-JP" sz="900" i="1" baseline="-25000">
                <a:latin typeface="+mn-lt"/>
              </a:rPr>
              <a:t>2</a:t>
            </a:r>
            <a:r>
              <a:rPr lang="en-US" altLang="ja-JP" sz="900" i="1">
                <a:latin typeface="+mn-lt"/>
              </a:rPr>
              <a:t>/kWh</a:t>
            </a:r>
            <a:r>
              <a:rPr lang="ja-JP" altLang="en-US" sz="900" i="1">
                <a:latin typeface="+mn-lt"/>
              </a:rPr>
              <a:t>、年間</a:t>
            </a:r>
            <a:r>
              <a:rPr lang="en-US" altLang="ja-JP" sz="900" i="1">
                <a:latin typeface="+mn-lt"/>
              </a:rPr>
              <a:t>CO</a:t>
            </a:r>
            <a:r>
              <a:rPr lang="en-US" altLang="ja-JP" sz="900" i="1" baseline="-25000">
                <a:latin typeface="+mn-lt"/>
              </a:rPr>
              <a:t>2</a:t>
            </a:r>
            <a:r>
              <a:rPr lang="ja-JP" altLang="en-US" sz="900" i="1">
                <a:latin typeface="+mn-lt"/>
              </a:rPr>
              <a:t>削減量＝</a:t>
            </a:r>
            <a:r>
              <a:rPr lang="en-US" altLang="ja-JP" sz="900" i="1">
                <a:latin typeface="+mn-lt"/>
              </a:rPr>
              <a:t>○○kg-CO</a:t>
            </a:r>
            <a:r>
              <a:rPr lang="en-US" altLang="ja-JP" sz="900" i="1" baseline="-25000">
                <a:latin typeface="+mn-lt"/>
              </a:rPr>
              <a:t>2</a:t>
            </a:r>
            <a:r>
              <a:rPr lang="en-US" altLang="ja-JP" sz="900" i="1">
                <a:latin typeface="+mn-lt"/>
              </a:rPr>
              <a:t>/</a:t>
            </a:r>
            <a:r>
              <a:rPr lang="ja-JP" altLang="en-US" sz="900" i="1">
                <a:latin typeface="+mn-lt"/>
              </a:rPr>
              <a:t>年</a:t>
            </a:r>
            <a:r>
              <a:rPr lang="en-US" altLang="ja-JP" sz="900" i="1">
                <a:latin typeface="+mn-lt"/>
              </a:rPr>
              <a:t>/</a:t>
            </a:r>
            <a:r>
              <a:rPr lang="ja-JP" altLang="en-US" sz="900" i="1">
                <a:latin typeface="+mn-lt"/>
              </a:rPr>
              <a:t>台</a:t>
            </a:r>
          </a:p>
          <a:p>
            <a:pPr eaLnBrk="1" hangingPunct="1">
              <a:spcBef>
                <a:spcPct val="0"/>
              </a:spcBef>
              <a:buFontTx/>
              <a:buNone/>
            </a:pPr>
            <a:r>
              <a:rPr lang="ja-JP" altLang="en-US" sz="900" i="1">
                <a:latin typeface="+mn-lt"/>
              </a:rPr>
              <a:t>・累積</a:t>
            </a:r>
            <a:r>
              <a:rPr lang="en-US" altLang="ja-JP" sz="900" i="1">
                <a:latin typeface="+mn-lt"/>
              </a:rPr>
              <a:t>CO</a:t>
            </a:r>
            <a:r>
              <a:rPr lang="en-US" altLang="ja-JP" sz="900" i="1" baseline="-25000">
                <a:latin typeface="+mn-lt"/>
              </a:rPr>
              <a:t>2</a:t>
            </a:r>
            <a:r>
              <a:rPr lang="ja-JP" altLang="en-US" sz="900" i="1">
                <a:latin typeface="+mn-lt"/>
              </a:rPr>
              <a:t>削減量：○○万</a:t>
            </a:r>
            <a:r>
              <a:rPr lang="en-US" altLang="ja-JP" sz="900" i="1">
                <a:latin typeface="+mn-lt"/>
              </a:rPr>
              <a:t>t-CO</a:t>
            </a:r>
            <a:r>
              <a:rPr lang="en-US" altLang="ja-JP" sz="900" i="1" baseline="-25000">
                <a:latin typeface="+mn-lt"/>
              </a:rPr>
              <a:t>2</a:t>
            </a:r>
          </a:p>
          <a:p>
            <a:pPr eaLnBrk="1" hangingPunct="1">
              <a:spcBef>
                <a:spcPct val="0"/>
              </a:spcBef>
              <a:buFontTx/>
              <a:buNone/>
            </a:pPr>
            <a:r>
              <a:rPr lang="ja-JP" altLang="en-US" sz="900" i="1">
                <a:latin typeface="+mn-lt"/>
              </a:rPr>
              <a:t>・</a:t>
            </a:r>
            <a:r>
              <a:rPr lang="en-US" altLang="ja-JP" sz="900" i="1">
                <a:latin typeface="+mn-lt"/>
              </a:rPr>
              <a:t> CO</a:t>
            </a:r>
            <a:r>
              <a:rPr lang="en-US" altLang="ja-JP" sz="900" i="1" baseline="-25000">
                <a:latin typeface="+mn-lt"/>
              </a:rPr>
              <a:t>2</a:t>
            </a:r>
            <a:r>
              <a:rPr lang="ja-JP" altLang="en-US" sz="900" i="1">
                <a:latin typeface="+mn-lt"/>
              </a:rPr>
              <a:t>削減コスト</a:t>
            </a:r>
            <a:endParaRPr lang="en-US" altLang="ja-JP" sz="900" i="1">
              <a:latin typeface="+mn-lt"/>
            </a:endParaRPr>
          </a:p>
        </p:txBody>
      </p:sp>
      <p:sp>
        <p:nvSpPr>
          <p:cNvPr id="11" name="星 7 10">
            <a:extLst>
              <a:ext uri="{FF2B5EF4-FFF2-40B4-BE49-F238E27FC236}">
                <a16:creationId xmlns:a16="http://schemas.microsoft.com/office/drawing/2014/main" id="{74E1FAA6-02B9-9745-04A2-08825DD1F4C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4" name="テキスト ボックス 3">
            <a:extLst>
              <a:ext uri="{FF2B5EF4-FFF2-40B4-BE49-F238E27FC236}">
                <a16:creationId xmlns:a16="http://schemas.microsoft.com/office/drawing/2014/main" id="{595D2FE8-3FAB-1658-1879-6337FF31E491}"/>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6" name="AutoShape 7">
            <a:extLst>
              <a:ext uri="{FF2B5EF4-FFF2-40B4-BE49-F238E27FC236}">
                <a16:creationId xmlns:a16="http://schemas.microsoft.com/office/drawing/2014/main" id="{AEE327AF-BEF2-9880-D16A-24AD089124BB}"/>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7" name="Text Box 8">
            <a:extLst>
              <a:ext uri="{FF2B5EF4-FFF2-40B4-BE49-F238E27FC236}">
                <a16:creationId xmlns:a16="http://schemas.microsoft.com/office/drawing/2014/main" id="{05C5AE98-3A43-F0CC-7F1E-794755F6A420}"/>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8" name="Text Box 2">
            <a:extLst>
              <a:ext uri="{FF2B5EF4-FFF2-40B4-BE49-F238E27FC236}">
                <a16:creationId xmlns:a16="http://schemas.microsoft.com/office/drawing/2014/main" id="{75C779DD-F10E-5947-8B2E-4ECEF2F58C29}"/>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a:t>
            </a:r>
            <a:r>
              <a:rPr lang="en-US" altLang="ja-JP" sz="1800"/>
              <a:t>CO</a:t>
            </a:r>
            <a:r>
              <a:rPr lang="en-US" altLang="ja-JP" sz="1800" baseline="-25000"/>
              <a:t>2</a:t>
            </a:r>
            <a:r>
              <a:rPr lang="ja-JP" altLang="en-US" sz="1800"/>
              <a:t>削減効果について</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Text Box 7">
            <a:extLst>
              <a:ext uri="{FF2B5EF4-FFF2-40B4-BE49-F238E27FC236}">
                <a16:creationId xmlns:a16="http://schemas.microsoft.com/office/drawing/2014/main" id="{27A2EE83-A34F-2A3B-0531-2865A320DDB5}"/>
              </a:ext>
            </a:extLst>
          </p:cNvPr>
          <p:cNvSpPr txBox="1">
            <a:spLocks noChangeArrowheads="1"/>
          </p:cNvSpPr>
          <p:nvPr/>
        </p:nvSpPr>
        <p:spPr bwMode="auto">
          <a:xfrm>
            <a:off x="781050" y="1011808"/>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i="1">
                <a:solidFill>
                  <a:srgbClr val="FF0000"/>
                </a:solidFill>
              </a:rPr>
              <a:t>代表実施者又は共同実施者が過去に実施した、本提案と関連性が高い助成課題がある場合に作成してください。該当者以外は本ページを削除してください。</a:t>
            </a:r>
          </a:p>
          <a:p>
            <a:pPr eaLnBrk="1" hangingPunct="1">
              <a:spcBef>
                <a:spcPct val="50000"/>
              </a:spcBef>
              <a:buFontTx/>
              <a:buNone/>
            </a:pPr>
            <a:r>
              <a:rPr lang="ja-JP" altLang="en-US" sz="1400" i="1"/>
              <a:t>既助成課題の資料を活用し、概要、普及状況、既助成課題の</a:t>
            </a:r>
            <a:r>
              <a:rPr lang="en-US" altLang="ja-JP" sz="1400" i="1"/>
              <a:t>CO</a:t>
            </a:r>
            <a:r>
              <a:rPr lang="en-US" altLang="ja-JP" sz="1400" i="1" baseline="-25000"/>
              <a:t>2</a:t>
            </a:r>
            <a:r>
              <a:rPr lang="ja-JP" altLang="en-US" sz="1400" i="1"/>
              <a:t>削減効果等を記載してください。</a:t>
            </a:r>
            <a:endParaRPr lang="en-US" altLang="ja-JP" sz="1400" i="1"/>
          </a:p>
          <a:p>
            <a:pPr eaLnBrk="1" hangingPunct="1">
              <a:spcBef>
                <a:spcPct val="50000"/>
              </a:spcBef>
              <a:buFontTx/>
              <a:buNone/>
            </a:pPr>
            <a:r>
              <a:rPr lang="ja-JP" altLang="en-US" sz="1400" i="1"/>
              <a:t>必要に応じて写真・図表等を使用し、事業内容を理解する上で参考となる資料を添付してください。（２ページ以内）</a:t>
            </a:r>
            <a:endParaRPr lang="en-US" altLang="ja-JP" sz="1400" i="1"/>
          </a:p>
        </p:txBody>
      </p:sp>
      <p:sp>
        <p:nvSpPr>
          <p:cNvPr id="7" name="星 7 6">
            <a:extLst>
              <a:ext uri="{FF2B5EF4-FFF2-40B4-BE49-F238E27FC236}">
                <a16:creationId xmlns:a16="http://schemas.microsoft.com/office/drawing/2014/main" id="{F4FAB976-AE15-56CA-7A7C-01BAED59CA5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4250FC08-8D0A-DC30-1A77-01D203C2DDC7}"/>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2" name="スライド番号プレースホルダー 2">
            <a:extLst>
              <a:ext uri="{FF2B5EF4-FFF2-40B4-BE49-F238E27FC236}">
                <a16:creationId xmlns:a16="http://schemas.microsoft.com/office/drawing/2014/main" id="{0CD70AC1-0493-B579-47A2-E93D89DBA55E}"/>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12</a:t>
            </a:fld>
            <a:endParaRPr lang="en-US" altLang="ja-JP"/>
          </a:p>
        </p:txBody>
      </p:sp>
      <p:sp>
        <p:nvSpPr>
          <p:cNvPr id="4" name="AutoShape 7">
            <a:extLst>
              <a:ext uri="{FF2B5EF4-FFF2-40B4-BE49-F238E27FC236}">
                <a16:creationId xmlns:a16="http://schemas.microsoft.com/office/drawing/2014/main" id="{178DCDB3-0404-8E6A-A3C0-46BAFC41A7E1}"/>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3B42E681-EF30-8984-E4AF-DB36AE3C4DEC}"/>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
            <a:extLst>
              <a:ext uri="{FF2B5EF4-FFF2-40B4-BE49-F238E27FC236}">
                <a16:creationId xmlns:a16="http://schemas.microsoft.com/office/drawing/2014/main" id="{8A93C66C-B6C0-D897-B260-ACE0A73A3B44}"/>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技術開発・実証の実績</a:t>
            </a:r>
            <a:endParaRPr lang="en-US" altLang="ja-JP" sz="1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D8A51-0A09-CDB1-525B-8E05C7DE5A27}"/>
            </a:ext>
          </a:extLst>
        </p:cNvPr>
        <p:cNvGrpSpPr/>
        <p:nvPr/>
      </p:nvGrpSpPr>
      <p:grpSpPr>
        <a:xfrm>
          <a:off x="0" y="0"/>
          <a:ext cx="0" cy="0"/>
          <a:chOff x="0" y="0"/>
          <a:chExt cx="0" cy="0"/>
        </a:xfrm>
      </p:grpSpPr>
      <p:sp>
        <p:nvSpPr>
          <p:cNvPr id="20485" name="Text Box 7">
            <a:extLst>
              <a:ext uri="{FF2B5EF4-FFF2-40B4-BE49-F238E27FC236}">
                <a16:creationId xmlns:a16="http://schemas.microsoft.com/office/drawing/2014/main" id="{783E332A-7227-00F7-424D-05823B3F1718}"/>
              </a:ext>
            </a:extLst>
          </p:cNvPr>
          <p:cNvSpPr txBox="1">
            <a:spLocks noChangeArrowheads="1"/>
          </p:cNvSpPr>
          <p:nvPr/>
        </p:nvSpPr>
        <p:spPr bwMode="auto">
          <a:xfrm>
            <a:off x="781050" y="1072195"/>
            <a:ext cx="8686800" cy="278537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i="1">
                <a:solidFill>
                  <a:srgbClr val="FF0000"/>
                </a:solidFill>
              </a:rPr>
              <a:t>本提案がどのような点で環境に配慮した技術であるかを、既存技術における課題（周囲への廃熱や騒音等）と解決の必要性を明確にしたうえで記載してください。</a:t>
            </a:r>
          </a:p>
          <a:p>
            <a:pPr eaLnBrk="1" hangingPunct="1">
              <a:spcBef>
                <a:spcPct val="50000"/>
              </a:spcBef>
              <a:buFontTx/>
              <a:buNone/>
            </a:pPr>
            <a:r>
              <a:rPr lang="ja-JP" altLang="en-US" sz="1400" i="1">
                <a:solidFill>
                  <a:srgbClr val="FF0000"/>
                </a:solidFill>
              </a:rPr>
              <a:t>本提案と競合又は代替となる環境配慮技術と比較し、環境性能、技術的特徴及び導入可能性の観点から見た本開発技術の位置づけについて記載してください。</a:t>
            </a:r>
          </a:p>
          <a:p>
            <a:pPr eaLnBrk="1" hangingPunct="1">
              <a:spcBef>
                <a:spcPct val="50000"/>
              </a:spcBef>
              <a:buFontTx/>
              <a:buNone/>
            </a:pPr>
            <a:r>
              <a:rPr lang="ja-JP" altLang="en-US" sz="1400" i="1">
                <a:solidFill>
                  <a:srgbClr val="FF0000"/>
                </a:solidFill>
              </a:rPr>
              <a:t>試験やモデリング・シミュレーション等により、環境性能（</a:t>
            </a:r>
            <a:r>
              <a:rPr lang="en-US" altLang="ja-JP" sz="1400" i="1">
                <a:solidFill>
                  <a:srgbClr val="FF0000"/>
                </a:solidFill>
              </a:rPr>
              <a:t>CO₂</a:t>
            </a:r>
            <a:r>
              <a:rPr lang="ja-JP" altLang="en-US" sz="1400" i="1">
                <a:solidFill>
                  <a:srgbClr val="FF0000"/>
                </a:solidFill>
              </a:rPr>
              <a:t>排出量削減効果、エネルギー効率等）を検証している場合は、その内容及び結果について記載してください。</a:t>
            </a:r>
          </a:p>
          <a:p>
            <a:pPr eaLnBrk="1" hangingPunct="1">
              <a:spcBef>
                <a:spcPct val="50000"/>
              </a:spcBef>
              <a:buFontTx/>
              <a:buNone/>
            </a:pPr>
            <a:r>
              <a:rPr lang="ja-JP" altLang="en-US" sz="1400" i="1">
                <a:solidFill>
                  <a:srgbClr val="FF0000"/>
                </a:solidFill>
              </a:rPr>
              <a:t>その他、本技術開発課題が環境配慮型技術として妥当であることを示す事項について、必要に応じて図表等を用い、自由に記載してください。</a:t>
            </a:r>
            <a:endParaRPr lang="en-US" altLang="ja-JP" sz="1400" i="1">
              <a:solidFill>
                <a:srgbClr val="FF0000"/>
              </a:solidFill>
            </a:endParaRPr>
          </a:p>
          <a:p>
            <a:pPr eaLnBrk="1" hangingPunct="1">
              <a:spcBef>
                <a:spcPct val="50000"/>
              </a:spcBef>
              <a:buFontTx/>
              <a:buNone/>
            </a:pPr>
            <a:r>
              <a:rPr lang="ja-JP" altLang="en-US" sz="1400" i="1"/>
              <a:t>必要に応じて写真・図表等を使用し、事業内容を理解する上で参考となる資料を添付してください。（２ページ以内）</a:t>
            </a:r>
            <a:endParaRPr lang="en-US" altLang="ja-JP" sz="1400" i="1"/>
          </a:p>
        </p:txBody>
      </p:sp>
      <p:sp>
        <p:nvSpPr>
          <p:cNvPr id="7" name="星 7 6">
            <a:extLst>
              <a:ext uri="{FF2B5EF4-FFF2-40B4-BE49-F238E27FC236}">
                <a16:creationId xmlns:a16="http://schemas.microsoft.com/office/drawing/2014/main" id="{246F76AD-11E9-DB36-1EAE-12BAE543049B}"/>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9A19D39A-19F0-4077-C970-6F43F62FEA78}"/>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2" name="スライド番号プレースホルダー 2">
            <a:extLst>
              <a:ext uri="{FF2B5EF4-FFF2-40B4-BE49-F238E27FC236}">
                <a16:creationId xmlns:a16="http://schemas.microsoft.com/office/drawing/2014/main" id="{FC8763B8-4E5A-1176-0890-42B490D050AB}"/>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13</a:t>
            </a:fld>
            <a:endParaRPr lang="en-US" altLang="ja-JP"/>
          </a:p>
        </p:txBody>
      </p:sp>
      <p:sp>
        <p:nvSpPr>
          <p:cNvPr id="4" name="AutoShape 7">
            <a:extLst>
              <a:ext uri="{FF2B5EF4-FFF2-40B4-BE49-F238E27FC236}">
                <a16:creationId xmlns:a16="http://schemas.microsoft.com/office/drawing/2014/main" id="{3C6A2234-D974-B62D-1E07-4A3A5BD94CD7}"/>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3F709691-D295-306D-F945-62CDF62E4623}"/>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
            <a:extLst>
              <a:ext uri="{FF2B5EF4-FFF2-40B4-BE49-F238E27FC236}">
                <a16:creationId xmlns:a16="http://schemas.microsoft.com/office/drawing/2014/main" id="{5B27134E-6794-851D-53F4-5E7F48EE713B}"/>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環境配慮技術の妥当性</a:t>
            </a:r>
            <a:endParaRPr lang="en-US" altLang="ja-JP" sz="1800"/>
          </a:p>
        </p:txBody>
      </p:sp>
    </p:spTree>
    <p:extLst>
      <p:ext uri="{BB962C8B-B14F-4D97-AF65-F5344CB8AC3E}">
        <p14:creationId xmlns:p14="http://schemas.microsoft.com/office/powerpoint/2010/main" val="3817330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テキスト ボックス 61">
            <a:extLst>
              <a:ext uri="{FF2B5EF4-FFF2-40B4-BE49-F238E27FC236}">
                <a16:creationId xmlns:a16="http://schemas.microsoft.com/office/drawing/2014/main" id="{A5D1B031-FA67-0BFA-2012-0A5513D739CB}"/>
              </a:ext>
            </a:extLst>
          </p:cNvPr>
          <p:cNvSpPr txBox="1">
            <a:spLocks noChangeArrowheads="1"/>
          </p:cNvSpPr>
          <p:nvPr/>
        </p:nvSpPr>
        <p:spPr bwMode="auto">
          <a:xfrm>
            <a:off x="650875" y="1038225"/>
            <a:ext cx="8589963" cy="5262979"/>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400" i="1">
                <a:solidFill>
                  <a:srgbClr val="FF0000"/>
                </a:solidFill>
              </a:rPr>
              <a:t>・その他、本課題を実施する上で開発技術の展開、情報発信の実績、安全性、論文・特許・その他実績等、</a:t>
            </a:r>
            <a:r>
              <a:rPr lang="en-US" altLang="ja-JP" sz="1400" i="1">
                <a:solidFill>
                  <a:srgbClr val="FF0000"/>
                </a:solidFill>
              </a:rPr>
              <a:t>PR</a:t>
            </a:r>
            <a:r>
              <a:rPr lang="ja-JP" altLang="en-US" sz="1400" i="1">
                <a:solidFill>
                  <a:srgbClr val="FF0000"/>
                </a:solidFill>
              </a:rPr>
              <a:t>したいことを適宜図表を用いながら自由に記載してください。（３ページ以内）</a:t>
            </a:r>
            <a:endParaRPr lang="en-US" altLang="ja-JP" sz="1400" i="1">
              <a:solidFill>
                <a:srgbClr val="FF0000"/>
              </a:solidFill>
            </a:endParaRPr>
          </a:p>
          <a:p>
            <a:pPr eaLnBrk="1" hangingPunct="1">
              <a:spcBef>
                <a:spcPct val="0"/>
              </a:spcBef>
              <a:buFontTx/>
              <a:buNone/>
              <a:defRPr/>
            </a:pPr>
            <a:endParaRPr lang="en-US" altLang="ja-JP" sz="1400" i="1"/>
          </a:p>
          <a:p>
            <a:pPr eaLnBrk="1" hangingPunct="1">
              <a:spcBef>
                <a:spcPct val="0"/>
              </a:spcBef>
              <a:buFontTx/>
              <a:buNone/>
              <a:defRPr/>
            </a:pPr>
            <a:endParaRPr lang="en-US" altLang="ja-JP" sz="1400" i="1"/>
          </a:p>
          <a:p>
            <a:pPr eaLnBrk="1" hangingPunct="1">
              <a:spcBef>
                <a:spcPct val="0"/>
              </a:spcBef>
              <a:buFontTx/>
              <a:buNone/>
              <a:defRPr/>
            </a:pPr>
            <a:r>
              <a:rPr lang="ja-JP" altLang="en-US" sz="1400" i="1"/>
              <a:t>○開発技術の展開について　</a:t>
            </a:r>
          </a:p>
          <a:p>
            <a:pPr eaLnBrk="1" hangingPunct="1">
              <a:spcBef>
                <a:spcPct val="0"/>
              </a:spcBef>
              <a:buFontTx/>
              <a:buNone/>
              <a:defRPr/>
            </a:pPr>
            <a:r>
              <a:rPr lang="ja-JP" altLang="en-US" sz="1400" i="1"/>
              <a:t> ・要素技術Ａは、今回開発したシステム以外にも、○○システムへの組み込みが可能であり、更なる</a:t>
            </a:r>
            <a:r>
              <a:rPr lang="en-US" altLang="ja-JP" sz="1400" i="1"/>
              <a:t>CO</a:t>
            </a:r>
            <a:r>
              <a:rPr lang="en-US" altLang="ja-JP" sz="1400" i="1" baseline="-25000"/>
              <a:t>2</a:t>
            </a:r>
            <a:r>
              <a:rPr lang="ja-JP" altLang="en-US" sz="1400" i="1"/>
              <a:t>削減効果が期待される。</a:t>
            </a:r>
            <a:endParaRPr lang="en-US" altLang="ja-JP" sz="1400" i="1"/>
          </a:p>
          <a:p>
            <a:pPr eaLnBrk="1" hangingPunct="1">
              <a:spcBef>
                <a:spcPct val="0"/>
              </a:spcBef>
              <a:buFontTx/>
              <a:buNone/>
              <a:defRPr/>
            </a:pPr>
            <a:r>
              <a:rPr lang="ja-JP" altLang="en-US" sz="1400" i="1"/>
              <a:t> ・全体システムについては、○○装置への適用が考えられるほか、▲▲システムとの強調運転による</a:t>
            </a:r>
            <a:r>
              <a:rPr lang="en-US" altLang="ja-JP" sz="1400" i="1"/>
              <a:t>CO</a:t>
            </a:r>
            <a:r>
              <a:rPr lang="en-US" altLang="ja-JP" sz="1400" i="1" baseline="-25000"/>
              <a:t>2</a:t>
            </a:r>
            <a:r>
              <a:rPr lang="ja-JP" altLang="en-US" sz="1400" i="1"/>
              <a:t>削減効果の拡大が見込まれる。</a:t>
            </a:r>
            <a:endParaRPr lang="en-US" altLang="ja-JP" sz="1400" i="1"/>
          </a:p>
          <a:p>
            <a:pPr eaLnBrk="1" hangingPunct="1">
              <a:spcBef>
                <a:spcPct val="0"/>
              </a:spcBef>
              <a:buFontTx/>
              <a:buNone/>
              <a:defRPr/>
            </a:pPr>
            <a:r>
              <a:rPr lang="en-US" altLang="ja-JP" sz="1400" i="1"/>
              <a:t> </a:t>
            </a:r>
            <a:r>
              <a:rPr lang="ja-JP" altLang="en-US" sz="1400" i="1"/>
              <a:t>・以上より、本システムの開発により□□分野の</a:t>
            </a:r>
            <a:r>
              <a:rPr lang="en-US" altLang="ja-JP" sz="1400" i="1"/>
              <a:t>××</a:t>
            </a:r>
            <a:r>
              <a:rPr lang="ja-JP" altLang="en-US" sz="1400" i="1"/>
              <a:t>部門における大幅な</a:t>
            </a:r>
            <a:r>
              <a:rPr lang="en-US" altLang="ja-JP" sz="1400" i="1"/>
              <a:t>CO</a:t>
            </a:r>
            <a:r>
              <a:rPr lang="en-US" altLang="ja-JP" sz="1400" i="1" baseline="-25000"/>
              <a:t>2</a:t>
            </a:r>
            <a:r>
              <a:rPr lang="ja-JP" altLang="en-US" sz="1400" i="1"/>
              <a:t>削減効果の発現と低炭素型機器への更新が進むことが期待される。</a:t>
            </a:r>
          </a:p>
          <a:p>
            <a:pPr eaLnBrk="1" hangingPunct="1">
              <a:spcBef>
                <a:spcPct val="0"/>
              </a:spcBef>
              <a:buFontTx/>
              <a:buNone/>
              <a:defRPr/>
            </a:pPr>
            <a:endParaRPr lang="en-US" altLang="ja-JP" sz="1400" i="1">
              <a:solidFill>
                <a:srgbClr val="FF0000"/>
              </a:solidFill>
            </a:endParaRPr>
          </a:p>
          <a:p>
            <a:pPr eaLnBrk="1" hangingPunct="1">
              <a:spcBef>
                <a:spcPct val="0"/>
              </a:spcBef>
              <a:buFontTx/>
              <a:buNone/>
              <a:defRPr/>
            </a:pPr>
            <a:r>
              <a:rPr lang="ja-JP" altLang="en-US" sz="1400" i="1"/>
              <a:t>○情報発信の実績</a:t>
            </a:r>
            <a:endParaRPr lang="en-US" altLang="ja-JP" sz="1400" i="1"/>
          </a:p>
          <a:p>
            <a:pPr eaLnBrk="1" hangingPunct="1">
              <a:spcBef>
                <a:spcPct val="0"/>
              </a:spcBef>
              <a:buFontTx/>
              <a:buNone/>
              <a:defRPr/>
            </a:pPr>
            <a:r>
              <a:rPr lang="en-US" altLang="ja-JP" sz="1400" i="1"/>
              <a:t> </a:t>
            </a:r>
            <a:r>
              <a:rPr lang="ja-JP" altLang="en-US" sz="1400" i="1"/>
              <a:t>・本技術を○○年○月○日の○○学会において発表。</a:t>
            </a:r>
            <a:endParaRPr lang="en-US" altLang="ja-JP" sz="1400" i="1"/>
          </a:p>
          <a:p>
            <a:pPr eaLnBrk="1" hangingPunct="1">
              <a:spcBef>
                <a:spcPct val="0"/>
              </a:spcBef>
              <a:buFontTx/>
              <a:buNone/>
              <a:defRPr/>
            </a:pPr>
            <a:r>
              <a:rPr lang="en-US" altLang="ja-JP" sz="1400" i="1"/>
              <a:t> </a:t>
            </a:r>
            <a:r>
              <a:rPr lang="ja-JP" altLang="en-US" sz="1400" i="1"/>
              <a:t>・○○展示会において、関連技術のポスターを出展予定。</a:t>
            </a:r>
            <a:endParaRPr lang="en-US" altLang="ja-JP" sz="1400" i="1"/>
          </a:p>
          <a:p>
            <a:pPr eaLnBrk="1" hangingPunct="1">
              <a:spcBef>
                <a:spcPct val="0"/>
              </a:spcBef>
              <a:buFontTx/>
              <a:buNone/>
              <a:defRPr/>
            </a:pPr>
            <a:endParaRPr lang="en-US" altLang="ja-JP" sz="1400" i="1"/>
          </a:p>
          <a:p>
            <a:pPr eaLnBrk="1" hangingPunct="1">
              <a:spcBef>
                <a:spcPct val="0"/>
              </a:spcBef>
              <a:buFontTx/>
              <a:buNone/>
              <a:defRPr/>
            </a:pPr>
            <a:r>
              <a:rPr lang="ja-JP" altLang="en-US" sz="1400" i="1"/>
              <a:t>○安全性</a:t>
            </a:r>
          </a:p>
          <a:p>
            <a:pPr eaLnBrk="1" hangingPunct="1">
              <a:spcBef>
                <a:spcPct val="0"/>
              </a:spcBef>
              <a:buFontTx/>
              <a:buNone/>
              <a:defRPr/>
            </a:pPr>
            <a:r>
              <a:rPr lang="ja-JP" altLang="en-US" sz="1400" i="1"/>
              <a:t> ・人体や環境等に対する安全性を確保するために、○○や○○の施策の実施を検討中。</a:t>
            </a:r>
            <a:endParaRPr lang="en-US" altLang="ja-JP" sz="1400" i="1"/>
          </a:p>
          <a:p>
            <a:pPr eaLnBrk="1" hangingPunct="1">
              <a:spcBef>
                <a:spcPct val="0"/>
              </a:spcBef>
              <a:buFontTx/>
              <a:buNone/>
              <a:defRPr/>
            </a:pPr>
            <a:r>
              <a:rPr lang="ja-JP" altLang="en-US" sz="1400" i="1"/>
              <a:t> ・人体や環境等への悪影響を排除するため、○○の機能を開発済み。</a:t>
            </a:r>
          </a:p>
          <a:p>
            <a:pPr eaLnBrk="1" hangingPunct="1">
              <a:spcBef>
                <a:spcPct val="0"/>
              </a:spcBef>
              <a:buFontTx/>
              <a:buNone/>
              <a:defRPr/>
            </a:pPr>
            <a:endParaRPr lang="ja-JP" altLang="en-US" sz="1400" i="1"/>
          </a:p>
          <a:p>
            <a:pPr eaLnBrk="1" hangingPunct="1">
              <a:spcBef>
                <a:spcPct val="0"/>
              </a:spcBef>
              <a:buFontTx/>
              <a:buNone/>
              <a:defRPr/>
            </a:pPr>
            <a:r>
              <a:rPr lang="ja-JP" altLang="en-US" sz="1400" i="1"/>
              <a:t>○論文・特許・その他実績</a:t>
            </a:r>
            <a:endParaRPr lang="en-US" altLang="ja-JP" sz="1400" i="1"/>
          </a:p>
          <a:p>
            <a:pPr eaLnBrk="1" hangingPunct="1">
              <a:spcBef>
                <a:spcPct val="0"/>
              </a:spcBef>
              <a:buFontTx/>
              <a:buNone/>
              <a:defRPr/>
            </a:pPr>
            <a:r>
              <a:rPr lang="ja-JP" altLang="en-US" sz="1400" i="1"/>
              <a:t> ・要素技術Ａについて、○○（査読付き海外誌等）で発表済み。</a:t>
            </a:r>
            <a:endParaRPr lang="en-US" altLang="ja-JP" sz="1400" i="1"/>
          </a:p>
          <a:p>
            <a:pPr eaLnBrk="1" hangingPunct="1">
              <a:spcBef>
                <a:spcPct val="0"/>
              </a:spcBef>
              <a:buFontTx/>
              <a:buNone/>
              <a:defRPr/>
            </a:pPr>
            <a:r>
              <a:rPr lang="en-US" altLang="ja-JP" sz="1400" i="1"/>
              <a:t> </a:t>
            </a:r>
            <a:r>
              <a:rPr lang="ja-JP" altLang="en-US" sz="1400" i="1"/>
              <a:t>・要素技術Ｂについて、特許出願中</a:t>
            </a:r>
            <a:r>
              <a:rPr lang="en-US" altLang="ja-JP" sz="1400" i="1"/>
              <a:t>/</a:t>
            </a:r>
            <a:r>
              <a:rPr lang="ja-JP" altLang="en-US" sz="1400" i="1"/>
              <a:t>取得済み。</a:t>
            </a:r>
            <a:endParaRPr lang="en-US" altLang="ja-JP" sz="1400" i="1"/>
          </a:p>
          <a:p>
            <a:pPr eaLnBrk="1" hangingPunct="1">
              <a:spcBef>
                <a:spcPct val="0"/>
              </a:spcBef>
              <a:buFontTx/>
              <a:buNone/>
              <a:defRPr/>
            </a:pPr>
            <a:r>
              <a:rPr lang="ja-JP" altLang="en-US" sz="1400" i="1"/>
              <a:t> ・要素技術Ｃについて、○○（府省等・地方公共団体等官公庁・民間）で採用され導入済み。</a:t>
            </a:r>
            <a:r>
              <a:rPr lang="ja-JP" altLang="en-US" sz="1400" i="1">
                <a:solidFill>
                  <a:srgbClr val="FF0000"/>
                </a:solidFill>
              </a:rPr>
              <a:t>　</a:t>
            </a:r>
            <a:endParaRPr lang="en-US" altLang="ja-JP" sz="1400" i="1">
              <a:solidFill>
                <a:srgbClr val="FF0000"/>
              </a:solidFill>
            </a:endParaRPr>
          </a:p>
        </p:txBody>
      </p:sp>
      <p:sp>
        <p:nvSpPr>
          <p:cNvPr id="7" name="星 7 6">
            <a:extLst>
              <a:ext uri="{FF2B5EF4-FFF2-40B4-BE49-F238E27FC236}">
                <a16:creationId xmlns:a16="http://schemas.microsoft.com/office/drawing/2014/main" id="{A794E7FE-49DB-D3CA-EBA7-0CEF59F1BA1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4" name="テキスト ボックス 3">
            <a:extLst>
              <a:ext uri="{FF2B5EF4-FFF2-40B4-BE49-F238E27FC236}">
                <a16:creationId xmlns:a16="http://schemas.microsoft.com/office/drawing/2014/main" id="{DE40A273-D16A-5EED-AC19-6A26933638DA}"/>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5" name="スライド番号プレースホルダー 2">
            <a:extLst>
              <a:ext uri="{FF2B5EF4-FFF2-40B4-BE49-F238E27FC236}">
                <a16:creationId xmlns:a16="http://schemas.microsoft.com/office/drawing/2014/main" id="{021DFD2B-02EF-1F1A-9652-90A149A963A1}"/>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14</a:t>
            </a:fld>
            <a:endParaRPr lang="en-US" altLang="ja-JP"/>
          </a:p>
        </p:txBody>
      </p:sp>
      <p:sp>
        <p:nvSpPr>
          <p:cNvPr id="6" name="AutoShape 7">
            <a:extLst>
              <a:ext uri="{FF2B5EF4-FFF2-40B4-BE49-F238E27FC236}">
                <a16:creationId xmlns:a16="http://schemas.microsoft.com/office/drawing/2014/main" id="{9B378035-D22E-4BF4-79FC-459196ACB7F7}"/>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8" name="Text Box 8">
            <a:extLst>
              <a:ext uri="{FF2B5EF4-FFF2-40B4-BE49-F238E27FC236}">
                <a16:creationId xmlns:a16="http://schemas.microsoft.com/office/drawing/2014/main" id="{948FD1F7-FDD6-984D-610D-EC116EE31DC2}"/>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9" name="Text Box 2">
            <a:extLst>
              <a:ext uri="{FF2B5EF4-FFF2-40B4-BE49-F238E27FC236}">
                <a16:creationId xmlns:a16="http://schemas.microsoft.com/office/drawing/2014/main" id="{87265148-0309-6CC5-8DFF-2611B15F72E2}"/>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その他</a:t>
            </a:r>
            <a:endParaRPr lang="en-US" altLang="ja-JP"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テキスト ボックス 37">
            <a:extLst>
              <a:ext uri="{FF2B5EF4-FFF2-40B4-BE49-F238E27FC236}">
                <a16:creationId xmlns:a16="http://schemas.microsoft.com/office/drawing/2014/main" id="{BFF778F4-119E-BD26-AB3B-527AA6507A65}"/>
              </a:ext>
            </a:extLst>
          </p:cNvPr>
          <p:cNvSpPr txBox="1">
            <a:spLocks noChangeArrowheads="1"/>
          </p:cNvSpPr>
          <p:nvPr/>
        </p:nvSpPr>
        <p:spPr bwMode="auto">
          <a:xfrm>
            <a:off x="5138738" y="4994275"/>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④</a:t>
            </a:r>
            <a:r>
              <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エネルギー起源ＣＯ</a:t>
            </a:r>
            <a:r>
              <a:rPr kumimoji="1" lang="ja-JP" altLang="en-US" sz="1050" b="1" i="0" u="none" strike="noStrike" kern="1200" cap="none" spc="0" normalizeH="0" baseline="-2500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２</a:t>
            </a:r>
            <a:r>
              <a:rPr kumimoji="1" lang="ja-JP" altLang="en-US"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削減効果</a:t>
            </a:r>
            <a:r>
              <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5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9220" name="Text Box 62">
            <a:extLst>
              <a:ext uri="{FF2B5EF4-FFF2-40B4-BE49-F238E27FC236}">
                <a16:creationId xmlns:a16="http://schemas.microsoft.com/office/drawing/2014/main" id="{1515165D-5D4F-C06E-9C02-B8B03B8CA0EA}"/>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50000"/>
              </a:spcBef>
              <a:spcAft>
                <a:spcPct val="0"/>
              </a:spcAft>
              <a:buClrTx/>
              <a:buSzTx/>
              <a:buFontTx/>
              <a:buNone/>
              <a:tabLst/>
              <a:defRPr/>
            </a:pP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2</a:t>
            </a:r>
            <a:r>
              <a:rPr kumimoji="1" lang="ja-JP" altLang="en-US" sz="1200" b="1" i="0" u="sng"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）実施計画等</a:t>
            </a:r>
          </a:p>
        </p:txBody>
      </p:sp>
      <p:sp>
        <p:nvSpPr>
          <p:cNvPr id="6159" name="Rectangle 215">
            <a:extLst>
              <a:ext uri="{FF2B5EF4-FFF2-40B4-BE49-F238E27FC236}">
                <a16:creationId xmlns:a16="http://schemas.microsoft.com/office/drawing/2014/main" id="{D1F28C28-F3A8-A3C2-5182-ECDCDF752B91}"/>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①</a:t>
            </a:r>
            <a:r>
              <a:rPr kumimoji="1" lang="en-US" altLang="ja-JP"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実施体制</a:t>
            </a:r>
            <a:r>
              <a:rPr kumimoji="1" lang="en-US" altLang="ja-JP"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技術開発機関等</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が</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取り組む技術開発項目を、</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関連</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する</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分野の知見・過去の業績と</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とも</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に簡潔に記載してください。</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併せて、</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事業終了後の</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実用化・</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製品化・</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販売</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を担当する者（メーカー等）が</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明確に分かるように</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記載し</a:t>
            </a: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、可能であれば、事業期間中に実用化を担当する技術開発機関等内での連携に向けたスケジュールや作業フロー（例：○○開発部との協議を○○から開始）を記載してください</a:t>
            </a:r>
            <a:r>
              <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a:t>
            </a:r>
            <a:endParaRPr kumimoji="1" lang="en-US"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技術開発・実証の実施や事業化に当たり必要な場所、設備等の提供等を行うステークホルダーがいる場合は、協力者として記載してください。</a:t>
            </a:r>
            <a:endParaRPr kumimoji="1" lang="en-US"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製品化・販売を担当する事業者が実施体制内にいない場合には、余白に候補事業者を記載し、現時点での調整状況を簡潔に記載してください。</a:t>
            </a:r>
            <a:endParaRPr kumimoji="1" lang="en-US"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＜記入例＞</a:t>
            </a:r>
            <a:endParaRPr kumimoji="1" lang="en-US" altLang="ja-JP" sz="105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endParaRPr kumimoji="1" lang="ja-JP"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6160" name="Rectangle 215">
            <a:extLst>
              <a:ext uri="{FF2B5EF4-FFF2-40B4-BE49-F238E27FC236}">
                <a16:creationId xmlns:a16="http://schemas.microsoft.com/office/drawing/2014/main" id="{884C57AB-1C8A-610F-A1E5-A133B87055E4}"/>
              </a:ext>
            </a:extLst>
          </p:cNvPr>
          <p:cNvSpPr>
            <a:spLocks noChangeArrowheads="1"/>
          </p:cNvSpPr>
          <p:nvPr/>
        </p:nvSpPr>
        <p:spPr bwMode="auto">
          <a:xfrm>
            <a:off x="295275" y="3822700"/>
            <a:ext cx="4859338" cy="1062038"/>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2550" marR="0" lvl="0" indent="-82550" algn="l" defTabSz="914400" rtl="0" eaLnBrk="1" fontAlgn="base" latinLnBrk="0" hangingPunct="1">
              <a:lnSpc>
                <a:spcPct val="90000"/>
              </a:lnSpc>
              <a:spcBef>
                <a:spcPct val="20000"/>
              </a:spcBef>
              <a:spcAft>
                <a:spcPct val="0"/>
              </a:spcAft>
              <a:buClrTx/>
              <a:buSzTx/>
              <a:buFontTx/>
              <a:buNone/>
              <a:tabLst/>
              <a:defRPr/>
            </a:pPr>
            <a:r>
              <a:rPr kumimoji="1" lang="ja-JP" altLang="en-US"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②</a:t>
            </a:r>
            <a:r>
              <a:rPr kumimoji="1" lang="en-US" altLang="ja-JP"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実施スケジュール</a:t>
            </a:r>
            <a:r>
              <a:rPr kumimoji="1" lang="en-US" altLang="ja-JP" sz="1050" b="1"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ＭＳ Ｐゴシック"/>
                <a:ea typeface="ＭＳ Ｐゴシック"/>
                <a:cs typeface="+mn-cs"/>
              </a:rPr>
              <a:t>事業実施スケジュール及び事業費について、技術開発項目ごとに、本様式内</a:t>
            </a:r>
            <a:r>
              <a:rPr kumimoji="1" lang="ja-JP" altLang="en-US" sz="1050" b="0" i="1" u="none" strike="noStrike" kern="1200" cap="none" spc="0" normalizeH="0" baseline="0" noProof="0">
                <a:ln>
                  <a:noFill/>
                </a:ln>
                <a:solidFill>
                  <a:srgbClr val="FF0000"/>
                </a:solidFill>
                <a:effectLst/>
                <a:uLnTx/>
                <a:uFillTx/>
                <a:latin typeface="ＭＳ Ｐゴシック"/>
                <a:ea typeface="ＭＳ Ｐゴシック" panose="020B0600070205080204" pitchFamily="50" charset="-128"/>
                <a:cs typeface="+mn-cs"/>
              </a:rPr>
              <a:t>「○実施に伴う経費」や</a:t>
            </a:r>
            <a:r>
              <a:rPr kumimoji="1" lang="ja-JP" altLang="en-US" sz="1050" b="0" i="1" u="none" strike="noStrike" kern="1200" cap="none" spc="0" normalizeH="0" baseline="0" noProof="0">
                <a:ln>
                  <a:noFill/>
                </a:ln>
                <a:solidFill>
                  <a:srgbClr val="FF0000"/>
                </a:solidFill>
                <a:effectLst/>
                <a:uLnTx/>
                <a:uFillTx/>
                <a:latin typeface="ＭＳ Ｐゴシック"/>
                <a:ea typeface="ＭＳ Ｐゴシック"/>
                <a:cs typeface="+mn-cs"/>
              </a:rPr>
              <a:t>申請書に記載の費用との整合が取れるように記載してください。</a:t>
            </a:r>
            <a:endParaRPr kumimoji="1" lang="en-US" altLang="ja-JP" sz="1050" b="0" i="1" u="none" strike="noStrike" kern="1200" cap="none" spc="0" normalizeH="0" baseline="0" noProof="0">
              <a:ln>
                <a:noFill/>
              </a:ln>
              <a:solidFill>
                <a:srgbClr val="FF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2000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ＭＳ Ｐゴシック"/>
                <a:ea typeface="ＭＳ Ｐゴシック"/>
                <a:cs typeface="+mn-cs"/>
              </a:rPr>
              <a:t>補助事業の場合は、技術開発項目ごとに事業費を記載するとともに、環境省からの補助金交付額（補助事業費の</a:t>
            </a:r>
            <a:r>
              <a:rPr kumimoji="1" lang="en-US" altLang="ja-JP" sz="1050" b="0" i="1" u="none" strike="noStrike" kern="1200" cap="none" spc="0" normalizeH="0" baseline="0" noProof="0">
                <a:ln>
                  <a:noFill/>
                </a:ln>
                <a:solidFill>
                  <a:srgbClr val="FF0000"/>
                </a:solidFill>
                <a:effectLst/>
                <a:uLnTx/>
                <a:uFillTx/>
                <a:latin typeface="ＭＳ Ｐゴシック"/>
                <a:ea typeface="ＭＳ Ｐゴシック"/>
                <a:cs typeface="+mn-cs"/>
              </a:rPr>
              <a:t>1/2</a:t>
            </a:r>
            <a:r>
              <a:rPr kumimoji="1" lang="ja-JP" altLang="en-US" sz="1050" b="0" i="1" u="none" strike="noStrike" kern="1200" cap="none" spc="0" normalizeH="0" baseline="0" noProof="0">
                <a:ln>
                  <a:noFill/>
                </a:ln>
                <a:solidFill>
                  <a:srgbClr val="FF0000"/>
                </a:solidFill>
                <a:effectLst/>
                <a:uLnTx/>
                <a:uFillTx/>
                <a:latin typeface="ＭＳ Ｐゴシック"/>
                <a:ea typeface="ＭＳ Ｐゴシック"/>
                <a:cs typeface="+mn-cs"/>
              </a:rPr>
              <a:t>以内）を合計欄で示してください。</a:t>
            </a:r>
            <a:endParaRPr kumimoji="1" lang="en-US" altLang="ja-JP" sz="1050" b="0" i="1" u="none" strike="noStrike" kern="1200" cap="none" spc="0" normalizeH="0" baseline="0" noProof="0">
              <a:ln>
                <a:noFill/>
              </a:ln>
              <a:solidFill>
                <a:srgbClr val="FF0000"/>
              </a:solidFill>
              <a:effectLst/>
              <a:uLnTx/>
              <a:uFillTx/>
              <a:latin typeface="ＭＳ Ｐゴシック"/>
              <a:ea typeface="ＭＳ Ｐゴシック"/>
              <a:cs typeface="+mn-cs"/>
            </a:endParaRPr>
          </a:p>
        </p:txBody>
      </p:sp>
      <p:grpSp>
        <p:nvGrpSpPr>
          <p:cNvPr id="9223" name="グループ化 1">
            <a:extLst>
              <a:ext uri="{FF2B5EF4-FFF2-40B4-BE49-F238E27FC236}">
                <a16:creationId xmlns:a16="http://schemas.microsoft.com/office/drawing/2014/main" id="{6050D1F6-F7B7-B16E-799B-4C6539288622}"/>
              </a:ext>
            </a:extLst>
          </p:cNvPr>
          <p:cNvGrpSpPr>
            <a:grpSpLocks/>
          </p:cNvGrpSpPr>
          <p:nvPr/>
        </p:nvGrpSpPr>
        <p:grpSpPr bwMode="auto">
          <a:xfrm>
            <a:off x="373063" y="2076450"/>
            <a:ext cx="4600575" cy="1968500"/>
            <a:chOff x="512763" y="1781026"/>
            <a:chExt cx="4599865" cy="1969611"/>
          </a:xfrm>
        </p:grpSpPr>
        <p:sp>
          <p:nvSpPr>
            <p:cNvPr id="9309" name="Text Box 46">
              <a:extLst>
                <a:ext uri="{FF2B5EF4-FFF2-40B4-BE49-F238E27FC236}">
                  <a16:creationId xmlns:a16="http://schemas.microsoft.com/office/drawing/2014/main" id="{8AA87903-4630-5039-BB1A-ECF633ABB3D4}"/>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XX</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sp>
          <p:nvSpPr>
            <p:cNvPr id="9310" name="Text Box 48">
              <a:extLst>
                <a:ext uri="{FF2B5EF4-FFF2-40B4-BE49-F238E27FC236}">
                  <a16:creationId xmlns:a16="http://schemas.microsoft.com/office/drawing/2014/main" id="{23CBA6AC-CA53-ED68-D0EE-7AD83EDBE3F6}"/>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YY</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）社</a:t>
              </a:r>
            </a:p>
          </p:txBody>
        </p:sp>
        <p:cxnSp>
          <p:nvCxnSpPr>
            <p:cNvPr id="9311" name="AutoShape 51">
              <a:extLst>
                <a:ext uri="{FF2B5EF4-FFF2-40B4-BE49-F238E27FC236}">
                  <a16:creationId xmlns:a16="http://schemas.microsoft.com/office/drawing/2014/main" id="{C6978C8D-C997-AB61-A0C6-2A1CB3E58F11}"/>
                </a:ext>
              </a:extLst>
            </p:cNvPr>
            <p:cNvCxnSpPr>
              <a:cxnSpLocks noChangeShapeType="1"/>
            </p:cNvCxnSpPr>
            <p:nvPr/>
          </p:nvCxnSpPr>
          <p:spPr bwMode="auto">
            <a:xfrm>
              <a:off x="1330325" y="2125663"/>
              <a:ext cx="1495425" cy="139065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2" name="Text Box 52">
              <a:extLst>
                <a:ext uri="{FF2B5EF4-FFF2-40B4-BE49-F238E27FC236}">
                  <a16:creationId xmlns:a16="http://schemas.microsoft.com/office/drawing/2014/main" id="{4EE30321-CDBD-AE33-8F51-893FA186EF15}"/>
                </a:ext>
              </a:extLst>
            </p:cNvPr>
            <p:cNvSpPr txBox="1">
              <a:spLocks noChangeArrowheads="1"/>
            </p:cNvSpPr>
            <p:nvPr/>
          </p:nvSpPr>
          <p:spPr bwMode="auto">
            <a:xfrm>
              <a:off x="658670" y="1781026"/>
              <a:ext cx="705138"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代表実施者</a:t>
              </a:r>
            </a:p>
          </p:txBody>
        </p:sp>
        <p:sp>
          <p:nvSpPr>
            <p:cNvPr id="9313" name="Text Box 53">
              <a:extLst>
                <a:ext uri="{FF2B5EF4-FFF2-40B4-BE49-F238E27FC236}">
                  <a16:creationId xmlns:a16="http://schemas.microsoft.com/office/drawing/2014/main" id="{BFA78882-DAA9-EEEE-DACF-3E6790B83CA3}"/>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4" name="Text Box 218">
              <a:extLst>
                <a:ext uri="{FF2B5EF4-FFF2-40B4-BE49-F238E27FC236}">
                  <a16:creationId xmlns:a16="http://schemas.microsoft.com/office/drawing/2014/main" id="{29F935F9-A937-3350-46BC-CB98A7FB1CD2}"/>
                </a:ext>
              </a:extLst>
            </p:cNvPr>
            <p:cNvSpPr txBox="1">
              <a:spLocks noChangeArrowheads="1"/>
            </p:cNvSpPr>
            <p:nvPr/>
          </p:nvSpPr>
          <p:spPr bwMode="auto">
            <a:xfrm>
              <a:off x="2832100" y="2738351"/>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ZZ</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）大学</a:t>
              </a:r>
            </a:p>
          </p:txBody>
        </p:sp>
        <p:sp>
          <p:nvSpPr>
            <p:cNvPr id="9315" name="Text Box 219">
              <a:extLst>
                <a:ext uri="{FF2B5EF4-FFF2-40B4-BE49-F238E27FC236}">
                  <a16:creationId xmlns:a16="http://schemas.microsoft.com/office/drawing/2014/main" id="{CD33C94D-D033-94AA-A6C7-F600A656E004}"/>
                </a:ext>
              </a:extLst>
            </p:cNvPr>
            <p:cNvSpPr txBox="1">
              <a:spLocks noChangeArrowheads="1"/>
            </p:cNvSpPr>
            <p:nvPr/>
          </p:nvSpPr>
          <p:spPr bwMode="auto">
            <a:xfrm>
              <a:off x="2843213" y="3408275"/>
              <a:ext cx="75406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WW</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）市</a:t>
              </a:r>
            </a:p>
          </p:txBody>
        </p:sp>
        <p:cxnSp>
          <p:nvCxnSpPr>
            <p:cNvPr id="9316" name="AutoShape 222">
              <a:extLst>
                <a:ext uri="{FF2B5EF4-FFF2-40B4-BE49-F238E27FC236}">
                  <a16:creationId xmlns:a16="http://schemas.microsoft.com/office/drawing/2014/main" id="{B7DAA8FF-185E-B7D3-080A-4E51211B7D0A}"/>
                </a:ext>
              </a:extLst>
            </p:cNvPr>
            <p:cNvCxnSpPr>
              <a:cxnSpLocks noChangeShapeType="1"/>
            </p:cNvCxnSpPr>
            <p:nvPr/>
          </p:nvCxnSpPr>
          <p:spPr bwMode="auto">
            <a:xfrm>
              <a:off x="1330325" y="2119313"/>
              <a:ext cx="1495425" cy="72866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69FF1CCA-EA15-0682-D114-A4F0A38629B9}"/>
                </a:ext>
              </a:extLst>
            </p:cNvPr>
            <p:cNvSpPr txBox="1">
              <a:spLocks noChangeArrowheads="1"/>
            </p:cNvSpPr>
            <p:nvPr/>
          </p:nvSpPr>
          <p:spPr bwMode="auto">
            <a:xfrm>
              <a:off x="2830315" y="2495463"/>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共同実施者</a:t>
              </a:r>
            </a:p>
          </p:txBody>
        </p:sp>
        <p:sp>
          <p:nvSpPr>
            <p:cNvPr id="9318" name="Text Box 272">
              <a:extLst>
                <a:ext uri="{FF2B5EF4-FFF2-40B4-BE49-F238E27FC236}">
                  <a16:creationId xmlns:a16="http://schemas.microsoft.com/office/drawing/2014/main" id="{6211773E-AC72-0C8D-10C6-D479E0C1E6D6}"/>
                </a:ext>
              </a:extLst>
            </p:cNvPr>
            <p:cNvSpPr txBox="1">
              <a:spLocks noChangeArrowheads="1"/>
            </p:cNvSpPr>
            <p:nvPr/>
          </p:nvSpPr>
          <p:spPr bwMode="auto">
            <a:xfrm>
              <a:off x="2937675" y="3181263"/>
              <a:ext cx="500062"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ctr"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協力者</a:t>
              </a:r>
            </a:p>
          </p:txBody>
        </p:sp>
        <p:sp>
          <p:nvSpPr>
            <p:cNvPr id="9319" name="Text Box 217">
              <a:extLst>
                <a:ext uri="{FF2B5EF4-FFF2-40B4-BE49-F238E27FC236}">
                  <a16:creationId xmlns:a16="http://schemas.microsoft.com/office/drawing/2014/main" id="{E64A1CA1-8D95-DA39-E863-D982146192B8}"/>
                </a:ext>
              </a:extLst>
            </p:cNvPr>
            <p:cNvSpPr txBox="1">
              <a:spLocks noChangeArrowheads="1"/>
            </p:cNvSpPr>
            <p:nvPr/>
          </p:nvSpPr>
          <p:spPr bwMode="auto">
            <a:xfrm>
              <a:off x="512763" y="2209800"/>
              <a:ext cx="1616075"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P</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システムの開発、総括）</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○○システムの開発実績あり</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endPar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事業終了後の製品化・販売を担当</a:t>
              </a:r>
            </a:p>
          </p:txBody>
        </p:sp>
        <p:sp>
          <p:nvSpPr>
            <p:cNvPr id="9320" name="Text Box 224">
              <a:extLst>
                <a:ext uri="{FF2B5EF4-FFF2-40B4-BE49-F238E27FC236}">
                  <a16:creationId xmlns:a16="http://schemas.microsoft.com/office/drawing/2014/main" id="{57B0D4AB-98BD-DA58-441F-DAD3AEC49DA2}"/>
                </a:ext>
              </a:extLst>
            </p:cNvPr>
            <p:cNvSpPr txBox="1">
              <a:spLocks noChangeArrowheads="1"/>
            </p:cNvSpPr>
            <p:nvPr/>
          </p:nvSpPr>
          <p:spPr bwMode="auto">
            <a:xfrm>
              <a:off x="3552825" y="1933575"/>
              <a:ext cx="1447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Q</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システムの開発）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1" name="Text Box 225">
              <a:extLst>
                <a:ext uri="{FF2B5EF4-FFF2-40B4-BE49-F238E27FC236}">
                  <a16:creationId xmlns:a16="http://schemas.microsoft.com/office/drawing/2014/main" id="{F40EF0C6-1498-1BBC-C1FE-C5384777B0B6}"/>
                </a:ext>
              </a:extLst>
            </p:cNvPr>
            <p:cNvSpPr txBox="1">
              <a:spLocks noChangeArrowheads="1"/>
            </p:cNvSpPr>
            <p:nvPr/>
          </p:nvSpPr>
          <p:spPr bwMode="auto">
            <a:xfrm>
              <a:off x="3552825" y="2620963"/>
              <a:ext cx="14303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R</a:t>
              </a: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要素の開発）</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○○分野について○年間の業務実績あり</a:t>
              </a:r>
            </a:p>
          </p:txBody>
        </p:sp>
        <p:sp>
          <p:nvSpPr>
            <p:cNvPr id="9322" name="Text Box 226">
              <a:extLst>
                <a:ext uri="{FF2B5EF4-FFF2-40B4-BE49-F238E27FC236}">
                  <a16:creationId xmlns:a16="http://schemas.microsoft.com/office/drawing/2014/main" id="{7BB0F441-CEE4-4F70-D8B8-88480BB1D3BC}"/>
                </a:ext>
              </a:extLst>
            </p:cNvPr>
            <p:cNvSpPr txBox="1">
              <a:spLocks noChangeArrowheads="1"/>
            </p:cNvSpPr>
            <p:nvPr/>
          </p:nvSpPr>
          <p:spPr bwMode="auto">
            <a:xfrm>
              <a:off x="3536950" y="3285165"/>
              <a:ext cx="1575678" cy="46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（実証フィールドの提供）</a:t>
              </a:r>
              <a:endPar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○○の実証に適した○○地区を</a:t>
              </a:r>
              <a:endParaRPr kumimoji="1" lang="en-US" altLang="ja-JP"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800" b="0" i="1"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実証フィールドとして提供</a:t>
              </a:r>
            </a:p>
          </p:txBody>
        </p:sp>
        <p:sp>
          <p:nvSpPr>
            <p:cNvPr id="9323" name="Line 270">
              <a:extLst>
                <a:ext uri="{FF2B5EF4-FFF2-40B4-BE49-F238E27FC236}">
                  <a16:creationId xmlns:a16="http://schemas.microsoft.com/office/drawing/2014/main" id="{3FD9CB9D-8B1A-4FFB-CFAC-CDFF8AEA622A}"/>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grpSp>
      <p:sp>
        <p:nvSpPr>
          <p:cNvPr id="6168" name="Text Box 31">
            <a:extLst>
              <a:ext uri="{FF2B5EF4-FFF2-40B4-BE49-F238E27FC236}">
                <a16:creationId xmlns:a16="http://schemas.microsoft.com/office/drawing/2014/main" id="{845F2964-8A88-1F1D-536A-681102600631}"/>
              </a:ext>
            </a:extLst>
          </p:cNvPr>
          <p:cNvSpPr txBox="1">
            <a:spLocks noChangeArrowheads="1"/>
          </p:cNvSpPr>
          <p:nvPr/>
        </p:nvSpPr>
        <p:spPr bwMode="auto">
          <a:xfrm>
            <a:off x="5133975" y="366713"/>
            <a:ext cx="5003800" cy="4794359"/>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③</a:t>
            </a:r>
            <a:r>
              <a:rPr kumimoji="1" lang="en-US" altLang="ja-JP" sz="1050" b="1"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1"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事業化・普及の見込み</a:t>
            </a:r>
            <a:r>
              <a:rPr kumimoji="1" lang="en-US" altLang="ja-JP" sz="1050" b="1"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事業化計画</a:t>
            </a: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 </a:t>
            </a: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10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事業化計画について、</a:t>
            </a:r>
            <a:r>
              <a:rPr lang="ja-JP" altLang="en-US" sz="1050" i="1">
                <a:solidFill>
                  <a:srgbClr val="FF0000"/>
                </a:solidFill>
                <a:latin typeface="Century" panose="02040604050505020304" pitchFamily="18" charset="0"/>
              </a:rPr>
              <a:t>次</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を参考に記載してください。また、</a:t>
            </a:r>
            <a:r>
              <a:rPr kumimoji="1" lang="ja-JP" altLang="en-US" sz="1050" b="1" i="1" u="sng"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事業終了後の社内体制・サプライヤー・ユーザー・規制当局等関係者との調整、工場立地場所、導入エリア、特許取得の方向性等を詳細に示したロードマップを御提出ください。</a:t>
            </a:r>
            <a:endParaRPr kumimoji="1" lang="en-US" altLang="ja-JP" sz="1050" b="1" i="1" u="sng"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20XX</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年までに、○○の特許を出願／取得した上で、販売開始</a:t>
            </a:r>
            <a:endParaRPr kumimoji="1" lang="en-US" altLang="ja-JP" sz="1050" b="0" i="1" u="none" strike="noStrike" kern="1200" cap="none" spc="0" normalizeH="0" baseline="0" noProof="0">
              <a:ln>
                <a:noFill/>
              </a:ln>
              <a:solidFill>
                <a:srgbClr val="00B05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20YY</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年までに、低コスト化、省力化を実施し、販売開始</a:t>
            </a: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 </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20ZZ</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年を目処とし、関連企業における販売ネットワークを核として、販売開始</a:t>
            </a: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○事業展開における普及の見込み</a:t>
            </a: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普及シナリオを想定するのに必要な</a:t>
            </a:r>
            <a:r>
              <a:rPr lang="ja-JP" altLang="en-US" sz="1050" i="1">
                <a:solidFill>
                  <a:srgbClr val="FF0000"/>
                </a:solidFill>
                <a:latin typeface="Century" panose="02040604050505020304" pitchFamily="18" charset="0"/>
              </a:rPr>
              <a:t>次</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のような情報を記載してください。普及のためにインフラ等が必要となる場合は、その導入コスト等についても記載してください。</a:t>
            </a:r>
            <a:endPar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・対象市場規模、想定事業規模</a:t>
            </a:r>
            <a:endPar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・導入コスト目標：○○万円</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基又は台（従来品の価格：○○万円</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基又は台）</a:t>
            </a:r>
            <a:endPar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・運用コスト目標：○○万円</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年・基又は台（従来品の価格：○○万円</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年・基又は台）</a:t>
            </a:r>
            <a:endPar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 ・製品単純回収年数：○年程度（導入コスト差額</a:t>
            </a:r>
            <a:r>
              <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rPr>
              <a:t>運用コスト差額）</a:t>
            </a:r>
            <a:endParaRPr kumimoji="1" lang="en-US" altLang="ja-JP" sz="1050" b="0" i="1"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rPr>
              <a:t>○年度別販売見込み</a:t>
            </a: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rPr>
              <a:t>注：複数の製品がある場合には、それぞれについて記載してください。</a:t>
            </a:r>
            <a:endParaRPr kumimoji="1" lang="en-US"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1"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ja-JP" altLang="en-US"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FF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endParaRPr kumimoji="1" lang="en-US" altLang="ja-JP" sz="1050" b="0" i="0" u="none" strike="noStrike" kern="1200" cap="none" spc="0" normalizeH="0" baseline="0" noProof="0">
              <a:ln>
                <a:noFill/>
              </a:ln>
              <a:solidFill>
                <a:srgbClr val="000000"/>
              </a:solidFill>
              <a:effectLst/>
              <a:uLnTx/>
              <a:uFillTx/>
              <a:latin typeface="Century" panose="02040604050505020304" pitchFamily="18" charset="0"/>
              <a:ea typeface="ＭＳ Ｐゴシック" panose="020B0600070205080204" pitchFamily="50" charset="-128"/>
              <a:cs typeface="+mn-cs"/>
            </a:endParaRPr>
          </a:p>
          <a:p>
            <a:pPr marL="0" marR="0" lvl="0" indent="0" algn="l" defTabSz="952500" rtl="0" eaLnBrk="1" fontAlgn="base" latinLnBrk="0" hangingPunct="1">
              <a:lnSpc>
                <a:spcPct val="90000"/>
              </a:lnSpc>
              <a:spcBef>
                <a:spcPts val="60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○普及におけるリスク（課題・障害）</a:t>
            </a:r>
            <a:endParaRPr kumimoji="1" lang="en-US" altLang="ja-JP"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・○○の法規制をクリアするために、△△に対しての更なる規制緩和が必要</a:t>
            </a:r>
            <a:endParaRPr kumimoji="1" lang="en-US" altLang="ja-JP"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・○○のインフラ整備や周辺技術の普及等が必要</a:t>
            </a:r>
            <a:endParaRPr kumimoji="1" lang="en-US" altLang="ja-JP"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52500" rtl="0" eaLnBrk="1" fontAlgn="base" latinLnBrk="0" hangingPunct="1">
              <a:lnSpc>
                <a:spcPct val="90000"/>
              </a:lnSpc>
              <a:spcBef>
                <a:spcPct val="0"/>
              </a:spcBef>
              <a:spcAft>
                <a:spcPct val="0"/>
              </a:spcAft>
              <a:buClrTx/>
              <a:buSzTx/>
              <a:buFontTx/>
              <a:buNone/>
              <a:tabLst/>
              <a:defRPr/>
            </a:pPr>
            <a:r>
              <a:rPr kumimoji="1" lang="ja-JP" altLang="en-US"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 ・○○のコストが高く、新たなマーケットの掘り起こしが必要</a:t>
            </a:r>
            <a:endParaRPr kumimoji="1" lang="en-US" altLang="ja-JP" sz="1050" b="0" i="1"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p:txBody>
      </p:sp>
      <p:graphicFrame>
        <p:nvGraphicFramePr>
          <p:cNvPr id="29" name="表 28">
            <a:extLst>
              <a:ext uri="{FF2B5EF4-FFF2-40B4-BE49-F238E27FC236}">
                <a16:creationId xmlns:a16="http://schemas.microsoft.com/office/drawing/2014/main" id="{60A4503F-3009-DC44-D9D9-8F55327FE330}"/>
              </a:ext>
            </a:extLst>
          </p:cNvPr>
          <p:cNvGraphicFramePr>
            <a:graphicFrameLocks noGrp="1"/>
          </p:cNvGraphicFramePr>
          <p:nvPr/>
        </p:nvGraphicFramePr>
        <p:xfrm>
          <a:off x="5302250" y="760413"/>
          <a:ext cx="4779963" cy="258762"/>
        </p:xfrm>
        <a:graphic>
          <a:graphicData uri="http://schemas.openxmlformats.org/drawingml/2006/table">
            <a:tbl>
              <a:tblPr/>
              <a:tblGrid>
                <a:gridCol w="1664630">
                  <a:extLst>
                    <a:ext uri="{9D8B030D-6E8A-4147-A177-3AD203B41FA5}">
                      <a16:colId xmlns:a16="http://schemas.microsoft.com/office/drawing/2014/main" val="20000"/>
                    </a:ext>
                  </a:extLst>
                </a:gridCol>
                <a:gridCol w="3115333">
                  <a:extLst>
                    <a:ext uri="{9D8B030D-6E8A-4147-A177-3AD203B41FA5}">
                      <a16:colId xmlns:a16="http://schemas.microsoft.com/office/drawing/2014/main" val="20001"/>
                    </a:ext>
                  </a:extLst>
                </a:gridCol>
              </a:tblGrid>
              <a:tr h="258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accent2"/>
                          </a:solidFill>
                          <a:effectLst/>
                          <a:latin typeface="Arial" charset="0"/>
                          <a:ea typeface="ＭＳ Ｐゴシック" pitchFamily="50" charset="-128"/>
                        </a:rPr>
                        <a:t>事業化を担う主たる事業者</a:t>
                      </a:r>
                      <a:endParaRPr kumimoji="1" lang="en-US" altLang="ja-JP" sz="1000" b="0" i="0" u="none" strike="noStrike" cap="none" normalizeH="0" baseline="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accent2"/>
                          </a:solidFill>
                          <a:effectLst/>
                          <a:latin typeface="Arial" charset="0"/>
                          <a:ea typeface="ＭＳ Ｐゴシック" pitchFamily="50" charset="-128"/>
                        </a:rPr>
                        <a:t>事業化を主に担う事業者名を記載してください。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D2AA7E99-EB55-7AD8-83B8-10387557CCB0}"/>
              </a:ext>
            </a:extLst>
          </p:cNvPr>
          <p:cNvGraphicFramePr>
            <a:graphicFrameLocks noGrp="1"/>
          </p:cNvGraphicFramePr>
          <p:nvPr>
            <p:extLst>
              <p:ext uri="{D42A27DB-BD31-4B8C-83A1-F6EECF244321}">
                <p14:modId xmlns:p14="http://schemas.microsoft.com/office/powerpoint/2010/main" val="3138991462"/>
              </p:ext>
            </p:extLst>
          </p:nvPr>
        </p:nvGraphicFramePr>
        <p:xfrm>
          <a:off x="5353050" y="522128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台当たりの</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CO</a:t>
                      </a:r>
                      <a:r>
                        <a:rPr kumimoji="1" lang="en-US" altLang="ja-JP" sz="1000" b="0" i="0" u="none" strike="noStrike" cap="none" normalizeH="0" baseline="-25000">
                          <a:ln>
                            <a:noFill/>
                          </a:ln>
                          <a:solidFill>
                            <a:schemeClr val="tx1"/>
                          </a:solidFill>
                          <a:effectLst/>
                          <a:latin typeface="ＭＳ Ｐゴシック" panose="020B0600070205080204" pitchFamily="50" charset="-128"/>
                          <a:ea typeface="ＭＳ Ｐゴシック" panose="020B0600070205080204" pitchFamily="50" charset="-128"/>
                        </a:rPr>
                        <a:t>2</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t-CO</a:t>
                      </a:r>
                      <a:r>
                        <a:rPr kumimoji="1" lang="en-US" altLang="ja-JP" sz="1000" b="0" i="0" u="none" strike="noStrike" cap="none" normalizeH="0" baseline="-25000">
                          <a:ln>
                            <a:noFill/>
                          </a:ln>
                          <a:solidFill>
                            <a:schemeClr val="tx1"/>
                          </a:solidFill>
                          <a:effectLst/>
                          <a:latin typeface="ＭＳ Ｐゴシック" panose="020B0600070205080204" pitchFamily="50" charset="-128"/>
                          <a:ea typeface="ＭＳ Ｐゴシック" panose="020B0600070205080204" pitchFamily="50" charset="-128"/>
                        </a:rPr>
                        <a:t>2</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387C567B-F46B-F368-3F1F-4FD821FE1EC6}"/>
              </a:ext>
            </a:extLst>
          </p:cNvPr>
          <p:cNvSpPr txBox="1">
            <a:spLocks noChangeArrowheads="1"/>
          </p:cNvSpPr>
          <p:nvPr/>
        </p:nvSpPr>
        <p:spPr bwMode="auto">
          <a:xfrm>
            <a:off x="8267701" y="379846"/>
            <a:ext cx="1795462" cy="253916"/>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en-US" altLang="ja-JP" sz="105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１ページ以内に収めること。</a:t>
            </a:r>
          </a:p>
        </p:txBody>
      </p:sp>
      <p:graphicFrame>
        <p:nvGraphicFramePr>
          <p:cNvPr id="9242" name="Object 2">
            <a:extLst>
              <a:ext uri="{FF2B5EF4-FFF2-40B4-BE49-F238E27FC236}">
                <a16:creationId xmlns:a16="http://schemas.microsoft.com/office/drawing/2014/main" id="{0D747B26-B505-87F4-2EFD-7ADE17B0683A}"/>
              </a:ext>
            </a:extLst>
          </p:cNvPr>
          <p:cNvGraphicFramePr>
            <a:graphicFrameLocks noChangeAspect="1"/>
          </p:cNvGraphicFramePr>
          <p:nvPr>
            <p:extLst>
              <p:ext uri="{D42A27DB-BD31-4B8C-83A1-F6EECF244321}">
                <p14:modId xmlns:p14="http://schemas.microsoft.com/office/powerpoint/2010/main" val="3882096436"/>
              </p:ext>
            </p:extLst>
          </p:nvPr>
        </p:nvGraphicFramePr>
        <p:xfrm>
          <a:off x="390525" y="4846638"/>
          <a:ext cx="4416425" cy="2081212"/>
        </p:xfrm>
        <a:graphic>
          <a:graphicData uri="http://schemas.openxmlformats.org/presentationml/2006/ole">
            <mc:AlternateContent xmlns:mc="http://schemas.openxmlformats.org/markup-compatibility/2006">
              <mc:Choice xmlns:v="urn:schemas-microsoft-com:vml" Requires="v">
                <p:oleObj name="Worksheet" r:id="rId3" imgW="3847944" imgH="1962011" progId="Excel.Sheet.8">
                  <p:embed/>
                </p:oleObj>
              </mc:Choice>
              <mc:Fallback>
                <p:oleObj name="Worksheet" r:id="rId3" imgW="3847944" imgH="1962011" progId="Excel.Sheet.8">
                  <p:embed/>
                  <p:pic>
                    <p:nvPicPr>
                      <p:cNvPr id="9242" name="Object 2">
                        <a:extLst>
                          <a:ext uri="{FF2B5EF4-FFF2-40B4-BE49-F238E27FC236}">
                            <a16:creationId xmlns:a16="http://schemas.microsoft.com/office/drawing/2014/main" id="{0D747B26-B505-87F4-2EFD-7ADE17B0683A}"/>
                          </a:ext>
                        </a:extLst>
                      </p:cNvPr>
                      <p:cNvPicPr>
                        <a:picLocks noChangeAspect="1" noChangeArrowheads="1"/>
                      </p:cNvPicPr>
                      <p:nvPr/>
                    </p:nvPicPr>
                    <p:blipFill>
                      <a:blip r:embed="rId4"/>
                      <a:srcRect/>
                      <a:stretch>
                        <a:fillRect/>
                      </a:stretch>
                    </p:blipFill>
                    <p:spPr bwMode="auto">
                      <a:xfrm>
                        <a:off x="390525" y="4846638"/>
                        <a:ext cx="4416425" cy="208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 name="表 33">
            <a:extLst>
              <a:ext uri="{FF2B5EF4-FFF2-40B4-BE49-F238E27FC236}">
                <a16:creationId xmlns:a16="http://schemas.microsoft.com/office/drawing/2014/main" id="{AB8EEA5E-0418-6FBC-2500-6FAC02789E03}"/>
              </a:ext>
            </a:extLst>
          </p:cNvPr>
          <p:cNvGraphicFramePr>
            <a:graphicFrameLocks noGrp="1"/>
          </p:cNvGraphicFramePr>
          <p:nvPr/>
        </p:nvGraphicFramePr>
        <p:xfrm>
          <a:off x="5349875" y="546893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5" name="星 7 34">
            <a:extLst>
              <a:ext uri="{FF2B5EF4-FFF2-40B4-BE49-F238E27FC236}">
                <a16:creationId xmlns:a16="http://schemas.microsoft.com/office/drawing/2014/main" id="{D7184E05-650B-93B7-4984-B0A8588246DB}"/>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charset="0"/>
              <a:ea typeface="ＭＳ Ｐゴシック" panose="020B0600070205080204" pitchFamily="50" charset="-128"/>
              <a:cs typeface="+mn-cs"/>
            </a:endParaRPr>
          </a:p>
        </p:txBody>
      </p:sp>
      <p:graphicFrame>
        <p:nvGraphicFramePr>
          <p:cNvPr id="3" name="表 2">
            <a:extLst>
              <a:ext uri="{FF2B5EF4-FFF2-40B4-BE49-F238E27FC236}">
                <a16:creationId xmlns:a16="http://schemas.microsoft.com/office/drawing/2014/main" id="{9E30DDB2-E887-3E5D-0735-7D48C43E420C}"/>
              </a:ext>
            </a:extLst>
          </p:cNvPr>
          <p:cNvGraphicFramePr>
            <a:graphicFrameLocks noGrp="1"/>
          </p:cNvGraphicFramePr>
          <p:nvPr>
            <p:extLst>
              <p:ext uri="{D42A27DB-BD31-4B8C-83A1-F6EECF244321}">
                <p14:modId xmlns:p14="http://schemas.microsoft.com/office/powerpoint/2010/main" val="135952794"/>
              </p:ext>
            </p:extLst>
          </p:nvPr>
        </p:nvGraphicFramePr>
        <p:xfrm>
          <a:off x="5384800" y="3292475"/>
          <a:ext cx="4657724" cy="998539"/>
        </p:xfrm>
        <a:graphic>
          <a:graphicData uri="http://schemas.openxmlformats.org/drawingml/2006/table">
            <a:tbl>
              <a:tblPr/>
              <a:tblGrid>
                <a:gridCol w="1309577">
                  <a:extLst>
                    <a:ext uri="{9D8B030D-6E8A-4147-A177-3AD203B41FA5}">
                      <a16:colId xmlns:a16="http://schemas.microsoft.com/office/drawing/2014/main" val="20000"/>
                    </a:ext>
                  </a:extLst>
                </a:gridCol>
                <a:gridCol w="1116049">
                  <a:extLst>
                    <a:ext uri="{9D8B030D-6E8A-4147-A177-3AD203B41FA5}">
                      <a16:colId xmlns:a16="http://schemas.microsoft.com/office/drawing/2014/main" val="20001"/>
                    </a:ext>
                  </a:extLst>
                </a:gridCol>
                <a:gridCol w="1116049">
                  <a:extLst>
                    <a:ext uri="{9D8B030D-6E8A-4147-A177-3AD203B41FA5}">
                      <a16:colId xmlns:a16="http://schemas.microsoft.com/office/drawing/2014/main" val="20002"/>
                    </a:ext>
                  </a:extLst>
                </a:gridCol>
                <a:gridCol w="1116049">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a:ln>
                            <a:noFill/>
                          </a:ln>
                          <a:solidFill>
                            <a:schemeClr val="tx1"/>
                          </a:solidFill>
                          <a:effectLst/>
                          <a:latin typeface="Arial" charset="0"/>
                          <a:ea typeface="ＭＳ Ｐゴシック" pitchFamily="50" charset="-128"/>
                        </a:rPr>
                        <a:t>20</a:t>
                      </a:r>
                      <a:r>
                        <a:rPr kumimoji="1" lang="ja-JP" altLang="en-US" sz="700" b="0" i="1" u="none" strike="noStrike" cap="none" normalizeH="0" baseline="0">
                          <a:ln>
                            <a:noFill/>
                          </a:ln>
                          <a:solidFill>
                            <a:schemeClr val="tx1"/>
                          </a:solidFill>
                          <a:effectLst/>
                          <a:latin typeface="Arial" charset="0"/>
                          <a:ea typeface="ＭＳ Ｐゴシック" pitchFamily="50" charset="-128"/>
                        </a:rPr>
                        <a:t>●●</a:t>
                      </a:r>
                      <a:endParaRPr kumimoji="1" lang="en-US" altLang="ja-JP" sz="700" b="0" i="1"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a:ln>
                            <a:noFill/>
                          </a:ln>
                          <a:solidFill>
                            <a:schemeClr val="tx1"/>
                          </a:solidFill>
                          <a:effectLst/>
                          <a:latin typeface="Arial" charset="0"/>
                          <a:ea typeface="ＭＳ Ｐゴシック" pitchFamily="50" charset="-128"/>
                        </a:rPr>
                        <a:t>（販売開始年度を記載）</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a:ln>
                            <a:noFill/>
                          </a:ln>
                          <a:solidFill>
                            <a:srgbClr val="000000"/>
                          </a:solidFill>
                          <a:effectLst/>
                          <a:latin typeface="Arial" charset="0"/>
                          <a:ea typeface="ＭＳ Ｐゴシック" pitchFamily="50" charset="-128"/>
                        </a:rPr>
                        <a:t>目標販売台数（台）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a:ln>
                            <a:noFill/>
                          </a:ln>
                          <a:solidFill>
                            <a:srgbClr val="000000"/>
                          </a:solidFill>
                          <a:effectLst/>
                          <a:latin typeface="Arial" charset="0"/>
                          <a:ea typeface="ＭＳ Ｐゴシック" pitchFamily="50" charset="-128"/>
                        </a:rPr>
                        <a:t>目標累積販売台（台）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a:ln>
                            <a:noFill/>
                          </a:ln>
                          <a:solidFill>
                            <a:srgbClr val="000000"/>
                          </a:solidFill>
                          <a:effectLst/>
                          <a:latin typeface="Arial" charset="0"/>
                          <a:ea typeface="ＭＳ Ｐゴシック" pitchFamily="50" charset="-128"/>
                        </a:rPr>
                        <a:t>目標販売価格（円</a:t>
                      </a:r>
                      <a:r>
                        <a:rPr kumimoji="1" lang="en-US" altLang="ja-JP" sz="900" b="0" i="1" u="none" strike="noStrike" cap="none" normalizeH="0" baseline="0">
                          <a:ln>
                            <a:noFill/>
                          </a:ln>
                          <a:solidFill>
                            <a:srgbClr val="000000"/>
                          </a:solidFill>
                          <a:effectLst/>
                          <a:latin typeface="Arial" charset="0"/>
                          <a:ea typeface="ＭＳ Ｐゴシック" pitchFamily="50" charset="-128"/>
                        </a:rPr>
                        <a:t>/</a:t>
                      </a:r>
                      <a:r>
                        <a:rPr kumimoji="1" lang="ja-JP" altLang="en-US" sz="900" b="0" i="1" u="none" strike="noStrike" cap="none" normalizeH="0" baseline="0">
                          <a:ln>
                            <a:noFill/>
                          </a:ln>
                          <a:solidFill>
                            <a:srgbClr val="000000"/>
                          </a:solidFill>
                          <a:effectLst/>
                          <a:latin typeface="Arial" charset="0"/>
                          <a:ea typeface="ＭＳ Ｐゴシック" pitchFamily="50" charset="-128"/>
                        </a:rPr>
                        <a:t>台）</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graphicFrame>
        <p:nvGraphicFramePr>
          <p:cNvPr id="4" name="表 3">
            <a:extLst>
              <a:ext uri="{FF2B5EF4-FFF2-40B4-BE49-F238E27FC236}">
                <a16:creationId xmlns:a16="http://schemas.microsoft.com/office/drawing/2014/main" id="{C94FC677-9E97-661E-349B-19568B680D22}"/>
              </a:ext>
            </a:extLst>
          </p:cNvPr>
          <p:cNvGraphicFramePr>
            <a:graphicFrameLocks noGrp="1"/>
          </p:cNvGraphicFramePr>
          <p:nvPr>
            <p:extLst>
              <p:ext uri="{D42A27DB-BD31-4B8C-83A1-F6EECF244321}">
                <p14:modId xmlns:p14="http://schemas.microsoft.com/office/powerpoint/2010/main" val="1320916955"/>
              </p:ext>
            </p:extLst>
          </p:nvPr>
        </p:nvGraphicFramePr>
        <p:xfrm>
          <a:off x="5302250" y="5846763"/>
          <a:ext cx="4799014" cy="1003300"/>
        </p:xfrm>
        <a:graphic>
          <a:graphicData uri="http://schemas.openxmlformats.org/drawingml/2006/table">
            <a:tbl>
              <a:tblPr/>
              <a:tblGrid>
                <a:gridCol w="1450942">
                  <a:extLst>
                    <a:ext uri="{9D8B030D-6E8A-4147-A177-3AD203B41FA5}">
                      <a16:colId xmlns:a16="http://schemas.microsoft.com/office/drawing/2014/main" val="20000"/>
                    </a:ext>
                  </a:extLst>
                </a:gridCol>
                <a:gridCol w="1116024">
                  <a:extLst>
                    <a:ext uri="{9D8B030D-6E8A-4147-A177-3AD203B41FA5}">
                      <a16:colId xmlns:a16="http://schemas.microsoft.com/office/drawing/2014/main" val="20001"/>
                    </a:ext>
                  </a:extLst>
                </a:gridCol>
                <a:gridCol w="1116024">
                  <a:extLst>
                    <a:ext uri="{9D8B030D-6E8A-4147-A177-3AD203B41FA5}">
                      <a16:colId xmlns:a16="http://schemas.microsoft.com/office/drawing/2014/main" val="20002"/>
                    </a:ext>
                  </a:extLst>
                </a:gridCol>
                <a:gridCol w="1116024">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a:ln>
                            <a:noFill/>
                          </a:ln>
                          <a:solidFill>
                            <a:schemeClr val="tx1"/>
                          </a:solidFill>
                          <a:effectLst/>
                          <a:latin typeface="Arial" charset="0"/>
                          <a:ea typeface="ＭＳ Ｐゴシック" pitchFamily="50" charset="-128"/>
                        </a:rPr>
                        <a:t>20</a:t>
                      </a:r>
                      <a:r>
                        <a:rPr kumimoji="1" lang="ja-JP" altLang="en-US" sz="700" b="0" i="1" u="none" strike="noStrike" cap="none" normalizeH="0" baseline="0">
                          <a:ln>
                            <a:noFill/>
                          </a:ln>
                          <a:solidFill>
                            <a:schemeClr val="tx1"/>
                          </a:solidFill>
                          <a:effectLst/>
                          <a:latin typeface="Arial" charset="0"/>
                          <a:ea typeface="ＭＳ Ｐゴシック" pitchFamily="50" charset="-128"/>
                        </a:rPr>
                        <a:t>●●</a:t>
                      </a:r>
                      <a:endParaRPr kumimoji="1" lang="en-US" altLang="ja-JP" sz="700" b="0" i="1"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a:ln>
                            <a:noFill/>
                          </a:ln>
                          <a:solidFill>
                            <a:schemeClr val="tx1"/>
                          </a:solidFill>
                          <a:effectLst/>
                          <a:latin typeface="Arial" charset="0"/>
                          <a:ea typeface="ＭＳ Ｐゴシック" pitchFamily="50" charset="-128"/>
                        </a:rPr>
                        <a:t>（販売開始年度を記載）</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a:ln>
                            <a:noFill/>
                          </a:ln>
                          <a:solidFill>
                            <a:srgbClr val="000000"/>
                          </a:solidFill>
                          <a:effectLst/>
                          <a:latin typeface="Arial" charset="0"/>
                          <a:ea typeface="ＭＳ Ｐゴシック" pitchFamily="50" charset="-128"/>
                        </a:rPr>
                        <a:t>-</a:t>
                      </a:r>
                      <a:r>
                        <a:rPr kumimoji="1" lang="ja-JP" altLang="en-US" sz="800" b="0" i="1" u="none" strike="noStrike" cap="none" normalizeH="0" baseline="0">
                          <a:ln>
                            <a:noFill/>
                          </a:ln>
                          <a:solidFill>
                            <a:srgbClr val="000000"/>
                          </a:solidFill>
                          <a:effectLst/>
                          <a:latin typeface="Arial" charset="0"/>
                          <a:ea typeface="ＭＳ Ｐゴシック" pitchFamily="50" charset="-128"/>
                        </a:rPr>
                        <a:t>ＣＯ</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en-US" altLang="ja-JP" sz="800" b="0" i="1" u="none" strike="noStrike" cap="none" normalizeH="0" baseline="0">
                          <a:ln>
                            <a:noFill/>
                          </a:ln>
                          <a:solidFill>
                            <a:srgbClr val="000000"/>
                          </a:solidFill>
                          <a:effectLst/>
                          <a:latin typeface="Arial" charset="0"/>
                          <a:ea typeface="ＭＳ Ｐゴシック" pitchFamily="50" charset="-128"/>
                        </a:rPr>
                        <a:t>/</a:t>
                      </a:r>
                      <a:r>
                        <a:rPr kumimoji="1" lang="ja-JP" altLang="en-US" sz="800" b="0" i="1" u="none" strike="noStrike" cap="none" normalizeH="0" baseline="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a:ln>
                            <a:noFill/>
                          </a:ln>
                          <a:solidFill>
                            <a:srgbClr val="000000"/>
                          </a:solidFill>
                          <a:effectLst/>
                          <a:latin typeface="Arial" charset="0"/>
                          <a:ea typeface="ＭＳ Ｐゴシック" pitchFamily="50" charset="-128"/>
                        </a:rPr>
                        <a:t>-</a:t>
                      </a:r>
                      <a:r>
                        <a:rPr kumimoji="1" lang="ja-JP" altLang="en-US" sz="800" b="0" i="1" u="none" strike="noStrike" cap="none" normalizeH="0" baseline="0">
                          <a:ln>
                            <a:noFill/>
                          </a:ln>
                          <a:solidFill>
                            <a:srgbClr val="000000"/>
                          </a:solidFill>
                          <a:effectLst/>
                          <a:latin typeface="Arial" charset="0"/>
                          <a:ea typeface="ＭＳ Ｐゴシック" pitchFamily="50" charset="-128"/>
                        </a:rPr>
                        <a:t>ＣＯ</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a:ln>
                            <a:noFill/>
                          </a:ln>
                          <a:solidFill>
                            <a:srgbClr val="000000"/>
                          </a:solidFill>
                          <a:effectLst/>
                          <a:latin typeface="Arial" charset="0"/>
                          <a:ea typeface="ＭＳ Ｐゴシック" pitchFamily="50" charset="-128"/>
                        </a:rPr>
                        <a:t>CO</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a:ln>
                            <a:noFill/>
                          </a:ln>
                          <a:solidFill>
                            <a:srgbClr val="000000"/>
                          </a:solidFill>
                          <a:effectLst/>
                          <a:latin typeface="Arial" charset="0"/>
                          <a:ea typeface="ＭＳ Ｐゴシック" pitchFamily="50" charset="-128"/>
                        </a:rPr>
                        <a:t>/t-CO</a:t>
                      </a:r>
                      <a:r>
                        <a:rPr kumimoji="1" lang="en-US" altLang="ja-JP" sz="800" b="0" i="1" u="none" strike="noStrike" cap="none" normalizeH="0" baseline="-2500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5" name="テキスト ボックス 4">
            <a:extLst>
              <a:ext uri="{FF2B5EF4-FFF2-40B4-BE49-F238E27FC236}">
                <a16:creationId xmlns:a16="http://schemas.microsoft.com/office/drawing/2014/main" id="{97B1CF8F-3D2D-960B-F23D-363D129691DE}"/>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6" name="角丸四角形吹き出し 30">
            <a:extLst>
              <a:ext uri="{FF2B5EF4-FFF2-40B4-BE49-F238E27FC236}">
                <a16:creationId xmlns:a16="http://schemas.microsoft.com/office/drawing/2014/main" id="{B1129A25-6B62-2363-803E-AADFC02D0FEF}"/>
              </a:ext>
            </a:extLst>
          </p:cNvPr>
          <p:cNvSpPr>
            <a:spLocks noChangeArrowheads="1"/>
          </p:cNvSpPr>
          <p:nvPr/>
        </p:nvSpPr>
        <p:spPr bwMode="auto">
          <a:xfrm>
            <a:off x="10137775" y="4275810"/>
            <a:ext cx="2986087" cy="269398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square" tIns="72000" bIns="72000" anchor="ctr">
            <a:normAutofit lnSpcReduction="10000"/>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marR="0" lvl="0" indent="-72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・販売開始年度、</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2030</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年及び</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2050</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年度に期待される年度別</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削減量、当該年度までの累積削減量と</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削減コストを記載してください。</a:t>
            </a: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削減量等は以下に従い算出し、参考資料に端的に記載してください。</a:t>
            </a: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36000" marR="0" lvl="0" indent="-45720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432000" marR="0" lvl="0" indent="-4572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削減量：当該年度における販売見込み量</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製品の単年度削減量</a:t>
            </a: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684000" marR="0" lvl="0" indent="-684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累積削減量：当該年度までの</a:t>
            </a:r>
            <a:r>
              <a:rPr kumimoji="1" lang="ja-JP" altLang="en-US" sz="1000" b="1" i="0" u="none" strike="noStrike" kern="1200" cap="none" spc="0" normalizeH="0" baseline="0" noProof="0">
                <a:ln>
                  <a:noFill/>
                </a:ln>
                <a:solidFill>
                  <a:srgbClr val="FF0000"/>
                </a:solidFill>
                <a:effectLst/>
                <a:uLnTx/>
                <a:uFillTx/>
                <a:latin typeface="ＭＳ Ｐゴシック"/>
                <a:ea typeface="ＭＳ Ｐゴシック"/>
                <a:cs typeface="+mn-cs"/>
              </a:rPr>
              <a:t>累積</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販売見込量</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製品の単年度削減量</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耐用年数</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（ただし、製品の導入時期によって過大に算出されないよう御留意ください。）</a:t>
            </a:r>
            <a:endParaRPr kumimoji="1" lang="en-US" altLang="ja-JP" sz="9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0" marR="0" lvl="0" indent="0" algn="l" defTabSz="914400" rtl="0" eaLnBrk="1" fontAlgn="base" latinLnBrk="0" hangingPunct="1">
              <a:lnSpc>
                <a:spcPct val="90000"/>
              </a:lnSpc>
              <a:spcBef>
                <a:spcPct val="0"/>
              </a:spcBef>
              <a:spcAft>
                <a:spcPct val="0"/>
              </a:spcAft>
              <a:buClrTx/>
              <a:buSzTx/>
              <a:buFontTx/>
              <a:buNone/>
              <a:tabLst/>
              <a:defRPr/>
            </a:pPr>
            <a:endPar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endParaRPr>
          </a:p>
          <a:p>
            <a:pPr marL="576000" marR="0" lvl="0" indent="-576000" algn="l" defTabSz="914400" rtl="0" eaLnBrk="1" fontAlgn="base" latinLnBrk="0" hangingPunct="1">
              <a:lnSpc>
                <a:spcPct val="9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削減コスト：当該年度</a:t>
            </a:r>
            <a:r>
              <a:rPr kumimoji="1" lang="ja-JP" altLang="en-US" sz="1000" b="1" i="0" u="none" strike="noStrike" kern="1200" cap="none" spc="0" normalizeH="0" baseline="0" noProof="0">
                <a:ln>
                  <a:noFill/>
                </a:ln>
                <a:solidFill>
                  <a:srgbClr val="FF0000"/>
                </a:solidFill>
                <a:effectLst/>
                <a:uLnTx/>
                <a:uFillTx/>
                <a:latin typeface="ＭＳ Ｐゴシック"/>
                <a:ea typeface="ＭＳ Ｐゴシック"/>
                <a:cs typeface="+mn-cs"/>
              </a:rPr>
              <a:t>断面</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において、</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1</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台あたりの製品価格</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en-US" altLang="ja-JP" sz="9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目標販売価格）</a:t>
            </a:r>
            <a:r>
              <a:rPr kumimoji="1" lang="en-US" altLang="ja-JP" sz="1000" b="0" i="0" u="none" strike="noStrike" kern="1200" cap="none" spc="0" normalizeH="0" baseline="0" noProof="0">
                <a:ln>
                  <a:noFill/>
                </a:ln>
                <a:solidFill>
                  <a:srgbClr val="000000"/>
                </a:solidFill>
                <a:effectLst/>
                <a:uLnTx/>
                <a:uFillTx/>
                <a:latin typeface="ＭＳ Ｐゴシック"/>
                <a:ea typeface="ＭＳ Ｐゴシック"/>
                <a:cs typeface="+mn-cs"/>
              </a:rPr>
              <a:t>÷CO</a:t>
            </a:r>
            <a:r>
              <a:rPr kumimoji="1" lang="en-US" altLang="ja-JP" sz="1000" b="0" i="0" u="none" strike="noStrike" kern="1200" cap="none" spc="0" normalizeH="0" baseline="-25000" noProof="0">
                <a:ln>
                  <a:noFill/>
                </a:ln>
                <a:solidFill>
                  <a:srgbClr val="000000"/>
                </a:solidFill>
                <a:effectLst/>
                <a:uLnTx/>
                <a:uFillTx/>
                <a:latin typeface="ＭＳ Ｐゴシック"/>
                <a:ea typeface="ＭＳ Ｐゴシック"/>
                <a:cs typeface="+mn-cs"/>
              </a:rPr>
              <a:t>2</a:t>
            </a:r>
            <a:r>
              <a:rPr kumimoji="1" lang="ja-JP" altLang="en-US" sz="1000" b="0" i="0" u="none" strike="noStrike" kern="1200" cap="none" spc="0" normalizeH="0" baseline="0" noProof="0">
                <a:ln>
                  <a:noFill/>
                </a:ln>
                <a:solidFill>
                  <a:srgbClr val="000000"/>
                </a:solidFill>
                <a:effectLst/>
                <a:uLnTx/>
                <a:uFillTx/>
                <a:latin typeface="ＭＳ Ｐゴシック"/>
                <a:ea typeface="ＭＳ Ｐゴシック"/>
                <a:cs typeface="+mn-cs"/>
              </a:rPr>
              <a:t>削減量</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（開発品</a:t>
            </a:r>
            <a:r>
              <a:rPr kumimoji="1" lang="en-US" altLang="ja-JP" sz="900" b="0" i="0" u="none" strike="noStrike" kern="1200" cap="none" spc="0" normalizeH="0" baseline="0" noProof="0">
                <a:ln>
                  <a:noFill/>
                </a:ln>
                <a:solidFill>
                  <a:srgbClr val="000000"/>
                </a:solidFill>
                <a:effectLst/>
                <a:uLnTx/>
                <a:uFillTx/>
                <a:latin typeface="ＭＳ Ｐゴシック"/>
                <a:ea typeface="ＭＳ Ｐゴシック"/>
                <a:cs typeface="+mn-cs"/>
              </a:rPr>
              <a:t>1</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台あたりの単年度削減量</a:t>
            </a:r>
            <a:r>
              <a:rPr kumimoji="1" lang="en-US" altLang="ja-JP" sz="900" b="0" i="0" u="none" strike="noStrike" kern="1200" cap="none" spc="0" normalizeH="0" baseline="0" noProof="0">
                <a:ln>
                  <a:noFill/>
                </a:ln>
                <a:solidFill>
                  <a:srgbClr val="000000"/>
                </a:solidFill>
                <a:effectLst/>
                <a:uLnTx/>
                <a:uFillTx/>
                <a:latin typeface="ＭＳ Ｐゴシック"/>
                <a:ea typeface="ＭＳ Ｐゴシック"/>
                <a:cs typeface="+mn-cs"/>
              </a:rPr>
              <a:t>×</a:t>
            </a:r>
            <a:r>
              <a:rPr kumimoji="1" lang="ja-JP" altLang="en-US" sz="900" b="0" i="0" u="none" strike="noStrike" kern="1200" cap="none" spc="0" normalizeH="0" baseline="0" noProof="0">
                <a:ln>
                  <a:noFill/>
                </a:ln>
                <a:solidFill>
                  <a:srgbClr val="000000"/>
                </a:solidFill>
                <a:effectLst/>
                <a:uLnTx/>
                <a:uFillTx/>
                <a:latin typeface="ＭＳ Ｐゴシック"/>
                <a:ea typeface="ＭＳ Ｐゴシック"/>
                <a:cs typeface="+mn-cs"/>
              </a:rPr>
              <a:t>耐用年数）</a:t>
            </a:r>
            <a:endParaRPr kumimoji="1" lang="en-US" altLang="ja-JP" sz="900" b="0" i="0" u="none" strike="noStrike" kern="1200" cap="none" spc="0" normalizeH="0" baseline="0" noProof="0">
              <a:ln>
                <a:noFill/>
              </a:ln>
              <a:solidFill>
                <a:srgbClr val="000000"/>
              </a:solidFill>
              <a:effectLst/>
              <a:uLnTx/>
              <a:uFillTx/>
              <a:latin typeface="ＭＳ Ｐゴシック"/>
              <a:ea typeface="ＭＳ Ｐゴシック"/>
              <a:cs typeface="+mn-cs"/>
            </a:endParaRPr>
          </a:p>
        </p:txBody>
      </p:sp>
      <p:sp>
        <p:nvSpPr>
          <p:cNvPr id="2" name="スライド番号プレースホルダー 2">
            <a:extLst>
              <a:ext uri="{FF2B5EF4-FFF2-40B4-BE49-F238E27FC236}">
                <a16:creationId xmlns:a16="http://schemas.microsoft.com/office/drawing/2014/main" id="{B7754694-9264-BC30-A624-18E2E357F587}"/>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2</a:t>
            </a:fld>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62">
            <a:extLst>
              <a:ext uri="{FF2B5EF4-FFF2-40B4-BE49-F238E27FC236}">
                <a16:creationId xmlns:a16="http://schemas.microsoft.com/office/drawing/2014/main" id="{B891094D-A66A-A2B8-573A-98900312866C}"/>
              </a:ext>
            </a:extLst>
          </p:cNvPr>
          <p:cNvSpPr txBox="1">
            <a:spLocks noChangeArrowheads="1"/>
          </p:cNvSpPr>
          <p:nvPr/>
        </p:nvSpPr>
        <p:spPr bwMode="auto">
          <a:xfrm>
            <a:off x="268289" y="29460"/>
            <a:ext cx="2881312" cy="280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a:solidFill>
                  <a:srgbClr val="000000"/>
                </a:solidFill>
                <a:latin typeface="ＭＳ Ｐゴシック" panose="020B0600070205080204" pitchFamily="50" charset="-128"/>
              </a:rPr>
              <a:t>（</a:t>
            </a:r>
            <a:r>
              <a:rPr lang="en-US" altLang="ja-JP" sz="1200" b="1" u="sng">
                <a:solidFill>
                  <a:srgbClr val="000000"/>
                </a:solidFill>
                <a:latin typeface="ＭＳ Ｐゴシック" panose="020B0600070205080204" pitchFamily="50" charset="-128"/>
              </a:rPr>
              <a:t>3</a:t>
            </a:r>
            <a:r>
              <a:rPr lang="ja-JP" altLang="en-US" sz="1200" b="1" u="sng">
                <a:solidFill>
                  <a:srgbClr val="000000"/>
                </a:solidFill>
                <a:latin typeface="ＭＳ Ｐゴシック" panose="020B0600070205080204" pitchFamily="50" charset="-128"/>
              </a:rPr>
              <a:t>）技術開発項目ごとの全体スケジュール</a:t>
            </a:r>
          </a:p>
        </p:txBody>
      </p:sp>
      <p:sp>
        <p:nvSpPr>
          <p:cNvPr id="87" name="Text Box 21">
            <a:extLst>
              <a:ext uri="{FF2B5EF4-FFF2-40B4-BE49-F238E27FC236}">
                <a16:creationId xmlns:a16="http://schemas.microsoft.com/office/drawing/2014/main" id="{579D689A-403B-22F4-5B2B-A4599DD3E6B5}"/>
              </a:ext>
            </a:extLst>
          </p:cNvPr>
          <p:cNvSpPr txBox="1">
            <a:spLocks noChangeArrowheads="1"/>
          </p:cNvSpPr>
          <p:nvPr/>
        </p:nvSpPr>
        <p:spPr bwMode="auto">
          <a:xfrm>
            <a:off x="230188" y="326079"/>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＜留意事項＞事業実施期間を通しての技術開発項目、目標及び実施計画について記載してください。課題概要（</a:t>
            </a:r>
            <a:r>
              <a:rPr lang="en-US" altLang="ja-JP" sz="1050" i="1"/>
              <a:t>1</a:t>
            </a:r>
            <a:r>
              <a:rPr lang="ja-JP" altLang="en-US" sz="1050" i="1"/>
              <a:t>ページ）の②に記載した技術開発項目</a:t>
            </a:r>
            <a:r>
              <a:rPr lang="en-US" altLang="ja-JP" sz="1050" i="1"/>
              <a:t>A1, A2,</a:t>
            </a:r>
            <a:r>
              <a:rPr lang="ja-JP" altLang="en-US" sz="1050" i="1"/>
              <a:t>・・・</a:t>
            </a:r>
            <a:r>
              <a:rPr lang="en-US" altLang="ja-JP" sz="1050" i="1"/>
              <a:t>, B,C,D</a:t>
            </a:r>
            <a:r>
              <a:rPr lang="ja-JP" altLang="en-US" sz="1050" i="1"/>
              <a:t>ごとに、各技術開発項目の関係性が分かるよう記載してください。</a:t>
            </a:r>
            <a:endParaRPr lang="ja-JP" altLang="en-US" sz="1050" i="1" strike="sngStrike">
              <a:solidFill>
                <a:srgbClr val="00B050"/>
              </a:solidFill>
            </a:endParaRPr>
          </a:p>
        </p:txBody>
      </p:sp>
      <p:sp>
        <p:nvSpPr>
          <p:cNvPr id="27" name="星 7 26">
            <a:extLst>
              <a:ext uri="{FF2B5EF4-FFF2-40B4-BE49-F238E27FC236}">
                <a16:creationId xmlns:a16="http://schemas.microsoft.com/office/drawing/2014/main" id="{09102E49-9C76-3081-5CBF-0BC1FEA26FF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aphicFrame>
        <p:nvGraphicFramePr>
          <p:cNvPr id="3" name="表 2">
            <a:extLst>
              <a:ext uri="{FF2B5EF4-FFF2-40B4-BE49-F238E27FC236}">
                <a16:creationId xmlns:a16="http://schemas.microsoft.com/office/drawing/2014/main" id="{8DBAE7F2-1AF7-E4D6-8DE7-8C9EC0F850EB}"/>
              </a:ext>
            </a:extLst>
          </p:cNvPr>
          <p:cNvGraphicFramePr>
            <a:graphicFrameLocks noGrp="1"/>
          </p:cNvGraphicFramePr>
          <p:nvPr>
            <p:extLst>
              <p:ext uri="{D42A27DB-BD31-4B8C-83A1-F6EECF244321}">
                <p14:modId xmlns:p14="http://schemas.microsoft.com/office/powerpoint/2010/main" val="805145641"/>
              </p:ext>
            </p:extLst>
          </p:nvPr>
        </p:nvGraphicFramePr>
        <p:xfrm>
          <a:off x="233363" y="752475"/>
          <a:ext cx="9720000" cy="6235700"/>
        </p:xfrm>
        <a:graphic>
          <a:graphicData uri="http://schemas.openxmlformats.org/drawingml/2006/table">
            <a:tbl>
              <a:tblPr firstRow="1" bandRow="1">
                <a:tableStyleId>{21E4AEA4-8DFA-4A89-87EB-49C32662AFE0}</a:tableStyleId>
              </a:tblPr>
              <a:tblGrid>
                <a:gridCol w="468000">
                  <a:extLst>
                    <a:ext uri="{9D8B030D-6E8A-4147-A177-3AD203B41FA5}">
                      <a16:colId xmlns:a16="http://schemas.microsoft.com/office/drawing/2014/main" val="20000"/>
                    </a:ext>
                  </a:extLst>
                </a:gridCol>
                <a:gridCol w="720000">
                  <a:extLst>
                    <a:ext uri="{9D8B030D-6E8A-4147-A177-3AD203B41FA5}">
                      <a16:colId xmlns:a16="http://schemas.microsoft.com/office/drawing/2014/main" val="20001"/>
                    </a:ext>
                  </a:extLst>
                </a:gridCol>
                <a:gridCol w="1620000">
                  <a:extLst>
                    <a:ext uri="{9D8B030D-6E8A-4147-A177-3AD203B41FA5}">
                      <a16:colId xmlns:a16="http://schemas.microsoft.com/office/drawing/2014/main" val="20002"/>
                    </a:ext>
                  </a:extLst>
                </a:gridCol>
                <a:gridCol w="432000">
                  <a:extLst>
                    <a:ext uri="{9D8B030D-6E8A-4147-A177-3AD203B41FA5}">
                      <a16:colId xmlns:a16="http://schemas.microsoft.com/office/drawing/2014/main" val="20003"/>
                    </a:ext>
                  </a:extLst>
                </a:gridCol>
                <a:gridCol w="432000">
                  <a:extLst>
                    <a:ext uri="{9D8B030D-6E8A-4147-A177-3AD203B41FA5}">
                      <a16:colId xmlns:a16="http://schemas.microsoft.com/office/drawing/2014/main" val="20004"/>
                    </a:ext>
                  </a:extLst>
                </a:gridCol>
                <a:gridCol w="432000">
                  <a:extLst>
                    <a:ext uri="{9D8B030D-6E8A-4147-A177-3AD203B41FA5}">
                      <a16:colId xmlns:a16="http://schemas.microsoft.com/office/drawing/2014/main" val="20005"/>
                    </a:ext>
                  </a:extLst>
                </a:gridCol>
                <a:gridCol w="432000">
                  <a:extLst>
                    <a:ext uri="{9D8B030D-6E8A-4147-A177-3AD203B41FA5}">
                      <a16:colId xmlns:a16="http://schemas.microsoft.com/office/drawing/2014/main" val="20006"/>
                    </a:ext>
                  </a:extLst>
                </a:gridCol>
                <a:gridCol w="432000">
                  <a:extLst>
                    <a:ext uri="{9D8B030D-6E8A-4147-A177-3AD203B41FA5}">
                      <a16:colId xmlns:a16="http://schemas.microsoft.com/office/drawing/2014/main" val="20007"/>
                    </a:ext>
                  </a:extLst>
                </a:gridCol>
                <a:gridCol w="432000">
                  <a:extLst>
                    <a:ext uri="{9D8B030D-6E8A-4147-A177-3AD203B41FA5}">
                      <a16:colId xmlns:a16="http://schemas.microsoft.com/office/drawing/2014/main" val="20008"/>
                    </a:ext>
                  </a:extLst>
                </a:gridCol>
                <a:gridCol w="432000">
                  <a:extLst>
                    <a:ext uri="{9D8B030D-6E8A-4147-A177-3AD203B41FA5}">
                      <a16:colId xmlns:a16="http://schemas.microsoft.com/office/drawing/2014/main" val="20009"/>
                    </a:ext>
                  </a:extLst>
                </a:gridCol>
                <a:gridCol w="432000">
                  <a:extLst>
                    <a:ext uri="{9D8B030D-6E8A-4147-A177-3AD203B41FA5}">
                      <a16:colId xmlns:a16="http://schemas.microsoft.com/office/drawing/2014/main" val="20010"/>
                    </a:ext>
                  </a:extLst>
                </a:gridCol>
                <a:gridCol w="432000">
                  <a:extLst>
                    <a:ext uri="{9D8B030D-6E8A-4147-A177-3AD203B41FA5}">
                      <a16:colId xmlns:a16="http://schemas.microsoft.com/office/drawing/2014/main" val="20011"/>
                    </a:ext>
                  </a:extLst>
                </a:gridCol>
                <a:gridCol w="432000">
                  <a:extLst>
                    <a:ext uri="{9D8B030D-6E8A-4147-A177-3AD203B41FA5}">
                      <a16:colId xmlns:a16="http://schemas.microsoft.com/office/drawing/2014/main" val="20012"/>
                    </a:ext>
                  </a:extLst>
                </a:gridCol>
                <a:gridCol w="432000">
                  <a:extLst>
                    <a:ext uri="{9D8B030D-6E8A-4147-A177-3AD203B41FA5}">
                      <a16:colId xmlns:a16="http://schemas.microsoft.com/office/drawing/2014/main" val="20013"/>
                    </a:ext>
                  </a:extLst>
                </a:gridCol>
                <a:gridCol w="432000">
                  <a:extLst>
                    <a:ext uri="{9D8B030D-6E8A-4147-A177-3AD203B41FA5}">
                      <a16:colId xmlns:a16="http://schemas.microsoft.com/office/drawing/2014/main" val="20014"/>
                    </a:ext>
                  </a:extLst>
                </a:gridCol>
                <a:gridCol w="432000">
                  <a:extLst>
                    <a:ext uri="{9D8B030D-6E8A-4147-A177-3AD203B41FA5}">
                      <a16:colId xmlns:a16="http://schemas.microsoft.com/office/drawing/2014/main" val="672014458"/>
                    </a:ext>
                  </a:extLst>
                </a:gridCol>
                <a:gridCol w="432000">
                  <a:extLst>
                    <a:ext uri="{9D8B030D-6E8A-4147-A177-3AD203B41FA5}">
                      <a16:colId xmlns:a16="http://schemas.microsoft.com/office/drawing/2014/main" val="899131367"/>
                    </a:ext>
                  </a:extLst>
                </a:gridCol>
                <a:gridCol w="432000">
                  <a:extLst>
                    <a:ext uri="{9D8B030D-6E8A-4147-A177-3AD203B41FA5}">
                      <a16:colId xmlns:a16="http://schemas.microsoft.com/office/drawing/2014/main" val="3189405287"/>
                    </a:ext>
                  </a:extLst>
                </a:gridCol>
                <a:gridCol w="432000">
                  <a:extLst>
                    <a:ext uri="{9D8B030D-6E8A-4147-A177-3AD203B41FA5}">
                      <a16:colId xmlns:a16="http://schemas.microsoft.com/office/drawing/2014/main" val="932966781"/>
                    </a:ext>
                  </a:extLst>
                </a:gridCol>
              </a:tblGrid>
              <a:tr h="735902">
                <a:tc>
                  <a:txBody>
                    <a:bodyPr/>
                    <a:lstStyle/>
                    <a:p>
                      <a:pPr algn="ctr"/>
                      <a:r>
                        <a:rPr kumimoji="1" lang="ja-JP" altLang="en-US" sz="1100"/>
                        <a:t>技術開発項目</a:t>
                      </a:r>
                    </a:p>
                  </a:txBody>
                  <a:tcPr marL="91435" marR="91435" marT="45722" marB="45722" anchor="ctr"/>
                </a:tc>
                <a:tc>
                  <a:txBody>
                    <a:bodyPr/>
                    <a:lstStyle/>
                    <a:p>
                      <a:pPr algn="ctr"/>
                      <a:r>
                        <a:rPr kumimoji="1" lang="ja-JP" altLang="en-US" sz="1100"/>
                        <a:t>担当技術開発機関等</a:t>
                      </a:r>
                    </a:p>
                  </a:txBody>
                  <a:tcPr marL="91435" marR="91435" marT="45722" marB="45722" anchor="ctr"/>
                </a:tc>
                <a:tc>
                  <a:txBody>
                    <a:bodyPr/>
                    <a:lstStyle/>
                    <a:p>
                      <a:pPr algn="ctr"/>
                      <a:r>
                        <a:rPr kumimoji="1" lang="ja-JP" altLang="en-US" sz="1100"/>
                        <a:t>目標</a:t>
                      </a:r>
                    </a:p>
                  </a:txBody>
                  <a:tcPr marL="91435" marR="91435" marT="45722" marB="45722" anchor="ctr"/>
                </a:tc>
                <a:tc gridSpan="4">
                  <a:txBody>
                    <a:bodyPr/>
                    <a:lstStyle/>
                    <a:p>
                      <a:pPr algn="ctr"/>
                      <a:r>
                        <a:rPr kumimoji="1" lang="ja-JP" altLang="en-US" sz="1100"/>
                        <a:t>令和８年度</a:t>
                      </a:r>
                      <a:endParaRPr kumimoji="1" lang="en-US" altLang="ja-JP" sz="1100"/>
                    </a:p>
                  </a:txBody>
                  <a:tcPr marL="91435" marR="91435" marT="45722" marB="45722" anchor="ctr"/>
                </a:tc>
                <a:tc hMerge="1">
                  <a:txBody>
                    <a:bodyPr/>
                    <a:lstStyle/>
                    <a:p>
                      <a:pPr algn="ctr"/>
                      <a:endParaRPr kumimoji="1" lang="en-US" altLang="ja-JP" sz="1800"/>
                    </a:p>
                  </a:txBody>
                  <a:tcPr marL="91435" marR="91435" marT="45722" marB="45722"/>
                </a:tc>
                <a:tc hMerge="1">
                  <a:txBody>
                    <a:bodyPr/>
                    <a:lstStyle/>
                    <a:p>
                      <a:endParaRPr/>
                    </a:p>
                  </a:txBody>
                  <a:tcPr marL="91435" marR="91435" marT="45722" marB="45722"/>
                </a:tc>
                <a:tc hMerge="1">
                  <a:txBody>
                    <a:bodyPr/>
                    <a:lstStyle/>
                    <a:p>
                      <a:endParaRPr kumimoji="1" lang="ja-JP" altLang="en-US"/>
                    </a:p>
                  </a:txBody>
                  <a:tcPr/>
                </a:tc>
                <a:tc gridSpan="4">
                  <a:txBody>
                    <a:bodyPr/>
                    <a:lstStyle/>
                    <a:p>
                      <a:pPr algn="ctr"/>
                      <a:r>
                        <a:rPr kumimoji="1" lang="ja-JP" altLang="en-US" sz="1100"/>
                        <a:t>令和９年度</a:t>
                      </a:r>
                    </a:p>
                  </a:txBody>
                  <a:tcPr marL="91435" marR="91435" marT="45722" marB="45722"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100"/>
                        <a:t>令和</a:t>
                      </a:r>
                      <a:r>
                        <a:rPr kumimoji="1" lang="en-US" altLang="ja-JP" sz="1100"/>
                        <a:t>10</a:t>
                      </a:r>
                      <a:r>
                        <a:rPr kumimoji="1" lang="ja-JP" altLang="en-US" sz="1100"/>
                        <a:t>年度</a:t>
                      </a:r>
                    </a:p>
                  </a:txBody>
                  <a:tcPr marL="91435" marR="91435" marT="45722" marB="45722" anchor="ctr"/>
                </a:tc>
                <a:tc hMerge="1">
                  <a:txBody>
                    <a:bodyPr/>
                    <a:lstStyle/>
                    <a:p>
                      <a:pPr algn="ctr"/>
                      <a:endParaRPr kumimoji="1" lang="ja-JP" altLang="en-US" sz="1800"/>
                    </a:p>
                  </a:txBody>
                  <a:tcPr marL="91442" marR="91442" marT="45718" marB="45718"/>
                </a:tc>
                <a:tc hMerge="1">
                  <a:txBody>
                    <a:bodyPr/>
                    <a:lstStyle/>
                    <a:p>
                      <a:pPr algn="ctr"/>
                      <a:endParaRPr kumimoji="1" lang="ja-JP" altLang="en-US" sz="1800"/>
                    </a:p>
                  </a:txBody>
                  <a:tcPr marL="91442" marR="91442" marT="45718" marB="45718"/>
                </a:tc>
                <a:tc hMerge="1">
                  <a:txBody>
                    <a:bodyPr/>
                    <a:lstStyle/>
                    <a:p>
                      <a:pPr algn="ctr"/>
                      <a:endParaRPr kumimoji="1" lang="ja-JP" altLang="en-US" sz="1800"/>
                    </a:p>
                  </a:txBody>
                  <a:tcPr marL="91442" marR="91442" marT="45718" marB="45718"/>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a:t>令和</a:t>
                      </a:r>
                      <a:r>
                        <a:rPr kumimoji="1" lang="en-US" altLang="ja-JP" sz="1100"/>
                        <a:t>11</a:t>
                      </a:r>
                      <a:r>
                        <a:rPr kumimoji="1" lang="ja-JP" altLang="en-US" sz="1100"/>
                        <a:t>年度</a:t>
                      </a:r>
                    </a:p>
                  </a:txBody>
                  <a:tcPr marL="91435" marR="91435" marT="45722" marB="45722" anchor="ctr"/>
                </a:tc>
                <a:tc hMerge="1">
                  <a:txBody>
                    <a:bodyPr/>
                    <a:lstStyle/>
                    <a:p>
                      <a:pPr algn="ctr"/>
                      <a:endParaRPr kumimoji="1" lang="ja-JP" altLang="en-US" sz="1800"/>
                    </a:p>
                  </a:txBody>
                  <a:tcPr marL="91435" marR="91435" marT="45722" marB="45722"/>
                </a:tc>
                <a:tc hMerge="1">
                  <a:txBody>
                    <a:bodyPr/>
                    <a:lstStyle/>
                    <a:p>
                      <a:pPr algn="ctr"/>
                      <a:endParaRPr kumimoji="1" lang="ja-JP" altLang="en-US" sz="1800"/>
                    </a:p>
                  </a:txBody>
                  <a:tcPr marL="91435" marR="91435" marT="45722" marB="45722"/>
                </a:tc>
                <a:tc hMerge="1">
                  <a:txBody>
                    <a:bodyPr/>
                    <a:lstStyle/>
                    <a:p>
                      <a:pPr algn="ctr"/>
                      <a:endParaRPr kumimoji="1" lang="ja-JP" altLang="en-US" sz="1800"/>
                    </a:p>
                  </a:txBody>
                  <a:tcPr marL="91435" marR="91435" marT="45722" marB="45722"/>
                </a:tc>
                <a:extLst>
                  <a:ext uri="{0D108BD9-81ED-4DB2-BD59-A6C34878D82A}">
                    <a16:rowId xmlns:a16="http://schemas.microsoft.com/office/drawing/2014/main" val="10000"/>
                  </a:ext>
                </a:extLst>
              </a:tr>
              <a:tr h="735902">
                <a:tc>
                  <a:txBody>
                    <a:bodyPr/>
                    <a:lstStyle/>
                    <a:p>
                      <a:endParaRPr kumimoji="1" lang="ja-JP" altLang="en-US" sz="1100"/>
                    </a:p>
                  </a:txBody>
                  <a:tcPr marL="91435" marR="91435" marT="45722" marB="45722"/>
                </a:tc>
                <a:tc>
                  <a:txBody>
                    <a:bodyPr/>
                    <a:lstStyle/>
                    <a:p>
                      <a:r>
                        <a:rPr kumimoji="1" lang="ja-JP" altLang="en-US" sz="1100"/>
                        <a:t>チーム全体</a:t>
                      </a:r>
                    </a:p>
                  </a:txBody>
                  <a:tcPr marL="91435" marR="91435" marT="45722" marB="45722"/>
                </a:tc>
                <a:tc>
                  <a:txBody>
                    <a:bodyPr/>
                    <a:lstStyle/>
                    <a:p>
                      <a:r>
                        <a:rPr kumimoji="1" lang="ja-JP" altLang="en-US" sz="1100" i="1"/>
                        <a:t>プロジェクト目標を記載すること。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100"/>
                        <a:t>A1</a:t>
                      </a:r>
                      <a:endParaRPr kumimoji="1" lang="ja-JP" altLang="en-US" sz="1100"/>
                    </a:p>
                  </a:txBody>
                  <a:tcPr marL="91435" marR="91435" marT="45722" marB="45722"/>
                </a:tc>
                <a:tc>
                  <a:txBody>
                    <a:bodyPr/>
                    <a:lstStyle/>
                    <a:p>
                      <a:r>
                        <a:rPr kumimoji="1" lang="en-US" altLang="ja-JP" sz="1100"/>
                        <a:t>XX</a:t>
                      </a:r>
                      <a:r>
                        <a:rPr kumimoji="1" lang="ja-JP" altLang="en-US" sz="110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A1</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100"/>
                        <a:t>A2</a:t>
                      </a:r>
                      <a:endParaRPr kumimoji="1" lang="ja-JP" altLang="en-US" sz="110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a:t>YY</a:t>
                      </a:r>
                      <a:r>
                        <a:rPr kumimoji="1" lang="ja-JP" altLang="en-US" sz="110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A2</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100"/>
                        <a:t>A3</a:t>
                      </a:r>
                      <a:endParaRPr kumimoji="1" lang="ja-JP" altLang="en-US" sz="1100"/>
                    </a:p>
                  </a:txBody>
                  <a:tcPr marL="91435" marR="91435" marT="45722" marB="45722"/>
                </a:tc>
                <a:tc>
                  <a:txBody>
                    <a:bodyPr/>
                    <a:lstStyle/>
                    <a:p>
                      <a:r>
                        <a:rPr kumimoji="1" lang="en-US" altLang="ja-JP" sz="1100"/>
                        <a:t>ZZ</a:t>
                      </a:r>
                      <a:r>
                        <a:rPr kumimoji="1" lang="ja-JP" altLang="en-US" sz="1100"/>
                        <a:t>大学</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A3</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4"/>
                  </a:ext>
                </a:extLst>
              </a:tr>
              <a:tr h="823023">
                <a:tc>
                  <a:txBody>
                    <a:bodyPr/>
                    <a:lstStyle/>
                    <a:p>
                      <a:r>
                        <a:rPr kumimoji="1" lang="en-US" altLang="ja-JP" sz="1100"/>
                        <a:t>B</a:t>
                      </a:r>
                      <a:endParaRPr kumimoji="1" lang="ja-JP" altLang="en-US" sz="1100"/>
                    </a:p>
                  </a:txBody>
                  <a:tcPr marL="91435" marR="91435" marT="45722" marB="45722"/>
                </a:tc>
                <a:tc>
                  <a:txBody>
                    <a:bodyPr/>
                    <a:lstStyle/>
                    <a:p>
                      <a:r>
                        <a:rPr kumimoji="1" lang="ja-JP" altLang="en-US" sz="110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B</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5"/>
                  </a:ext>
                </a:extLst>
              </a:tr>
              <a:tr h="823023">
                <a:tc>
                  <a:txBody>
                    <a:bodyPr/>
                    <a:lstStyle/>
                    <a:p>
                      <a:r>
                        <a:rPr kumimoji="1" lang="en-US" altLang="ja-JP" sz="1100"/>
                        <a:t>C</a:t>
                      </a:r>
                      <a:endParaRPr kumimoji="1" lang="ja-JP" altLang="en-US" sz="1100"/>
                    </a:p>
                  </a:txBody>
                  <a:tcPr marL="91435" marR="91435" marT="45722" marB="45722"/>
                </a:tc>
                <a:tc>
                  <a:txBody>
                    <a:bodyPr/>
                    <a:lstStyle/>
                    <a:p>
                      <a:r>
                        <a:rPr kumimoji="1" lang="ja-JP" altLang="en-US" sz="110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C</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6"/>
                  </a:ext>
                </a:extLst>
              </a:tr>
              <a:tr h="735902">
                <a:tc>
                  <a:txBody>
                    <a:bodyPr/>
                    <a:lstStyle/>
                    <a:p>
                      <a:r>
                        <a:rPr kumimoji="1" lang="en-US" altLang="ja-JP" sz="1100"/>
                        <a:t>D</a:t>
                      </a:r>
                      <a:endParaRPr kumimoji="1" lang="ja-JP" altLang="en-US" sz="1100"/>
                    </a:p>
                  </a:txBody>
                  <a:tcPr marL="91435" marR="91435" marT="45722" marB="45722"/>
                </a:tc>
                <a:tc>
                  <a:txBody>
                    <a:bodyPr/>
                    <a:lstStyle/>
                    <a:p>
                      <a:r>
                        <a:rPr kumimoji="1" lang="ja-JP" altLang="en-US" sz="110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i="1"/>
                        <a:t>技術開発項目</a:t>
                      </a:r>
                      <a:r>
                        <a:rPr kumimoji="1" lang="en-US" altLang="ja-JP" sz="1100" i="1"/>
                        <a:t>D</a:t>
                      </a:r>
                      <a:r>
                        <a:rPr kumimoji="1" lang="ja-JP" altLang="en-US" sz="1100" i="1"/>
                        <a:t>における定量的な目標を記載すること。</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7"/>
                  </a:ext>
                </a:extLst>
              </a:tr>
            </a:tbl>
          </a:graphicData>
        </a:graphic>
      </p:graphicFrame>
      <p:cxnSp>
        <p:nvCxnSpPr>
          <p:cNvPr id="4" name="直線矢印コネクタ 20">
            <a:extLst>
              <a:ext uri="{FF2B5EF4-FFF2-40B4-BE49-F238E27FC236}">
                <a16:creationId xmlns:a16="http://schemas.microsoft.com/office/drawing/2014/main" id="{C23D72D3-4129-91C7-0D3C-7225DEC4071E}"/>
              </a:ext>
            </a:extLst>
          </p:cNvPr>
          <p:cNvCxnSpPr>
            <a:cxnSpLocks noChangeShapeType="1"/>
          </p:cNvCxnSpPr>
          <p:nvPr/>
        </p:nvCxnSpPr>
        <p:spPr bwMode="auto">
          <a:xfrm>
            <a:off x="7125331" y="3625850"/>
            <a:ext cx="0" cy="61912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5" name="テキスト ボックス 62">
            <a:extLst>
              <a:ext uri="{FF2B5EF4-FFF2-40B4-BE49-F238E27FC236}">
                <a16:creationId xmlns:a16="http://schemas.microsoft.com/office/drawing/2014/main" id="{4EB863CE-B6F1-2605-5178-C430C6482C06}"/>
              </a:ext>
            </a:extLst>
          </p:cNvPr>
          <p:cNvSpPr txBox="1">
            <a:spLocks noChangeArrowheads="1"/>
          </p:cNvSpPr>
          <p:nvPr/>
        </p:nvSpPr>
        <p:spPr bwMode="auto">
          <a:xfrm>
            <a:off x="5964869" y="3568700"/>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○○の評価</a:t>
            </a:r>
          </a:p>
        </p:txBody>
      </p:sp>
      <p:sp>
        <p:nvSpPr>
          <p:cNvPr id="6" name="テキスト ボックス 63">
            <a:extLst>
              <a:ext uri="{FF2B5EF4-FFF2-40B4-BE49-F238E27FC236}">
                <a16:creationId xmlns:a16="http://schemas.microsoft.com/office/drawing/2014/main" id="{77D223CD-E2CA-99C3-79D3-9EA540B613E5}"/>
              </a:ext>
            </a:extLst>
          </p:cNvPr>
          <p:cNvSpPr txBox="1">
            <a:spLocks noChangeArrowheads="1"/>
          </p:cNvSpPr>
          <p:nvPr/>
        </p:nvSpPr>
        <p:spPr bwMode="auto">
          <a:xfrm>
            <a:off x="3711413" y="3001634"/>
            <a:ext cx="890587"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cxnSp>
        <p:nvCxnSpPr>
          <p:cNvPr id="7" name="直線矢印コネクタ 43">
            <a:extLst>
              <a:ext uri="{FF2B5EF4-FFF2-40B4-BE49-F238E27FC236}">
                <a16:creationId xmlns:a16="http://schemas.microsoft.com/office/drawing/2014/main" id="{B27CD3B5-7C05-CAAA-BAF3-FDB814642B10}"/>
              </a:ext>
            </a:extLst>
          </p:cNvPr>
          <p:cNvCxnSpPr>
            <a:cxnSpLocks noChangeShapeType="1"/>
          </p:cNvCxnSpPr>
          <p:nvPr/>
        </p:nvCxnSpPr>
        <p:spPr bwMode="auto">
          <a:xfrm>
            <a:off x="8415969" y="5768975"/>
            <a:ext cx="131215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nvGrpSpPr>
          <p:cNvPr id="8" name="グループ化 2">
            <a:extLst>
              <a:ext uri="{FF2B5EF4-FFF2-40B4-BE49-F238E27FC236}">
                <a16:creationId xmlns:a16="http://schemas.microsoft.com/office/drawing/2014/main" id="{7FFC552A-C995-40EE-6CDF-D8133C7D1719}"/>
              </a:ext>
            </a:extLst>
          </p:cNvPr>
          <p:cNvGrpSpPr>
            <a:grpSpLocks/>
          </p:cNvGrpSpPr>
          <p:nvPr/>
        </p:nvGrpSpPr>
        <p:grpSpPr bwMode="auto">
          <a:xfrm>
            <a:off x="3661838" y="1655763"/>
            <a:ext cx="6237754" cy="5241925"/>
            <a:chOff x="4211255" y="1655763"/>
            <a:chExt cx="6236919" cy="5241925"/>
          </a:xfrm>
        </p:grpSpPr>
        <p:cxnSp>
          <p:nvCxnSpPr>
            <p:cNvPr id="9" name="直線矢印コネクタ 8">
              <a:extLst>
                <a:ext uri="{FF2B5EF4-FFF2-40B4-BE49-F238E27FC236}">
                  <a16:creationId xmlns:a16="http://schemas.microsoft.com/office/drawing/2014/main" id="{C8C4E956-C5CA-48BC-AE74-F809B4D4A93B}"/>
                </a:ext>
              </a:extLst>
            </p:cNvPr>
            <p:cNvCxnSpPr>
              <a:cxnSpLocks noChangeShapeType="1"/>
            </p:cNvCxnSpPr>
            <p:nvPr/>
          </p:nvCxnSpPr>
          <p:spPr bwMode="auto">
            <a:xfrm>
              <a:off x="5311590" y="2444750"/>
              <a:ext cx="99713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0" name="直線矢印コネクタ 37">
              <a:extLst>
                <a:ext uri="{FF2B5EF4-FFF2-40B4-BE49-F238E27FC236}">
                  <a16:creationId xmlns:a16="http://schemas.microsoft.com/office/drawing/2014/main" id="{3616D568-372E-514B-CBFF-5E2FD0D8FD2F}"/>
                </a:ext>
              </a:extLst>
            </p:cNvPr>
            <p:cNvCxnSpPr>
              <a:cxnSpLocks noChangeShapeType="1"/>
            </p:cNvCxnSpPr>
            <p:nvPr/>
          </p:nvCxnSpPr>
          <p:spPr bwMode="auto">
            <a:xfrm>
              <a:off x="5311590" y="3282950"/>
              <a:ext cx="136543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 name="直線矢印コネクタ 39">
              <a:extLst>
                <a:ext uri="{FF2B5EF4-FFF2-40B4-BE49-F238E27FC236}">
                  <a16:creationId xmlns:a16="http://schemas.microsoft.com/office/drawing/2014/main" id="{2CD1C37B-40B2-BE17-18FD-2756544B198B}"/>
                </a:ext>
              </a:extLst>
            </p:cNvPr>
            <p:cNvCxnSpPr>
              <a:cxnSpLocks noChangeShapeType="1"/>
            </p:cNvCxnSpPr>
            <p:nvPr/>
          </p:nvCxnSpPr>
          <p:spPr bwMode="auto">
            <a:xfrm>
              <a:off x="5311590" y="4284663"/>
              <a:ext cx="240292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2" name="直線矢印コネクタ 43">
              <a:extLst>
                <a:ext uri="{FF2B5EF4-FFF2-40B4-BE49-F238E27FC236}">
                  <a16:creationId xmlns:a16="http://schemas.microsoft.com/office/drawing/2014/main" id="{F2DC2134-C6B3-62BD-7E64-5022B0012D60}"/>
                </a:ext>
              </a:extLst>
            </p:cNvPr>
            <p:cNvCxnSpPr>
              <a:cxnSpLocks noChangeShapeType="1"/>
            </p:cNvCxnSpPr>
            <p:nvPr/>
          </p:nvCxnSpPr>
          <p:spPr bwMode="auto">
            <a:xfrm>
              <a:off x="8156575" y="4989513"/>
              <a:ext cx="8429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3" name="直線矢印コネクタ 46">
              <a:extLst>
                <a:ext uri="{FF2B5EF4-FFF2-40B4-BE49-F238E27FC236}">
                  <a16:creationId xmlns:a16="http://schemas.microsoft.com/office/drawing/2014/main" id="{6064BE53-BFF3-7BF8-B385-BBBBC0464643}"/>
                </a:ext>
              </a:extLst>
            </p:cNvPr>
            <p:cNvCxnSpPr>
              <a:cxnSpLocks noChangeShapeType="1"/>
            </p:cNvCxnSpPr>
            <p:nvPr/>
          </p:nvCxnSpPr>
          <p:spPr bwMode="auto">
            <a:xfrm>
              <a:off x="5495925" y="2787650"/>
              <a:ext cx="181927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4" name="テキスト ボックス 14">
              <a:extLst>
                <a:ext uri="{FF2B5EF4-FFF2-40B4-BE49-F238E27FC236}">
                  <a16:creationId xmlns:a16="http://schemas.microsoft.com/office/drawing/2014/main" id="{11157CE6-DFD8-0C7E-281E-3C52C44D6A77}"/>
                </a:ext>
              </a:extLst>
            </p:cNvPr>
            <p:cNvSpPr txBox="1">
              <a:spLocks noChangeArrowheads="1"/>
            </p:cNvSpPr>
            <p:nvPr/>
          </p:nvSpPr>
          <p:spPr bwMode="auto">
            <a:xfrm>
              <a:off x="4235449" y="2223221"/>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15" name="テキスト ボックス 48">
              <a:extLst>
                <a:ext uri="{FF2B5EF4-FFF2-40B4-BE49-F238E27FC236}">
                  <a16:creationId xmlns:a16="http://schemas.microsoft.com/office/drawing/2014/main" id="{30234180-F08C-ECDB-B20E-80125F8DED1F}"/>
                </a:ext>
              </a:extLst>
            </p:cNvPr>
            <p:cNvSpPr txBox="1">
              <a:spLocks noChangeArrowheads="1"/>
            </p:cNvSpPr>
            <p:nvPr/>
          </p:nvSpPr>
          <p:spPr bwMode="auto">
            <a:xfrm>
              <a:off x="5360988" y="2525713"/>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16" name="テキスト ボックス 55">
              <a:extLst>
                <a:ext uri="{FF2B5EF4-FFF2-40B4-BE49-F238E27FC236}">
                  <a16:creationId xmlns:a16="http://schemas.microsoft.com/office/drawing/2014/main" id="{48329402-30FA-F20D-18AE-B98489B94427}"/>
                </a:ext>
              </a:extLst>
            </p:cNvPr>
            <p:cNvSpPr txBox="1">
              <a:spLocks noChangeArrowheads="1"/>
            </p:cNvSpPr>
            <p:nvPr/>
          </p:nvSpPr>
          <p:spPr bwMode="auto">
            <a:xfrm>
              <a:off x="4235450" y="3983038"/>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17" name="テキスト ボックス 56">
              <a:extLst>
                <a:ext uri="{FF2B5EF4-FFF2-40B4-BE49-F238E27FC236}">
                  <a16:creationId xmlns:a16="http://schemas.microsoft.com/office/drawing/2014/main" id="{D93BFE44-261D-20A7-0F74-E700D0BDEA74}"/>
                </a:ext>
              </a:extLst>
            </p:cNvPr>
            <p:cNvSpPr txBox="1">
              <a:spLocks noChangeArrowheads="1"/>
            </p:cNvSpPr>
            <p:nvPr/>
          </p:nvSpPr>
          <p:spPr bwMode="auto">
            <a:xfrm>
              <a:off x="7721772" y="3903991"/>
              <a:ext cx="99725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○○との統合</a:t>
              </a:r>
            </a:p>
          </p:txBody>
        </p:sp>
        <p:cxnSp>
          <p:nvCxnSpPr>
            <p:cNvPr id="18" name="直線矢印コネクタ 58">
              <a:extLst>
                <a:ext uri="{FF2B5EF4-FFF2-40B4-BE49-F238E27FC236}">
                  <a16:creationId xmlns:a16="http://schemas.microsoft.com/office/drawing/2014/main" id="{C2C11569-17B8-B160-A68B-ED112623454D}"/>
                </a:ext>
              </a:extLst>
            </p:cNvPr>
            <p:cNvCxnSpPr>
              <a:cxnSpLocks noChangeShapeType="1"/>
            </p:cNvCxnSpPr>
            <p:nvPr/>
          </p:nvCxnSpPr>
          <p:spPr bwMode="auto">
            <a:xfrm>
              <a:off x="6677025" y="3562350"/>
              <a:ext cx="99725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9" name="直線矢印コネクタ 64">
              <a:extLst>
                <a:ext uri="{FF2B5EF4-FFF2-40B4-BE49-F238E27FC236}">
                  <a16:creationId xmlns:a16="http://schemas.microsoft.com/office/drawing/2014/main" id="{92AC407C-2249-60A3-AF5C-4573220B9242}"/>
                </a:ext>
              </a:extLst>
            </p:cNvPr>
            <p:cNvCxnSpPr>
              <a:cxnSpLocks noChangeShapeType="1"/>
            </p:cNvCxnSpPr>
            <p:nvPr/>
          </p:nvCxnSpPr>
          <p:spPr bwMode="auto">
            <a:xfrm>
              <a:off x="8167688" y="4284663"/>
              <a:ext cx="0" cy="6667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20" name="直線矢印コネクタ 70">
              <a:extLst>
                <a:ext uri="{FF2B5EF4-FFF2-40B4-BE49-F238E27FC236}">
                  <a16:creationId xmlns:a16="http://schemas.microsoft.com/office/drawing/2014/main" id="{596EC3CB-DF0F-26E7-47C7-0F59397B606F}"/>
                </a:ext>
              </a:extLst>
            </p:cNvPr>
            <p:cNvCxnSpPr>
              <a:cxnSpLocks noChangeShapeType="1"/>
            </p:cNvCxnSpPr>
            <p:nvPr/>
          </p:nvCxnSpPr>
          <p:spPr bwMode="auto">
            <a:xfrm flipH="1" flipV="1">
              <a:off x="10276727" y="1998663"/>
              <a:ext cx="17463" cy="45148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2" name="ドーナツ 7170">
              <a:extLst>
                <a:ext uri="{FF2B5EF4-FFF2-40B4-BE49-F238E27FC236}">
                  <a16:creationId xmlns:a16="http://schemas.microsoft.com/office/drawing/2014/main" id="{2F0F4E9A-03CF-34CA-4748-CCBD01614D40}"/>
                </a:ext>
              </a:extLst>
            </p:cNvPr>
            <p:cNvSpPr/>
            <p:nvPr/>
          </p:nvSpPr>
          <p:spPr bwMode="auto">
            <a:xfrm>
              <a:off x="10105320" y="1655763"/>
              <a:ext cx="342854"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cxnSp>
          <p:nvCxnSpPr>
            <p:cNvPr id="23" name="直線矢印コネクタ 73">
              <a:extLst>
                <a:ext uri="{FF2B5EF4-FFF2-40B4-BE49-F238E27FC236}">
                  <a16:creationId xmlns:a16="http://schemas.microsoft.com/office/drawing/2014/main" id="{F2ACD6AA-15FE-69F4-941C-CCADD58D57F7}"/>
                </a:ext>
              </a:extLst>
            </p:cNvPr>
            <p:cNvCxnSpPr>
              <a:cxnSpLocks noChangeShapeType="1"/>
            </p:cNvCxnSpPr>
            <p:nvPr/>
          </p:nvCxnSpPr>
          <p:spPr bwMode="auto">
            <a:xfrm>
              <a:off x="7270750" y="2852738"/>
              <a:ext cx="0" cy="64692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4" name="テキスト ボックス 56">
              <a:extLst>
                <a:ext uri="{FF2B5EF4-FFF2-40B4-BE49-F238E27FC236}">
                  <a16:creationId xmlns:a16="http://schemas.microsoft.com/office/drawing/2014/main" id="{4ABA279A-C00F-0BE8-EB4D-CA1823357EE4}"/>
                </a:ext>
              </a:extLst>
            </p:cNvPr>
            <p:cNvSpPr txBox="1">
              <a:spLocks noChangeArrowheads="1"/>
            </p:cNvSpPr>
            <p:nvPr/>
          </p:nvSpPr>
          <p:spPr bwMode="auto">
            <a:xfrm>
              <a:off x="7954963" y="5027613"/>
              <a:ext cx="98266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システム統合</a:t>
              </a:r>
            </a:p>
          </p:txBody>
        </p:sp>
        <p:cxnSp>
          <p:nvCxnSpPr>
            <p:cNvPr id="25" name="直線矢印コネクタ 64">
              <a:extLst>
                <a:ext uri="{FF2B5EF4-FFF2-40B4-BE49-F238E27FC236}">
                  <a16:creationId xmlns:a16="http://schemas.microsoft.com/office/drawing/2014/main" id="{2CA2DF5D-0223-BAF6-5198-4FECEB9D386C}"/>
                </a:ext>
              </a:extLst>
            </p:cNvPr>
            <p:cNvCxnSpPr>
              <a:cxnSpLocks noChangeShapeType="1"/>
            </p:cNvCxnSpPr>
            <p:nvPr/>
          </p:nvCxnSpPr>
          <p:spPr bwMode="auto">
            <a:xfrm>
              <a:off x="8988425" y="5038725"/>
              <a:ext cx="0" cy="66833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6" name="テキスト ボックス 56">
              <a:extLst>
                <a:ext uri="{FF2B5EF4-FFF2-40B4-BE49-F238E27FC236}">
                  <a16:creationId xmlns:a16="http://schemas.microsoft.com/office/drawing/2014/main" id="{91DDA973-23F1-1648-820D-218E7F9C04E1}"/>
                </a:ext>
              </a:extLst>
            </p:cNvPr>
            <p:cNvSpPr txBox="1">
              <a:spLocks noChangeArrowheads="1"/>
            </p:cNvSpPr>
            <p:nvPr/>
          </p:nvSpPr>
          <p:spPr bwMode="auto">
            <a:xfrm>
              <a:off x="8988425" y="5514975"/>
              <a:ext cx="8905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○○の実証</a:t>
              </a:r>
            </a:p>
          </p:txBody>
        </p:sp>
        <p:cxnSp>
          <p:nvCxnSpPr>
            <p:cNvPr id="28" name="直線矢印コネクタ 39">
              <a:extLst>
                <a:ext uri="{FF2B5EF4-FFF2-40B4-BE49-F238E27FC236}">
                  <a16:creationId xmlns:a16="http://schemas.microsoft.com/office/drawing/2014/main" id="{456AA119-B86B-9C86-F7D7-A3B05A9514A8}"/>
                </a:ext>
              </a:extLst>
            </p:cNvPr>
            <p:cNvCxnSpPr>
              <a:cxnSpLocks noChangeShapeType="1"/>
            </p:cNvCxnSpPr>
            <p:nvPr/>
          </p:nvCxnSpPr>
          <p:spPr bwMode="auto">
            <a:xfrm>
              <a:off x="5311590" y="6532563"/>
              <a:ext cx="145433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9" name="テキスト ボックス 55">
              <a:extLst>
                <a:ext uri="{FF2B5EF4-FFF2-40B4-BE49-F238E27FC236}">
                  <a16:creationId xmlns:a16="http://schemas.microsoft.com/office/drawing/2014/main" id="{AD167C0F-5A5B-9D63-352C-0CAD9E7C530A}"/>
                </a:ext>
              </a:extLst>
            </p:cNvPr>
            <p:cNvSpPr txBox="1">
              <a:spLocks noChangeArrowheads="1"/>
            </p:cNvSpPr>
            <p:nvPr/>
          </p:nvSpPr>
          <p:spPr bwMode="auto">
            <a:xfrm>
              <a:off x="4211255" y="6251575"/>
              <a:ext cx="88986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○○の調査</a:t>
              </a:r>
            </a:p>
          </p:txBody>
        </p:sp>
        <p:cxnSp>
          <p:nvCxnSpPr>
            <p:cNvPr id="30" name="直線矢印コネクタ 39">
              <a:extLst>
                <a:ext uri="{FF2B5EF4-FFF2-40B4-BE49-F238E27FC236}">
                  <a16:creationId xmlns:a16="http://schemas.microsoft.com/office/drawing/2014/main" id="{DF751F77-1EBC-E1A7-C797-B56A06D1BD2B}"/>
                </a:ext>
              </a:extLst>
            </p:cNvPr>
            <p:cNvCxnSpPr>
              <a:cxnSpLocks noChangeShapeType="1"/>
            </p:cNvCxnSpPr>
            <p:nvPr/>
          </p:nvCxnSpPr>
          <p:spPr bwMode="auto">
            <a:xfrm flipV="1">
              <a:off x="6765925" y="6891338"/>
              <a:ext cx="1297140" cy="635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テキスト ボックス 55">
              <a:extLst>
                <a:ext uri="{FF2B5EF4-FFF2-40B4-BE49-F238E27FC236}">
                  <a16:creationId xmlns:a16="http://schemas.microsoft.com/office/drawing/2014/main" id="{F242090D-5ED9-34BD-B9A4-7906FC755A78}"/>
                </a:ext>
              </a:extLst>
            </p:cNvPr>
            <p:cNvSpPr txBox="1">
              <a:spLocks noChangeArrowheads="1"/>
            </p:cNvSpPr>
            <p:nvPr/>
          </p:nvSpPr>
          <p:spPr bwMode="auto">
            <a:xfrm>
              <a:off x="6677025" y="6629400"/>
              <a:ext cx="99725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○○との協議</a:t>
              </a:r>
            </a:p>
          </p:txBody>
        </p:sp>
        <p:cxnSp>
          <p:nvCxnSpPr>
            <p:cNvPr id="32" name="直線矢印コネクタ 39">
              <a:extLst>
                <a:ext uri="{FF2B5EF4-FFF2-40B4-BE49-F238E27FC236}">
                  <a16:creationId xmlns:a16="http://schemas.microsoft.com/office/drawing/2014/main" id="{BACDA8E2-B914-F6E0-5273-8D638AFEA6B1}"/>
                </a:ext>
              </a:extLst>
            </p:cNvPr>
            <p:cNvCxnSpPr>
              <a:cxnSpLocks noChangeShapeType="1"/>
            </p:cNvCxnSpPr>
            <p:nvPr/>
          </p:nvCxnSpPr>
          <p:spPr bwMode="auto">
            <a:xfrm>
              <a:off x="7714517" y="6532563"/>
              <a:ext cx="257967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3" name="テキスト ボックス 55">
              <a:extLst>
                <a:ext uri="{FF2B5EF4-FFF2-40B4-BE49-F238E27FC236}">
                  <a16:creationId xmlns:a16="http://schemas.microsoft.com/office/drawing/2014/main" id="{4A8B8695-C5FF-0800-D2A6-D43B8FA588DE}"/>
                </a:ext>
              </a:extLst>
            </p:cNvPr>
            <p:cNvSpPr txBox="1">
              <a:spLocks noChangeArrowheads="1"/>
            </p:cNvSpPr>
            <p:nvPr/>
          </p:nvSpPr>
          <p:spPr bwMode="auto">
            <a:xfrm>
              <a:off x="8078787" y="6259513"/>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事業化計画の策定</a:t>
              </a:r>
            </a:p>
          </p:txBody>
        </p:sp>
        <p:cxnSp>
          <p:nvCxnSpPr>
            <p:cNvPr id="34" name="直線矢印コネクタ 64">
              <a:extLst>
                <a:ext uri="{FF2B5EF4-FFF2-40B4-BE49-F238E27FC236}">
                  <a16:creationId xmlns:a16="http://schemas.microsoft.com/office/drawing/2014/main" id="{F13071AC-8F40-2CB3-94EB-9ABBCDB09ABD}"/>
                </a:ext>
              </a:extLst>
            </p:cNvPr>
            <p:cNvCxnSpPr>
              <a:cxnSpLocks noChangeShapeType="1"/>
            </p:cNvCxnSpPr>
            <p:nvPr/>
          </p:nvCxnSpPr>
          <p:spPr bwMode="auto">
            <a:xfrm flipV="1">
              <a:off x="9417050" y="5775325"/>
              <a:ext cx="0" cy="71278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grpSp>
      <p:cxnSp>
        <p:nvCxnSpPr>
          <p:cNvPr id="35" name="直線矢印コネクタ 8">
            <a:extLst>
              <a:ext uri="{FF2B5EF4-FFF2-40B4-BE49-F238E27FC236}">
                <a16:creationId xmlns:a16="http://schemas.microsoft.com/office/drawing/2014/main" id="{0A0F130E-92B6-251B-B672-22A41BEB3354}"/>
              </a:ext>
            </a:extLst>
          </p:cNvPr>
          <p:cNvCxnSpPr>
            <a:cxnSpLocks noChangeShapeType="1"/>
          </p:cNvCxnSpPr>
          <p:nvPr/>
        </p:nvCxnSpPr>
        <p:spPr bwMode="auto">
          <a:xfrm>
            <a:off x="3553456" y="2446338"/>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6" name="テキスト ボックス 14">
            <a:extLst>
              <a:ext uri="{FF2B5EF4-FFF2-40B4-BE49-F238E27FC236}">
                <a16:creationId xmlns:a16="http://schemas.microsoft.com/office/drawing/2014/main" id="{37432C36-24B8-9956-1309-41B8F7BE9BEB}"/>
              </a:ext>
            </a:extLst>
          </p:cNvPr>
          <p:cNvSpPr txBox="1">
            <a:spLocks noChangeArrowheads="1"/>
          </p:cNvSpPr>
          <p:nvPr/>
        </p:nvSpPr>
        <p:spPr bwMode="auto">
          <a:xfrm>
            <a:off x="4866319" y="2182813"/>
            <a:ext cx="89058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37" name="テキスト ボックス 63">
            <a:extLst>
              <a:ext uri="{FF2B5EF4-FFF2-40B4-BE49-F238E27FC236}">
                <a16:creationId xmlns:a16="http://schemas.microsoft.com/office/drawing/2014/main" id="{92CABEBE-3E4B-9C6F-B7EE-F95C2F67D814}"/>
              </a:ext>
            </a:extLst>
          </p:cNvPr>
          <p:cNvSpPr txBox="1">
            <a:spLocks noChangeArrowheads="1"/>
          </p:cNvSpPr>
          <p:nvPr/>
        </p:nvSpPr>
        <p:spPr bwMode="auto">
          <a:xfrm>
            <a:off x="5007606" y="2989263"/>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cxnSp>
        <p:nvCxnSpPr>
          <p:cNvPr id="38" name="直線矢印コネクタ 37">
            <a:extLst>
              <a:ext uri="{FF2B5EF4-FFF2-40B4-BE49-F238E27FC236}">
                <a16:creationId xmlns:a16="http://schemas.microsoft.com/office/drawing/2014/main" id="{2EBDDC5B-E280-79BC-305D-B0715262A927}"/>
              </a:ext>
            </a:extLst>
          </p:cNvPr>
          <p:cNvCxnSpPr>
            <a:cxnSpLocks noChangeShapeType="1"/>
          </p:cNvCxnSpPr>
          <p:nvPr/>
        </p:nvCxnSpPr>
        <p:spPr bwMode="auto">
          <a:xfrm>
            <a:off x="3553456" y="3282950"/>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9" name="直線矢印コネクタ 39">
            <a:extLst>
              <a:ext uri="{FF2B5EF4-FFF2-40B4-BE49-F238E27FC236}">
                <a16:creationId xmlns:a16="http://schemas.microsoft.com/office/drawing/2014/main" id="{64BC3741-2997-AB0D-A2B1-35A51B1DE422}"/>
              </a:ext>
            </a:extLst>
          </p:cNvPr>
          <p:cNvCxnSpPr>
            <a:cxnSpLocks noChangeShapeType="1"/>
          </p:cNvCxnSpPr>
          <p:nvPr/>
        </p:nvCxnSpPr>
        <p:spPr bwMode="auto">
          <a:xfrm>
            <a:off x="7165019" y="4283075"/>
            <a:ext cx="4540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0" name="直線矢印コネクタ 39">
            <a:extLst>
              <a:ext uri="{FF2B5EF4-FFF2-40B4-BE49-F238E27FC236}">
                <a16:creationId xmlns:a16="http://schemas.microsoft.com/office/drawing/2014/main" id="{8859C520-166A-B229-1CBB-4DEF11419D5D}"/>
              </a:ext>
            </a:extLst>
          </p:cNvPr>
          <p:cNvCxnSpPr>
            <a:cxnSpLocks noChangeShapeType="1"/>
          </p:cNvCxnSpPr>
          <p:nvPr/>
        </p:nvCxnSpPr>
        <p:spPr bwMode="auto">
          <a:xfrm>
            <a:off x="3872527" y="4283075"/>
            <a:ext cx="88901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41" name="直線矢印コネクタ 39">
            <a:extLst>
              <a:ext uri="{FF2B5EF4-FFF2-40B4-BE49-F238E27FC236}">
                <a16:creationId xmlns:a16="http://schemas.microsoft.com/office/drawing/2014/main" id="{D16E87F1-972D-F964-4702-F182B43C8CE6}"/>
              </a:ext>
            </a:extLst>
          </p:cNvPr>
          <p:cNvCxnSpPr>
            <a:cxnSpLocks noChangeShapeType="1"/>
          </p:cNvCxnSpPr>
          <p:nvPr/>
        </p:nvCxnSpPr>
        <p:spPr bwMode="auto">
          <a:xfrm>
            <a:off x="6766556" y="6532563"/>
            <a:ext cx="3984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2" name="テキスト ボックス 55">
            <a:extLst>
              <a:ext uri="{FF2B5EF4-FFF2-40B4-BE49-F238E27FC236}">
                <a16:creationId xmlns:a16="http://schemas.microsoft.com/office/drawing/2014/main" id="{130D602B-B8DE-90F8-A4C0-B35B5D1A04BD}"/>
              </a:ext>
            </a:extLst>
          </p:cNvPr>
          <p:cNvSpPr txBox="1">
            <a:spLocks noChangeArrowheads="1"/>
          </p:cNvSpPr>
          <p:nvPr/>
        </p:nvSpPr>
        <p:spPr bwMode="auto">
          <a:xfrm>
            <a:off x="5963281" y="6249988"/>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事業化計画の策定</a:t>
            </a:r>
          </a:p>
        </p:txBody>
      </p:sp>
      <p:sp>
        <p:nvSpPr>
          <p:cNvPr id="43" name="テキスト ボックス 55">
            <a:extLst>
              <a:ext uri="{FF2B5EF4-FFF2-40B4-BE49-F238E27FC236}">
                <a16:creationId xmlns:a16="http://schemas.microsoft.com/office/drawing/2014/main" id="{A10E3E7D-5E0A-8266-D0AB-068BFC8E1229}"/>
              </a:ext>
            </a:extLst>
          </p:cNvPr>
          <p:cNvSpPr txBox="1">
            <a:spLocks noChangeArrowheads="1"/>
          </p:cNvSpPr>
          <p:nvPr/>
        </p:nvSpPr>
        <p:spPr bwMode="auto">
          <a:xfrm>
            <a:off x="4912356" y="6253163"/>
            <a:ext cx="8905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○○の調査</a:t>
            </a:r>
          </a:p>
        </p:txBody>
      </p:sp>
      <p:cxnSp>
        <p:nvCxnSpPr>
          <p:cNvPr id="44" name="直線矢印コネクタ 39">
            <a:extLst>
              <a:ext uri="{FF2B5EF4-FFF2-40B4-BE49-F238E27FC236}">
                <a16:creationId xmlns:a16="http://schemas.microsoft.com/office/drawing/2014/main" id="{D7DBB797-3B7F-FBC1-64DB-B8D0AB739856}"/>
              </a:ext>
            </a:extLst>
          </p:cNvPr>
          <p:cNvCxnSpPr>
            <a:cxnSpLocks noChangeShapeType="1"/>
          </p:cNvCxnSpPr>
          <p:nvPr/>
        </p:nvCxnSpPr>
        <p:spPr bwMode="auto">
          <a:xfrm>
            <a:off x="3966795" y="6532563"/>
            <a:ext cx="794749"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5" name="テキスト ボックス 55">
            <a:extLst>
              <a:ext uri="{FF2B5EF4-FFF2-40B4-BE49-F238E27FC236}">
                <a16:creationId xmlns:a16="http://schemas.microsoft.com/office/drawing/2014/main" id="{B41BB9E3-9772-9C6B-63A2-55FEB8A559CB}"/>
              </a:ext>
            </a:extLst>
          </p:cNvPr>
          <p:cNvSpPr txBox="1">
            <a:spLocks noChangeArrowheads="1"/>
          </p:cNvSpPr>
          <p:nvPr/>
        </p:nvSpPr>
        <p:spPr bwMode="auto">
          <a:xfrm>
            <a:off x="5077456" y="3983038"/>
            <a:ext cx="889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○○の開発</a:t>
            </a:r>
          </a:p>
        </p:txBody>
      </p:sp>
      <p:sp>
        <p:nvSpPr>
          <p:cNvPr id="46" name="角丸四角形吹き出し 30">
            <a:extLst>
              <a:ext uri="{FF2B5EF4-FFF2-40B4-BE49-F238E27FC236}">
                <a16:creationId xmlns:a16="http://schemas.microsoft.com/office/drawing/2014/main" id="{59FCE60E-84B8-12E4-04C6-072911F065BE}"/>
              </a:ext>
            </a:extLst>
          </p:cNvPr>
          <p:cNvSpPr>
            <a:spLocks noChangeArrowheads="1"/>
          </p:cNvSpPr>
          <p:nvPr/>
        </p:nvSpPr>
        <p:spPr bwMode="auto">
          <a:xfrm>
            <a:off x="4413287" y="1461151"/>
            <a:ext cx="3443154" cy="414337"/>
          </a:xfrm>
          <a:prstGeom prst="wedgeRoundRectCallout">
            <a:avLst>
              <a:gd name="adj1" fmla="val -40626"/>
              <a:gd name="adj2" fmla="val 156570"/>
              <a:gd name="adj3" fmla="val 16667"/>
            </a:avLst>
          </a:prstGeom>
          <a:solidFill>
            <a:srgbClr val="FFCC99"/>
          </a:solidFill>
          <a:ln w="9525" algn="ctr">
            <a:solidFill>
              <a:schemeClr val="tx1"/>
            </a:solidFill>
            <a:round/>
            <a:headEnd/>
            <a:tailEnd/>
          </a:ln>
        </p:spPr>
        <p:txBody>
          <a:bodyPr wrap="squar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pPr>
            <a:r>
              <a:rPr lang="ja-JP" altLang="en-US" sz="1000">
                <a:latin typeface="ＭＳ Ｐゴシック" panose="020B0600070205080204" pitchFamily="50" charset="-128"/>
              </a:rPr>
              <a:t>複数年度に及ぶ実施内容は、年度ごとにブレイクダウンした上で、区切って記載すること。</a:t>
            </a:r>
            <a:endParaRPr lang="en-US" altLang="ja-JP" sz="900"/>
          </a:p>
        </p:txBody>
      </p:sp>
      <p:sp>
        <p:nvSpPr>
          <p:cNvPr id="2" name="テキスト ボックス 1">
            <a:extLst>
              <a:ext uri="{FF2B5EF4-FFF2-40B4-BE49-F238E27FC236}">
                <a16:creationId xmlns:a16="http://schemas.microsoft.com/office/drawing/2014/main" id="{2FC62EC6-BB67-059C-79C5-1528E023F709}"/>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48" name="スライド番号プレースホルダー 2">
            <a:extLst>
              <a:ext uri="{FF2B5EF4-FFF2-40B4-BE49-F238E27FC236}">
                <a16:creationId xmlns:a16="http://schemas.microsoft.com/office/drawing/2014/main" id="{50B6B88F-22AD-6D7A-D868-C075D8788809}"/>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3</a:t>
            </a:fld>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5820D6CB-2C2B-770D-B498-4266E4FE8222}"/>
              </a:ext>
            </a:extLst>
          </p:cNvPr>
          <p:cNvSpPr txBox="1">
            <a:spLocks noChangeArrowheads="1"/>
          </p:cNvSpPr>
          <p:nvPr/>
        </p:nvSpPr>
        <p:spPr bwMode="auto">
          <a:xfrm>
            <a:off x="419100" y="560959"/>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応募時点の技術開発の現状</a:t>
            </a:r>
            <a:endParaRPr lang="ja-JP" altLang="en-US" sz="1400" i="1">
              <a:solidFill>
                <a:srgbClr val="FF0000"/>
              </a:solidFill>
            </a:endParaRPr>
          </a:p>
        </p:txBody>
      </p:sp>
      <p:sp>
        <p:nvSpPr>
          <p:cNvPr id="13315" name="AutoShape 7">
            <a:extLst>
              <a:ext uri="{FF2B5EF4-FFF2-40B4-BE49-F238E27FC236}">
                <a16:creationId xmlns:a16="http://schemas.microsoft.com/office/drawing/2014/main" id="{A7103B10-8190-2F39-DB73-72CE01A49E80}"/>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D803E4C8-8463-0E13-C451-F4DBCEBF304E}"/>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graphicFrame>
        <p:nvGraphicFramePr>
          <p:cNvPr id="9" name="Group 50">
            <a:extLst>
              <a:ext uri="{FF2B5EF4-FFF2-40B4-BE49-F238E27FC236}">
                <a16:creationId xmlns:a16="http://schemas.microsoft.com/office/drawing/2014/main" id="{96E31182-4899-BE6B-D27C-84304BE5B0A2}"/>
              </a:ext>
            </a:extLst>
          </p:cNvPr>
          <p:cNvGraphicFramePr>
            <a:graphicFrameLocks noGrp="1"/>
          </p:cNvGraphicFramePr>
          <p:nvPr>
            <p:extLst>
              <p:ext uri="{D42A27DB-BD31-4B8C-83A1-F6EECF244321}">
                <p14:modId xmlns:p14="http://schemas.microsoft.com/office/powerpoint/2010/main" val="1155872398"/>
              </p:ext>
            </p:extLst>
          </p:nvPr>
        </p:nvGraphicFramePr>
        <p:xfrm>
          <a:off x="522288" y="1042988"/>
          <a:ext cx="9456737" cy="5514974"/>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技術開発項目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当該技術の現状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全体として開発する内容を端的に記載してください。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・技術開発課題全体の応募時の準備状況（既存の類似技術との比較等）について、具体的かつ定量的に（数値で）記載してください。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a:ln>
                            <a:noFill/>
                          </a:ln>
                          <a:solidFill>
                            <a:srgbClr val="FF0000"/>
                          </a:solidFill>
                          <a:effectLst/>
                          <a:latin typeface="Arial" charset="0"/>
                          <a:ea typeface="ＭＳ Ｐゴシック" pitchFamily="50" charset="-128"/>
                        </a:rPr>
                        <a:t>A1</a:t>
                      </a:r>
                      <a:r>
                        <a:rPr kumimoji="1" lang="ja-JP" altLang="en-US" sz="1100" b="0" i="1" u="none" strike="noStrike" cap="none" normalizeH="0" baseline="0">
                          <a:ln>
                            <a:noFill/>
                          </a:ln>
                          <a:solidFill>
                            <a:srgbClr val="FF0000"/>
                          </a:solidFill>
                          <a:effectLst/>
                          <a:latin typeface="Arial" charset="0"/>
                          <a:ea typeface="ＭＳ Ｐゴシック" pitchFamily="50" charset="-128"/>
                        </a:rPr>
                        <a:t>の</a:t>
                      </a: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・各要素技術／システムの応募時の準備状況（既存の類似技術との比較等）について、具体的かつ定量的に（数値で）記載してください。（以下同様）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a:ln>
                            <a:noFill/>
                          </a:ln>
                          <a:solidFill>
                            <a:srgbClr val="FF0000"/>
                          </a:solidFill>
                          <a:effectLst/>
                          <a:latin typeface="Arial" charset="0"/>
                          <a:ea typeface="ＭＳ Ｐゴシック" pitchFamily="50" charset="-128"/>
                        </a:rPr>
                        <a:t>A2</a:t>
                      </a:r>
                      <a:r>
                        <a:rPr kumimoji="1" lang="ja-JP" altLang="en-US" sz="1100" b="0" i="1" u="none" strike="noStrike" cap="none" normalizeH="0" baseline="0">
                          <a:ln>
                            <a:noFill/>
                          </a:ln>
                          <a:solidFill>
                            <a:srgbClr val="FF0000"/>
                          </a:solidFill>
                          <a:effectLst/>
                          <a:latin typeface="Arial" charset="0"/>
                          <a:ea typeface="ＭＳ Ｐゴシック" pitchFamily="50" charset="-128"/>
                        </a:rPr>
                        <a:t>の</a:t>
                      </a: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a:ln>
                            <a:noFill/>
                          </a:ln>
                          <a:solidFill>
                            <a:srgbClr val="FF0000"/>
                          </a:solidFill>
                          <a:effectLst/>
                          <a:latin typeface="Arial" charset="0"/>
                          <a:ea typeface="ＭＳ Ｐゴシック" pitchFamily="50" charset="-128"/>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en-US" altLang="ja-JP" sz="1100" b="0" i="1" u="none" strike="noStrike" cap="none" normalizeH="0" baseline="0">
                          <a:ln>
                            <a:noFill/>
                          </a:ln>
                          <a:solidFill>
                            <a:srgbClr val="FF0000"/>
                          </a:solidFill>
                          <a:effectLst/>
                          <a:latin typeface="Arial" charset="0"/>
                          <a:ea typeface="ＭＳ Ｐゴシック" pitchFamily="50" charset="-128"/>
                        </a:rPr>
                        <a:t>A3</a:t>
                      </a:r>
                      <a:r>
                        <a:rPr kumimoji="1" lang="ja-JP" altLang="en-US" sz="1100" b="0" i="1" u="none" strike="noStrike" cap="none" normalizeH="0" baseline="0">
                          <a:ln>
                            <a:noFill/>
                          </a:ln>
                          <a:solidFill>
                            <a:srgbClr val="FF0000"/>
                          </a:solidFill>
                          <a:effectLst/>
                          <a:latin typeface="Arial" charset="0"/>
                          <a:ea typeface="ＭＳ Ｐゴシック" pitchFamily="50" charset="-128"/>
                        </a:rPr>
                        <a:t>の</a:t>
                      </a:r>
                      <a:r>
                        <a:rPr kumimoji="1" lang="zh-TW" altLang="en-US" sz="1100" b="0" i="1" u="none" strike="noStrike" cap="none" normalizeH="0" baseline="0">
                          <a:ln>
                            <a:noFill/>
                          </a:ln>
                          <a:solidFill>
                            <a:srgbClr val="FF0000"/>
                          </a:solidFill>
                          <a:effectLst/>
                          <a:latin typeface="Arial" charset="0"/>
                          <a:ea typeface="ＭＳ Ｐゴシック" pitchFamily="50" charset="-128"/>
                        </a:rPr>
                        <a:t>技術開発項目</a:t>
                      </a:r>
                      <a:r>
                        <a:rPr kumimoji="1" lang="ja-JP" altLang="en-US" sz="1100" b="0" i="1" u="none" strike="noStrike" cap="none" normalizeH="0" baseline="0">
                          <a:ln>
                            <a:noFill/>
                          </a:ln>
                          <a:solidFill>
                            <a:srgbClr val="FF0000"/>
                          </a:solidFill>
                          <a:effectLst/>
                          <a:latin typeface="Arial" charset="0"/>
                          <a:ea typeface="ＭＳ Ｐゴシック" pitchFamily="50" charset="-128"/>
                        </a:rPr>
                        <a:t>名を記載してください。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a:ln>
                            <a:noFill/>
                          </a:ln>
                          <a:solidFill>
                            <a:srgbClr val="FF0000"/>
                          </a:solidFill>
                          <a:effectLst/>
                          <a:latin typeface="Arial" charset="0"/>
                          <a:ea typeface="ＭＳ Ｐゴシック" pitchFamily="50" charset="-128"/>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なければ削除してください。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システム統合の内容を端的に記載してください。</a:t>
                      </a:r>
                      <a:endParaRPr kumimoji="1" lang="ja-JP" altLang="en-US" sz="1100" b="0" i="1" u="none" strike="noStrike" cap="none" normalizeH="0" baseline="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a:ln>
                          <a:noFill/>
                        </a:ln>
                        <a:solidFill>
                          <a:srgbClr val="0070C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実証の内容を端的に記載してください。</a:t>
                      </a:r>
                      <a:endParaRPr kumimoji="1" lang="ja-JP" altLang="en-US" sz="1100" b="0" i="1" u="none" strike="noStrike" cap="none" normalizeH="0" baseline="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67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事業化計画の策定方針を端的に記載してください。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 Box 21">
            <a:extLst>
              <a:ext uri="{FF2B5EF4-FFF2-40B4-BE49-F238E27FC236}">
                <a16:creationId xmlns:a16="http://schemas.microsoft.com/office/drawing/2014/main" id="{BABC0201-A90C-86AF-0959-BD5C6B9D07A2}"/>
              </a:ext>
            </a:extLst>
          </p:cNvPr>
          <p:cNvSpPr txBox="1">
            <a:spLocks noChangeArrowheads="1"/>
          </p:cNvSpPr>
          <p:nvPr/>
        </p:nvSpPr>
        <p:spPr bwMode="auto">
          <a:xfrm>
            <a:off x="5037826" y="292078"/>
            <a:ext cx="5223774" cy="738664"/>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＜留意事項＞技術開発課題全体及び各技術開発項目のそれぞれについて、応募時の準備状況を次の表に記載してください。課題概要（１ページ）の②に記載した</a:t>
            </a:r>
            <a:r>
              <a:rPr lang="en-US" altLang="ja-JP" sz="1050" i="1"/>
              <a:t>A1,  A2, </a:t>
            </a:r>
            <a:r>
              <a:rPr lang="ja-JP" altLang="en-US" sz="1050" i="1"/>
              <a:t>・・・</a:t>
            </a:r>
            <a:r>
              <a:rPr lang="en-US" altLang="ja-JP" sz="1050" i="1"/>
              <a:t>, B, C, D</a:t>
            </a:r>
            <a:r>
              <a:rPr lang="ja-JP" altLang="en-US" sz="1050" i="1"/>
              <a:t>と連動させて各技術開発項目について簡潔に記載してください。各セル内の行数は変更して構いません。必要のない行は削除してください。（１ページ以内に収めること。）</a:t>
            </a:r>
          </a:p>
        </p:txBody>
      </p:sp>
      <p:sp>
        <p:nvSpPr>
          <p:cNvPr id="8" name="星 7 7">
            <a:extLst>
              <a:ext uri="{FF2B5EF4-FFF2-40B4-BE49-F238E27FC236}">
                <a16:creationId xmlns:a16="http://schemas.microsoft.com/office/drawing/2014/main" id="{84ABD823-6968-E0A8-77D6-93F16E1826AB}"/>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06641BA3-B958-8C6E-3776-98A0CE019FD0}"/>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3" name="スライド番号プレースホルダー 2">
            <a:extLst>
              <a:ext uri="{FF2B5EF4-FFF2-40B4-BE49-F238E27FC236}">
                <a16:creationId xmlns:a16="http://schemas.microsoft.com/office/drawing/2014/main" id="{E86A6ED4-669C-CF0D-BB15-5DC4854F99A6}"/>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4</a:t>
            </a:fld>
            <a:endParaRPr lang="en-US" altLang="ja-JP"/>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9B4B-FCD2-F233-3BE0-55633F3D0DF2}"/>
            </a:ext>
          </a:extLst>
        </p:cNvPr>
        <p:cNvGrpSpPr/>
        <p:nvPr/>
      </p:nvGrpSpPr>
      <p:grpSpPr>
        <a:xfrm>
          <a:off x="0" y="0"/>
          <a:ext cx="0" cy="0"/>
          <a:chOff x="0" y="0"/>
          <a:chExt cx="0" cy="0"/>
        </a:xfrm>
      </p:grpSpPr>
      <p:sp>
        <p:nvSpPr>
          <p:cNvPr id="14338" name="Text Box 2">
            <a:extLst>
              <a:ext uri="{FF2B5EF4-FFF2-40B4-BE49-F238E27FC236}">
                <a16:creationId xmlns:a16="http://schemas.microsoft.com/office/drawing/2014/main" id="{F30E4D8B-40A9-123A-D403-C91D0079F501}"/>
              </a:ext>
            </a:extLst>
          </p:cNvPr>
          <p:cNvSpPr txBox="1">
            <a:spLocks noChangeArrowheads="1"/>
          </p:cNvSpPr>
          <p:nvPr/>
        </p:nvSpPr>
        <p:spPr bwMode="auto">
          <a:xfrm>
            <a:off x="276225" y="554340"/>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実施期間中における技術開発・実証の目標と内容</a:t>
            </a:r>
            <a:endParaRPr lang="ja-JP" altLang="en-US" sz="1400" i="1">
              <a:solidFill>
                <a:srgbClr val="FF0000"/>
              </a:solidFill>
            </a:endParaRPr>
          </a:p>
        </p:txBody>
      </p:sp>
      <p:graphicFrame>
        <p:nvGraphicFramePr>
          <p:cNvPr id="9" name="Group 50">
            <a:extLst>
              <a:ext uri="{FF2B5EF4-FFF2-40B4-BE49-F238E27FC236}">
                <a16:creationId xmlns:a16="http://schemas.microsoft.com/office/drawing/2014/main" id="{37353AFD-0234-DC3A-1202-4B1910574C12}"/>
              </a:ext>
            </a:extLst>
          </p:cNvPr>
          <p:cNvGraphicFramePr>
            <a:graphicFrameLocks noGrp="1"/>
          </p:cNvGraphicFramePr>
          <p:nvPr>
            <p:extLst>
              <p:ext uri="{D42A27DB-BD31-4B8C-83A1-F6EECF244321}">
                <p14:modId xmlns:p14="http://schemas.microsoft.com/office/powerpoint/2010/main" val="309230865"/>
              </p:ext>
            </p:extLst>
          </p:nvPr>
        </p:nvGraphicFramePr>
        <p:xfrm>
          <a:off x="382588" y="1243762"/>
          <a:ext cx="9572419" cy="5099050"/>
        </p:xfrm>
        <a:graphic>
          <a:graphicData uri="http://schemas.openxmlformats.org/drawingml/2006/table">
            <a:tbl>
              <a:tblPr/>
              <a:tblGrid>
                <a:gridCol w="500419">
                  <a:extLst>
                    <a:ext uri="{9D8B030D-6E8A-4147-A177-3AD203B41FA5}">
                      <a16:colId xmlns:a16="http://schemas.microsoft.com/office/drawing/2014/main" val="20000"/>
                    </a:ext>
                  </a:extLst>
                </a:gridCol>
                <a:gridCol w="2268000">
                  <a:extLst>
                    <a:ext uri="{9D8B030D-6E8A-4147-A177-3AD203B41FA5}">
                      <a16:colId xmlns:a16="http://schemas.microsoft.com/office/drawing/2014/main" val="20001"/>
                    </a:ext>
                  </a:extLst>
                </a:gridCol>
                <a:gridCol w="2268000">
                  <a:extLst>
                    <a:ext uri="{9D8B030D-6E8A-4147-A177-3AD203B41FA5}">
                      <a16:colId xmlns:a16="http://schemas.microsoft.com/office/drawing/2014/main" val="20002"/>
                    </a:ext>
                  </a:extLst>
                </a:gridCol>
                <a:gridCol w="2268000">
                  <a:extLst>
                    <a:ext uri="{9D8B030D-6E8A-4147-A177-3AD203B41FA5}">
                      <a16:colId xmlns:a16="http://schemas.microsoft.com/office/drawing/2014/main" val="20003"/>
                    </a:ext>
                  </a:extLst>
                </a:gridCol>
                <a:gridCol w="2268000">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（令和９年度）</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（令和９年度）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5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8" name="星 7 7">
            <a:extLst>
              <a:ext uri="{FF2B5EF4-FFF2-40B4-BE49-F238E27FC236}">
                <a16:creationId xmlns:a16="http://schemas.microsoft.com/office/drawing/2014/main" id="{DF9ECF8B-B14D-98D6-AC20-3F8850A167B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D0E6B9A8-6F7F-C045-9FEF-E8DB89A0FF9A}"/>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3" name="スライド番号プレースホルダー 2">
            <a:extLst>
              <a:ext uri="{FF2B5EF4-FFF2-40B4-BE49-F238E27FC236}">
                <a16:creationId xmlns:a16="http://schemas.microsoft.com/office/drawing/2014/main" id="{07DDE4CD-DBE0-75C0-FAAB-2555CEEE4BE9}"/>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5</a:t>
            </a:fld>
            <a:endParaRPr lang="en-US" altLang="ja-JP"/>
          </a:p>
        </p:txBody>
      </p:sp>
      <p:sp>
        <p:nvSpPr>
          <p:cNvPr id="4" name="AutoShape 7">
            <a:extLst>
              <a:ext uri="{FF2B5EF4-FFF2-40B4-BE49-F238E27FC236}">
                <a16:creationId xmlns:a16="http://schemas.microsoft.com/office/drawing/2014/main" id="{E20077F0-67AC-A527-CD00-0499ADE9F45E}"/>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7CB0CAFE-CE00-2CAC-349D-F1B8E7349EDF}"/>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1">
            <a:extLst>
              <a:ext uri="{FF2B5EF4-FFF2-40B4-BE49-F238E27FC236}">
                <a16:creationId xmlns:a16="http://schemas.microsoft.com/office/drawing/2014/main" id="{74FC949B-079A-2BA4-695F-E8EC3B260E1B}"/>
              </a:ext>
            </a:extLst>
          </p:cNvPr>
          <p:cNvSpPr txBox="1">
            <a:spLocks noChangeArrowheads="1"/>
          </p:cNvSpPr>
          <p:nvPr/>
        </p:nvSpPr>
        <p:spPr bwMode="auto">
          <a:xfrm>
            <a:off x="5495026" y="338138"/>
            <a:ext cx="4666562" cy="861774"/>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a:t>＜留意事項＞技術開発課題全体及び各要素技術の目標及び技術開発・実証内容について、次の表に記載してください。課題概要（１ページ）の②に記載した</a:t>
            </a:r>
            <a:r>
              <a:rPr lang="en-US" altLang="ja-JP" sz="1000" i="1"/>
              <a:t>A1, A2,</a:t>
            </a:r>
            <a:r>
              <a:rPr lang="ja-JP" altLang="en-US" sz="1000" i="1"/>
              <a:t>・・・</a:t>
            </a:r>
            <a:r>
              <a:rPr lang="en-US" altLang="ja-JP" sz="1000" i="1"/>
              <a:t>, B,C,D</a:t>
            </a:r>
            <a:r>
              <a:rPr lang="ja-JP" altLang="en-US" sz="1000" i="1"/>
              <a:t>と連動させて各項目について簡潔に記載してください。各セル内の行数は変更してかまいません。必要のない行は削除してください。（１ページ以内に収めること。）</a:t>
            </a:r>
            <a:endParaRPr lang="en-US" altLang="ja-JP" sz="1000" i="1"/>
          </a:p>
        </p:txBody>
      </p:sp>
    </p:spTree>
    <p:extLst>
      <p:ext uri="{BB962C8B-B14F-4D97-AF65-F5344CB8AC3E}">
        <p14:creationId xmlns:p14="http://schemas.microsoft.com/office/powerpoint/2010/main" val="37942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92E03-8FDF-303D-4ADA-915B678F58EF}"/>
            </a:ext>
          </a:extLst>
        </p:cNvPr>
        <p:cNvGrpSpPr/>
        <p:nvPr/>
      </p:nvGrpSpPr>
      <p:grpSpPr>
        <a:xfrm>
          <a:off x="0" y="0"/>
          <a:ext cx="0" cy="0"/>
          <a:chOff x="0" y="0"/>
          <a:chExt cx="0" cy="0"/>
        </a:xfrm>
      </p:grpSpPr>
      <p:graphicFrame>
        <p:nvGraphicFramePr>
          <p:cNvPr id="9" name="Group 50">
            <a:extLst>
              <a:ext uri="{FF2B5EF4-FFF2-40B4-BE49-F238E27FC236}">
                <a16:creationId xmlns:a16="http://schemas.microsoft.com/office/drawing/2014/main" id="{84C0CC0E-0A3B-36A7-2524-D3082BE98B04}"/>
              </a:ext>
            </a:extLst>
          </p:cNvPr>
          <p:cNvGraphicFramePr>
            <a:graphicFrameLocks noGrp="1"/>
          </p:cNvGraphicFramePr>
          <p:nvPr>
            <p:extLst>
              <p:ext uri="{D42A27DB-BD31-4B8C-83A1-F6EECF244321}">
                <p14:modId xmlns:p14="http://schemas.microsoft.com/office/powerpoint/2010/main" val="2119222638"/>
              </p:ext>
            </p:extLst>
          </p:nvPr>
        </p:nvGraphicFramePr>
        <p:xfrm>
          <a:off x="382588" y="1245600"/>
          <a:ext cx="9572419" cy="5099050"/>
        </p:xfrm>
        <a:graphic>
          <a:graphicData uri="http://schemas.openxmlformats.org/drawingml/2006/table">
            <a:tbl>
              <a:tblPr/>
              <a:tblGrid>
                <a:gridCol w="500419">
                  <a:extLst>
                    <a:ext uri="{9D8B030D-6E8A-4147-A177-3AD203B41FA5}">
                      <a16:colId xmlns:a16="http://schemas.microsoft.com/office/drawing/2014/main" val="20000"/>
                    </a:ext>
                  </a:extLst>
                </a:gridCol>
                <a:gridCol w="2268000">
                  <a:extLst>
                    <a:ext uri="{9D8B030D-6E8A-4147-A177-3AD203B41FA5}">
                      <a16:colId xmlns:a16="http://schemas.microsoft.com/office/drawing/2014/main" val="20001"/>
                    </a:ext>
                  </a:extLst>
                </a:gridCol>
                <a:gridCol w="2268000">
                  <a:extLst>
                    <a:ext uri="{9D8B030D-6E8A-4147-A177-3AD203B41FA5}">
                      <a16:colId xmlns:a16="http://schemas.microsoft.com/office/drawing/2014/main" val="20002"/>
                    </a:ext>
                  </a:extLst>
                </a:gridCol>
                <a:gridCol w="2268000">
                  <a:extLst>
                    <a:ext uri="{9D8B030D-6E8A-4147-A177-3AD203B41FA5}">
                      <a16:colId xmlns:a16="http://schemas.microsoft.com/office/drawing/2014/main" val="20003"/>
                    </a:ext>
                  </a:extLst>
                </a:gridCol>
                <a:gridCol w="2268000">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a:ln>
                            <a:noFill/>
                          </a:ln>
                          <a:solidFill>
                            <a:schemeClr val="tx1"/>
                          </a:solidFill>
                          <a:effectLst/>
                          <a:latin typeface="Arial" charset="0"/>
                          <a:ea typeface="ＭＳ Ｐゴシック" pitchFamily="50" charset="-128"/>
                        </a:rPr>
                        <a:t>10</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a:ln>
                            <a:noFill/>
                          </a:ln>
                          <a:solidFill>
                            <a:schemeClr val="tx1"/>
                          </a:solidFill>
                          <a:effectLst/>
                          <a:latin typeface="Arial" charset="0"/>
                          <a:ea typeface="ＭＳ Ｐゴシック" pitchFamily="50" charset="-128"/>
                        </a:rPr>
                        <a:t>10</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目標</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a:ln>
                            <a:noFill/>
                          </a:ln>
                          <a:solidFill>
                            <a:schemeClr val="tx1"/>
                          </a:solidFill>
                          <a:effectLst/>
                          <a:latin typeface="Arial" charset="0"/>
                          <a:ea typeface="ＭＳ Ｐゴシック" pitchFamily="50" charset="-128"/>
                        </a:rPr>
                        <a:t>11</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技術開発・実証内容</a:t>
                      </a:r>
                      <a:endParaRPr kumimoji="1" lang="en-US" altLang="ja-JP" sz="1100" b="1" i="0"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a:ln>
                            <a:noFill/>
                          </a:ln>
                          <a:solidFill>
                            <a:schemeClr val="tx1"/>
                          </a:solidFill>
                          <a:effectLst/>
                          <a:latin typeface="Arial" charset="0"/>
                          <a:ea typeface="ＭＳ Ｐゴシック" pitchFamily="50" charset="-128"/>
                        </a:rPr>
                        <a:t>11</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・技術開発課題全体として</a:t>
                      </a: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の</a:t>
                      </a:r>
                      <a:r>
                        <a:rPr kumimoji="1" lang="ja-JP" altLang="en-US" sz="1100" b="0" i="1" u="none" strike="noStrike" cap="none" normalizeH="0" baseline="0">
                          <a:ln>
                            <a:noFill/>
                          </a:ln>
                          <a:solidFill>
                            <a:srgbClr val="FF0000"/>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rgbClr val="FF0000"/>
                          </a:solidFill>
                          <a:effectLst/>
                          <a:latin typeface="Arial" charset="0"/>
                          <a:ea typeface="ＭＳ Ｐゴシック" pitchFamily="50" charset="-128"/>
                        </a:rPr>
                        <a:t>・各要素技術／システムの目標について、具体的かつ定量的に（数値で）記載してください。（以下同様）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a:ln>
                            <a:noFill/>
                          </a:ln>
                          <a:solidFill>
                            <a:srgbClr val="FF0000"/>
                          </a:solidFill>
                          <a:effectLst/>
                          <a:latin typeface="Arial" charset="0"/>
                          <a:ea typeface="ＭＳ Ｐゴシック" pitchFamily="50" charset="-128"/>
                        </a:rPr>
                        <a:t>実施予定の各要素技術／システムの技術開発・実証内容について、具体的かつ定量的に（数値で）記載してください。（以下同様）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5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4415" name="Text Box 21">
            <a:extLst>
              <a:ext uri="{FF2B5EF4-FFF2-40B4-BE49-F238E27FC236}">
                <a16:creationId xmlns:a16="http://schemas.microsoft.com/office/drawing/2014/main" id="{5C73B435-DA7C-84AA-63C6-76BCF437563C}"/>
              </a:ext>
            </a:extLst>
          </p:cNvPr>
          <p:cNvSpPr txBox="1">
            <a:spLocks noChangeArrowheads="1"/>
          </p:cNvSpPr>
          <p:nvPr/>
        </p:nvSpPr>
        <p:spPr bwMode="auto">
          <a:xfrm>
            <a:off x="5495026" y="338138"/>
            <a:ext cx="4666562" cy="861774"/>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a:t>＜留意事項＞技術開発課題全体及び各要素技術の目標及び技術開発・実証内容について、次の表に記載してください。課題概要（１ページ）の②に記載した</a:t>
            </a:r>
            <a:r>
              <a:rPr lang="en-US" altLang="ja-JP" sz="1000" i="1"/>
              <a:t>A1, A2,</a:t>
            </a:r>
            <a:r>
              <a:rPr lang="ja-JP" altLang="en-US" sz="1000" i="1"/>
              <a:t>・・・</a:t>
            </a:r>
            <a:r>
              <a:rPr lang="en-US" altLang="ja-JP" sz="1000" i="1"/>
              <a:t>, B,C,D</a:t>
            </a:r>
            <a:r>
              <a:rPr lang="ja-JP" altLang="en-US" sz="1000" i="1"/>
              <a:t>と連動させて各項目について簡潔に記載してください。各セル内の行数は変更してかまいません。必要のない行は削除してください。（１ページ以内に収めること。）</a:t>
            </a:r>
            <a:endParaRPr lang="en-US" altLang="ja-JP" sz="1000" i="1"/>
          </a:p>
        </p:txBody>
      </p:sp>
      <p:sp>
        <p:nvSpPr>
          <p:cNvPr id="8" name="星 7 7">
            <a:extLst>
              <a:ext uri="{FF2B5EF4-FFF2-40B4-BE49-F238E27FC236}">
                <a16:creationId xmlns:a16="http://schemas.microsoft.com/office/drawing/2014/main" id="{1D2AC77C-3682-C11C-3BED-1C66C17C2889}"/>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0CC8B8C9-AF49-BCE0-88C0-320099F45B0F}"/>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3" name="スライド番号プレースホルダー 2">
            <a:extLst>
              <a:ext uri="{FF2B5EF4-FFF2-40B4-BE49-F238E27FC236}">
                <a16:creationId xmlns:a16="http://schemas.microsoft.com/office/drawing/2014/main" id="{6E726BAF-F7A5-103D-2778-C1AE36BA61D8}"/>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6</a:t>
            </a:fld>
            <a:endParaRPr lang="en-US" altLang="ja-JP"/>
          </a:p>
        </p:txBody>
      </p:sp>
      <p:sp>
        <p:nvSpPr>
          <p:cNvPr id="4" name="AutoShape 7">
            <a:extLst>
              <a:ext uri="{FF2B5EF4-FFF2-40B4-BE49-F238E27FC236}">
                <a16:creationId xmlns:a16="http://schemas.microsoft.com/office/drawing/2014/main" id="{4A672782-7665-B5E8-069F-226F6F8C1C76}"/>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E65D71F6-B4F6-6406-1EC4-3AC301F1113B}"/>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
            <a:extLst>
              <a:ext uri="{FF2B5EF4-FFF2-40B4-BE49-F238E27FC236}">
                <a16:creationId xmlns:a16="http://schemas.microsoft.com/office/drawing/2014/main" id="{434B5B9B-4AF7-E28A-E777-7D445E3D4A12}"/>
              </a:ext>
            </a:extLst>
          </p:cNvPr>
          <p:cNvSpPr txBox="1">
            <a:spLocks noChangeArrowheads="1"/>
          </p:cNvSpPr>
          <p:nvPr/>
        </p:nvSpPr>
        <p:spPr bwMode="auto">
          <a:xfrm>
            <a:off x="276225" y="554340"/>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実施期間中における技術開発・実証の目標と内容</a:t>
            </a:r>
            <a:endParaRPr lang="ja-JP" altLang="en-US" sz="1400" i="1">
              <a:solidFill>
                <a:srgbClr val="FF0000"/>
              </a:solidFill>
            </a:endParaRPr>
          </a:p>
        </p:txBody>
      </p:sp>
    </p:spTree>
    <p:extLst>
      <p:ext uri="{BB962C8B-B14F-4D97-AF65-F5344CB8AC3E}">
        <p14:creationId xmlns:p14="http://schemas.microsoft.com/office/powerpoint/2010/main" val="2931818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Text Box 11">
            <a:extLst>
              <a:ext uri="{FF2B5EF4-FFF2-40B4-BE49-F238E27FC236}">
                <a16:creationId xmlns:a16="http://schemas.microsoft.com/office/drawing/2014/main" id="{968CC525-F2A1-3AC3-E239-60C57ED38DF8}"/>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＜留意事項＞事業実施期間における委託事業に係る経費総額について記載してください。（１ページ以内に収めること。）</a:t>
            </a:r>
            <a:br>
              <a:rPr lang="en-US" altLang="ja-JP" sz="1050" i="1"/>
            </a:br>
            <a:r>
              <a:rPr lang="ja-JP" altLang="en-US" sz="1050" i="1"/>
              <a:t>補助事業のみの場合は削除してください。</a:t>
            </a:r>
          </a:p>
        </p:txBody>
      </p:sp>
      <p:graphicFrame>
        <p:nvGraphicFramePr>
          <p:cNvPr id="2" name="表 1">
            <a:extLst>
              <a:ext uri="{FF2B5EF4-FFF2-40B4-BE49-F238E27FC236}">
                <a16:creationId xmlns:a16="http://schemas.microsoft.com/office/drawing/2014/main" id="{D337D492-2F26-C667-4ED3-9595E3588703}"/>
              </a:ext>
            </a:extLst>
          </p:cNvPr>
          <p:cNvGraphicFramePr>
            <a:graphicFrameLocks noGrp="1"/>
          </p:cNvGraphicFramePr>
          <p:nvPr>
            <p:extLst>
              <p:ext uri="{D42A27DB-BD31-4B8C-83A1-F6EECF244321}">
                <p14:modId xmlns:p14="http://schemas.microsoft.com/office/powerpoint/2010/main" val="909797898"/>
              </p:ext>
            </p:extLst>
          </p:nvPr>
        </p:nvGraphicFramePr>
        <p:xfrm>
          <a:off x="419100" y="1042988"/>
          <a:ext cx="9360000" cy="5933741"/>
        </p:xfrm>
        <a:graphic>
          <a:graphicData uri="http://schemas.openxmlformats.org/drawingml/2006/table">
            <a:tbl>
              <a:tblPr/>
              <a:tblGrid>
                <a:gridCol w="1260000">
                  <a:extLst>
                    <a:ext uri="{9D8B030D-6E8A-4147-A177-3AD203B41FA5}">
                      <a16:colId xmlns:a16="http://schemas.microsoft.com/office/drawing/2014/main" val="20000"/>
                    </a:ext>
                  </a:extLst>
                </a:gridCol>
                <a:gridCol w="180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4860000">
                  <a:extLst>
                    <a:ext uri="{9D8B030D-6E8A-4147-A177-3AD203B41FA5}">
                      <a16:colId xmlns:a16="http://schemas.microsoft.com/office/drawing/2014/main" val="20003"/>
                    </a:ext>
                  </a:extLst>
                </a:gridCol>
              </a:tblGrid>
              <a:tr h="271149">
                <a:tc gridSpan="2">
                  <a:txBody>
                    <a:bodyPr/>
                    <a:lstStyle/>
                    <a:p>
                      <a:pPr algn="ctr" fontAlgn="ctr"/>
                      <a:r>
                        <a:rPr lang="ja-JP" altLang="en-US" sz="1100" b="0" i="0" u="none" strike="noStrike">
                          <a:solidFill>
                            <a:srgbClr val="000000"/>
                          </a:solidFill>
                          <a:effectLst/>
                          <a:latin typeface="ＭＳ Ｐゴシック"/>
                        </a:rPr>
                        <a:t>経費項目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a:solidFill>
                            <a:srgbClr val="000000"/>
                          </a:solidFill>
                          <a:effectLst/>
                          <a:latin typeface="ＭＳ Ｐゴシック"/>
                        </a:rPr>
                        <a:t>金額（千円）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a:solidFill>
                            <a:srgbClr val="000000"/>
                          </a:solidFill>
                          <a:effectLst/>
                          <a:latin typeface="ＭＳ Ｐゴシック"/>
                        </a:rPr>
                        <a:t>主な内訳</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6981">
                <a:tc>
                  <a:txBody>
                    <a:bodyPr/>
                    <a:lstStyle/>
                    <a:p>
                      <a:pPr algn="ctr" fontAlgn="ctr"/>
                      <a:r>
                        <a:rPr lang="ja-JP" altLang="en-US" sz="1100" b="0" i="0" u="none" strike="noStrike">
                          <a:solidFill>
                            <a:srgbClr val="000000"/>
                          </a:solidFill>
                          <a:effectLst/>
                          <a:latin typeface="ＭＳ Ｐゴシック"/>
                        </a:rPr>
                        <a:t>費目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細分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2457">
                <a:tc>
                  <a:txBody>
                    <a:bodyPr/>
                    <a:lstStyle/>
                    <a:p>
                      <a:pPr algn="ctr" fontAlgn="ctr"/>
                      <a:r>
                        <a:rPr lang="ja-JP" altLang="en-US" sz="1100" b="0" i="0" u="none" strike="noStrike">
                          <a:solidFill>
                            <a:srgbClr val="000000"/>
                          </a:solidFill>
                          <a:effectLst/>
                          <a:latin typeface="ＭＳ Ｐゴシック"/>
                        </a:rPr>
                        <a:t>人件費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人件費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000" b="0" i="1" u="none" strike="noStrike">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a:solidFill>
                            <a:srgbClr val="FF0000"/>
                          </a:solidFill>
                          <a:effectLst/>
                          <a:latin typeface="ＭＳ Ｐゴシック"/>
                        </a:rPr>
                        <a:t>該当項目の内訳について、いくつか例示して記載してください。</a:t>
                      </a:r>
                      <a:endParaRPr lang="ja-JP" altLang="en-US" sz="1200" b="0" i="1" u="none" strike="noStrike">
                        <a:solidFill>
                          <a:srgbClr val="FF0000"/>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0268">
                <a:tc rowSpan="7">
                  <a:txBody>
                    <a:bodyPr/>
                    <a:lstStyle/>
                    <a:p>
                      <a:pPr algn="ctr" fontAlgn="ctr"/>
                      <a:r>
                        <a:rPr lang="ja-JP" altLang="en-US" sz="1100" b="0" i="0" u="none" strike="noStrike">
                          <a:solidFill>
                            <a:srgbClr val="000000"/>
                          </a:solidFill>
                          <a:effectLst/>
                          <a:latin typeface="ＭＳ Ｐゴシック"/>
                        </a:rPr>
                        <a:t>業務費</a:t>
                      </a:r>
                      <a:endParaRPr lang="en-US" altLang="ja-JP" sz="1100" b="0" i="0" u="none" strike="noStrike">
                        <a:solidFill>
                          <a:srgbClr val="000000"/>
                        </a:solidFill>
                        <a:effectLst/>
                        <a:latin typeface="ＭＳ Ｐゴシック"/>
                      </a:endParaRPr>
                    </a:p>
                    <a:p>
                      <a:pPr algn="ctr" fontAlgn="ctr"/>
                      <a:r>
                        <a:rPr lang="en-US" altLang="ja-JP" sz="1100" b="0" i="1" u="none" strike="noStrike">
                          <a:solidFill>
                            <a:srgbClr val="FF0000"/>
                          </a:solidFill>
                          <a:effectLst/>
                          <a:latin typeface="ＭＳ Ｐゴシック"/>
                        </a:rPr>
                        <a:t>【</a:t>
                      </a:r>
                      <a:r>
                        <a:rPr lang="ja-JP" altLang="en-US" sz="1100" b="0" i="1" u="none" strike="noStrike">
                          <a:solidFill>
                            <a:srgbClr val="FF0000"/>
                          </a:solidFill>
                          <a:effectLst/>
                          <a:latin typeface="ＭＳ Ｐゴシック"/>
                        </a:rPr>
                        <a:t>公募要領を参考に、必要経費に合わせて適宜細分を追加・削除してください。</a:t>
                      </a:r>
                      <a:r>
                        <a:rPr lang="en-US" altLang="ja-JP" sz="1000" b="0" i="1" u="none" strike="noStrike">
                          <a:solidFill>
                            <a:srgbClr val="FF0000"/>
                          </a:solidFill>
                          <a:effectLst/>
                          <a:latin typeface="ＭＳ Ｐゴシック"/>
                        </a:rPr>
                        <a:t>】</a:t>
                      </a:r>
                      <a:endParaRPr lang="ja-JP" altLang="en-US" sz="1000" b="0" i="1" u="none" strike="noStrike">
                        <a:solidFill>
                          <a:srgbClr val="FF0000"/>
                        </a:solidFill>
                        <a:effectLst/>
                        <a:latin typeface="ＭＳ Ｐゴシック"/>
                      </a:endParaRPr>
                    </a:p>
                    <a:p>
                      <a:pPr algn="ctr" fontAlgn="ctr"/>
                      <a:endParaRPr lang="en-US" altLang="ja-JP" sz="1100" b="0" i="0" u="none" strike="noStrike">
                        <a:solidFill>
                          <a:srgbClr val="000000"/>
                        </a:solidFill>
                        <a:effectLst/>
                        <a:latin typeface="ＭＳ Ｐゴシック"/>
                      </a:endParaRP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諸謝金</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444">
                <a:tc vMerge="1">
                  <a:txBody>
                    <a:bodyPr/>
                    <a:lstStyle/>
                    <a:p>
                      <a:endParaRPr kumimoji="1" lang="ja-JP" altLang="en-US"/>
                    </a:p>
                  </a:txBody>
                  <a:tcPr/>
                </a:tc>
                <a:tc>
                  <a:txBody>
                    <a:bodyPr/>
                    <a:lstStyle/>
                    <a:p>
                      <a:pPr algn="ctr" fontAlgn="ctr"/>
                      <a:r>
                        <a:rPr lang="ja-JP" altLang="en-US" sz="1100" b="0" i="0" u="none" strike="noStrike">
                          <a:solidFill>
                            <a:srgbClr val="000000"/>
                          </a:solidFill>
                          <a:effectLst/>
                          <a:latin typeface="ＭＳ Ｐゴシック"/>
                        </a:rPr>
                        <a:t>会議費</a:t>
                      </a:r>
                      <a:endParaRPr lang="en-US" altLang="ja-JP" sz="11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8006044"/>
                  </a:ext>
                </a:extLst>
              </a:tr>
              <a:tr h="418444">
                <a:tc vMerge="1">
                  <a:txBody>
                    <a:bodyPr/>
                    <a:lstStyle/>
                    <a:p>
                      <a:endParaRPr kumimoji="1" lang="ja-JP" altLang="en-US"/>
                    </a:p>
                  </a:txBody>
                  <a:tcPr/>
                </a:tc>
                <a:tc>
                  <a:txBody>
                    <a:bodyPr/>
                    <a:lstStyle/>
                    <a:p>
                      <a:pPr algn="ctr" fontAlgn="ctr"/>
                      <a:r>
                        <a:rPr lang="ja-JP" altLang="en-US" sz="1100" b="0" i="0" u="none" strike="noStrike">
                          <a:solidFill>
                            <a:srgbClr val="000000"/>
                          </a:solidFill>
                          <a:effectLst/>
                          <a:latin typeface="ＭＳ Ｐゴシック"/>
                        </a:rPr>
                        <a:t>旅費</a:t>
                      </a:r>
                      <a:endParaRPr lang="en-US" altLang="ja-JP" sz="11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endParaRPr lang="en-US" altLang="ja-JP"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566">
                <a:tc vMerge="1">
                  <a:txBody>
                    <a:bodyPr/>
                    <a:lstStyle/>
                    <a:p>
                      <a:pPr algn="ctr" fontAlgn="ctr"/>
                      <a:endParaRPr lang="ja-JP" altLang="en-US" sz="1100" b="0" i="0" u="none" strike="noStrike">
                        <a:solidFill>
                          <a:srgbClr val="00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消耗品費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0266">
                <a:tc vMerge="1">
                  <a:txBody>
                    <a:bodyPr/>
                    <a:lstStyle/>
                    <a:p>
                      <a:pPr algn="ctr" fontAlgn="ctr"/>
                      <a:endParaRPr lang="ja-JP" altLang="en-US" sz="1000" b="0" i="1" u="none" strike="noStrike">
                        <a:solidFill>
                          <a:srgbClr val="FF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借料及び損料</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ＭＳ Ｐゴシック"/>
                        </a:rPr>
                        <a:t>雑役務費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ＭＳ Ｐゴシック"/>
                        </a:rPr>
                        <a:t>外注費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12295">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rgbClr val="000000"/>
                          </a:solidFill>
                          <a:effectLst/>
                          <a:latin typeface="ＭＳ Ｐゴシック"/>
                        </a:rPr>
                        <a:t>共同実施費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a:solidFill>
                          <a:srgbClr val="000000"/>
                        </a:solidFill>
                        <a:effectLst/>
                        <a:latin typeface="ＭＳ Ｐゴシック"/>
                      </a:endParaRPr>
                    </a:p>
                  </a:txBody>
                  <a:tcPr marL="9525" marR="9525"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1" u="none" strike="noStrike">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58161">
                <a:tc gridSpan="2">
                  <a:txBody>
                    <a:bodyPr/>
                    <a:lstStyle/>
                    <a:p>
                      <a:pPr algn="ctr" fontAlgn="ctr"/>
                      <a:r>
                        <a:rPr lang="ja-JP" altLang="en-US" sz="1100" b="0" i="0" u="none" strike="noStrike">
                          <a:solidFill>
                            <a:srgbClr val="000000"/>
                          </a:solidFill>
                          <a:effectLst/>
                          <a:latin typeface="ＭＳ Ｐゴシック"/>
                        </a:rPr>
                        <a:t>一般管理費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a:solidFill>
                          <a:srgbClr val="00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1" u="none" strike="noStrike">
                          <a:solidFill>
                            <a:srgbClr val="FF0000"/>
                          </a:solidFill>
                          <a:effectLst/>
                          <a:latin typeface="ＭＳ Ｐゴシック"/>
                        </a:rPr>
                        <a:t>直接経費から外注費・共同実施費を除いた総額に率を乗じて得た金額以下となるようにしてください。一般管理費率については、合理的な率がない場合は環境省の定める</a:t>
                      </a:r>
                      <a:r>
                        <a:rPr lang="en-US" altLang="ja-JP" sz="1200" b="0" i="1" u="none" strike="noStrike">
                          <a:solidFill>
                            <a:srgbClr val="FF0000"/>
                          </a:solidFill>
                          <a:effectLst/>
                          <a:latin typeface="ＭＳ Ｐゴシック"/>
                        </a:rPr>
                        <a:t>15%</a:t>
                      </a:r>
                      <a:r>
                        <a:rPr lang="ja-JP" altLang="en-US" sz="1200" b="0" i="1" u="none" strike="noStrike">
                          <a:solidFill>
                            <a:srgbClr val="FF0000"/>
                          </a:solidFill>
                          <a:effectLst/>
                          <a:latin typeface="ＭＳ Ｐゴシック"/>
                        </a:rPr>
                        <a:t>を使用すること。</a:t>
                      </a:r>
                      <a:endParaRPr lang="en-US" altLang="ja-JP" sz="1200" b="0" i="1" u="none" strike="noStrike">
                        <a:solidFill>
                          <a:srgbClr val="FF0000"/>
                        </a:solidFill>
                        <a:effectLst/>
                        <a:latin typeface="ＭＳ Ｐゴシック"/>
                      </a:endParaRPr>
                    </a:p>
                    <a:p>
                      <a:pPr algn="l" fontAlgn="ctr"/>
                      <a:r>
                        <a:rPr lang="ja-JP" altLang="en-US" sz="1200" b="0" i="1" u="none" strike="noStrike">
                          <a:solidFill>
                            <a:srgbClr val="FF0000"/>
                          </a:solidFill>
                          <a:effectLst/>
                          <a:latin typeface="ＭＳ Ｐゴシック"/>
                        </a:rPr>
                        <a:t>例：</a:t>
                      </a:r>
                      <a:r>
                        <a:rPr lang="en-US" altLang="ja-JP" sz="1200" b="0" i="1" u="none" strike="noStrike">
                          <a:solidFill>
                            <a:srgbClr val="FF0000"/>
                          </a:solidFill>
                          <a:effectLst/>
                          <a:latin typeface="ＭＳ Ｐゴシック"/>
                        </a:rPr>
                        <a:t>(</a:t>
                      </a:r>
                      <a:r>
                        <a:rPr lang="ja-JP" altLang="en-US" sz="1200" b="0" i="1" u="none" strike="noStrike">
                          <a:solidFill>
                            <a:srgbClr val="FF0000"/>
                          </a:solidFill>
                          <a:effectLst/>
                          <a:latin typeface="ＭＳ Ｐゴシック"/>
                        </a:rPr>
                        <a:t>総額</a:t>
                      </a:r>
                      <a:r>
                        <a:rPr lang="en-US" altLang="ja-JP" sz="1200" b="0" i="1" u="none" strike="noStrike">
                          <a:solidFill>
                            <a:srgbClr val="FF0000"/>
                          </a:solidFill>
                          <a:effectLst/>
                          <a:latin typeface="ＭＳ Ｐゴシック"/>
                        </a:rPr>
                        <a:t>-</a:t>
                      </a:r>
                      <a:r>
                        <a:rPr lang="ja-JP" altLang="en-US" sz="1200" b="0" i="1" u="none" strike="noStrike">
                          <a:solidFill>
                            <a:srgbClr val="FF0000"/>
                          </a:solidFill>
                          <a:effectLst/>
                          <a:latin typeface="ＭＳ Ｐゴシック"/>
                        </a:rPr>
                        <a:t>外注費</a:t>
                      </a:r>
                      <a:r>
                        <a:rPr lang="en-US" altLang="ja-JP" sz="1200" b="0" i="1" u="none" strike="noStrike">
                          <a:solidFill>
                            <a:srgbClr val="FF0000"/>
                          </a:solidFill>
                          <a:effectLst/>
                          <a:latin typeface="ＭＳ Ｐゴシック"/>
                        </a:rPr>
                        <a:t>-</a:t>
                      </a:r>
                      <a:r>
                        <a:rPr lang="ja-JP" altLang="en-US" sz="1200" b="0" i="1" u="none" strike="noStrike">
                          <a:solidFill>
                            <a:srgbClr val="FF0000"/>
                          </a:solidFill>
                          <a:effectLst/>
                          <a:latin typeface="ＭＳ Ｐゴシック"/>
                        </a:rPr>
                        <a:t>共同実施費</a:t>
                      </a:r>
                      <a:r>
                        <a:rPr lang="en-US" altLang="ja-JP" sz="1200" b="0" i="1" u="none" strike="noStrike">
                          <a:solidFill>
                            <a:srgbClr val="FF0000"/>
                          </a:solidFill>
                          <a:effectLst/>
                          <a:latin typeface="ＭＳ Ｐゴシック"/>
                        </a:rPr>
                        <a:t>)×0.15</a:t>
                      </a:r>
                      <a:endParaRPr lang="ja-JP" altLang="en-US" sz="1200" b="0" i="1" u="none" strike="noStrike">
                        <a:solidFill>
                          <a:srgbClr val="FF0000"/>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12700" cap="flat" cmpd="sng" algn="ctr">
                      <a:noFill/>
                      <a:prstDash val="solid"/>
                      <a:round/>
                      <a:headEnd type="none" w="med" len="med"/>
                      <a:tailEnd type="none" w="med" len="med"/>
                    </a:lnBlToTr>
                  </a:tcPr>
                </a:tc>
                <a:extLst>
                  <a:ext uri="{0D108BD9-81ED-4DB2-BD59-A6C34878D82A}">
                    <a16:rowId xmlns:a16="http://schemas.microsoft.com/office/drawing/2014/main" val="10010"/>
                  </a:ext>
                </a:extLst>
              </a:tr>
              <a:tr h="460265">
                <a:tc gridSpan="2">
                  <a:txBody>
                    <a:bodyPr/>
                    <a:lstStyle/>
                    <a:p>
                      <a:pPr algn="ctr" fontAlgn="ctr"/>
                      <a:r>
                        <a:rPr lang="ja-JP" altLang="en-US" sz="1100" b="0" i="0" u="none" strike="noStrike">
                          <a:solidFill>
                            <a:srgbClr val="000000"/>
                          </a:solidFill>
                          <a:effectLst/>
                          <a:latin typeface="ＭＳ Ｐゴシック"/>
                        </a:rPr>
                        <a:t>合計</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5423" name="テキスト ボックス 2">
            <a:extLst>
              <a:ext uri="{FF2B5EF4-FFF2-40B4-BE49-F238E27FC236}">
                <a16:creationId xmlns:a16="http://schemas.microsoft.com/office/drawing/2014/main" id="{891098C1-DE4E-63FC-992A-C9C8F43EDBED}"/>
              </a:ext>
            </a:extLst>
          </p:cNvPr>
          <p:cNvSpPr txBox="1">
            <a:spLocks noChangeArrowheads="1"/>
          </p:cNvSpPr>
          <p:nvPr/>
        </p:nvSpPr>
        <p:spPr bwMode="auto">
          <a:xfrm>
            <a:off x="3935413" y="2608263"/>
            <a:ext cx="3803650" cy="923925"/>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a:solidFill>
                  <a:srgbClr val="FF0000"/>
                </a:solidFill>
                <a:latin typeface="ＭＳ Ｐゴシック" panose="020B0600070205080204" pitchFamily="50" charset="-128"/>
              </a:rPr>
              <a:t>委託事業の場合、「金額（千円）」の項目には金額を</a:t>
            </a:r>
            <a:r>
              <a:rPr lang="ja-JP" altLang="en-US" b="1" i="1" u="sng">
                <a:solidFill>
                  <a:srgbClr val="FF0000"/>
                </a:solidFill>
                <a:latin typeface="ＭＳ Ｐゴシック" panose="020B0600070205080204" pitchFamily="50" charset="-128"/>
              </a:rPr>
              <a:t>税込み（</a:t>
            </a:r>
            <a:r>
              <a:rPr lang="en-US" altLang="ja-JP" b="1" i="1" u="sng">
                <a:solidFill>
                  <a:srgbClr val="FF0000"/>
                </a:solidFill>
                <a:latin typeface="ＭＳ Ｐゴシック" panose="020B0600070205080204" pitchFamily="50" charset="-128"/>
              </a:rPr>
              <a:t>10%</a:t>
            </a:r>
            <a:r>
              <a:rPr lang="ja-JP" altLang="en-US" b="1" i="1" u="sng">
                <a:solidFill>
                  <a:srgbClr val="FF0000"/>
                </a:solidFill>
                <a:latin typeface="ＭＳ Ｐゴシック" panose="020B0600070205080204" pitchFamily="50" charset="-128"/>
              </a:rPr>
              <a:t>）</a:t>
            </a:r>
            <a:r>
              <a:rPr lang="ja-JP" altLang="en-US" i="1">
                <a:solidFill>
                  <a:srgbClr val="FF0000"/>
                </a:solidFill>
                <a:latin typeface="ＭＳ Ｐゴシック" panose="020B0600070205080204" pitchFamily="50" charset="-128"/>
              </a:rPr>
              <a:t>で記載してください。</a:t>
            </a:r>
            <a:endParaRPr lang="ja-JP" altLang="en-US"/>
          </a:p>
        </p:txBody>
      </p:sp>
      <p:sp>
        <p:nvSpPr>
          <p:cNvPr id="15424" name="スライド番号プレースホルダー 2">
            <a:extLst>
              <a:ext uri="{FF2B5EF4-FFF2-40B4-BE49-F238E27FC236}">
                <a16:creationId xmlns:a16="http://schemas.microsoft.com/office/drawing/2014/main" id="{D57F5DFD-2F34-49C3-9D45-1FAABE0218C7}"/>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7</a:t>
            </a:fld>
            <a:endParaRPr lang="en-US" altLang="ja-JP"/>
          </a:p>
        </p:txBody>
      </p:sp>
      <p:sp>
        <p:nvSpPr>
          <p:cNvPr id="9" name="星 7 8">
            <a:extLst>
              <a:ext uri="{FF2B5EF4-FFF2-40B4-BE49-F238E27FC236}">
                <a16:creationId xmlns:a16="http://schemas.microsoft.com/office/drawing/2014/main" id="{355C1692-323A-8E47-B0A4-634547AD3FD2}"/>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A77963F1-DCA1-DCE6-05F2-C805ECBC69ED}"/>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4" name="AutoShape 7">
            <a:extLst>
              <a:ext uri="{FF2B5EF4-FFF2-40B4-BE49-F238E27FC236}">
                <a16:creationId xmlns:a16="http://schemas.microsoft.com/office/drawing/2014/main" id="{CFF3EC69-2628-1871-E189-AC193DF36EC3}"/>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 name="Text Box 8">
            <a:extLst>
              <a:ext uri="{FF2B5EF4-FFF2-40B4-BE49-F238E27FC236}">
                <a16:creationId xmlns:a16="http://schemas.microsoft.com/office/drawing/2014/main" id="{5F5421FB-40FA-8EC0-8C00-3A867973E38D}"/>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6" name="Text Box 2">
            <a:extLst>
              <a:ext uri="{FF2B5EF4-FFF2-40B4-BE49-F238E27FC236}">
                <a16:creationId xmlns:a16="http://schemas.microsoft.com/office/drawing/2014/main" id="{01D3A74C-F8A7-477B-A5D7-C37FF1C0F6CA}"/>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実施に伴う経費（委託：実施期間全体総額）</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0A17B88E-1618-86F4-4714-87E8941CA12C}"/>
              </a:ext>
            </a:extLst>
          </p:cNvPr>
          <p:cNvGraphicFramePr>
            <a:graphicFrameLocks noGrp="1"/>
          </p:cNvGraphicFramePr>
          <p:nvPr>
            <p:extLst>
              <p:ext uri="{D42A27DB-BD31-4B8C-83A1-F6EECF244321}">
                <p14:modId xmlns:p14="http://schemas.microsoft.com/office/powerpoint/2010/main" val="2807739244"/>
              </p:ext>
            </p:extLst>
          </p:nvPr>
        </p:nvGraphicFramePr>
        <p:xfrm>
          <a:off x="419100" y="1042988"/>
          <a:ext cx="9360000" cy="5318126"/>
        </p:xfrm>
        <a:graphic>
          <a:graphicData uri="http://schemas.openxmlformats.org/drawingml/2006/table">
            <a:tbl>
              <a:tblPr/>
              <a:tblGrid>
                <a:gridCol w="1260000">
                  <a:extLst>
                    <a:ext uri="{9D8B030D-6E8A-4147-A177-3AD203B41FA5}">
                      <a16:colId xmlns:a16="http://schemas.microsoft.com/office/drawing/2014/main" val="20000"/>
                    </a:ext>
                  </a:extLst>
                </a:gridCol>
                <a:gridCol w="180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4860000">
                  <a:extLst>
                    <a:ext uri="{9D8B030D-6E8A-4147-A177-3AD203B41FA5}">
                      <a16:colId xmlns:a16="http://schemas.microsoft.com/office/drawing/2014/main" val="20003"/>
                    </a:ext>
                  </a:extLst>
                </a:gridCol>
              </a:tblGrid>
              <a:tr h="275351">
                <a:tc gridSpan="2">
                  <a:txBody>
                    <a:bodyPr/>
                    <a:lstStyle/>
                    <a:p>
                      <a:pPr algn="ctr" fontAlgn="ctr"/>
                      <a:r>
                        <a:rPr lang="ja-JP" altLang="en-US" sz="1100" b="0" i="0" u="none" strike="noStrike">
                          <a:solidFill>
                            <a:srgbClr val="000000"/>
                          </a:solidFill>
                          <a:effectLst/>
                          <a:latin typeface="ＭＳ Ｐゴシック"/>
                        </a:rPr>
                        <a:t>経費項目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a:solidFill>
                            <a:srgbClr val="000000"/>
                          </a:solidFill>
                          <a:effectLst/>
                          <a:latin typeface="ＭＳ Ｐゴシック"/>
                        </a:rPr>
                        <a:t>金額（千円）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a:solidFill>
                            <a:srgbClr val="000000"/>
                          </a:solidFill>
                          <a:effectLst/>
                          <a:latin typeface="ＭＳ Ｐゴシック"/>
                        </a:rPr>
                        <a:t>主な内訳</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275">
                <a:tc>
                  <a:txBody>
                    <a:bodyPr/>
                    <a:lstStyle/>
                    <a:p>
                      <a:pPr algn="ctr" fontAlgn="ctr"/>
                      <a:r>
                        <a:rPr lang="ja-JP" altLang="en-US" sz="1100" b="0" i="0" u="none" strike="noStrike">
                          <a:solidFill>
                            <a:srgbClr val="000000"/>
                          </a:solidFill>
                          <a:effectLst/>
                          <a:latin typeface="ＭＳ Ｐゴシック"/>
                        </a:rPr>
                        <a:t>費目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細分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9792">
                <a:tc rowSpan="2">
                  <a:txBody>
                    <a:bodyPr/>
                    <a:lstStyle/>
                    <a:p>
                      <a:pPr algn="ctr" fontAlgn="ctr"/>
                      <a:r>
                        <a:rPr lang="ja-JP" altLang="en-US" sz="1100" b="0" i="0" u="none" strike="noStrike">
                          <a:solidFill>
                            <a:srgbClr val="000000"/>
                          </a:solidFill>
                          <a:effectLst/>
                          <a:latin typeface="ＭＳ Ｐゴシック"/>
                        </a:rPr>
                        <a:t>本工事費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直接工事費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1" u="none" strike="noStrike">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a:solidFill>
                            <a:srgbClr val="FF0000"/>
                          </a:solidFill>
                          <a:effectLst/>
                          <a:latin typeface="ＭＳ Ｐゴシック"/>
                        </a:rPr>
                        <a:t>該当項目の内訳について、いくつか例示して記載してください。</a:t>
                      </a:r>
                      <a:endParaRPr lang="ja-JP" altLang="en-US" sz="1200" b="0" i="1" u="none" strike="noStrike">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404">
                <a:tc vMerge="1">
                  <a:txBody>
                    <a:bodyPr/>
                    <a:lstStyle/>
                    <a:p>
                      <a:pPr algn="ctr" fontAlgn="ctr"/>
                      <a:endParaRPr lang="ja-JP" altLang="en-US" sz="1100" b="0" i="0" u="none" strike="noStrike">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間接工事費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7083">
                <a:tc>
                  <a:txBody>
                    <a:bodyPr/>
                    <a:lstStyle/>
                    <a:p>
                      <a:pPr algn="ctr" fontAlgn="ctr"/>
                      <a:r>
                        <a:rPr lang="ja-JP" altLang="en-US" sz="1100" b="0" i="0" u="none" strike="noStrike">
                          <a:solidFill>
                            <a:srgbClr val="000000"/>
                          </a:solidFill>
                          <a:effectLst/>
                          <a:latin typeface="ＭＳ Ｐゴシック"/>
                        </a:rPr>
                        <a:t>付帯工事費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083">
                <a:tc>
                  <a:txBody>
                    <a:bodyPr/>
                    <a:lstStyle/>
                    <a:p>
                      <a:pPr algn="ctr" fontAlgn="ctr"/>
                      <a:r>
                        <a:rPr lang="ja-JP" altLang="en-US" sz="1100" b="0" i="0" u="none" strike="noStrike">
                          <a:solidFill>
                            <a:srgbClr val="000000"/>
                          </a:solidFill>
                          <a:effectLst/>
                          <a:latin typeface="ＭＳ Ｐゴシック"/>
                        </a:rPr>
                        <a:t>機械器具費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73162">
                <a:tc>
                  <a:txBody>
                    <a:bodyPr/>
                    <a:lstStyle/>
                    <a:p>
                      <a:pPr algn="ctr" fontAlgn="ctr"/>
                      <a:r>
                        <a:rPr lang="ja-JP" altLang="en-US" sz="1100" b="0" i="0" u="none" strike="noStrike">
                          <a:solidFill>
                            <a:srgbClr val="000000"/>
                          </a:solidFill>
                          <a:effectLst/>
                          <a:latin typeface="ＭＳ Ｐゴシック"/>
                        </a:rPr>
                        <a:t>測量及試験費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920">
                <a:tc>
                  <a:txBody>
                    <a:bodyPr/>
                    <a:lstStyle/>
                    <a:p>
                      <a:pPr algn="ctr" fontAlgn="ctr"/>
                      <a:r>
                        <a:rPr lang="ja-JP" altLang="en-US" sz="1100" b="0" i="0" u="none" strike="noStrike">
                          <a:solidFill>
                            <a:srgbClr val="000000"/>
                          </a:solidFill>
                          <a:effectLst/>
                          <a:latin typeface="ＭＳ Ｐゴシック"/>
                        </a:rPr>
                        <a:t>設備費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65037">
                <a:tc>
                  <a:txBody>
                    <a:bodyPr/>
                    <a:lstStyle/>
                    <a:p>
                      <a:pPr algn="ctr" fontAlgn="ctr"/>
                      <a:r>
                        <a:rPr lang="ja-JP" altLang="en-US" sz="1100" b="0" i="0" u="none" strike="noStrike">
                          <a:solidFill>
                            <a:srgbClr val="000000"/>
                          </a:solidFill>
                          <a:effectLst/>
                          <a:latin typeface="ＭＳ Ｐゴシック"/>
                        </a:rPr>
                        <a:t>業務費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7887">
                <a:tc>
                  <a:txBody>
                    <a:bodyPr/>
                    <a:lstStyle/>
                    <a:p>
                      <a:pPr algn="ctr" fontAlgn="ctr"/>
                      <a:r>
                        <a:rPr lang="ja-JP" altLang="en-US" sz="1100" b="0" i="0" u="none" strike="noStrike">
                          <a:solidFill>
                            <a:srgbClr val="000000"/>
                          </a:solidFill>
                          <a:effectLst/>
                          <a:latin typeface="ＭＳ Ｐゴシック"/>
                        </a:rPr>
                        <a:t>事務費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8441">
                <a:tc gridSpan="2">
                  <a:txBody>
                    <a:bodyPr/>
                    <a:lstStyle/>
                    <a:p>
                      <a:pPr algn="ctr" fontAlgn="ctr"/>
                      <a:r>
                        <a:rPr lang="ja-JP" altLang="en-US" sz="1100" b="0" i="0" u="none" strike="noStrike">
                          <a:solidFill>
                            <a:srgbClr val="000000"/>
                          </a:solidFill>
                          <a:effectLst/>
                          <a:latin typeface="ＭＳ Ｐゴシック"/>
                        </a:rPr>
                        <a:t>合計</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0"/>
                  </a:ext>
                </a:extLst>
              </a:tr>
              <a:tr h="548691">
                <a:tc gridSpan="2">
                  <a:txBody>
                    <a:bodyPr/>
                    <a:lstStyle/>
                    <a:p>
                      <a:pPr algn="ctr" fontAlgn="ctr"/>
                      <a:r>
                        <a:rPr lang="ja-JP" altLang="en-US" sz="1100" b="0" i="0" u="none" strike="noStrike">
                          <a:solidFill>
                            <a:srgbClr val="000000"/>
                          </a:solidFill>
                          <a:effectLst/>
                          <a:latin typeface="ＭＳ Ｐゴシック"/>
                        </a:rPr>
                        <a:t>補助金所要額（合計</a:t>
                      </a:r>
                      <a:r>
                        <a:rPr lang="en-US" altLang="ja-JP" sz="1100" b="0" i="0" u="none" strike="noStrike">
                          <a:solidFill>
                            <a:srgbClr val="000000"/>
                          </a:solidFill>
                          <a:effectLst/>
                          <a:latin typeface="ＭＳ Ｐゴシック"/>
                        </a:rPr>
                        <a:t>×1/2</a:t>
                      </a:r>
                      <a:r>
                        <a:rPr lang="ja-JP" altLang="en-US" sz="1100" b="0" i="0" u="none" strike="noStrike">
                          <a:solidFill>
                            <a:srgbClr val="000000"/>
                          </a:solidFill>
                          <a:effectLst/>
                          <a:latin typeface="ＭＳ Ｐゴシック"/>
                        </a:rPr>
                        <a:t>）</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6453" name="テキスト ボックス 9">
            <a:extLst>
              <a:ext uri="{FF2B5EF4-FFF2-40B4-BE49-F238E27FC236}">
                <a16:creationId xmlns:a16="http://schemas.microsoft.com/office/drawing/2014/main" id="{D220750E-0A4F-6B35-C72B-4EAB930AABCB}"/>
              </a:ext>
            </a:extLst>
          </p:cNvPr>
          <p:cNvSpPr txBox="1">
            <a:spLocks noChangeArrowheads="1"/>
          </p:cNvSpPr>
          <p:nvPr/>
        </p:nvSpPr>
        <p:spPr bwMode="auto">
          <a:xfrm>
            <a:off x="3935413" y="2608263"/>
            <a:ext cx="3332162" cy="923925"/>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a:solidFill>
                  <a:srgbClr val="FF0000"/>
                </a:solidFill>
                <a:latin typeface="ＭＳ Ｐゴシック" panose="020B0600070205080204" pitchFamily="50" charset="-128"/>
              </a:rPr>
              <a:t>補助事業の場合、「金額（千円）」の項目には金額を</a:t>
            </a:r>
            <a:r>
              <a:rPr lang="ja-JP" altLang="en-US" b="1" i="1" u="sng">
                <a:solidFill>
                  <a:srgbClr val="FF0000"/>
                </a:solidFill>
                <a:latin typeface="ＭＳ Ｐゴシック" panose="020B0600070205080204" pitchFamily="50" charset="-128"/>
              </a:rPr>
              <a:t>税抜き</a:t>
            </a:r>
            <a:r>
              <a:rPr lang="ja-JP" altLang="en-US" i="1">
                <a:solidFill>
                  <a:srgbClr val="FF0000"/>
                </a:solidFill>
                <a:latin typeface="ＭＳ Ｐゴシック" panose="020B0600070205080204" pitchFamily="50" charset="-128"/>
              </a:rPr>
              <a:t>で記載してください。</a:t>
            </a:r>
            <a:endParaRPr lang="ja-JP" altLang="en-US"/>
          </a:p>
        </p:txBody>
      </p:sp>
      <p:sp>
        <p:nvSpPr>
          <p:cNvPr id="9" name="星 7 8">
            <a:extLst>
              <a:ext uri="{FF2B5EF4-FFF2-40B4-BE49-F238E27FC236}">
                <a16:creationId xmlns:a16="http://schemas.microsoft.com/office/drawing/2014/main" id="{FE04B7E6-6F7D-7D0C-EB33-C063830E73E5}"/>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3" name="テキスト ボックス 2">
            <a:extLst>
              <a:ext uri="{FF2B5EF4-FFF2-40B4-BE49-F238E27FC236}">
                <a16:creationId xmlns:a16="http://schemas.microsoft.com/office/drawing/2014/main" id="{1908BBFE-BA03-2288-BD23-C90F4929FAAE}"/>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4" name="Text Box 11">
            <a:extLst>
              <a:ext uri="{FF2B5EF4-FFF2-40B4-BE49-F238E27FC236}">
                <a16:creationId xmlns:a16="http://schemas.microsoft.com/office/drawing/2014/main" id="{0F87DA1E-9445-209D-579B-A25F98E15B1D}"/>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＜留意事項＞事業実施期間における委託事業に係る経費総額について記載してください。（１ページ以内に収めること。）</a:t>
            </a:r>
            <a:br>
              <a:rPr lang="en-US" altLang="ja-JP" sz="1050" i="1"/>
            </a:br>
            <a:r>
              <a:rPr lang="ja-JP" altLang="en-US" sz="1050" i="1"/>
              <a:t>補助事業のみの場合は削除してください。</a:t>
            </a:r>
          </a:p>
        </p:txBody>
      </p:sp>
      <p:sp>
        <p:nvSpPr>
          <p:cNvPr id="5" name="スライド番号プレースホルダー 2">
            <a:extLst>
              <a:ext uri="{FF2B5EF4-FFF2-40B4-BE49-F238E27FC236}">
                <a16:creationId xmlns:a16="http://schemas.microsoft.com/office/drawing/2014/main" id="{91D98C6F-076B-4796-7E41-E6FB3CBFA2E7}"/>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8</a:t>
            </a:fld>
            <a:endParaRPr lang="en-US" altLang="ja-JP"/>
          </a:p>
        </p:txBody>
      </p:sp>
      <p:sp>
        <p:nvSpPr>
          <p:cNvPr id="6" name="AutoShape 7">
            <a:extLst>
              <a:ext uri="{FF2B5EF4-FFF2-40B4-BE49-F238E27FC236}">
                <a16:creationId xmlns:a16="http://schemas.microsoft.com/office/drawing/2014/main" id="{6CAA7F2C-B17D-5711-72C5-701A2FC7B4BD}"/>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7" name="Text Box 8">
            <a:extLst>
              <a:ext uri="{FF2B5EF4-FFF2-40B4-BE49-F238E27FC236}">
                <a16:creationId xmlns:a16="http://schemas.microsoft.com/office/drawing/2014/main" id="{0E862E30-AA8B-B81A-BE94-5193011647A6}"/>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8" name="Text Box 2">
            <a:extLst>
              <a:ext uri="{FF2B5EF4-FFF2-40B4-BE49-F238E27FC236}">
                <a16:creationId xmlns:a16="http://schemas.microsoft.com/office/drawing/2014/main" id="{7D42128C-6A4E-54CC-9CBC-EC5387DEA359}"/>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実施に伴う経費（補助：実施期間全体総額）</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7">
            <a:extLst>
              <a:ext uri="{FF2B5EF4-FFF2-40B4-BE49-F238E27FC236}">
                <a16:creationId xmlns:a16="http://schemas.microsoft.com/office/drawing/2014/main" id="{2C470839-7B91-40D0-C24D-DE94B6AA58B8}"/>
              </a:ext>
            </a:extLst>
          </p:cNvPr>
          <p:cNvSpPr txBox="1">
            <a:spLocks noChangeArrowheads="1"/>
          </p:cNvSpPr>
          <p:nvPr/>
        </p:nvSpPr>
        <p:spPr bwMode="auto">
          <a:xfrm>
            <a:off x="511175" y="1158875"/>
            <a:ext cx="9366250" cy="2677656"/>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i="1">
                <a:solidFill>
                  <a:srgbClr val="FF0000"/>
                </a:solidFill>
              </a:rPr>
              <a:t>申請書の内容との整合性を取って、本提案における技術開発・実証内容を具体的に、図表も含めて１ページ以内で記載してください。</a:t>
            </a:r>
            <a:endParaRPr lang="en-US" altLang="ja-JP" sz="1400" i="1">
              <a:solidFill>
                <a:srgbClr val="FF0000"/>
              </a:solidFill>
            </a:endParaRPr>
          </a:p>
          <a:p>
            <a:pPr eaLnBrk="1" hangingPunct="1">
              <a:spcBef>
                <a:spcPct val="50000"/>
              </a:spcBef>
              <a:buFontTx/>
              <a:buNone/>
            </a:pPr>
            <a:r>
              <a:rPr lang="ja-JP" altLang="en-US" sz="1400" i="1"/>
              <a:t>・技術開発課題における開発要素（新規性（先導性）・実用性・発展性）はどのようなものか、具体的に記載してください。</a:t>
            </a:r>
            <a:endParaRPr lang="en-US" altLang="ja-JP" sz="1400" i="1"/>
          </a:p>
          <a:p>
            <a:pPr eaLnBrk="1" hangingPunct="1">
              <a:spcBef>
                <a:spcPct val="50000"/>
              </a:spcBef>
              <a:buFontTx/>
              <a:buNone/>
            </a:pPr>
            <a:r>
              <a:rPr lang="ja-JP" altLang="en-US" sz="1400" i="1"/>
              <a:t>・既存技術や現在開発中の競合技術と比較した際の技術的革新性・優位性又は経済的優位性について、具体的に記載してください。</a:t>
            </a:r>
            <a:endParaRPr lang="en-US" altLang="ja-JP" sz="1400" i="1"/>
          </a:p>
          <a:p>
            <a:pPr eaLnBrk="1" hangingPunct="1">
              <a:spcBef>
                <a:spcPct val="50000"/>
              </a:spcBef>
              <a:buFontTx/>
              <a:buNone/>
            </a:pPr>
            <a:endParaRPr lang="ja-JP" altLang="en-US" sz="1400" i="1"/>
          </a:p>
          <a:p>
            <a:pPr eaLnBrk="1" hangingPunct="1">
              <a:spcBef>
                <a:spcPct val="50000"/>
              </a:spcBef>
              <a:buFontTx/>
              <a:buNone/>
            </a:pPr>
            <a:endParaRPr lang="en-US" altLang="ja-JP" sz="1400" i="1"/>
          </a:p>
          <a:p>
            <a:pPr eaLnBrk="1" hangingPunct="1">
              <a:spcBef>
                <a:spcPct val="50000"/>
              </a:spcBef>
              <a:buFontTx/>
              <a:buNone/>
            </a:pPr>
            <a:endParaRPr lang="en-US" altLang="ja-JP" sz="1400" i="1"/>
          </a:p>
        </p:txBody>
      </p:sp>
      <p:sp>
        <p:nvSpPr>
          <p:cNvPr id="7" name="星 7 6">
            <a:extLst>
              <a:ext uri="{FF2B5EF4-FFF2-40B4-BE49-F238E27FC236}">
                <a16:creationId xmlns:a16="http://schemas.microsoft.com/office/drawing/2014/main" id="{69B12BB3-1A5D-7720-3E96-26F81A8591F6}"/>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テキスト ボックス 1">
            <a:extLst>
              <a:ext uri="{FF2B5EF4-FFF2-40B4-BE49-F238E27FC236}">
                <a16:creationId xmlns:a16="http://schemas.microsoft.com/office/drawing/2014/main" id="{868EAC53-FA51-4644-05B9-5C8A78D073AC}"/>
              </a:ext>
            </a:extLst>
          </p:cNvPr>
          <p:cNvSpPr txBox="1"/>
          <p:nvPr/>
        </p:nvSpPr>
        <p:spPr>
          <a:xfrm>
            <a:off x="8382793" y="41470"/>
            <a:ext cx="1654175" cy="276999"/>
          </a:xfrm>
          <a:prstGeom prst="rect">
            <a:avLst/>
          </a:prstGeom>
          <a:solidFill>
            <a:schemeClr val="tx1"/>
          </a:solidFill>
          <a:ln>
            <a:noFill/>
          </a:ln>
        </p:spPr>
        <p:txBody>
          <a:bodyPr wrap="square" rtlCol="0">
            <a:spAutoFit/>
          </a:bodyPr>
          <a:lstStyle/>
          <a:p>
            <a:pPr algn="ctr"/>
            <a:r>
              <a:rPr lang="ja-JP" altLang="en-US" sz="1200">
                <a:solidFill>
                  <a:schemeClr val="bg1"/>
                </a:solidFill>
              </a:rPr>
              <a:t>令和８年度公募</a:t>
            </a:r>
          </a:p>
        </p:txBody>
      </p:sp>
      <p:sp>
        <p:nvSpPr>
          <p:cNvPr id="5" name="スライド番号プレースホルダー 2">
            <a:extLst>
              <a:ext uri="{FF2B5EF4-FFF2-40B4-BE49-F238E27FC236}">
                <a16:creationId xmlns:a16="http://schemas.microsoft.com/office/drawing/2014/main" id="{BC5F6FF5-E72C-EB8B-B777-1CE873592064}"/>
              </a:ext>
            </a:extLst>
          </p:cNvPr>
          <p:cNvSpPr>
            <a:spLocks noGrp="1"/>
          </p:cNvSpPr>
          <p:nvPr>
            <p:ph type="sldNum" sz="quarter" idx="12"/>
          </p:nvPr>
        </p:nvSpPr>
        <p:spPr>
          <a:xfrm>
            <a:off x="7767638" y="6888163"/>
            <a:ext cx="2493962" cy="30162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48116D1-5BE6-4C99-9724-9A131B798E3E}" type="slidenum">
              <a:rPr lang="en-US" altLang="ja-JP" smtClean="0"/>
              <a:pPr/>
              <a:t>9</a:t>
            </a:fld>
            <a:endParaRPr lang="en-US" altLang="ja-JP"/>
          </a:p>
        </p:txBody>
      </p:sp>
      <p:sp>
        <p:nvSpPr>
          <p:cNvPr id="6" name="AutoShape 7">
            <a:extLst>
              <a:ext uri="{FF2B5EF4-FFF2-40B4-BE49-F238E27FC236}">
                <a16:creationId xmlns:a16="http://schemas.microsoft.com/office/drawing/2014/main" id="{FFD35141-27FC-609F-422C-65C824D0CD9C}"/>
              </a:ext>
            </a:extLst>
          </p:cNvPr>
          <p:cNvSpPr>
            <a:spLocks/>
          </p:cNvSpPr>
          <p:nvPr/>
        </p:nvSpPr>
        <p:spPr bwMode="auto">
          <a:xfrm>
            <a:off x="1289050" y="0"/>
            <a:ext cx="152400" cy="540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8" name="Text Box 8">
            <a:extLst>
              <a:ext uri="{FF2B5EF4-FFF2-40B4-BE49-F238E27FC236}">
                <a16:creationId xmlns:a16="http://schemas.microsoft.com/office/drawing/2014/main" id="{5740758F-039D-94D1-4B7A-C379248077F5}"/>
              </a:ext>
            </a:extLst>
          </p:cNvPr>
          <p:cNvSpPr txBox="1">
            <a:spLocks noChangeArrowheads="1"/>
          </p:cNvSpPr>
          <p:nvPr/>
        </p:nvSpPr>
        <p:spPr bwMode="auto">
          <a:xfrm>
            <a:off x="1467645" y="61245"/>
            <a:ext cx="49307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ts val="0"/>
              </a:spcBef>
              <a:buFontTx/>
              <a:buNone/>
            </a:pPr>
            <a:r>
              <a:rPr lang="ja-JP" altLang="en-US" sz="1200" i="1">
                <a:solidFill>
                  <a:srgbClr val="FF0000"/>
                </a:solidFill>
              </a:rPr>
              <a:t>（提出時にはこの記載を削除してください）</a:t>
            </a:r>
          </a:p>
        </p:txBody>
      </p:sp>
      <p:sp>
        <p:nvSpPr>
          <p:cNvPr id="9" name="Text Box 2">
            <a:extLst>
              <a:ext uri="{FF2B5EF4-FFF2-40B4-BE49-F238E27FC236}">
                <a16:creationId xmlns:a16="http://schemas.microsoft.com/office/drawing/2014/main" id="{875F2860-F792-92A2-F9A3-66042E4CF17C}"/>
              </a:ext>
            </a:extLst>
          </p:cNvPr>
          <p:cNvSpPr txBox="1">
            <a:spLocks noChangeArrowheads="1"/>
          </p:cNvSpPr>
          <p:nvPr/>
        </p:nvSpPr>
        <p:spPr bwMode="auto">
          <a:xfrm>
            <a:off x="276225" y="554340"/>
            <a:ext cx="556385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○本提案における技術開発・実証内容について</a:t>
            </a: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1" ma:contentTypeDescription="新しいドキュメントを作成します。" ma:contentTypeScope="" ma:versionID="4d48c74f6ae71b5984e4e1e00f3a3456">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ee4f89fa29261fb271d621a0981eeca8"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2a0766-010b-46e5-bd35-2da44a1d7ec8">
      <Terms xmlns="http://schemas.microsoft.com/office/infopath/2007/PartnerControls"/>
    </lcf76f155ced4ddcb4097134ff3c332f>
    <TaxCatchAll xmlns="a310568e-dee9-4420-8dc0-6d8403035fdf" xsi:nil="true"/>
  </documentManagement>
</p:properties>
</file>

<file path=customXml/itemProps1.xml><?xml version="1.0" encoding="utf-8"?>
<ds:datastoreItem xmlns:ds="http://schemas.openxmlformats.org/officeDocument/2006/customXml" ds:itemID="{E755AB30-C008-4D2B-81CE-C754FE3D8160}">
  <ds:schemaRefs>
    <ds:schemaRef ds:uri="http://schemas.microsoft.com/sharepoint/v3/contenttype/forms"/>
  </ds:schemaRefs>
</ds:datastoreItem>
</file>

<file path=customXml/itemProps2.xml><?xml version="1.0" encoding="utf-8"?>
<ds:datastoreItem xmlns:ds="http://schemas.openxmlformats.org/officeDocument/2006/customXml" ds:itemID="{75149D39-9C0C-4977-8FDD-5A2AC025E85D}"/>
</file>

<file path=customXml/itemProps3.xml><?xml version="1.0" encoding="utf-8"?>
<ds:datastoreItem xmlns:ds="http://schemas.openxmlformats.org/officeDocument/2006/customXml" ds:itemID="{7660F0BD-F6CB-490C-8428-02E58ABBA29B}">
  <ds:schemaRefs>
    <ds:schemaRef ds:uri="http://schemas.microsoft.com/office/2006/metadata/properties"/>
    <ds:schemaRef ds:uri="http://purl.org/dc/dcmitype/"/>
    <ds:schemaRef ds:uri="http://purl.org/dc/elements/1.1/"/>
    <ds:schemaRef ds:uri="http://schemas.microsoft.com/office/infopath/2007/PartnerControls"/>
    <ds:schemaRef ds:uri="http://schemas.microsoft.com/office/2006/documentManagement/types"/>
    <ds:schemaRef ds:uri="http://purl.org/dc/terms/"/>
    <ds:schemaRef ds:uri="a310568e-dee9-4420-8dc0-6d8403035fdf"/>
    <ds:schemaRef ds:uri="http://www.w3.org/XML/1998/namespace"/>
    <ds:schemaRef ds:uri="http://schemas.openxmlformats.org/package/2006/metadata/core-properties"/>
    <ds:schemaRef ds:uri="b12a0766-010b-46e5-bd35-2da44a1d7ec8"/>
  </ds:schemaRefs>
</ds:datastoreItem>
</file>

<file path=docProps/app.xml><?xml version="1.0" encoding="utf-8"?>
<Properties xmlns="http://schemas.openxmlformats.org/officeDocument/2006/extended-properties" xmlns:vt="http://schemas.openxmlformats.org/officeDocument/2006/docPropsVTypes">
  <Template/>
  <Words>5234</Words>
  <PresentationFormat>ユーザー設定</PresentationFormat>
  <Paragraphs>490</Paragraphs>
  <Slides>14</Slides>
  <Notes>3</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14</vt:i4>
      </vt:variant>
    </vt:vector>
  </HeadingPairs>
  <TitlesOfParts>
    <vt:vector size="19" baseType="lpstr">
      <vt:lpstr>ＭＳ Ｐゴシック</vt:lpstr>
      <vt:lpstr>Arial</vt:lpstr>
      <vt:lpstr>Century</vt:lpstr>
      <vt:lpstr>標準デザイン</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y fmtid="{D5CDD505-2E9C-101B-9397-08002B2CF9AE}" pid="4" name="xd_Signature">
    <vt:bool>false</vt:bool>
  </property>
  <property fmtid="{D5CDD505-2E9C-101B-9397-08002B2CF9AE}" pid="5" name="xd_ProgID">
    <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ies>
</file>