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6"/>
  </p:notesMasterIdLst>
  <p:sldIdLst>
    <p:sldId id="259"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前田 章吾（SHOGO MAEDA）" initials="章前" lastIdx="3" clrIdx="0">
    <p:extLst>
      <p:ext uri="{19B8F6BF-5375-455C-9EA6-DF929625EA0E}">
        <p15:presenceInfo xmlns:p15="http://schemas.microsoft.com/office/powerpoint/2012/main" userId="S::MAEDA47@moe.go.jp::92b1c320-309a-422b-a685-fae6a1f96cb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54A6"/>
    <a:srgbClr val="DEEBF7"/>
    <a:srgbClr val="AC0000"/>
    <a:srgbClr val="FF0000"/>
    <a:srgbClr val="A50021"/>
    <a:srgbClr val="FF9999"/>
    <a:srgbClr val="FF7C80"/>
    <a:srgbClr val="F0F0F0"/>
    <a:srgbClr val="FFCCCC"/>
    <a:srgbClr val="E9EE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81C2BF-2D77-4585-BAEB-9A850413755B}" v="88" dt="2026-04-10T08:50:22.98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16" autoAdjust="0"/>
    <p:restoredTop sz="94660"/>
  </p:normalViewPr>
  <p:slideViewPr>
    <p:cSldViewPr snapToGrid="0">
      <p:cViewPr>
        <p:scale>
          <a:sx n="66" d="100"/>
          <a:sy n="66" d="100"/>
        </p:scale>
        <p:origin x="1092" y="30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田 五月(NAKATA Satsuki)" userId="2f2e08a5-4a9a-4e2c-9767-78c68b411243" providerId="ADAL" clId="{00D82596-01F8-48DD-8404-7FF027193070}"/>
    <pc:docChg chg="undo custSel modSld">
      <pc:chgData name="中田 五月(NAKATA Satsuki)" userId="2f2e08a5-4a9a-4e2c-9767-78c68b411243" providerId="ADAL" clId="{00D82596-01F8-48DD-8404-7FF027193070}" dt="2026-04-10T08:54:17.713" v="1744" actId="207"/>
      <pc:docMkLst>
        <pc:docMk/>
      </pc:docMkLst>
      <pc:sldChg chg="addSp delSp modSp mod">
        <pc:chgData name="中田 五月(NAKATA Satsuki)" userId="2f2e08a5-4a9a-4e2c-9767-78c68b411243" providerId="ADAL" clId="{00D82596-01F8-48DD-8404-7FF027193070}" dt="2026-04-10T08:54:17.713" v="1744" actId="207"/>
        <pc:sldMkLst>
          <pc:docMk/>
          <pc:sldMk cId="3056559497" sldId="259"/>
        </pc:sldMkLst>
        <pc:spChg chg="mod">
          <ac:chgData name="中田 五月(NAKATA Satsuki)" userId="2f2e08a5-4a9a-4e2c-9767-78c68b411243" providerId="ADAL" clId="{00D82596-01F8-48DD-8404-7FF027193070}" dt="2026-04-10T08:31:02.541" v="1025" actId="20577"/>
          <ac:spMkLst>
            <pc:docMk/>
            <pc:sldMk cId="3056559497" sldId="259"/>
            <ac:spMk id="2" creationId="{B8E9FF93-5A31-CBB4-3A38-C7C6EA2D090E}"/>
          </ac:spMkLst>
        </pc:spChg>
        <pc:spChg chg="mod">
          <ac:chgData name="中田 五月(NAKATA Satsuki)" userId="2f2e08a5-4a9a-4e2c-9767-78c68b411243" providerId="ADAL" clId="{00D82596-01F8-48DD-8404-7FF027193070}" dt="2026-04-10T08:26:07.236" v="883" actId="1076"/>
          <ac:spMkLst>
            <pc:docMk/>
            <pc:sldMk cId="3056559497" sldId="259"/>
            <ac:spMk id="3" creationId="{D02A699C-2AC1-CE8B-B923-5F24E389B522}"/>
          </ac:spMkLst>
        </pc:spChg>
        <pc:spChg chg="mod">
          <ac:chgData name="中田 五月(NAKATA Satsuki)" userId="2f2e08a5-4a9a-4e2c-9767-78c68b411243" providerId="ADAL" clId="{00D82596-01F8-48DD-8404-7FF027193070}" dt="2026-04-10T08:31:36.760" v="1043" actId="14100"/>
          <ac:spMkLst>
            <pc:docMk/>
            <pc:sldMk cId="3056559497" sldId="259"/>
            <ac:spMk id="4" creationId="{426461B3-7964-E9C6-B177-1FC12EBD6345}"/>
          </ac:spMkLst>
        </pc:spChg>
        <pc:spChg chg="mod">
          <ac:chgData name="中田 五月(NAKATA Satsuki)" userId="2f2e08a5-4a9a-4e2c-9767-78c68b411243" providerId="ADAL" clId="{00D82596-01F8-48DD-8404-7FF027193070}" dt="2026-04-10T08:51:38.168" v="1737" actId="1076"/>
          <ac:spMkLst>
            <pc:docMk/>
            <pc:sldMk cId="3056559497" sldId="259"/>
            <ac:spMk id="6" creationId="{31AAC075-B7DA-3FC9-EB4D-CF186E094B9C}"/>
          </ac:spMkLst>
        </pc:spChg>
        <pc:spChg chg="mod">
          <ac:chgData name="中田 五月(NAKATA Satsuki)" userId="2f2e08a5-4a9a-4e2c-9767-78c68b411243" providerId="ADAL" clId="{00D82596-01F8-48DD-8404-7FF027193070}" dt="2026-04-10T08:30:14.094" v="1003" actId="20577"/>
          <ac:spMkLst>
            <pc:docMk/>
            <pc:sldMk cId="3056559497" sldId="259"/>
            <ac:spMk id="7" creationId="{5BBF97CF-3C88-9F77-EBA9-33A2CB8DADAB}"/>
          </ac:spMkLst>
        </pc:spChg>
        <pc:spChg chg="del">
          <ac:chgData name="中田 五月(NAKATA Satsuki)" userId="2f2e08a5-4a9a-4e2c-9767-78c68b411243" providerId="ADAL" clId="{00D82596-01F8-48DD-8404-7FF027193070}" dt="2026-04-10T07:21:01.892" v="501" actId="478"/>
          <ac:spMkLst>
            <pc:docMk/>
            <pc:sldMk cId="3056559497" sldId="259"/>
            <ac:spMk id="9" creationId="{EA4CADF2-73BB-5101-54BD-E50EE0FD5C36}"/>
          </ac:spMkLst>
        </pc:spChg>
        <pc:spChg chg="mod">
          <ac:chgData name="中田 五月(NAKATA Satsuki)" userId="2f2e08a5-4a9a-4e2c-9767-78c68b411243" providerId="ADAL" clId="{00D82596-01F8-48DD-8404-7FF027193070}" dt="2026-04-10T08:30:32.021" v="1006" actId="14100"/>
          <ac:spMkLst>
            <pc:docMk/>
            <pc:sldMk cId="3056559497" sldId="259"/>
            <ac:spMk id="11" creationId="{39D4DC96-4184-6544-05F9-F08EDF8910E1}"/>
          </ac:spMkLst>
        </pc:spChg>
        <pc:spChg chg="add del mod">
          <ac:chgData name="中田 五月(NAKATA Satsuki)" userId="2f2e08a5-4a9a-4e2c-9767-78c68b411243" providerId="ADAL" clId="{00D82596-01F8-48DD-8404-7FF027193070}" dt="2026-04-10T07:20:53.623" v="499" actId="478"/>
          <ac:spMkLst>
            <pc:docMk/>
            <pc:sldMk cId="3056559497" sldId="259"/>
            <ac:spMk id="13" creationId="{7AA96F9F-62EC-47B6-BE45-0657223EBEA4}"/>
          </ac:spMkLst>
        </pc:spChg>
        <pc:spChg chg="mod">
          <ac:chgData name="中田 五月(NAKATA Satsuki)" userId="2f2e08a5-4a9a-4e2c-9767-78c68b411243" providerId="ADAL" clId="{00D82596-01F8-48DD-8404-7FF027193070}" dt="2026-04-10T08:31:21.839" v="1029" actId="14100"/>
          <ac:spMkLst>
            <pc:docMk/>
            <pc:sldMk cId="3056559497" sldId="259"/>
            <ac:spMk id="14" creationId="{81D8E1D9-12AA-20C4-0FB7-74E0D66CA55D}"/>
          </ac:spMkLst>
        </pc:spChg>
        <pc:spChg chg="del mod">
          <ac:chgData name="中田 五月(NAKATA Satsuki)" userId="2f2e08a5-4a9a-4e2c-9767-78c68b411243" providerId="ADAL" clId="{00D82596-01F8-48DD-8404-7FF027193070}" dt="2026-04-10T07:20:57.301" v="500" actId="478"/>
          <ac:spMkLst>
            <pc:docMk/>
            <pc:sldMk cId="3056559497" sldId="259"/>
            <ac:spMk id="16" creationId="{23C40DD2-3638-FE6B-0CA6-70031339922E}"/>
          </ac:spMkLst>
        </pc:spChg>
        <pc:spChg chg="mod">
          <ac:chgData name="中田 五月(NAKATA Satsuki)" userId="2f2e08a5-4a9a-4e2c-9767-78c68b411243" providerId="ADAL" clId="{00D82596-01F8-48DD-8404-7FF027193070}" dt="2026-04-10T08:32:29.965" v="1049" actId="14100"/>
          <ac:spMkLst>
            <pc:docMk/>
            <pc:sldMk cId="3056559497" sldId="259"/>
            <ac:spMk id="18" creationId="{C1BE8468-438B-57B9-4979-CF4EAAE9497B}"/>
          </ac:spMkLst>
        </pc:spChg>
        <pc:spChg chg="mod">
          <ac:chgData name="中田 五月(NAKATA Satsuki)" userId="2f2e08a5-4a9a-4e2c-9767-78c68b411243" providerId="ADAL" clId="{00D82596-01F8-48DD-8404-7FF027193070}" dt="2026-04-10T08:32:12.556" v="1047" actId="552"/>
          <ac:spMkLst>
            <pc:docMk/>
            <pc:sldMk cId="3056559497" sldId="259"/>
            <ac:spMk id="19" creationId="{BACED543-4DA6-7243-6BAE-CF044AD14550}"/>
          </ac:spMkLst>
        </pc:spChg>
        <pc:spChg chg="add mod">
          <ac:chgData name="中田 五月(NAKATA Satsuki)" userId="2f2e08a5-4a9a-4e2c-9767-78c68b411243" providerId="ADAL" clId="{00D82596-01F8-48DD-8404-7FF027193070}" dt="2026-04-10T08:54:17.713" v="1744" actId="207"/>
          <ac:spMkLst>
            <pc:docMk/>
            <pc:sldMk cId="3056559497" sldId="259"/>
            <ac:spMk id="22" creationId="{0E3FEB9C-A51A-E597-0E6C-5A5D8FF37674}"/>
          </ac:spMkLst>
        </pc:spChg>
        <pc:spChg chg="add del mod">
          <ac:chgData name="中田 五月(NAKATA Satsuki)" userId="2f2e08a5-4a9a-4e2c-9767-78c68b411243" providerId="ADAL" clId="{00D82596-01F8-48DD-8404-7FF027193070}" dt="2026-04-10T08:38:57.125" v="1297" actId="478"/>
          <ac:spMkLst>
            <pc:docMk/>
            <pc:sldMk cId="3056559497" sldId="259"/>
            <ac:spMk id="23" creationId="{B65F02E5-20CD-1C02-99EF-51C79B937ADC}"/>
          </ac:spMkLst>
        </pc:spChg>
        <pc:spChg chg="mod">
          <ac:chgData name="中田 五月(NAKATA Satsuki)" userId="2f2e08a5-4a9a-4e2c-9767-78c68b411243" providerId="ADAL" clId="{00D82596-01F8-48DD-8404-7FF027193070}" dt="2026-04-10T08:54:05.290" v="1743" actId="208"/>
          <ac:spMkLst>
            <pc:docMk/>
            <pc:sldMk cId="3056559497" sldId="259"/>
            <ac:spMk id="24" creationId="{7D0CDE14-27EF-8878-8A78-810AF9B31F88}"/>
          </ac:spMkLst>
        </pc:spChg>
        <pc:spChg chg="del mod">
          <ac:chgData name="中田 五月(NAKATA Satsuki)" userId="2f2e08a5-4a9a-4e2c-9767-78c68b411243" providerId="ADAL" clId="{00D82596-01F8-48DD-8404-7FF027193070}" dt="2026-04-10T08:26:29.941" v="893" actId="478"/>
          <ac:spMkLst>
            <pc:docMk/>
            <pc:sldMk cId="3056559497" sldId="259"/>
            <ac:spMk id="25" creationId="{BE420258-B85D-990A-FD15-69E20A9B1862}"/>
          </ac:spMkLst>
        </pc:spChg>
        <pc:spChg chg="mod">
          <ac:chgData name="中田 五月(NAKATA Satsuki)" userId="2f2e08a5-4a9a-4e2c-9767-78c68b411243" providerId="ADAL" clId="{00D82596-01F8-48DD-8404-7FF027193070}" dt="2026-04-10T08:34:35.199" v="1105" actId="14100"/>
          <ac:spMkLst>
            <pc:docMk/>
            <pc:sldMk cId="3056559497" sldId="259"/>
            <ac:spMk id="26" creationId="{A4B6BA90-5ACB-CC4A-2EF8-79731FE8453A}"/>
          </ac:spMkLst>
        </pc:spChg>
        <pc:spChg chg="mod">
          <ac:chgData name="中田 五月(NAKATA Satsuki)" userId="2f2e08a5-4a9a-4e2c-9767-78c68b411243" providerId="ADAL" clId="{00D82596-01F8-48DD-8404-7FF027193070}" dt="2026-04-10T08:34:13.586" v="1104" actId="14100"/>
          <ac:spMkLst>
            <pc:docMk/>
            <pc:sldMk cId="3056559497" sldId="259"/>
            <ac:spMk id="29" creationId="{88A395F3-A493-EE09-A073-E2F1C7AD87CD}"/>
          </ac:spMkLst>
        </pc:spChg>
        <pc:spChg chg="mod">
          <ac:chgData name="中田 五月(NAKATA Satsuki)" userId="2f2e08a5-4a9a-4e2c-9767-78c68b411243" providerId="ADAL" clId="{00D82596-01F8-48DD-8404-7FF027193070}" dt="2026-04-10T08:26:18.184" v="890"/>
          <ac:spMkLst>
            <pc:docMk/>
            <pc:sldMk cId="3056559497" sldId="259"/>
            <ac:spMk id="33" creationId="{0FD3D596-931A-07FD-D265-5DACC80819E7}"/>
          </ac:spMkLst>
        </pc:spChg>
        <pc:spChg chg="mod">
          <ac:chgData name="中田 五月(NAKATA Satsuki)" userId="2f2e08a5-4a9a-4e2c-9767-78c68b411243" providerId="ADAL" clId="{00D82596-01F8-48DD-8404-7FF027193070}" dt="2026-04-10T08:26:13.696" v="884" actId="34135"/>
          <ac:spMkLst>
            <pc:docMk/>
            <pc:sldMk cId="3056559497" sldId="259"/>
            <ac:spMk id="34" creationId="{33219EC6-6525-F39C-2C60-86D4B7E2F8D6}"/>
          </ac:spMkLst>
        </pc:spChg>
        <pc:spChg chg="mod">
          <ac:chgData name="中田 五月(NAKATA Satsuki)" userId="2f2e08a5-4a9a-4e2c-9767-78c68b411243" providerId="ADAL" clId="{00D82596-01F8-48DD-8404-7FF027193070}" dt="2026-04-10T08:51:05.584" v="1729" actId="20577"/>
          <ac:spMkLst>
            <pc:docMk/>
            <pc:sldMk cId="3056559497" sldId="259"/>
            <ac:spMk id="37" creationId="{8D843BC9-D8E6-5F39-D008-9D63B5BB3553}"/>
          </ac:spMkLst>
        </pc:spChg>
        <pc:spChg chg="mod">
          <ac:chgData name="中田 五月(NAKATA Satsuki)" userId="2f2e08a5-4a9a-4e2c-9767-78c68b411243" providerId="ADAL" clId="{00D82596-01F8-48DD-8404-7FF027193070}" dt="2026-04-10T08:32:34.639" v="1051" actId="1076"/>
          <ac:spMkLst>
            <pc:docMk/>
            <pc:sldMk cId="3056559497" sldId="259"/>
            <ac:spMk id="39" creationId="{B2BB83AE-F9C9-0CE8-D4A3-88DC09EDBE88}"/>
          </ac:spMkLst>
        </pc:spChg>
        <pc:spChg chg="mod">
          <ac:chgData name="中田 五月(NAKATA Satsuki)" userId="2f2e08a5-4a9a-4e2c-9767-78c68b411243" providerId="ADAL" clId="{00D82596-01F8-48DD-8404-7FF027193070}" dt="2026-04-10T08:32:34.639" v="1051" actId="1076"/>
          <ac:spMkLst>
            <pc:docMk/>
            <pc:sldMk cId="3056559497" sldId="259"/>
            <ac:spMk id="43" creationId="{F2D30FF5-C57F-9868-0769-89208AAA6911}"/>
          </ac:spMkLst>
        </pc:spChg>
        <pc:spChg chg="mod">
          <ac:chgData name="中田 五月(NAKATA Satsuki)" userId="2f2e08a5-4a9a-4e2c-9767-78c68b411243" providerId="ADAL" clId="{00D82596-01F8-48DD-8404-7FF027193070}" dt="2026-04-10T08:32:34.639" v="1051" actId="1076"/>
          <ac:spMkLst>
            <pc:docMk/>
            <pc:sldMk cId="3056559497" sldId="259"/>
            <ac:spMk id="46" creationId="{3FD35551-55AA-3816-4D28-58FF3D4C5DA9}"/>
          </ac:spMkLst>
        </pc:spChg>
        <pc:spChg chg="mod">
          <ac:chgData name="中田 五月(NAKATA Satsuki)" userId="2f2e08a5-4a9a-4e2c-9767-78c68b411243" providerId="ADAL" clId="{00D82596-01F8-48DD-8404-7FF027193070}" dt="2026-04-10T08:32:34.639" v="1051" actId="1076"/>
          <ac:spMkLst>
            <pc:docMk/>
            <pc:sldMk cId="3056559497" sldId="259"/>
            <ac:spMk id="47" creationId="{00D65561-7BB3-BEEE-E3D0-8743E758E354}"/>
          </ac:spMkLst>
        </pc:spChg>
        <pc:spChg chg="mod">
          <ac:chgData name="中田 五月(NAKATA Satsuki)" userId="2f2e08a5-4a9a-4e2c-9767-78c68b411243" providerId="ADAL" clId="{00D82596-01F8-48DD-8404-7FF027193070}" dt="2026-04-10T08:26:53.378" v="926" actId="1035"/>
          <ac:spMkLst>
            <pc:docMk/>
            <pc:sldMk cId="3056559497" sldId="259"/>
            <ac:spMk id="48" creationId="{B532D966-6406-DBF0-73DE-BAD6807CE4A0}"/>
          </ac:spMkLst>
        </pc:spChg>
        <pc:spChg chg="mod">
          <ac:chgData name="中田 五月(NAKATA Satsuki)" userId="2f2e08a5-4a9a-4e2c-9767-78c68b411243" providerId="ADAL" clId="{00D82596-01F8-48DD-8404-7FF027193070}" dt="2026-04-10T08:32:34.639" v="1051" actId="1076"/>
          <ac:spMkLst>
            <pc:docMk/>
            <pc:sldMk cId="3056559497" sldId="259"/>
            <ac:spMk id="49" creationId="{3C72D8DB-2A5C-9D4E-199F-E07EFF29AB96}"/>
          </ac:spMkLst>
        </pc:spChg>
        <pc:spChg chg="mod">
          <ac:chgData name="中田 五月(NAKATA Satsuki)" userId="2f2e08a5-4a9a-4e2c-9767-78c68b411243" providerId="ADAL" clId="{00D82596-01F8-48DD-8404-7FF027193070}" dt="2026-04-10T08:32:34.639" v="1051" actId="1076"/>
          <ac:spMkLst>
            <pc:docMk/>
            <pc:sldMk cId="3056559497" sldId="259"/>
            <ac:spMk id="50" creationId="{C2B7CBCE-D16C-6E61-CB99-AC6679BB63EE}"/>
          </ac:spMkLst>
        </pc:spChg>
        <pc:spChg chg="mod">
          <ac:chgData name="中田 五月(NAKATA Satsuki)" userId="2f2e08a5-4a9a-4e2c-9767-78c68b411243" providerId="ADAL" clId="{00D82596-01F8-48DD-8404-7FF027193070}" dt="2026-04-10T08:32:34.639" v="1051" actId="1076"/>
          <ac:spMkLst>
            <pc:docMk/>
            <pc:sldMk cId="3056559497" sldId="259"/>
            <ac:spMk id="51" creationId="{95353784-CDFF-61BE-20FE-CA39F746AB54}"/>
          </ac:spMkLst>
        </pc:spChg>
        <pc:spChg chg="mod">
          <ac:chgData name="中田 五月(NAKATA Satsuki)" userId="2f2e08a5-4a9a-4e2c-9767-78c68b411243" providerId="ADAL" clId="{00D82596-01F8-48DD-8404-7FF027193070}" dt="2026-04-10T08:32:34.639" v="1051" actId="1076"/>
          <ac:spMkLst>
            <pc:docMk/>
            <pc:sldMk cId="3056559497" sldId="259"/>
            <ac:spMk id="52" creationId="{7FB9DC81-C626-EA7C-13D9-10556FB1B6F5}"/>
          </ac:spMkLst>
        </pc:spChg>
        <pc:spChg chg="mod">
          <ac:chgData name="中田 五月(NAKATA Satsuki)" userId="2f2e08a5-4a9a-4e2c-9767-78c68b411243" providerId="ADAL" clId="{00D82596-01F8-48DD-8404-7FF027193070}" dt="2026-04-10T08:32:34.639" v="1051" actId="1076"/>
          <ac:spMkLst>
            <pc:docMk/>
            <pc:sldMk cId="3056559497" sldId="259"/>
            <ac:spMk id="54" creationId="{9A67209D-D763-B62E-D6F0-A39DD7E6A9A4}"/>
          </ac:spMkLst>
        </pc:spChg>
        <pc:spChg chg="mod">
          <ac:chgData name="中田 五月(NAKATA Satsuki)" userId="2f2e08a5-4a9a-4e2c-9767-78c68b411243" providerId="ADAL" clId="{00D82596-01F8-48DD-8404-7FF027193070}" dt="2026-04-10T08:32:34.639" v="1051" actId="1076"/>
          <ac:spMkLst>
            <pc:docMk/>
            <pc:sldMk cId="3056559497" sldId="259"/>
            <ac:spMk id="55" creationId="{9FBD223A-E93C-2048-260D-E4181371060A}"/>
          </ac:spMkLst>
        </pc:spChg>
        <pc:spChg chg="mod">
          <ac:chgData name="中田 五月(NAKATA Satsuki)" userId="2f2e08a5-4a9a-4e2c-9767-78c68b411243" providerId="ADAL" clId="{00D82596-01F8-48DD-8404-7FF027193070}" dt="2026-04-10T08:30:37.343" v="1007" actId="1076"/>
          <ac:spMkLst>
            <pc:docMk/>
            <pc:sldMk cId="3056559497" sldId="259"/>
            <ac:spMk id="58" creationId="{D5E181A3-98B1-0BAF-03C5-3D7A368D46E2}"/>
          </ac:spMkLst>
        </pc:spChg>
        <pc:spChg chg="mod">
          <ac:chgData name="中田 五月(NAKATA Satsuki)" userId="2f2e08a5-4a9a-4e2c-9767-78c68b411243" providerId="ADAL" clId="{00D82596-01F8-48DD-8404-7FF027193070}" dt="2026-04-10T08:50:53.147" v="1726" actId="1076"/>
          <ac:spMkLst>
            <pc:docMk/>
            <pc:sldMk cId="3056559497" sldId="259"/>
            <ac:spMk id="60" creationId="{43AAF317-DE77-94AB-A652-D79FB018DB84}"/>
          </ac:spMkLst>
        </pc:spChg>
        <pc:spChg chg="mod">
          <ac:chgData name="中田 五月(NAKATA Satsuki)" userId="2f2e08a5-4a9a-4e2c-9767-78c68b411243" providerId="ADAL" clId="{00D82596-01F8-48DD-8404-7FF027193070}" dt="2026-04-10T08:33:25.352" v="1099" actId="6549"/>
          <ac:spMkLst>
            <pc:docMk/>
            <pc:sldMk cId="3056559497" sldId="259"/>
            <ac:spMk id="64" creationId="{51522F8B-BA18-4135-E34C-21A60F10C4E6}"/>
          </ac:spMkLst>
        </pc:spChg>
        <pc:spChg chg="mod">
          <ac:chgData name="中田 五月(NAKATA Satsuki)" userId="2f2e08a5-4a9a-4e2c-9767-78c68b411243" providerId="ADAL" clId="{00D82596-01F8-48DD-8404-7FF027193070}" dt="2026-04-10T08:26:53.378" v="926" actId="1035"/>
          <ac:spMkLst>
            <pc:docMk/>
            <pc:sldMk cId="3056559497" sldId="259"/>
            <ac:spMk id="67" creationId="{E9DE57F1-37F6-BEE6-81BB-2B18A39CE86E}"/>
          </ac:spMkLst>
        </pc:spChg>
        <pc:spChg chg="mod">
          <ac:chgData name="中田 五月(NAKATA Satsuki)" userId="2f2e08a5-4a9a-4e2c-9767-78c68b411243" providerId="ADAL" clId="{00D82596-01F8-48DD-8404-7FF027193070}" dt="2026-04-10T08:26:53.378" v="926" actId="1035"/>
          <ac:spMkLst>
            <pc:docMk/>
            <pc:sldMk cId="3056559497" sldId="259"/>
            <ac:spMk id="71" creationId="{F09E01FF-9F97-AB7C-0C89-B862169FA43F}"/>
          </ac:spMkLst>
        </pc:spChg>
        <pc:spChg chg="mod">
          <ac:chgData name="中田 五月(NAKATA Satsuki)" userId="2f2e08a5-4a9a-4e2c-9767-78c68b411243" providerId="ADAL" clId="{00D82596-01F8-48DD-8404-7FF027193070}" dt="2026-04-10T08:33:56.920" v="1102" actId="14100"/>
          <ac:spMkLst>
            <pc:docMk/>
            <pc:sldMk cId="3056559497" sldId="259"/>
            <ac:spMk id="76" creationId="{EF48D217-19C5-987A-8A57-5CBA25686FBB}"/>
          </ac:spMkLst>
        </pc:spChg>
        <pc:spChg chg="mod">
          <ac:chgData name="中田 五月(NAKATA Satsuki)" userId="2f2e08a5-4a9a-4e2c-9767-78c68b411243" providerId="ADAL" clId="{00D82596-01F8-48DD-8404-7FF027193070}" dt="2026-04-10T08:53:41.861" v="1742" actId="207"/>
          <ac:spMkLst>
            <pc:docMk/>
            <pc:sldMk cId="3056559497" sldId="259"/>
            <ac:spMk id="84" creationId="{3947106A-0BF9-5B65-7398-F181BCDD6431}"/>
          </ac:spMkLst>
        </pc:spChg>
        <pc:spChg chg="mod">
          <ac:chgData name="中田 五月(NAKATA Satsuki)" userId="2f2e08a5-4a9a-4e2c-9767-78c68b411243" providerId="ADAL" clId="{00D82596-01F8-48DD-8404-7FF027193070}" dt="2026-04-10T08:50:32.377" v="1723" actId="1076"/>
          <ac:spMkLst>
            <pc:docMk/>
            <pc:sldMk cId="3056559497" sldId="259"/>
            <ac:spMk id="93" creationId="{DFD7CFE4-0B71-A7E9-B8F7-BD61636E5B5E}"/>
          </ac:spMkLst>
        </pc:spChg>
        <pc:spChg chg="del mod">
          <ac:chgData name="中田 五月(NAKATA Satsuki)" userId="2f2e08a5-4a9a-4e2c-9767-78c68b411243" providerId="ADAL" clId="{00D82596-01F8-48DD-8404-7FF027193070}" dt="2026-04-10T08:39:09.086" v="1302" actId="478"/>
          <ac:spMkLst>
            <pc:docMk/>
            <pc:sldMk cId="3056559497" sldId="259"/>
            <ac:spMk id="94" creationId="{698BB187-0846-BAC2-4605-8FE3CB4933C4}"/>
          </ac:spMkLst>
        </pc:spChg>
        <pc:spChg chg="del mod">
          <ac:chgData name="中田 五月(NAKATA Satsuki)" userId="2f2e08a5-4a9a-4e2c-9767-78c68b411243" providerId="ADAL" clId="{00D82596-01F8-48DD-8404-7FF027193070}" dt="2026-04-10T08:38:53.429" v="1296" actId="478"/>
          <ac:spMkLst>
            <pc:docMk/>
            <pc:sldMk cId="3056559497" sldId="259"/>
            <ac:spMk id="95" creationId="{9AADD165-080B-A2D0-EB67-D261E6C94B87}"/>
          </ac:spMkLst>
        </pc:spChg>
        <pc:spChg chg="del mod">
          <ac:chgData name="中田 五月(NAKATA Satsuki)" userId="2f2e08a5-4a9a-4e2c-9767-78c68b411243" providerId="ADAL" clId="{00D82596-01F8-48DD-8404-7FF027193070}" dt="2026-04-10T08:39:00.754" v="1299" actId="478"/>
          <ac:spMkLst>
            <pc:docMk/>
            <pc:sldMk cId="3056559497" sldId="259"/>
            <ac:spMk id="96" creationId="{39E9DD84-A162-09BE-FF77-C78549CAC5CA}"/>
          </ac:spMkLst>
        </pc:spChg>
        <pc:spChg chg="del mod">
          <ac:chgData name="中田 五月(NAKATA Satsuki)" userId="2f2e08a5-4a9a-4e2c-9767-78c68b411243" providerId="ADAL" clId="{00D82596-01F8-48DD-8404-7FF027193070}" dt="2026-04-10T08:38:59.183" v="1298" actId="478"/>
          <ac:spMkLst>
            <pc:docMk/>
            <pc:sldMk cId="3056559497" sldId="259"/>
            <ac:spMk id="100" creationId="{A9FFE19E-BCF3-E65A-7DD8-B3FB414E682A}"/>
          </ac:spMkLst>
        </pc:spChg>
        <pc:spChg chg="del mod">
          <ac:chgData name="中田 五月(NAKATA Satsuki)" userId="2f2e08a5-4a9a-4e2c-9767-78c68b411243" providerId="ADAL" clId="{00D82596-01F8-48DD-8404-7FF027193070}" dt="2026-04-10T08:39:05.140" v="1300" actId="478"/>
          <ac:spMkLst>
            <pc:docMk/>
            <pc:sldMk cId="3056559497" sldId="259"/>
            <ac:spMk id="102" creationId="{C730EE7C-4E72-06E7-3489-BD5183ACC962}"/>
          </ac:spMkLst>
        </pc:spChg>
        <pc:spChg chg="del mod">
          <ac:chgData name="中田 五月(NAKATA Satsuki)" userId="2f2e08a5-4a9a-4e2c-9767-78c68b411243" providerId="ADAL" clId="{00D82596-01F8-48DD-8404-7FF027193070}" dt="2026-04-10T08:39:07.419" v="1301" actId="478"/>
          <ac:spMkLst>
            <pc:docMk/>
            <pc:sldMk cId="3056559497" sldId="259"/>
            <ac:spMk id="103" creationId="{C91DF5BD-6536-C65E-67B2-9C0DD5C697EA}"/>
          </ac:spMkLst>
        </pc:spChg>
        <pc:spChg chg="del mod">
          <ac:chgData name="中田 五月(NAKATA Satsuki)" userId="2f2e08a5-4a9a-4e2c-9767-78c68b411243" providerId="ADAL" clId="{00D82596-01F8-48DD-8404-7FF027193070}" dt="2026-04-10T08:39:10.563" v="1303" actId="478"/>
          <ac:spMkLst>
            <pc:docMk/>
            <pc:sldMk cId="3056559497" sldId="259"/>
            <ac:spMk id="104" creationId="{B4E30107-3424-F409-4139-DB391BD95DD1}"/>
          </ac:spMkLst>
        </pc:spChg>
        <pc:spChg chg="del mod">
          <ac:chgData name="中田 五月(NAKATA Satsuki)" userId="2f2e08a5-4a9a-4e2c-9767-78c68b411243" providerId="ADAL" clId="{00D82596-01F8-48DD-8404-7FF027193070}" dt="2026-04-10T08:39:12.274" v="1304" actId="478"/>
          <ac:spMkLst>
            <pc:docMk/>
            <pc:sldMk cId="3056559497" sldId="259"/>
            <ac:spMk id="105" creationId="{136FE53A-4E1E-84A8-AFAD-5FCEFDF34CCC}"/>
          </ac:spMkLst>
        </pc:spChg>
        <pc:spChg chg="del mod">
          <ac:chgData name="中田 五月(NAKATA Satsuki)" userId="2f2e08a5-4a9a-4e2c-9767-78c68b411243" providerId="ADAL" clId="{00D82596-01F8-48DD-8404-7FF027193070}" dt="2026-04-10T08:39:13.562" v="1305" actId="478"/>
          <ac:spMkLst>
            <pc:docMk/>
            <pc:sldMk cId="3056559497" sldId="259"/>
            <ac:spMk id="106" creationId="{DC5AF013-227D-55C0-79E8-C37223166A19}"/>
          </ac:spMkLst>
        </pc:spChg>
        <pc:spChg chg="del mod">
          <ac:chgData name="中田 五月(NAKATA Satsuki)" userId="2f2e08a5-4a9a-4e2c-9767-78c68b411243" providerId="ADAL" clId="{00D82596-01F8-48DD-8404-7FF027193070}" dt="2026-04-10T08:39:15.024" v="1306" actId="478"/>
          <ac:spMkLst>
            <pc:docMk/>
            <pc:sldMk cId="3056559497" sldId="259"/>
            <ac:spMk id="107" creationId="{2FE2D51A-2D2E-154A-33A1-90EF751BEFD6}"/>
          </ac:spMkLst>
        </pc:spChg>
        <pc:grpChg chg="mod">
          <ac:chgData name="中田 五月(NAKATA Satsuki)" userId="2f2e08a5-4a9a-4e2c-9767-78c68b411243" providerId="ADAL" clId="{00D82596-01F8-48DD-8404-7FF027193070}" dt="2026-04-10T08:31:50.084" v="1044" actId="552"/>
          <ac:grpSpMkLst>
            <pc:docMk/>
            <pc:sldMk cId="3056559497" sldId="259"/>
            <ac:grpSpMk id="5" creationId="{A1E9C7BA-2FE9-6FD2-E06F-7D91D7046A0D}"/>
          </ac:grpSpMkLst>
        </pc:grpChg>
        <pc:grpChg chg="mod">
          <ac:chgData name="中田 五月(NAKATA Satsuki)" userId="2f2e08a5-4a9a-4e2c-9767-78c68b411243" providerId="ADAL" clId="{00D82596-01F8-48DD-8404-7FF027193070}" dt="2026-04-10T08:32:03.293" v="1046" actId="554"/>
          <ac:grpSpMkLst>
            <pc:docMk/>
            <pc:sldMk cId="3056559497" sldId="259"/>
            <ac:grpSpMk id="8" creationId="{580261BF-2C67-A18B-CA4C-FD0A3CA39BA8}"/>
          </ac:grpSpMkLst>
        </pc:grpChg>
        <pc:grpChg chg="add mod">
          <ac:chgData name="中田 五月(NAKATA Satsuki)" userId="2f2e08a5-4a9a-4e2c-9767-78c68b411243" providerId="ADAL" clId="{00D82596-01F8-48DD-8404-7FF027193070}" dt="2026-04-10T08:14:10.440" v="624" actId="1035"/>
          <ac:grpSpMkLst>
            <pc:docMk/>
            <pc:sldMk cId="3056559497" sldId="259"/>
            <ac:grpSpMk id="17" creationId="{6683A181-C192-35DA-6DD3-818F314174AF}"/>
          </ac:grpSpMkLst>
        </pc:grpChg>
        <pc:grpChg chg="mod">
          <ac:chgData name="中田 五月(NAKATA Satsuki)" userId="2f2e08a5-4a9a-4e2c-9767-78c68b411243" providerId="ADAL" clId="{00D82596-01F8-48DD-8404-7FF027193070}" dt="2026-04-10T08:50:44.682" v="1725" actId="1076"/>
          <ac:grpSpMkLst>
            <pc:docMk/>
            <pc:sldMk cId="3056559497" sldId="259"/>
            <ac:grpSpMk id="35" creationId="{5D7942C4-D607-8D99-3DAB-FEA2EA78176B}"/>
          </ac:grpSpMkLst>
        </pc:grpChg>
        <pc:grpChg chg="mod">
          <ac:chgData name="中田 五月(NAKATA Satsuki)" userId="2f2e08a5-4a9a-4e2c-9767-78c68b411243" providerId="ADAL" clId="{00D82596-01F8-48DD-8404-7FF027193070}" dt="2026-04-10T08:33:38.637" v="1100" actId="1076"/>
          <ac:grpSpMkLst>
            <pc:docMk/>
            <pc:sldMk cId="3056559497" sldId="259"/>
            <ac:grpSpMk id="61" creationId="{51A206C3-05AC-D490-7BA5-6A43E3C91158}"/>
          </ac:grpSpMkLst>
        </pc:grpChg>
        <pc:graphicFrameChg chg="mod modGraphic">
          <ac:chgData name="中田 五月(NAKATA Satsuki)" userId="2f2e08a5-4a9a-4e2c-9767-78c68b411243" providerId="ADAL" clId="{00D82596-01F8-48DD-8404-7FF027193070}" dt="2026-04-10T08:50:22.989" v="1722"/>
          <ac:graphicFrameMkLst>
            <pc:docMk/>
            <pc:sldMk cId="3056559497" sldId="259"/>
            <ac:graphicFrameMk id="79" creationId="{310D2644-18A4-3411-E725-657C9A887CF2}"/>
          </ac:graphicFrameMkLst>
        </pc:graphicFrameChg>
        <pc:picChg chg="del">
          <ac:chgData name="中田 五月(NAKATA Satsuki)" userId="2f2e08a5-4a9a-4e2c-9767-78c68b411243" providerId="ADAL" clId="{00D82596-01F8-48DD-8404-7FF027193070}" dt="2026-04-10T07:21:36.277" v="502" actId="478"/>
          <ac:picMkLst>
            <pc:docMk/>
            <pc:sldMk cId="3056559497" sldId="259"/>
            <ac:picMk id="10" creationId="{35EC24E6-5988-11E2-601D-C0B63B3CB1A1}"/>
          </ac:picMkLst>
        </pc:picChg>
        <pc:cxnChg chg="add mod">
          <ac:chgData name="中田 五月(NAKATA Satsuki)" userId="2f2e08a5-4a9a-4e2c-9767-78c68b411243" providerId="ADAL" clId="{00D82596-01F8-48DD-8404-7FF027193070}" dt="2026-04-10T08:44:19.191" v="1490" actId="14100"/>
          <ac:cxnSpMkLst>
            <pc:docMk/>
            <pc:sldMk cId="3056559497" sldId="259"/>
            <ac:cxnSpMk id="31" creationId="{5BC302F4-1CEF-A6D2-A493-486454A55945}"/>
          </ac:cxnSpMkLst>
        </pc:cxnChg>
        <pc:cxnChg chg="add mod">
          <ac:chgData name="中田 五月(NAKATA Satsuki)" userId="2f2e08a5-4a9a-4e2c-9767-78c68b411243" providerId="ADAL" clId="{00D82596-01F8-48DD-8404-7FF027193070}" dt="2026-04-10T08:50:01.576" v="1705" actId="14100"/>
          <ac:cxnSpMkLst>
            <pc:docMk/>
            <pc:sldMk cId="3056559497" sldId="259"/>
            <ac:cxnSpMk id="80" creationId="{4B1C8FA9-2404-7A9B-2768-1D9BCF5666DE}"/>
          </ac:cxnSpMkLst>
        </pc:cxnChg>
        <pc:cxnChg chg="mod">
          <ac:chgData name="中田 五月(NAKATA Satsuki)" userId="2f2e08a5-4a9a-4e2c-9767-78c68b411243" providerId="ADAL" clId="{00D82596-01F8-48DD-8404-7FF027193070}" dt="2026-04-10T08:47:52.408" v="1637" actId="14100"/>
          <ac:cxnSpMkLst>
            <pc:docMk/>
            <pc:sldMk cId="3056559497" sldId="259"/>
            <ac:cxnSpMk id="82" creationId="{C509EE45-33DF-A206-93C1-A321165123E0}"/>
          </ac:cxnSpMkLst>
        </pc:cxnChg>
        <pc:cxnChg chg="add mod">
          <ac:chgData name="中田 五月(NAKATA Satsuki)" userId="2f2e08a5-4a9a-4e2c-9767-78c68b411243" providerId="ADAL" clId="{00D82596-01F8-48DD-8404-7FF027193070}" dt="2026-04-10T08:47:45.029" v="1635" actId="14100"/>
          <ac:cxnSpMkLst>
            <pc:docMk/>
            <pc:sldMk cId="3056559497" sldId="259"/>
            <ac:cxnSpMk id="83" creationId="{381CD5A5-E0C1-628B-A85D-0FA426B53291}"/>
          </ac:cxnSpMkLst>
        </pc:cxnChg>
        <pc:cxnChg chg="mod">
          <ac:chgData name="中田 五月(NAKATA Satsuki)" userId="2f2e08a5-4a9a-4e2c-9767-78c68b411243" providerId="ADAL" clId="{00D82596-01F8-48DD-8404-7FF027193070}" dt="2026-04-10T08:47:48.469" v="1636" actId="14100"/>
          <ac:cxnSpMkLst>
            <pc:docMk/>
            <pc:sldMk cId="3056559497" sldId="259"/>
            <ac:cxnSpMk id="88" creationId="{DF10F6E2-C34B-AEDB-91D8-E1CF29F4B422}"/>
          </ac:cxnSpMkLst>
        </pc:cxnChg>
        <pc:cxnChg chg="mod">
          <ac:chgData name="中田 五月(NAKATA Satsuki)" userId="2f2e08a5-4a9a-4e2c-9767-78c68b411243" providerId="ADAL" clId="{00D82596-01F8-48DD-8404-7FF027193070}" dt="2026-04-10T08:47:34.977" v="1631" actId="14100"/>
          <ac:cxnSpMkLst>
            <pc:docMk/>
            <pc:sldMk cId="3056559497" sldId="259"/>
            <ac:cxnSpMk id="89" creationId="{AF941254-07B1-06D6-2EA4-ABA29F5E96C8}"/>
          </ac:cxnSpMkLst>
        </pc:cxnChg>
        <pc:cxnChg chg="mod">
          <ac:chgData name="中田 五月(NAKATA Satsuki)" userId="2f2e08a5-4a9a-4e2c-9767-78c68b411243" providerId="ADAL" clId="{00D82596-01F8-48DD-8404-7FF027193070}" dt="2026-04-10T08:43:39.893" v="1416" actId="1076"/>
          <ac:cxnSpMkLst>
            <pc:docMk/>
            <pc:sldMk cId="3056559497" sldId="259"/>
            <ac:cxnSpMk id="90" creationId="{685FC735-EEB8-431E-7EA2-18D7685E2D6E}"/>
          </ac:cxnSpMkLst>
        </pc:cxnChg>
        <pc:cxnChg chg="add del mod">
          <ac:chgData name="中田 五月(NAKATA Satsuki)" userId="2f2e08a5-4a9a-4e2c-9767-78c68b411243" providerId="ADAL" clId="{00D82596-01F8-48DD-8404-7FF027193070}" dt="2026-04-10T08:43:48.866" v="1419" actId="14100"/>
          <ac:cxnSpMkLst>
            <pc:docMk/>
            <pc:sldMk cId="3056559497" sldId="259"/>
            <ac:cxnSpMk id="91" creationId="{80D8CCFD-0F31-2186-AE46-B36B010AB1B0}"/>
          </ac:cxnSpMkLst>
        </pc:cxnChg>
        <pc:cxnChg chg="add mod">
          <ac:chgData name="中田 五月(NAKATA Satsuki)" userId="2f2e08a5-4a9a-4e2c-9767-78c68b411243" providerId="ADAL" clId="{00D82596-01F8-48DD-8404-7FF027193070}" dt="2026-04-10T08:48:19.066" v="1667" actId="14100"/>
          <ac:cxnSpMkLst>
            <pc:docMk/>
            <pc:sldMk cId="3056559497" sldId="259"/>
            <ac:cxnSpMk id="98" creationId="{3CFF8BAB-43A4-137E-4A4B-0561870CFC92}"/>
          </ac:cxnSpMkLst>
        </pc:cxnChg>
        <pc:cxnChg chg="add mod">
          <ac:chgData name="中田 五月(NAKATA Satsuki)" userId="2f2e08a5-4a9a-4e2c-9767-78c68b411243" providerId="ADAL" clId="{00D82596-01F8-48DD-8404-7FF027193070}" dt="2026-04-10T08:49:57.645" v="1704" actId="14100"/>
          <ac:cxnSpMkLst>
            <pc:docMk/>
            <pc:sldMk cId="3056559497" sldId="259"/>
            <ac:cxnSpMk id="101" creationId="{B3A44B78-BF9D-A928-08DB-BD2FB4948C03}"/>
          </ac:cxnSpMkLst>
        </pc:cxn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339F259-396B-40B9-93B3-9B1342FA7918}" type="datetimeFigureOut">
              <a:rPr kumimoji="1" lang="ja-JP" altLang="en-US" smtClean="0"/>
              <a:t>2026/4/10</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FBDD7F3A-B7C4-4BC2-B7A5-F1C09169419D}" type="slidenum">
              <a:rPr kumimoji="1" lang="ja-JP" altLang="en-US" smtClean="0"/>
              <a:t>‹#›</a:t>
            </a:fld>
            <a:endParaRPr kumimoji="1" lang="ja-JP" altLang="en-US"/>
          </a:p>
        </p:txBody>
      </p:sp>
    </p:spTree>
    <p:extLst>
      <p:ext uri="{BB962C8B-B14F-4D97-AF65-F5344CB8AC3E}">
        <p14:creationId xmlns:p14="http://schemas.microsoft.com/office/powerpoint/2010/main" val="31275756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BDD7F3A-B7C4-4BC2-B7A5-F1C09169419D}" type="slidenum">
              <a:rPr kumimoji="1" lang="ja-JP" altLang="en-US" smtClean="0"/>
              <a:t>1</a:t>
            </a:fld>
            <a:endParaRPr kumimoji="1" lang="ja-JP" altLang="en-US"/>
          </a:p>
        </p:txBody>
      </p:sp>
    </p:spTree>
    <p:extLst>
      <p:ext uri="{BB962C8B-B14F-4D97-AF65-F5344CB8AC3E}">
        <p14:creationId xmlns:p14="http://schemas.microsoft.com/office/powerpoint/2010/main" val="138444130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293690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906550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06071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568632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1453348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4198DEF-9878-49FB-9D38-B34FC4801300}"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298509471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4198DEF-9878-49FB-9D38-B34FC4801300}" type="datetimeFigureOut">
              <a:rPr kumimoji="1" lang="ja-JP" altLang="en-US" smtClean="0"/>
              <a:t>2026/4/10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6156193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4198DEF-9878-49FB-9D38-B34FC4801300}" type="datetimeFigureOut">
              <a:rPr kumimoji="1" lang="ja-JP" altLang="en-US" smtClean="0"/>
              <a:t>2026/4/10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0634189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98DEF-9878-49FB-9D38-B34FC4801300}" type="datetimeFigureOut">
              <a:rPr kumimoji="1" lang="ja-JP" altLang="en-US" smtClean="0"/>
              <a:t>2026/4/10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22696998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198DEF-9878-49FB-9D38-B34FC4801300}"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83954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198DEF-9878-49FB-9D38-B34FC4801300}"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70101160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98DEF-9878-49FB-9D38-B34FC4801300}" type="datetimeFigureOut">
              <a:rPr kumimoji="1" lang="ja-JP" altLang="en-US" smtClean="0"/>
              <a:t>2026/4/10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6828345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xml" Type="http://schemas.openxmlformats.org/officeDocument/2006/relationships/notesSlide"/><Relationship Id="rId3" Target="../media/image1.wmf" Type="http://schemas.openxmlformats.org/officeDocument/2006/relationships/image"/><Relationship Id="rId4" Target="../media/image2.png" Type="http://schemas.openxmlformats.org/officeDocument/2006/relationships/image"/><Relationship Id="rId5" Target="../media/image3.wmf" Type="http://schemas.openxmlformats.org/officeDocument/2006/relationships/image"/><Relationship Id="rId6" Target="../media/image4.w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580261BF-2C67-A18B-CA4C-FD0A3CA39BA8}"/>
              </a:ext>
            </a:extLst>
          </p:cNvPr>
          <p:cNvGrpSpPr>
            <a:grpSpLocks/>
          </p:cNvGrpSpPr>
          <p:nvPr/>
        </p:nvGrpSpPr>
        <p:grpSpPr>
          <a:xfrm>
            <a:off x="209170" y="1342529"/>
            <a:ext cx="3139390" cy="2973394"/>
            <a:chOff x="201019" y="3510601"/>
            <a:chExt cx="4684255" cy="1919143"/>
          </a:xfrm>
        </p:grpSpPr>
        <p:sp>
          <p:nvSpPr>
            <p:cNvPr id="7" name="正方形/長方形 6">
              <a:extLst>
                <a:ext uri="{FF2B5EF4-FFF2-40B4-BE49-F238E27FC236}">
                  <a16:creationId xmlns:a16="http://schemas.microsoft.com/office/drawing/2014/main" id="{5BBF97CF-3C88-9F77-EBA9-33A2CB8DADAB}"/>
                </a:ext>
              </a:extLst>
            </p:cNvPr>
            <p:cNvSpPr>
              <a:spLocks/>
            </p:cNvSpPr>
            <p:nvPr/>
          </p:nvSpPr>
          <p:spPr>
            <a:xfrm>
              <a:off x="201019" y="3510601"/>
              <a:ext cx="4672270" cy="1919143"/>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pPr marL="171450" indent="-171450">
                <a:buFont typeface="Arial" panose="020B0604020202020204" pitchFamily="34" charset="0"/>
                <a:buChar char="•"/>
              </a:pPr>
              <a:r>
                <a:rPr lang="en-US" altLang="ja-JP" sz="1200" dirty="0">
                  <a:solidFill>
                    <a:srgbClr val="FF0000"/>
                  </a:solidFill>
                  <a:latin typeface="ＭＳ Ｐゴシック" panose="020B0600070205080204" pitchFamily="50" charset="-128"/>
                  <a:ea typeface="ＭＳ Ｐゴシック" panose="020B0600070205080204" pitchFamily="50" charset="-128"/>
                </a:rPr>
                <a:t>A</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r>
                <a:rPr lang="ja-JP" altLang="en-US" sz="1200" dirty="0">
                  <a:solidFill>
                    <a:schemeClr val="tx1"/>
                  </a:solidFill>
                  <a:latin typeface="ＭＳ Ｐゴシック" panose="020B0600070205080204" pitchFamily="50" charset="-128"/>
                  <a:ea typeface="ＭＳ Ｐゴシック" panose="020B0600070205080204" pitchFamily="50" charset="-128"/>
                </a:rPr>
                <a:t>○○○○○○○○○○○○</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p>
            <a:p>
              <a:r>
                <a:rPr lang="ja-JP" altLang="en-US" sz="1200" dirty="0">
                  <a:solidFill>
                    <a:schemeClr val="tx1"/>
                  </a:solidFill>
                  <a:latin typeface="ＭＳ Ｐゴシック" panose="020B0600070205080204" pitchFamily="50" charset="-128"/>
                  <a:ea typeface="ＭＳ Ｐゴシック" panose="020B0600070205080204" pitchFamily="50" charset="-128"/>
                </a:rPr>
                <a:t>　 あああああああああああああああああああ</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r>
                <a:rPr lang="ja-JP" altLang="en-US" sz="1200" dirty="0">
                  <a:solidFill>
                    <a:schemeClr val="tx1"/>
                  </a:solidFill>
                  <a:latin typeface="ＭＳ Ｐゴシック" panose="020B0600070205080204" pitchFamily="50" charset="-128"/>
                  <a:ea typeface="ＭＳ Ｐゴシック" panose="020B0600070205080204" pitchFamily="50" charset="-128"/>
                </a:rPr>
                <a:t>　 あああああああああああああああああああ</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en-US" altLang="ja-JP" sz="1200" dirty="0">
                  <a:solidFill>
                    <a:srgbClr val="FF0000"/>
                  </a:solidFill>
                  <a:latin typeface="ＭＳ Ｐゴシック" panose="020B0600070205080204" pitchFamily="50" charset="-128"/>
                  <a:ea typeface="ＭＳ Ｐゴシック" panose="020B0600070205080204" pitchFamily="50" charset="-128"/>
                </a:rPr>
                <a:t>B</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r>
                <a:rPr lang="ja-JP" altLang="en-US" sz="1200" dirty="0">
                  <a:solidFill>
                    <a:schemeClr val="tx1"/>
                  </a:solidFill>
                  <a:latin typeface="ＭＳ Ｐゴシック" panose="020B0600070205080204" pitchFamily="50" charset="-128"/>
                  <a:ea typeface="ＭＳ Ｐゴシック" panose="020B0600070205080204" pitchFamily="50" charset="-128"/>
                </a:rPr>
                <a:t>△△△△△△△△△△△△</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p>
            <a:p>
              <a:r>
                <a:rPr lang="ja-JP" altLang="en-US" sz="1200" dirty="0">
                  <a:solidFill>
                    <a:schemeClr val="tx1"/>
                  </a:solidFill>
                  <a:latin typeface="ＭＳ Ｐゴシック" panose="020B0600070205080204" pitchFamily="50" charset="-128"/>
                  <a:ea typeface="ＭＳ Ｐゴシック" panose="020B0600070205080204" pitchFamily="50" charset="-128"/>
                </a:rPr>
                <a:t>   あああああああああああああああああああ</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en-US" altLang="ja-JP" sz="1200" dirty="0">
                  <a:solidFill>
                    <a:srgbClr val="FF0000"/>
                  </a:solidFill>
                  <a:latin typeface="ＭＳ Ｐゴシック" panose="020B0600070205080204" pitchFamily="50" charset="-128"/>
                  <a:ea typeface="ＭＳ Ｐゴシック" panose="020B0600070205080204" pitchFamily="50" charset="-128"/>
                </a:rPr>
                <a:t>C</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r>
                <a:rPr lang="ja-JP" altLang="en-US" sz="1200" dirty="0">
                  <a:solidFill>
                    <a:schemeClr val="tx1"/>
                  </a:solidFill>
                  <a:latin typeface="ＭＳ Ｐゴシック" panose="020B0600070205080204" pitchFamily="50" charset="-128"/>
                  <a:ea typeface="ＭＳ Ｐゴシック" panose="020B0600070205080204" pitchFamily="50" charset="-128"/>
                </a:rPr>
                <a:t>◇◇◇◇◇◇◇◇◇◇◇◇</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p>
            <a:p>
              <a:r>
                <a:rPr lang="ja-JP" altLang="en-US" sz="1200" dirty="0">
                  <a:solidFill>
                    <a:schemeClr val="tx1"/>
                  </a:solidFill>
                  <a:latin typeface="ＭＳ Ｐゴシック" panose="020B0600070205080204" pitchFamily="50" charset="-128"/>
                  <a:ea typeface="ＭＳ Ｐゴシック" panose="020B0600070205080204" pitchFamily="50" charset="-128"/>
                </a:rPr>
                <a:t>   あああああああああああああああああああ</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en-US" altLang="ja-JP" sz="1200" dirty="0">
                  <a:solidFill>
                    <a:srgbClr val="FF0000"/>
                  </a:solidFill>
                  <a:latin typeface="ＭＳ Ｐゴシック" panose="020B0600070205080204" pitchFamily="50" charset="-128"/>
                  <a:ea typeface="ＭＳ Ｐゴシック" panose="020B0600070205080204" pitchFamily="50" charset="-128"/>
                </a:rPr>
                <a:t>D</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r>
                <a:rPr lang="ja-JP" altLang="en-US" sz="1200" dirty="0">
                  <a:solidFill>
                    <a:schemeClr val="tx1"/>
                  </a:solidFill>
                  <a:latin typeface="ＭＳ Ｐゴシック" panose="020B0600070205080204" pitchFamily="50" charset="-128"/>
                  <a:ea typeface="ＭＳ Ｐゴシック" panose="020B0600070205080204" pitchFamily="50" charset="-128"/>
                </a:rPr>
                <a:t>◇◇◇◇◇◇◇◇◇◇◇◇</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p>
            <a:p>
              <a:r>
                <a:rPr lang="ja-JP" altLang="en-US" sz="1200" dirty="0">
                  <a:solidFill>
                    <a:schemeClr val="tx1"/>
                  </a:solidFill>
                  <a:latin typeface="ＭＳ Ｐゴシック" panose="020B0600070205080204" pitchFamily="50" charset="-128"/>
                  <a:ea typeface="ＭＳ Ｐゴシック" panose="020B0600070205080204" pitchFamily="50" charset="-128"/>
                </a:rPr>
                <a:t>   あああああああああああああああああああ</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14" name="正方形/長方形 13">
              <a:extLst>
                <a:ext uri="{FF2B5EF4-FFF2-40B4-BE49-F238E27FC236}">
                  <a16:creationId xmlns:a16="http://schemas.microsoft.com/office/drawing/2014/main" id="{81D8E1D9-12AA-20C4-0FB7-74E0D66CA55D}"/>
                </a:ext>
              </a:extLst>
            </p:cNvPr>
            <p:cNvSpPr>
              <a:spLocks/>
            </p:cNvSpPr>
            <p:nvPr/>
          </p:nvSpPr>
          <p:spPr>
            <a:xfrm>
              <a:off x="212046" y="3516818"/>
              <a:ext cx="4673228" cy="169517"/>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□技術開発の内容</a:t>
              </a:r>
            </a:p>
          </p:txBody>
        </p:sp>
      </p:grpSp>
      <p:sp>
        <p:nvSpPr>
          <p:cNvPr id="18" name="正方形/長方形 17">
            <a:extLst>
              <a:ext uri="{FF2B5EF4-FFF2-40B4-BE49-F238E27FC236}">
                <a16:creationId xmlns:a16="http://schemas.microsoft.com/office/drawing/2014/main" id="{C1BE8468-438B-57B9-4979-CF4EAAE9497B}"/>
              </a:ext>
            </a:extLst>
          </p:cNvPr>
          <p:cNvSpPr>
            <a:spLocks/>
          </p:cNvSpPr>
          <p:nvPr/>
        </p:nvSpPr>
        <p:spPr>
          <a:xfrm>
            <a:off x="3438957" y="1423434"/>
            <a:ext cx="6227641" cy="2877407"/>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endParaRPr lang="en-US" altLang="ja-JP" sz="115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19" name="正方形/長方形 18">
            <a:extLst>
              <a:ext uri="{FF2B5EF4-FFF2-40B4-BE49-F238E27FC236}">
                <a16:creationId xmlns:a16="http://schemas.microsoft.com/office/drawing/2014/main" id="{BACED543-4DA6-7243-6BAE-CF044AD14550}"/>
              </a:ext>
            </a:extLst>
          </p:cNvPr>
          <p:cNvSpPr>
            <a:spLocks/>
          </p:cNvSpPr>
          <p:nvPr/>
        </p:nvSpPr>
        <p:spPr>
          <a:xfrm>
            <a:off x="3438957" y="1342529"/>
            <a:ext cx="6256370" cy="263149"/>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□システム構成図</a:t>
            </a:r>
          </a:p>
        </p:txBody>
      </p:sp>
      <p:grpSp>
        <p:nvGrpSpPr>
          <p:cNvPr id="35" name="グループ化 34">
            <a:extLst>
              <a:ext uri="{FF2B5EF4-FFF2-40B4-BE49-F238E27FC236}">
                <a16:creationId xmlns:a16="http://schemas.microsoft.com/office/drawing/2014/main" id="{5D7942C4-D607-8D99-3DAB-FEA2EA78176B}"/>
              </a:ext>
            </a:extLst>
          </p:cNvPr>
          <p:cNvGrpSpPr>
            <a:grpSpLocks/>
          </p:cNvGrpSpPr>
          <p:nvPr/>
        </p:nvGrpSpPr>
        <p:grpSpPr>
          <a:xfrm>
            <a:off x="3440303" y="4406461"/>
            <a:ext cx="2720567" cy="2256134"/>
            <a:chOff x="4985280" y="3524655"/>
            <a:chExt cx="4650886" cy="1569099"/>
          </a:xfrm>
        </p:grpSpPr>
        <p:sp>
          <p:nvSpPr>
            <p:cNvPr id="20" name="正方形/長方形 19">
              <a:extLst>
                <a:ext uri="{FF2B5EF4-FFF2-40B4-BE49-F238E27FC236}">
                  <a16:creationId xmlns:a16="http://schemas.microsoft.com/office/drawing/2014/main" id="{5FA0ECEA-B89E-196B-DB60-D165FC987102}"/>
                </a:ext>
              </a:extLst>
            </p:cNvPr>
            <p:cNvSpPr>
              <a:spLocks/>
            </p:cNvSpPr>
            <p:nvPr/>
          </p:nvSpPr>
          <p:spPr>
            <a:xfrm>
              <a:off x="4985280" y="3524655"/>
              <a:ext cx="4650754" cy="1569099"/>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endParaRPr lang="ja-JP" altLang="en-US" sz="12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21" name="正方形/長方形 20">
              <a:extLst>
                <a:ext uri="{FF2B5EF4-FFF2-40B4-BE49-F238E27FC236}">
                  <a16:creationId xmlns:a16="http://schemas.microsoft.com/office/drawing/2014/main" id="{42AE0963-533C-E37B-9266-B001A8913DFC}"/>
                </a:ext>
              </a:extLst>
            </p:cNvPr>
            <p:cNvSpPr>
              <a:spLocks/>
            </p:cNvSpPr>
            <p:nvPr/>
          </p:nvSpPr>
          <p:spPr>
            <a:xfrm>
              <a:off x="4990325" y="3530033"/>
              <a:ext cx="4645841" cy="186418"/>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□実施体制図</a:t>
              </a:r>
            </a:p>
          </p:txBody>
        </p:sp>
      </p:grpSp>
      <p:grpSp>
        <p:nvGrpSpPr>
          <p:cNvPr id="12" name="グループ化 11">
            <a:extLst>
              <a:ext uri="{FF2B5EF4-FFF2-40B4-BE49-F238E27FC236}">
                <a16:creationId xmlns:a16="http://schemas.microsoft.com/office/drawing/2014/main" id="{A29B948B-8B3E-84B0-2A25-E5AB027F5812}"/>
              </a:ext>
            </a:extLst>
          </p:cNvPr>
          <p:cNvGrpSpPr>
            <a:grpSpLocks/>
          </p:cNvGrpSpPr>
          <p:nvPr/>
        </p:nvGrpSpPr>
        <p:grpSpPr>
          <a:xfrm>
            <a:off x="6256171" y="4406461"/>
            <a:ext cx="3410427" cy="2256135"/>
            <a:chOff x="6706770" y="4494621"/>
            <a:chExt cx="3383874" cy="2249459"/>
          </a:xfrm>
        </p:grpSpPr>
        <p:sp>
          <p:nvSpPr>
            <p:cNvPr id="26" name="正方形/長方形 25">
              <a:extLst>
                <a:ext uri="{FF2B5EF4-FFF2-40B4-BE49-F238E27FC236}">
                  <a16:creationId xmlns:a16="http://schemas.microsoft.com/office/drawing/2014/main" id="{A4B6BA90-5ACB-CC4A-2EF8-79731FE8453A}"/>
                </a:ext>
              </a:extLst>
            </p:cNvPr>
            <p:cNvSpPr>
              <a:spLocks/>
            </p:cNvSpPr>
            <p:nvPr/>
          </p:nvSpPr>
          <p:spPr>
            <a:xfrm>
              <a:off x="6706770" y="4494621"/>
              <a:ext cx="3383874" cy="2249459"/>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endParaRPr lang="ja-JP" altLang="en-US" sz="12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29" name="正方形/長方形 28">
              <a:extLst>
                <a:ext uri="{FF2B5EF4-FFF2-40B4-BE49-F238E27FC236}">
                  <a16:creationId xmlns:a16="http://schemas.microsoft.com/office/drawing/2014/main" id="{88A395F3-A493-EE09-A073-E2F1C7AD87CD}"/>
                </a:ext>
              </a:extLst>
            </p:cNvPr>
            <p:cNvSpPr>
              <a:spLocks/>
            </p:cNvSpPr>
            <p:nvPr/>
          </p:nvSpPr>
          <p:spPr>
            <a:xfrm>
              <a:off x="6710990" y="4497998"/>
              <a:ext cx="3379654" cy="269813"/>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□スケジュール表</a:t>
              </a:r>
            </a:p>
          </p:txBody>
        </p:sp>
      </p:grpSp>
      <p:sp>
        <p:nvSpPr>
          <p:cNvPr id="84" name="四角形: 対角を切り取る 83">
            <a:extLst>
              <a:ext uri="{FF2B5EF4-FFF2-40B4-BE49-F238E27FC236}">
                <a16:creationId xmlns:a16="http://schemas.microsoft.com/office/drawing/2014/main" id="{3947106A-0BF9-5B65-7398-F181BCDD6431}"/>
              </a:ext>
            </a:extLst>
          </p:cNvPr>
          <p:cNvSpPr>
            <a:spLocks/>
          </p:cNvSpPr>
          <p:nvPr/>
        </p:nvSpPr>
        <p:spPr>
          <a:xfrm>
            <a:off x="110743" y="41763"/>
            <a:ext cx="6328158" cy="648000"/>
          </a:xfrm>
          <a:prstGeom prst="snip2DiagRect">
            <a:avLst/>
          </a:prstGeom>
          <a:solidFill>
            <a:srgbClr val="0254A6"/>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0" rtlCol="0" anchor="ctr"/>
          <a:lstStyle/>
          <a:p>
            <a:endParaRPr lang="ja-JP" altLang="en-US" sz="2000" dirty="0">
              <a:solidFill>
                <a:srgbClr val="0254A6"/>
              </a:solidFill>
              <a:latin typeface="HGPｺﾞｼｯｸE" panose="020B0900000000000000" pitchFamily="50" charset="-128"/>
              <a:ea typeface="HGPｺﾞｼｯｸE" panose="020B0900000000000000" pitchFamily="50" charset="-128"/>
            </a:endParaRPr>
          </a:p>
        </p:txBody>
      </p:sp>
      <p:grpSp>
        <p:nvGrpSpPr>
          <p:cNvPr id="5" name="グループ化 4">
            <a:extLst>
              <a:ext uri="{FF2B5EF4-FFF2-40B4-BE49-F238E27FC236}">
                <a16:creationId xmlns:a16="http://schemas.microsoft.com/office/drawing/2014/main" id="{A1E9C7BA-2FE9-6FD2-E06F-7D91D7046A0D}"/>
              </a:ext>
            </a:extLst>
          </p:cNvPr>
          <p:cNvGrpSpPr>
            <a:grpSpLocks/>
          </p:cNvGrpSpPr>
          <p:nvPr/>
        </p:nvGrpSpPr>
        <p:grpSpPr>
          <a:xfrm>
            <a:off x="209170" y="4405765"/>
            <a:ext cx="3135755" cy="2259587"/>
            <a:chOff x="205795" y="4917910"/>
            <a:chExt cx="4122791" cy="1680129"/>
          </a:xfrm>
        </p:grpSpPr>
        <p:sp>
          <p:nvSpPr>
            <p:cNvPr id="2" name="正方形/長方形 1">
              <a:extLst>
                <a:ext uri="{FF2B5EF4-FFF2-40B4-BE49-F238E27FC236}">
                  <a16:creationId xmlns:a16="http://schemas.microsoft.com/office/drawing/2014/main" id="{B8E9FF93-5A31-CBB4-3A38-C7C6EA2D090E}"/>
                </a:ext>
              </a:extLst>
            </p:cNvPr>
            <p:cNvSpPr>
              <a:spLocks/>
            </p:cNvSpPr>
            <p:nvPr/>
          </p:nvSpPr>
          <p:spPr>
            <a:xfrm>
              <a:off x="205795" y="4918431"/>
              <a:ext cx="4117009" cy="1679608"/>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r>
                <a:rPr lang="en-US" altLang="ja-JP" sz="1200" dirty="0">
                  <a:solidFill>
                    <a:srgbClr val="FF0000"/>
                  </a:solidFill>
                  <a:latin typeface="ＭＳ Ｐゴシック" panose="020B0600070205080204" pitchFamily="50" charset="-128"/>
                  <a:ea typeface="ＭＳ Ｐゴシック" panose="020B0600070205080204" pitchFamily="50" charset="-128"/>
                </a:rPr>
                <a:t>【CO2</a:t>
              </a:r>
              <a:r>
                <a:rPr lang="ja-JP" altLang="en-US" sz="1200" dirty="0">
                  <a:solidFill>
                    <a:srgbClr val="FF0000"/>
                  </a:solidFill>
                  <a:latin typeface="ＭＳ Ｐゴシック" panose="020B0600070205080204" pitchFamily="50" charset="-128"/>
                  <a:ea typeface="ＭＳ Ｐゴシック" panose="020B0600070205080204" pitchFamily="50" charset="-128"/>
                </a:rPr>
                <a:t>削減効果（見込み）</a:t>
              </a:r>
              <a:r>
                <a:rPr lang="en-US" altLang="ja-JP" sz="1200" dirty="0">
                  <a:solidFill>
                    <a:srgbClr val="FF0000"/>
                  </a:solidFill>
                  <a:latin typeface="ＭＳ Ｐゴシック" panose="020B0600070205080204" pitchFamily="50" charset="-128"/>
                  <a:ea typeface="ＭＳ Ｐゴシック" panose="020B0600070205080204" pitchFamily="50" charset="-128"/>
                </a:rPr>
                <a:t>】</a:t>
              </a:r>
            </a:p>
            <a:p>
              <a:r>
                <a:rPr lang="en-US" altLang="ja-JP" sz="1200" dirty="0">
                  <a:solidFill>
                    <a:srgbClr val="FF0000"/>
                  </a:solidFill>
                  <a:latin typeface="ＭＳ Ｐゴシック" panose="020B0600070205080204" pitchFamily="50" charset="-128"/>
                  <a:ea typeface="ＭＳ Ｐゴシック" panose="020B0600070205080204" pitchFamily="50" charset="-128"/>
                </a:rPr>
                <a:t>2030</a:t>
              </a:r>
              <a:r>
                <a:rPr lang="ja-JP" altLang="en-US" sz="1200" dirty="0">
                  <a:solidFill>
                    <a:srgbClr val="FF0000"/>
                  </a:solidFill>
                  <a:latin typeface="ＭＳ Ｐゴシック" panose="020B0600070205080204" pitchFamily="50" charset="-128"/>
                  <a:ea typeface="ＭＳ Ｐゴシック" panose="020B0600070205080204" pitchFamily="50" charset="-128"/>
                </a:rPr>
                <a:t>年：○○万ｔ</a:t>
              </a:r>
              <a:r>
                <a:rPr lang="en-US" altLang="ja-JP" sz="1200" dirty="0">
                  <a:solidFill>
                    <a:srgbClr val="FF0000"/>
                  </a:solidFill>
                  <a:latin typeface="ＭＳ Ｐゴシック" panose="020B0600070205080204" pitchFamily="50" charset="-128"/>
                  <a:ea typeface="ＭＳ Ｐゴシック" panose="020B0600070205080204" pitchFamily="50" charset="-128"/>
                </a:rPr>
                <a:t>-CO</a:t>
              </a:r>
              <a:r>
                <a:rPr lang="en-US" altLang="ja-JP" sz="1200" baseline="-4000" dirty="0">
                  <a:solidFill>
                    <a:srgbClr val="FF0000"/>
                  </a:solidFill>
                  <a:latin typeface="ＭＳ Ｐゴシック" panose="020B0600070205080204" pitchFamily="50" charset="-128"/>
                  <a:ea typeface="ＭＳ Ｐゴシック" panose="020B0600070205080204" pitchFamily="50" charset="-128"/>
                </a:rPr>
                <a:t>2</a:t>
              </a:r>
              <a:r>
                <a:rPr lang="en-US" altLang="ja-JP" sz="1200" dirty="0">
                  <a:solidFill>
                    <a:srgbClr val="FF0000"/>
                  </a:solidFill>
                  <a:latin typeface="ＭＳ Ｐゴシック" panose="020B0600070205080204" pitchFamily="50" charset="-128"/>
                  <a:ea typeface="ＭＳ Ｐゴシック" panose="020B0600070205080204" pitchFamily="50" charset="-128"/>
                </a:rPr>
                <a:t>/</a:t>
              </a:r>
              <a:r>
                <a:rPr lang="ja-JP" altLang="en-US" sz="1200" dirty="0">
                  <a:solidFill>
                    <a:srgbClr val="FF0000"/>
                  </a:solidFill>
                  <a:latin typeface="ＭＳ Ｐゴシック" panose="020B0600070205080204" pitchFamily="50" charset="-128"/>
                  <a:ea typeface="ＭＳ Ｐゴシック" panose="020B0600070205080204" pitchFamily="50" charset="-128"/>
                </a:rPr>
                <a:t>年</a:t>
              </a:r>
              <a:endParaRPr lang="en-US" altLang="ja-JP" sz="1200" dirty="0">
                <a:solidFill>
                  <a:srgbClr val="FF0000"/>
                </a:solidFill>
                <a:latin typeface="ＭＳ Ｐゴシック" panose="020B0600070205080204" pitchFamily="50" charset="-128"/>
                <a:ea typeface="ＭＳ Ｐゴシック" panose="020B0600070205080204" pitchFamily="50" charset="-128"/>
              </a:endParaRPr>
            </a:p>
            <a:p>
              <a:r>
                <a:rPr lang="en-US" altLang="ja-JP" sz="1200" dirty="0">
                  <a:solidFill>
                    <a:srgbClr val="FF0000"/>
                  </a:solidFill>
                  <a:latin typeface="ＭＳ Ｐゴシック" panose="020B0600070205080204" pitchFamily="50" charset="-128"/>
                  <a:ea typeface="ＭＳ Ｐゴシック" panose="020B0600070205080204" pitchFamily="50" charset="-128"/>
                </a:rPr>
                <a:t>2050</a:t>
              </a:r>
              <a:r>
                <a:rPr lang="ja-JP" altLang="en-US" sz="1200" dirty="0">
                  <a:solidFill>
                    <a:srgbClr val="FF0000"/>
                  </a:solidFill>
                  <a:latin typeface="ＭＳ Ｐゴシック" panose="020B0600070205080204" pitchFamily="50" charset="-128"/>
                  <a:ea typeface="ＭＳ Ｐゴシック" panose="020B0600070205080204" pitchFamily="50" charset="-128"/>
                </a:rPr>
                <a:t>年：▲▲万ｔ</a:t>
              </a:r>
              <a:r>
                <a:rPr lang="en-US" altLang="ja-JP" sz="1200" dirty="0">
                  <a:solidFill>
                    <a:srgbClr val="FF0000"/>
                  </a:solidFill>
                  <a:latin typeface="ＭＳ Ｐゴシック" panose="020B0600070205080204" pitchFamily="50" charset="-128"/>
                  <a:ea typeface="ＭＳ Ｐゴシック" panose="020B0600070205080204" pitchFamily="50" charset="-128"/>
                </a:rPr>
                <a:t>-CO</a:t>
              </a:r>
              <a:r>
                <a:rPr lang="en-US" altLang="ja-JP" sz="1200" baseline="-4000" dirty="0">
                  <a:solidFill>
                    <a:srgbClr val="FF0000"/>
                  </a:solidFill>
                  <a:latin typeface="ＭＳ Ｐゴシック" panose="020B0600070205080204" pitchFamily="50" charset="-128"/>
                  <a:ea typeface="ＭＳ Ｐゴシック" panose="020B0600070205080204" pitchFamily="50" charset="-128"/>
                </a:rPr>
                <a:t>2</a:t>
              </a:r>
              <a:r>
                <a:rPr lang="en-US" altLang="ja-JP" sz="1200" dirty="0">
                  <a:solidFill>
                    <a:srgbClr val="FF0000"/>
                  </a:solidFill>
                  <a:latin typeface="ＭＳ Ｐゴシック" panose="020B0600070205080204" pitchFamily="50" charset="-128"/>
                  <a:ea typeface="ＭＳ Ｐゴシック" panose="020B0600070205080204" pitchFamily="50" charset="-128"/>
                </a:rPr>
                <a:t>/</a:t>
              </a:r>
              <a:r>
                <a:rPr lang="ja-JP" altLang="en-US" sz="1200" dirty="0">
                  <a:solidFill>
                    <a:srgbClr val="FF0000"/>
                  </a:solidFill>
                  <a:latin typeface="ＭＳ Ｐゴシック" panose="020B0600070205080204" pitchFamily="50" charset="-128"/>
                  <a:ea typeface="ＭＳ Ｐゴシック" panose="020B0600070205080204" pitchFamily="50" charset="-128"/>
                </a:rPr>
                <a:t>年</a:t>
              </a:r>
              <a:endParaRPr lang="en-US" altLang="ja-JP" sz="1200" dirty="0">
                <a:solidFill>
                  <a:srgbClr val="FF0000"/>
                </a:solidFill>
                <a:latin typeface="ＭＳ Ｐゴシック" panose="020B0600070205080204" pitchFamily="50" charset="-128"/>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426461B3-7964-E9C6-B177-1FC12EBD6345}"/>
                </a:ext>
              </a:extLst>
            </p:cNvPr>
            <p:cNvSpPr>
              <a:spLocks/>
            </p:cNvSpPr>
            <p:nvPr/>
          </p:nvSpPr>
          <p:spPr>
            <a:xfrm>
              <a:off x="210731" y="4917910"/>
              <a:ext cx="4117855" cy="201217"/>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□主な目標</a:t>
              </a:r>
              <a:endParaRPr lang="ja-JP" altLang="en-US" sz="1401" dirty="0">
                <a:solidFill>
                  <a:srgbClr val="FF0000"/>
                </a:solidFill>
                <a:highlight>
                  <a:srgbClr val="00FF00"/>
                </a:highlight>
                <a:latin typeface="HGPｺﾞｼｯｸM" panose="020B0600000000000000" pitchFamily="50" charset="-128"/>
                <a:ea typeface="HGPｺﾞｼｯｸM" panose="020B0600000000000000" pitchFamily="50" charset="-128"/>
              </a:endParaRPr>
            </a:p>
          </p:txBody>
        </p:sp>
      </p:grpSp>
      <p:sp>
        <p:nvSpPr>
          <p:cNvPr id="15" name="正方形/長方形 14">
            <a:extLst>
              <a:ext uri="{FF2B5EF4-FFF2-40B4-BE49-F238E27FC236}">
                <a16:creationId xmlns:a16="http://schemas.microsoft.com/office/drawing/2014/main" id="{547BA8D9-E12A-CE23-0911-FDF6342D24FF}"/>
              </a:ext>
            </a:extLst>
          </p:cNvPr>
          <p:cNvSpPr>
            <a:spLocks noGrp="1" noRot="1" noMove="1" noResize="1" noEditPoints="1" noAdjustHandles="1" noChangeArrowheads="1" noChangeShapeType="1"/>
          </p:cNvSpPr>
          <p:nvPr/>
        </p:nvSpPr>
        <p:spPr>
          <a:xfrm>
            <a:off x="110741" y="685815"/>
            <a:ext cx="9647756" cy="6069376"/>
          </a:xfrm>
          <a:prstGeom prst="rect">
            <a:avLst/>
          </a:prstGeom>
          <a:noFill/>
          <a:ln w="19050">
            <a:solidFill>
              <a:srgbClr val="0254A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801"/>
          </a:p>
        </p:txBody>
      </p:sp>
      <p:sp>
        <p:nvSpPr>
          <p:cNvPr id="24" name="四角形: 角を丸くする 23">
            <a:extLst>
              <a:ext uri="{FF2B5EF4-FFF2-40B4-BE49-F238E27FC236}">
                <a16:creationId xmlns:a16="http://schemas.microsoft.com/office/drawing/2014/main" id="{7D0CDE14-27EF-8878-8A78-810AF9B31F88}"/>
              </a:ext>
            </a:extLst>
          </p:cNvPr>
          <p:cNvSpPr>
            <a:spLocks noGrp="1" noRot="1" noMove="1" noResize="1" noEditPoints="1" noAdjustHandles="1" noChangeArrowheads="1" noChangeShapeType="1"/>
          </p:cNvSpPr>
          <p:nvPr/>
        </p:nvSpPr>
        <p:spPr>
          <a:xfrm>
            <a:off x="6483351" y="31749"/>
            <a:ext cx="3275146" cy="648000"/>
          </a:xfrm>
          <a:prstGeom prst="roundRect">
            <a:avLst/>
          </a:prstGeom>
          <a:solidFill>
            <a:srgbClr val="0254A6"/>
          </a:solidFill>
          <a:ln>
            <a:solidFill>
              <a:srgbClr val="0254A6"/>
            </a:solidFill>
          </a:ln>
          <a:effectLst/>
        </p:spPr>
        <p:style>
          <a:lnRef idx="2">
            <a:schemeClr val="accent1">
              <a:shade val="15000"/>
            </a:schemeClr>
          </a:lnRef>
          <a:fillRef idx="1">
            <a:schemeClr val="accent1"/>
          </a:fillRef>
          <a:effectRef idx="0">
            <a:schemeClr val="accent1"/>
          </a:effectRef>
          <a:fontRef idx="minor">
            <a:schemeClr val="lt1"/>
          </a:fontRef>
        </p:style>
        <p:txBody>
          <a:bodyPr lIns="36000" tIns="0" rIns="0" bIns="54000" rtlCol="0" anchor="ctr" anchorCtr="0"/>
          <a:lstStyle/>
          <a:p>
            <a:r>
              <a:rPr lang="en-US" altLang="zh-TW" sz="1200" dirty="0">
                <a:solidFill>
                  <a:schemeClr val="bg1"/>
                </a:solidFill>
                <a:latin typeface="HGPｺﾞｼｯｸE" panose="020B0900000000000000" pitchFamily="50" charset="-128"/>
                <a:ea typeface="HGPｺﾞｼｯｸE" panose="020B0900000000000000" pitchFamily="50" charset="-128"/>
              </a:rPr>
              <a:t>【</a:t>
            </a:r>
            <a:r>
              <a:rPr lang="zh-TW" altLang="en-US" sz="1200" dirty="0">
                <a:solidFill>
                  <a:schemeClr val="bg1"/>
                </a:solidFill>
                <a:latin typeface="HGPｺﾞｼｯｸE" panose="020B0900000000000000" pitchFamily="50" charset="-128"/>
                <a:ea typeface="HGPｺﾞｼｯｸE" panose="020B0900000000000000" pitchFamily="50" charset="-128"/>
              </a:rPr>
              <a:t>実施年度</a:t>
            </a:r>
            <a:r>
              <a:rPr lang="en-US" altLang="zh-TW" sz="1200" dirty="0">
                <a:solidFill>
                  <a:schemeClr val="bg1"/>
                </a:solidFill>
                <a:latin typeface="HGPｺﾞｼｯｸE" panose="020B0900000000000000" pitchFamily="50" charset="-128"/>
                <a:ea typeface="HGPｺﾞｼｯｸE" panose="020B0900000000000000" pitchFamily="50" charset="-128"/>
              </a:rPr>
              <a:t>】</a:t>
            </a:r>
            <a:r>
              <a:rPr lang="zh-TW" altLang="en-US" sz="1200" dirty="0">
                <a:solidFill>
                  <a:schemeClr val="bg1"/>
                </a:solidFill>
                <a:latin typeface="HGPｺﾞｼｯｸE" panose="020B0900000000000000" pitchFamily="50" charset="-128"/>
                <a:ea typeface="HGPｺﾞｼｯｸE" panose="020B0900000000000000" pitchFamily="50" charset="-128"/>
              </a:rPr>
              <a:t>令和８～</a:t>
            </a:r>
            <a:r>
              <a:rPr lang="en-US" altLang="zh-TW" sz="1200" dirty="0">
                <a:solidFill>
                  <a:schemeClr val="bg1"/>
                </a:solidFill>
                <a:latin typeface="HGPｺﾞｼｯｸE" panose="020B0900000000000000" pitchFamily="50" charset="-128"/>
                <a:ea typeface="HGPｺﾞｼｯｸE" panose="020B0900000000000000" pitchFamily="50" charset="-128"/>
              </a:rPr>
              <a:t>X</a:t>
            </a:r>
            <a:r>
              <a:rPr lang="zh-TW" altLang="en-US" sz="1200" dirty="0">
                <a:solidFill>
                  <a:schemeClr val="bg1"/>
                </a:solidFill>
                <a:latin typeface="HGPｺﾞｼｯｸE" panose="020B0900000000000000" pitchFamily="50" charset="-128"/>
                <a:ea typeface="HGPｺﾞｼｯｸE" panose="020B0900000000000000" pitchFamily="50" charset="-128"/>
              </a:rPr>
              <a:t>年度</a:t>
            </a:r>
          </a:p>
          <a:p>
            <a:r>
              <a:rPr lang="en-US" altLang="zh-TW" sz="1200" dirty="0">
                <a:solidFill>
                  <a:schemeClr val="bg1"/>
                </a:solidFill>
                <a:latin typeface="HGPｺﾞｼｯｸE" panose="020B0900000000000000" pitchFamily="50" charset="-128"/>
                <a:ea typeface="HGPｺﾞｼｯｸE" panose="020B0900000000000000" pitchFamily="50" charset="-128"/>
              </a:rPr>
              <a:t>【</a:t>
            </a:r>
            <a:r>
              <a:rPr lang="zh-TW" altLang="en-US" sz="1200" dirty="0">
                <a:solidFill>
                  <a:schemeClr val="bg1"/>
                </a:solidFill>
                <a:latin typeface="HGPｺﾞｼｯｸE" panose="020B0900000000000000" pitchFamily="50" charset="-128"/>
                <a:ea typeface="HGPｺﾞｼｯｸE" panose="020B0900000000000000" pitchFamily="50" charset="-128"/>
              </a:rPr>
              <a:t>委託額</a:t>
            </a:r>
            <a:r>
              <a:rPr lang="en-US" altLang="zh-TW" sz="1200" dirty="0">
                <a:solidFill>
                  <a:schemeClr val="bg1"/>
                </a:solidFill>
                <a:latin typeface="HGPｺﾞｼｯｸE" panose="020B0900000000000000" pitchFamily="50" charset="-128"/>
                <a:ea typeface="HGPｺﾞｼｯｸE" panose="020B0900000000000000" pitchFamily="50" charset="-128"/>
              </a:rPr>
              <a:t>+</a:t>
            </a:r>
            <a:r>
              <a:rPr lang="zh-TW" altLang="en-US" sz="1200" dirty="0">
                <a:solidFill>
                  <a:schemeClr val="bg1"/>
                </a:solidFill>
                <a:latin typeface="HGPｺﾞｼｯｸE" panose="020B0900000000000000" pitchFamily="50" charset="-128"/>
                <a:ea typeface="HGPｺﾞｼｯｸE" panose="020B0900000000000000" pitchFamily="50" charset="-128"/>
              </a:rPr>
              <a:t>補助額</a:t>
            </a:r>
            <a:r>
              <a:rPr lang="en-US" altLang="zh-TW" sz="1200" dirty="0">
                <a:solidFill>
                  <a:schemeClr val="bg1"/>
                </a:solidFill>
                <a:latin typeface="HGPｺﾞｼｯｸE" panose="020B0900000000000000" pitchFamily="50" charset="-128"/>
                <a:ea typeface="HGPｺﾞｼｯｸE" panose="020B0900000000000000" pitchFamily="50" charset="-128"/>
              </a:rPr>
              <a:t>】000,000</a:t>
            </a:r>
            <a:r>
              <a:rPr lang="zh-TW" altLang="en-US" sz="1200" dirty="0">
                <a:solidFill>
                  <a:schemeClr val="bg1"/>
                </a:solidFill>
                <a:latin typeface="HGPｺﾞｼｯｸE" panose="020B0900000000000000" pitchFamily="50" charset="-128"/>
                <a:ea typeface="HGPｺﾞｼｯｸE" panose="020B0900000000000000" pitchFamily="50" charset="-128"/>
              </a:rPr>
              <a:t>（千円）（令和８年度）</a:t>
            </a:r>
          </a:p>
          <a:p>
            <a:r>
              <a:rPr lang="en-US" altLang="zh-TW" sz="1200" dirty="0">
                <a:solidFill>
                  <a:schemeClr val="bg1"/>
                </a:solidFill>
                <a:latin typeface="HGPｺﾞｼｯｸE" panose="020B0900000000000000" pitchFamily="50" charset="-128"/>
                <a:ea typeface="HGPｺﾞｼｯｸE" panose="020B0900000000000000" pitchFamily="50" charset="-128"/>
              </a:rPr>
              <a:t>【</a:t>
            </a:r>
            <a:r>
              <a:rPr lang="zh-TW" altLang="en-US" sz="1200" dirty="0">
                <a:solidFill>
                  <a:schemeClr val="bg1"/>
                </a:solidFill>
                <a:latin typeface="HGPｺﾞｼｯｸE" panose="020B0900000000000000" pitchFamily="50" charset="-128"/>
                <a:ea typeface="HGPｺﾞｼｯｸE" panose="020B0900000000000000" pitchFamily="50" charset="-128"/>
              </a:rPr>
              <a:t>委託額</a:t>
            </a:r>
            <a:r>
              <a:rPr lang="en-US" altLang="zh-TW" sz="1200" dirty="0">
                <a:solidFill>
                  <a:schemeClr val="bg1"/>
                </a:solidFill>
                <a:latin typeface="HGPｺﾞｼｯｸE" panose="020B0900000000000000" pitchFamily="50" charset="-128"/>
                <a:ea typeface="HGPｺﾞｼｯｸE" panose="020B0900000000000000" pitchFamily="50" charset="-128"/>
              </a:rPr>
              <a:t>+</a:t>
            </a:r>
            <a:r>
              <a:rPr lang="zh-TW" altLang="en-US" sz="1200" dirty="0">
                <a:solidFill>
                  <a:schemeClr val="bg1"/>
                </a:solidFill>
                <a:latin typeface="HGPｺﾞｼｯｸE" panose="020B0900000000000000" pitchFamily="50" charset="-128"/>
                <a:ea typeface="HGPｺﾞｼｯｸE" panose="020B0900000000000000" pitchFamily="50" charset="-128"/>
              </a:rPr>
              <a:t>補助額</a:t>
            </a:r>
            <a:r>
              <a:rPr lang="en-US" altLang="zh-TW" sz="1200" dirty="0">
                <a:solidFill>
                  <a:schemeClr val="bg1"/>
                </a:solidFill>
                <a:latin typeface="HGPｺﾞｼｯｸE" panose="020B0900000000000000" pitchFamily="50" charset="-128"/>
                <a:ea typeface="HGPｺﾞｼｯｸE" panose="020B0900000000000000" pitchFamily="50" charset="-128"/>
              </a:rPr>
              <a:t>】000,000</a:t>
            </a:r>
            <a:r>
              <a:rPr lang="zh-TW" altLang="en-US" sz="1200" dirty="0">
                <a:solidFill>
                  <a:schemeClr val="bg1"/>
                </a:solidFill>
                <a:latin typeface="HGPｺﾞｼｯｸE" panose="020B0900000000000000" pitchFamily="50" charset="-128"/>
                <a:ea typeface="HGPｺﾞｼｯｸE" panose="020B0900000000000000" pitchFamily="50" charset="-128"/>
              </a:rPr>
              <a:t>（千円）（総額）</a:t>
            </a:r>
          </a:p>
        </p:txBody>
      </p:sp>
      <p:grpSp>
        <p:nvGrpSpPr>
          <p:cNvPr id="17" name="グループ化 16">
            <a:extLst>
              <a:ext uri="{FF2B5EF4-FFF2-40B4-BE49-F238E27FC236}">
                <a16:creationId xmlns:a16="http://schemas.microsoft.com/office/drawing/2014/main" id="{6683A181-C192-35DA-6DD3-818F314174AF}"/>
              </a:ext>
            </a:extLst>
          </p:cNvPr>
          <p:cNvGrpSpPr/>
          <p:nvPr/>
        </p:nvGrpSpPr>
        <p:grpSpPr>
          <a:xfrm>
            <a:off x="204092" y="769673"/>
            <a:ext cx="9480817" cy="469902"/>
            <a:chOff x="204092" y="1506275"/>
            <a:chExt cx="9480817" cy="469902"/>
          </a:xfrm>
        </p:grpSpPr>
        <p:sp>
          <p:nvSpPr>
            <p:cNvPr id="33" name="正方形/長方形 32">
              <a:extLst>
                <a:ext uri="{FF2B5EF4-FFF2-40B4-BE49-F238E27FC236}">
                  <a16:creationId xmlns:a16="http://schemas.microsoft.com/office/drawing/2014/main" id="{0FD3D596-931A-07FD-D265-5DACC80819E7}"/>
                </a:ext>
              </a:extLst>
            </p:cNvPr>
            <p:cNvSpPr>
              <a:spLocks noGrp="1" noRot="1" noMove="1" noResize="1" noEditPoints="1" noAdjustHandles="1" noChangeArrowheads="1" noChangeShapeType="1"/>
            </p:cNvSpPr>
            <p:nvPr/>
          </p:nvSpPr>
          <p:spPr>
            <a:xfrm>
              <a:off x="204092" y="1509236"/>
              <a:ext cx="9480817" cy="466941"/>
            </a:xfrm>
            <a:prstGeom prst="rect">
              <a:avLst/>
            </a:prstGeom>
            <a:solidFill>
              <a:schemeClr val="bg1"/>
            </a:solidFill>
            <a:ln w="15875">
              <a:solidFill>
                <a:srgbClr val="0254A6"/>
              </a:solidFill>
            </a:ln>
            <a:effectLst/>
          </p:spPr>
          <p:style>
            <a:lnRef idx="2">
              <a:schemeClr val="accent1">
                <a:shade val="15000"/>
              </a:schemeClr>
            </a:lnRef>
            <a:fillRef idx="1">
              <a:schemeClr val="accent1"/>
            </a:fillRef>
            <a:effectRef idx="0">
              <a:schemeClr val="accent1"/>
            </a:effectRef>
            <a:fontRef idx="minor">
              <a:schemeClr val="lt1"/>
            </a:fontRef>
          </p:style>
          <p:txBody>
            <a:bodyPr lIns="72000" tIns="36000" rIns="72000" bIns="36000" rtlCol="0" anchor="t" anchorCtr="0"/>
            <a:lstStyle/>
            <a:p>
              <a:pPr>
                <a:lnSpc>
                  <a:spcPct val="110000"/>
                </a:lnSpc>
              </a:pPr>
              <a:r>
                <a:rPr lang="ja-JP" altLang="en-US" sz="1200" dirty="0">
                  <a:solidFill>
                    <a:schemeClr val="tx1">
                      <a:lumMod val="95000"/>
                      <a:lumOff val="5000"/>
                    </a:schemeClr>
                  </a:solidFill>
                  <a:latin typeface="ＭＳ Ｐゴシック" panose="020B0600070205080204" pitchFamily="50" charset="-128"/>
                  <a:ea typeface="ＭＳ Ｐゴシック" panose="020B0600070205080204" pitchFamily="50" charset="-128"/>
                </a:rPr>
                <a:t>　　　　　　　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a:t>
              </a:r>
            </a:p>
          </p:txBody>
        </p:sp>
        <p:sp>
          <p:nvSpPr>
            <p:cNvPr id="34" name="正方形/長方形 33">
              <a:extLst>
                <a:ext uri="{FF2B5EF4-FFF2-40B4-BE49-F238E27FC236}">
                  <a16:creationId xmlns:a16="http://schemas.microsoft.com/office/drawing/2014/main" id="{33219EC6-6525-F39C-2C60-86D4B7E2F8D6}"/>
                </a:ext>
              </a:extLst>
            </p:cNvPr>
            <p:cNvSpPr>
              <a:spLocks noGrp="1" noRot="1" noMove="1" noResize="1" noEditPoints="1" noAdjustHandles="1" noChangeArrowheads="1" noChangeShapeType="1"/>
            </p:cNvSpPr>
            <p:nvPr/>
          </p:nvSpPr>
          <p:spPr>
            <a:xfrm>
              <a:off x="208685" y="1506275"/>
              <a:ext cx="757838" cy="219383"/>
            </a:xfrm>
            <a:prstGeom prst="rect">
              <a:avLst/>
            </a:prstGeom>
            <a:solidFill>
              <a:srgbClr val="0254A6"/>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200" dirty="0">
                  <a:latin typeface="HGPｺﾞｼｯｸM" panose="020B0600000000000000" pitchFamily="50" charset="-128"/>
                  <a:ea typeface="HGPｺﾞｼｯｸM" panose="020B0600000000000000" pitchFamily="50" charset="-128"/>
                </a:rPr>
                <a:t>概要・目的</a:t>
              </a:r>
            </a:p>
          </p:txBody>
        </p:sp>
      </p:grpSp>
      <p:sp>
        <p:nvSpPr>
          <p:cNvPr id="37" name="吹き出し: 角を丸めた四角形 36">
            <a:extLst>
              <a:ext uri="{FF2B5EF4-FFF2-40B4-BE49-F238E27FC236}">
                <a16:creationId xmlns:a16="http://schemas.microsoft.com/office/drawing/2014/main" id="{8D843BC9-D8E6-5F39-D008-9D63B5BB3553}"/>
              </a:ext>
            </a:extLst>
          </p:cNvPr>
          <p:cNvSpPr/>
          <p:nvPr/>
        </p:nvSpPr>
        <p:spPr>
          <a:xfrm>
            <a:off x="-2338323" y="2746347"/>
            <a:ext cx="2181003" cy="843069"/>
          </a:xfrm>
          <a:prstGeom prst="wedgeRoundRectCallout">
            <a:avLst>
              <a:gd name="adj1" fmla="val 68209"/>
              <a:gd name="adj2" fmla="val -18273"/>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rgbClr val="FF0000"/>
                </a:solidFill>
                <a:latin typeface="HGPｺﾞｼｯｸM" panose="020B0600000000000000" pitchFamily="50" charset="-128"/>
                <a:ea typeface="HGPｺﾞｼｯｸM" panose="020B0600000000000000" pitchFamily="50" charset="-128"/>
              </a:rPr>
              <a:t>■概要資料をベースに、技術開発項目</a:t>
            </a:r>
            <a:r>
              <a:rPr lang="ja-JP" altLang="en-US" sz="1000" i="1" dirty="0">
                <a:solidFill>
                  <a:srgbClr val="FF0000"/>
                </a:solidFill>
                <a:latin typeface="Century" panose="02040604050505020304" pitchFamily="18" charset="0"/>
                <a:ea typeface="ＭＳ Ｐゴシック" charset="-128"/>
              </a:rPr>
              <a:t>（</a:t>
            </a:r>
            <a:r>
              <a:rPr lang="en-US" altLang="ja-JP" sz="1000" i="1" dirty="0">
                <a:solidFill>
                  <a:srgbClr val="FF0000"/>
                </a:solidFill>
                <a:latin typeface="Century" panose="02040604050505020304" pitchFamily="18" charset="0"/>
                <a:ea typeface="ＭＳ Ｐゴシック" charset="-128"/>
              </a:rPr>
              <a:t>A</a:t>
            </a:r>
            <a:r>
              <a:rPr lang="ja-JP" altLang="en-US" sz="1000" i="1" dirty="0">
                <a:solidFill>
                  <a:srgbClr val="FF0000"/>
                </a:solidFill>
                <a:latin typeface="Century" panose="02040604050505020304" pitchFamily="18" charset="0"/>
                <a:ea typeface="ＭＳ Ｐゴシック" charset="-128"/>
              </a:rPr>
              <a:t>～</a:t>
            </a:r>
            <a:r>
              <a:rPr lang="en-US" altLang="ja-JP" sz="1000" i="1" dirty="0">
                <a:solidFill>
                  <a:srgbClr val="FF0000"/>
                </a:solidFill>
                <a:latin typeface="Century" panose="02040604050505020304" pitchFamily="18" charset="0"/>
                <a:ea typeface="ＭＳ Ｐゴシック" charset="-128"/>
              </a:rPr>
              <a:t>C</a:t>
            </a:r>
            <a:r>
              <a:rPr lang="ja-JP" altLang="en-US" sz="1000" i="1" dirty="0">
                <a:solidFill>
                  <a:srgbClr val="FF0000"/>
                </a:solidFill>
                <a:latin typeface="Century" panose="02040604050505020304" pitchFamily="18" charset="0"/>
                <a:ea typeface="ＭＳ Ｐゴシック" charset="-128"/>
              </a:rPr>
              <a:t>）について、箇条書きしてください。</a:t>
            </a:r>
            <a:endParaRPr lang="en-US" altLang="ja-JP" sz="1000" i="1" dirty="0">
              <a:solidFill>
                <a:srgbClr val="FF0000"/>
              </a:solidFill>
              <a:latin typeface="Century" panose="02040604050505020304" pitchFamily="18" charset="0"/>
              <a:ea typeface="ＭＳ Ｐゴシック" charset="-128"/>
            </a:endParaRPr>
          </a:p>
          <a:p>
            <a:r>
              <a:rPr lang="ja-JP" altLang="en-US" sz="1000" i="1" dirty="0">
                <a:solidFill>
                  <a:schemeClr val="accent1">
                    <a:lumMod val="75000"/>
                  </a:schemeClr>
                </a:solidFill>
                <a:latin typeface="Century" panose="02040604050505020304" pitchFamily="18" charset="0"/>
                <a:ea typeface="ＭＳ Ｐゴシック" charset="-128"/>
              </a:rPr>
              <a:t>■</a:t>
            </a:r>
            <a:r>
              <a:rPr lang="en-US" altLang="ja-JP" sz="1000" i="1" dirty="0">
                <a:solidFill>
                  <a:schemeClr val="accent1">
                    <a:lumMod val="75000"/>
                  </a:schemeClr>
                </a:solidFill>
                <a:latin typeface="Century" panose="02040604050505020304" pitchFamily="18" charset="0"/>
                <a:ea typeface="ＭＳ Ｐゴシック" charset="-128"/>
              </a:rPr>
              <a:t>12</a:t>
            </a:r>
            <a:r>
              <a:rPr lang="ja-JP" altLang="en-US" sz="1000" i="1" dirty="0">
                <a:solidFill>
                  <a:schemeClr val="accent1">
                    <a:lumMod val="75000"/>
                  </a:schemeClr>
                </a:solidFill>
                <a:latin typeface="Century" panose="02040604050505020304" pitchFamily="18" charset="0"/>
                <a:ea typeface="ＭＳ Ｐゴシック" charset="-128"/>
              </a:rPr>
              <a:t>ポイント</a:t>
            </a:r>
            <a:endParaRPr lang="en-US" altLang="ja-JP" sz="1000" i="1" dirty="0">
              <a:solidFill>
                <a:schemeClr val="accent1">
                  <a:lumMod val="75000"/>
                </a:schemeClr>
              </a:solidFill>
              <a:latin typeface="Century" panose="02040604050505020304" pitchFamily="18" charset="0"/>
              <a:ea typeface="ＭＳ Ｐゴシック" charset="-128"/>
            </a:endParaRPr>
          </a:p>
        </p:txBody>
      </p:sp>
      <p:grpSp>
        <p:nvGrpSpPr>
          <p:cNvPr id="38" name="グループ化 37">
            <a:extLst>
              <a:ext uri="{FF2B5EF4-FFF2-40B4-BE49-F238E27FC236}">
                <a16:creationId xmlns:a16="http://schemas.microsoft.com/office/drawing/2014/main" id="{5E24F9E2-E134-384E-E0C3-173583E8E7C6}"/>
              </a:ext>
            </a:extLst>
          </p:cNvPr>
          <p:cNvGrpSpPr>
            <a:grpSpLocks/>
          </p:cNvGrpSpPr>
          <p:nvPr/>
        </p:nvGrpSpPr>
        <p:grpSpPr>
          <a:xfrm>
            <a:off x="4126959" y="1714854"/>
            <a:ext cx="4619842" cy="2423602"/>
            <a:chOff x="6160228" y="1850097"/>
            <a:chExt cx="3351010" cy="1411138"/>
          </a:xfrm>
        </p:grpSpPr>
        <p:sp>
          <p:nvSpPr>
            <p:cNvPr id="39" name="角丸四角形 5">
              <a:extLst>
                <a:ext uri="{FF2B5EF4-FFF2-40B4-BE49-F238E27FC236}">
                  <a16:creationId xmlns:a16="http://schemas.microsoft.com/office/drawing/2014/main" id="{B2BB83AE-F9C9-0CE8-D4A3-88DC09EDBE88}"/>
                </a:ext>
              </a:extLst>
            </p:cNvPr>
            <p:cNvSpPr>
              <a:spLocks/>
            </p:cNvSpPr>
            <p:nvPr/>
          </p:nvSpPr>
          <p:spPr bwMode="auto">
            <a:xfrm>
              <a:off x="6992661" y="2022088"/>
              <a:ext cx="2329509" cy="1239147"/>
            </a:xfrm>
            <a:prstGeom prst="roundRect">
              <a:avLst>
                <a:gd name="adj" fmla="val 10657"/>
              </a:avLst>
            </a:prstGeom>
            <a:noFill/>
            <a:ln w="9525" algn="ctr">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900" b="0" i="1"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pic>
          <p:nvPicPr>
            <p:cNvPr id="40" name="Picture 11" descr="D:\Temporary Internet Files\Temporary Internet Files\Content.IE5\UW28CLDZ\MCj03189640000[1].wmf">
              <a:extLst>
                <a:ext uri="{FF2B5EF4-FFF2-40B4-BE49-F238E27FC236}">
                  <a16:creationId xmlns:a16="http://schemas.microsoft.com/office/drawing/2014/main" id="{43653074-AFBB-C1EB-A353-9BD00FC2989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1960" y="2224439"/>
              <a:ext cx="291109" cy="354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96">
              <a:extLst>
                <a:ext uri="{FF2B5EF4-FFF2-40B4-BE49-F238E27FC236}">
                  <a16:creationId xmlns:a16="http://schemas.microsoft.com/office/drawing/2014/main" id="{ACDF3997-CFE7-F7DF-9539-C6C2C85660A8}"/>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160228" y="2608379"/>
              <a:ext cx="391831" cy="2970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13" descr="D:\Temporary Internet Files\Temporary Internet Files\Content.IE5\N7OOCKED\MCj03465110000[1].wmf">
              <a:extLst>
                <a:ext uri="{FF2B5EF4-FFF2-40B4-BE49-F238E27FC236}">
                  <a16:creationId xmlns:a16="http://schemas.microsoft.com/office/drawing/2014/main" id="{F240AE7D-75DC-B50F-6DD7-EC851DB2F24A}"/>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297443" y="2749398"/>
              <a:ext cx="282510" cy="438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 name="テキスト ボックス 154">
              <a:extLst>
                <a:ext uri="{FF2B5EF4-FFF2-40B4-BE49-F238E27FC236}">
                  <a16:creationId xmlns:a16="http://schemas.microsoft.com/office/drawing/2014/main" id="{F2D30FF5-C57F-9868-0769-89208AAA6911}"/>
                </a:ext>
              </a:extLst>
            </p:cNvPr>
            <p:cNvSpPr txBox="1">
              <a:spLocks/>
            </p:cNvSpPr>
            <p:nvPr/>
          </p:nvSpPr>
          <p:spPr bwMode="auto">
            <a:xfrm>
              <a:off x="6564636" y="2269868"/>
              <a:ext cx="735768" cy="301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都市系廃棄物</a:t>
              </a:r>
              <a:endParaRPr kumimoji="1" lang="en-US" altLang="ja-JP"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食品廃棄物</a:t>
              </a:r>
            </a:p>
          </p:txBody>
        </p:sp>
        <p:cxnSp>
          <p:nvCxnSpPr>
            <p:cNvPr id="44" name="直線矢印コネクタ 50">
              <a:extLst>
                <a:ext uri="{FF2B5EF4-FFF2-40B4-BE49-F238E27FC236}">
                  <a16:creationId xmlns:a16="http://schemas.microsoft.com/office/drawing/2014/main" id="{C494F779-7711-2923-3798-44D98C63A9B7}"/>
                </a:ext>
              </a:extLst>
            </p:cNvPr>
            <p:cNvCxnSpPr>
              <a:cxnSpLocks/>
            </p:cNvCxnSpPr>
            <p:nvPr/>
          </p:nvCxnSpPr>
          <p:spPr bwMode="auto">
            <a:xfrm>
              <a:off x="6707693" y="2573367"/>
              <a:ext cx="569935" cy="108768"/>
            </a:xfrm>
            <a:prstGeom prst="straightConnector1">
              <a:avLst/>
            </a:prstGeom>
            <a:noFill/>
            <a:ln w="9525" algn="ctr">
              <a:solidFill>
                <a:srgbClr val="000000"/>
              </a:solidFill>
              <a:round/>
              <a:headEnd/>
              <a:tailEnd type="arrow" w="med" len="med"/>
            </a:ln>
            <a:extLst>
              <a:ext uri="{909E8E84-426E-40DD-AFC4-6F175D3DCCD1}">
                <a14:hiddenFill xmlns:a14="http://schemas.microsoft.com/office/drawing/2010/main">
                  <a:noFill/>
                </a14:hiddenFill>
              </a:ext>
            </a:extLst>
          </p:spPr>
        </p:cxnSp>
        <p:pic>
          <p:nvPicPr>
            <p:cNvPr id="45" name="Picture 12" descr="D:\Temporary Internet Files\Temporary Internet Files\Content.IE5\UW28CLDZ\MCj01497100000[1].wmf">
              <a:extLst>
                <a:ext uri="{FF2B5EF4-FFF2-40B4-BE49-F238E27FC236}">
                  <a16:creationId xmlns:a16="http://schemas.microsoft.com/office/drawing/2014/main" id="{038088A6-3235-C930-BE50-5C704E9765BA}"/>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659749" y="2660104"/>
              <a:ext cx="607893" cy="271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 name="テキスト ボックス 47">
              <a:extLst>
                <a:ext uri="{FF2B5EF4-FFF2-40B4-BE49-F238E27FC236}">
                  <a16:creationId xmlns:a16="http://schemas.microsoft.com/office/drawing/2014/main" id="{3FD35551-55AA-3816-4D28-58FF3D4C5DA9}"/>
                </a:ext>
              </a:extLst>
            </p:cNvPr>
            <p:cNvSpPr txBox="1">
              <a:spLocks/>
            </p:cNvSpPr>
            <p:nvPr/>
          </p:nvSpPr>
          <p:spPr bwMode="auto">
            <a:xfrm>
              <a:off x="7332964" y="2350160"/>
              <a:ext cx="271072" cy="880031"/>
            </a:xfrm>
            <a:prstGeom prst="rect">
              <a:avLst/>
            </a:prstGeom>
            <a:solidFill>
              <a:srgbClr val="BBE0E3"/>
            </a:solidFill>
            <a:ln w="9525">
              <a:solidFill>
                <a:srgbClr val="000000"/>
              </a:solidFill>
              <a:miter lim="800000"/>
              <a:headEnd/>
              <a:tailEnd/>
            </a:ln>
          </p:spPr>
          <p:txBody>
            <a:bodyPr vert="eaVert"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rPr>
                <a:t>▲▲システム</a:t>
              </a:r>
            </a:p>
          </p:txBody>
        </p:sp>
        <p:sp>
          <p:nvSpPr>
            <p:cNvPr id="47" name="右矢印 53">
              <a:extLst>
                <a:ext uri="{FF2B5EF4-FFF2-40B4-BE49-F238E27FC236}">
                  <a16:creationId xmlns:a16="http://schemas.microsoft.com/office/drawing/2014/main" id="{00D65561-7BB3-BEEE-E3D0-8743E758E354}"/>
                </a:ext>
              </a:extLst>
            </p:cNvPr>
            <p:cNvSpPr>
              <a:spLocks/>
            </p:cNvSpPr>
            <p:nvPr/>
          </p:nvSpPr>
          <p:spPr bwMode="auto">
            <a:xfrm>
              <a:off x="7675772" y="2501523"/>
              <a:ext cx="560109" cy="577303"/>
            </a:xfrm>
            <a:prstGeom prst="rightArrow">
              <a:avLst>
                <a:gd name="adj1" fmla="val 50000"/>
                <a:gd name="adj2" fmla="val 50000"/>
              </a:avLst>
            </a:prstGeom>
            <a:solidFill>
              <a:srgbClr val="BBE0E3"/>
            </a:solidFill>
            <a:ln w="9525" algn="ctr">
              <a:solidFill>
                <a:srgbClr val="000000"/>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可燃性</a:t>
              </a:r>
              <a:endParaRPr kumimoji="1" lang="en-US" altLang="ja-JP"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ガス</a:t>
              </a:r>
            </a:p>
          </p:txBody>
        </p:sp>
        <p:sp>
          <p:nvSpPr>
            <p:cNvPr id="48" name="テキスト ボックス 158">
              <a:extLst>
                <a:ext uri="{FF2B5EF4-FFF2-40B4-BE49-F238E27FC236}">
                  <a16:creationId xmlns:a16="http://schemas.microsoft.com/office/drawing/2014/main" id="{B532D966-6406-DBF0-73DE-BAD6807CE4A0}"/>
                </a:ext>
              </a:extLst>
            </p:cNvPr>
            <p:cNvSpPr txBox="1">
              <a:spLocks/>
            </p:cNvSpPr>
            <p:nvPr/>
          </p:nvSpPr>
          <p:spPr bwMode="auto">
            <a:xfrm>
              <a:off x="8301194" y="2350160"/>
              <a:ext cx="283786" cy="880031"/>
            </a:xfrm>
            <a:prstGeom prst="rect">
              <a:avLst/>
            </a:prstGeom>
            <a:solidFill>
              <a:srgbClr val="BBE0E3"/>
            </a:solidFill>
            <a:ln w="9525">
              <a:solidFill>
                <a:srgbClr val="000000"/>
              </a:solidFill>
              <a:miter lim="800000"/>
              <a:headEnd/>
              <a:tailEnd/>
            </a:ln>
          </p:spPr>
          <p:txBody>
            <a:bodyPr vert="eaVert"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ガスエンジン</a:t>
              </a:r>
              <a:endParaRPr kumimoji="1" lang="en-US" altLang="ja-JP"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発電機</a:t>
              </a:r>
            </a:p>
          </p:txBody>
        </p:sp>
        <p:sp>
          <p:nvSpPr>
            <p:cNvPr id="49" name="右矢印 159">
              <a:extLst>
                <a:ext uri="{FF2B5EF4-FFF2-40B4-BE49-F238E27FC236}">
                  <a16:creationId xmlns:a16="http://schemas.microsoft.com/office/drawing/2014/main" id="{3C72D8DB-2A5C-9D4E-199F-E07EFF29AB96}"/>
                </a:ext>
              </a:extLst>
            </p:cNvPr>
            <p:cNvSpPr>
              <a:spLocks/>
            </p:cNvSpPr>
            <p:nvPr/>
          </p:nvSpPr>
          <p:spPr bwMode="auto">
            <a:xfrm>
              <a:off x="8638342" y="2439500"/>
              <a:ext cx="584722" cy="267735"/>
            </a:xfrm>
            <a:prstGeom prst="rightArrow">
              <a:avLst>
                <a:gd name="adj1" fmla="val 50000"/>
                <a:gd name="adj2" fmla="val 49996"/>
              </a:avLst>
            </a:prstGeom>
            <a:solidFill>
              <a:srgbClr val="FFFF00"/>
            </a:solidFill>
            <a:ln w="9525" algn="ctr">
              <a:solidFill>
                <a:srgbClr val="000000"/>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rPr>
                <a:t>電力</a:t>
              </a:r>
            </a:p>
          </p:txBody>
        </p:sp>
        <p:sp>
          <p:nvSpPr>
            <p:cNvPr id="50" name="右矢印 160">
              <a:extLst>
                <a:ext uri="{FF2B5EF4-FFF2-40B4-BE49-F238E27FC236}">
                  <a16:creationId xmlns:a16="http://schemas.microsoft.com/office/drawing/2014/main" id="{C2B7CBCE-D16C-6E61-CB99-AC6679BB63EE}"/>
                </a:ext>
              </a:extLst>
            </p:cNvPr>
            <p:cNvSpPr>
              <a:spLocks/>
            </p:cNvSpPr>
            <p:nvPr/>
          </p:nvSpPr>
          <p:spPr bwMode="auto">
            <a:xfrm>
              <a:off x="8641996" y="2788987"/>
              <a:ext cx="577414" cy="284468"/>
            </a:xfrm>
            <a:prstGeom prst="rightArrow">
              <a:avLst>
                <a:gd name="adj1" fmla="val 50000"/>
                <a:gd name="adj2" fmla="val 49992"/>
              </a:avLst>
            </a:prstGeom>
            <a:solidFill>
              <a:srgbClr val="FFC000"/>
            </a:solidFill>
            <a:ln w="9525" algn="ctr">
              <a:solidFill>
                <a:srgbClr val="000000"/>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温水</a:t>
              </a:r>
            </a:p>
          </p:txBody>
        </p:sp>
        <p:sp>
          <p:nvSpPr>
            <p:cNvPr id="51" name="線吹き出し 2 4">
              <a:extLst>
                <a:ext uri="{FF2B5EF4-FFF2-40B4-BE49-F238E27FC236}">
                  <a16:creationId xmlns:a16="http://schemas.microsoft.com/office/drawing/2014/main" id="{95353784-CDFF-61BE-20FE-CA39F746AB54}"/>
                </a:ext>
              </a:extLst>
            </p:cNvPr>
            <p:cNvSpPr>
              <a:spLocks/>
            </p:cNvSpPr>
            <p:nvPr/>
          </p:nvSpPr>
          <p:spPr bwMode="auto">
            <a:xfrm>
              <a:off x="6692804" y="2063499"/>
              <a:ext cx="503833" cy="202293"/>
            </a:xfrm>
            <a:prstGeom prst="callout2">
              <a:avLst>
                <a:gd name="adj1" fmla="val 44532"/>
                <a:gd name="adj2" fmla="val 97704"/>
                <a:gd name="adj3" fmla="val 47940"/>
                <a:gd name="adj4" fmla="val 120116"/>
                <a:gd name="adj5" fmla="val 135009"/>
                <a:gd name="adj6" fmla="val 136551"/>
              </a:avLst>
            </a:prstGeom>
            <a:solidFill>
              <a:srgbClr val="FFFFFF"/>
            </a:solid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a:ln>
                    <a:noFill/>
                  </a:ln>
                  <a:solidFill>
                    <a:srgbClr val="0066CC"/>
                  </a:solidFill>
                  <a:effectLst/>
                  <a:uLnTx/>
                  <a:uFillTx/>
                  <a:latin typeface="Arial" panose="020B0604020202020204" pitchFamily="34" charset="0"/>
                  <a:ea typeface="ＭＳ Ｐゴシック" panose="020B0600070205080204" pitchFamily="50" charset="-128"/>
                </a:rPr>
                <a:t>開発内容</a:t>
              </a:r>
            </a:p>
          </p:txBody>
        </p:sp>
        <p:sp>
          <p:nvSpPr>
            <p:cNvPr id="52" name="線吹き出し 2 76">
              <a:extLst>
                <a:ext uri="{FF2B5EF4-FFF2-40B4-BE49-F238E27FC236}">
                  <a16:creationId xmlns:a16="http://schemas.microsoft.com/office/drawing/2014/main" id="{7FB9DC81-C626-EA7C-13D9-10556FB1B6F5}"/>
                </a:ext>
              </a:extLst>
            </p:cNvPr>
            <p:cNvSpPr>
              <a:spLocks/>
            </p:cNvSpPr>
            <p:nvPr/>
          </p:nvSpPr>
          <p:spPr bwMode="auto">
            <a:xfrm>
              <a:off x="8941258" y="1850097"/>
              <a:ext cx="503833" cy="202293"/>
            </a:xfrm>
            <a:prstGeom prst="callout2">
              <a:avLst>
                <a:gd name="adj1" fmla="val 44532"/>
                <a:gd name="adj2" fmla="val -3764"/>
                <a:gd name="adj3" fmla="val 44532"/>
                <a:gd name="adj4" fmla="val -27856"/>
                <a:gd name="adj5" fmla="val 94083"/>
                <a:gd name="adj6" fmla="val -36787"/>
              </a:avLst>
            </a:prstGeom>
            <a:no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66CC"/>
                  </a:solidFill>
                  <a:effectLst/>
                  <a:uLnTx/>
                  <a:uFillTx/>
                  <a:latin typeface="Arial" panose="020B0604020202020204" pitchFamily="34" charset="0"/>
                  <a:ea typeface="ＭＳ Ｐゴシック" panose="020B0600070205080204" pitchFamily="50" charset="-128"/>
                </a:rPr>
                <a:t>実証範囲</a:t>
              </a:r>
            </a:p>
          </p:txBody>
        </p:sp>
        <p:cxnSp>
          <p:nvCxnSpPr>
            <p:cNvPr id="53" name="直線矢印コネクタ 50">
              <a:extLst>
                <a:ext uri="{FF2B5EF4-FFF2-40B4-BE49-F238E27FC236}">
                  <a16:creationId xmlns:a16="http://schemas.microsoft.com/office/drawing/2014/main" id="{D7EB1146-45E2-4D18-9930-9731D1E0A5BD}"/>
                </a:ext>
              </a:extLst>
            </p:cNvPr>
            <p:cNvCxnSpPr>
              <a:cxnSpLocks/>
            </p:cNvCxnSpPr>
            <p:nvPr/>
          </p:nvCxnSpPr>
          <p:spPr bwMode="auto">
            <a:xfrm flipV="1">
              <a:off x="6707693" y="2921608"/>
              <a:ext cx="569935" cy="108768"/>
            </a:xfrm>
            <a:prstGeom prst="straightConnector1">
              <a:avLst/>
            </a:prstGeom>
            <a:noFill/>
            <a:ln w="9525" algn="ctr">
              <a:solidFill>
                <a:srgbClr val="000000"/>
              </a:solidFill>
              <a:round/>
              <a:headEnd/>
              <a:tailEnd type="arrow" w="med" len="med"/>
            </a:ln>
            <a:extLst>
              <a:ext uri="{909E8E84-426E-40DD-AFC4-6F175D3DCCD1}">
                <a14:hiddenFill xmlns:a14="http://schemas.microsoft.com/office/drawing/2010/main">
                  <a:noFill/>
                </a14:hiddenFill>
              </a:ext>
            </a:extLst>
          </p:spPr>
        </p:cxnSp>
        <p:sp>
          <p:nvSpPr>
            <p:cNvPr id="54" name="雲 53">
              <a:extLst>
                <a:ext uri="{FF2B5EF4-FFF2-40B4-BE49-F238E27FC236}">
                  <a16:creationId xmlns:a16="http://schemas.microsoft.com/office/drawing/2014/main" id="{9A67209D-D763-B62E-D6F0-A39DD7E6A9A4}"/>
                </a:ext>
              </a:extLst>
            </p:cNvPr>
            <p:cNvSpPr>
              <a:spLocks/>
            </p:cNvSpPr>
            <p:nvPr/>
          </p:nvSpPr>
          <p:spPr bwMode="auto">
            <a:xfrm>
              <a:off x="9203638" y="2289002"/>
              <a:ext cx="307600" cy="954136"/>
            </a:xfrm>
            <a:prstGeom prst="cloud">
              <a:avLst/>
            </a:prstGeom>
            <a:solidFill>
              <a:srgbClr val="BBE0E3"/>
            </a:solidFill>
            <a:ln w="9525" cap="flat" cmpd="sng" algn="ctr">
              <a:solidFill>
                <a:srgbClr val="BBE0E3"/>
              </a:solidFill>
              <a:prstDash val="solid"/>
              <a:round/>
              <a:headEnd type="none" w="med" len="med"/>
              <a:tailEnd type="none" w="med" len="med"/>
            </a:ln>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charset="0"/>
                  <a:ea typeface="ＭＳ Ｐゴシック" panose="020B0600070205080204" pitchFamily="50" charset="-128"/>
                </a:rPr>
                <a:t>地域</a:t>
              </a:r>
              <a:endParaRPr kumimoji="1" lang="en-US" altLang="ja-JP" sz="900" b="0" i="1" u="none" strike="noStrike" kern="0" cap="none" spc="0" normalizeH="0" baseline="0" noProof="0" dirty="0">
                <a:ln>
                  <a:noFill/>
                </a:ln>
                <a:solidFill>
                  <a:srgbClr val="000000"/>
                </a:solidFill>
                <a:effectLst/>
                <a:uLnTx/>
                <a:uFillTx/>
                <a:latin typeface="Arial" charset="0"/>
                <a:ea typeface="ＭＳ Ｐゴシック" panose="020B060007020508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charset="0"/>
                  <a:ea typeface="ＭＳ Ｐゴシック" panose="020B0600070205080204" pitchFamily="50" charset="-128"/>
                </a:rPr>
                <a:t>エネルギー</a:t>
              </a:r>
              <a:endParaRPr kumimoji="1" lang="en-US" altLang="ja-JP" sz="900" b="0" i="1" u="none" strike="noStrike" kern="0" cap="none" spc="0" normalizeH="0" baseline="0" noProof="0" dirty="0">
                <a:ln>
                  <a:noFill/>
                </a:ln>
                <a:solidFill>
                  <a:srgbClr val="000000"/>
                </a:solidFill>
                <a:effectLst/>
                <a:uLnTx/>
                <a:uFillTx/>
                <a:latin typeface="Arial" charset="0"/>
                <a:ea typeface="ＭＳ Ｐゴシック" panose="020B060007020508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charset="0"/>
                  <a:ea typeface="ＭＳ Ｐゴシック" panose="020B0600070205080204" pitchFamily="50" charset="-128"/>
                </a:rPr>
                <a:t>需要</a:t>
              </a:r>
            </a:p>
          </p:txBody>
        </p:sp>
        <p:sp>
          <p:nvSpPr>
            <p:cNvPr id="55" name="正方形/長方形 4">
              <a:extLst>
                <a:ext uri="{FF2B5EF4-FFF2-40B4-BE49-F238E27FC236}">
                  <a16:creationId xmlns:a16="http://schemas.microsoft.com/office/drawing/2014/main" id="{9FBD223A-E93C-2048-260D-E4181371060A}"/>
                </a:ext>
              </a:extLst>
            </p:cNvPr>
            <p:cNvSpPr>
              <a:spLocks/>
            </p:cNvSpPr>
            <p:nvPr/>
          </p:nvSpPr>
          <p:spPr bwMode="auto">
            <a:xfrm>
              <a:off x="7502977" y="2074707"/>
              <a:ext cx="905700" cy="234675"/>
            </a:xfrm>
            <a:prstGeom prst="rect">
              <a:avLst/>
            </a:prstGeom>
            <a:solidFill>
              <a:srgbClr val="BBE0E3"/>
            </a:solidFill>
            <a:ln w="9525" algn="ctr">
              <a:solidFill>
                <a:srgbClr val="000000"/>
              </a:solidFill>
              <a:round/>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廃棄物処理事業者</a:t>
              </a:r>
              <a:endParaRPr kumimoji="1" lang="en-US" altLang="ja-JP"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（ユーザ）</a:t>
              </a:r>
            </a:p>
          </p:txBody>
        </p:sp>
        <p:cxnSp>
          <p:nvCxnSpPr>
            <p:cNvPr id="56" name="カギ線コネクタ 9">
              <a:extLst>
                <a:ext uri="{FF2B5EF4-FFF2-40B4-BE49-F238E27FC236}">
                  <a16:creationId xmlns:a16="http://schemas.microsoft.com/office/drawing/2014/main" id="{742D0361-8857-AF6F-46E8-D1D776C5FAE2}"/>
                </a:ext>
              </a:extLst>
            </p:cNvPr>
            <p:cNvCxnSpPr>
              <a:cxnSpLocks/>
              <a:stCxn id="55" idx="1"/>
              <a:endCxn id="46" idx="0"/>
            </p:cNvCxnSpPr>
            <p:nvPr/>
          </p:nvCxnSpPr>
          <p:spPr bwMode="auto">
            <a:xfrm rot="10800000" flipV="1">
              <a:off x="7468501" y="2192045"/>
              <a:ext cx="34475" cy="158115"/>
            </a:xfrm>
            <a:prstGeom prst="bentConnector2">
              <a:avLst/>
            </a:prstGeom>
            <a:noFill/>
            <a:ln w="9525" algn="ctr">
              <a:solidFill>
                <a:srgbClr val="000000"/>
              </a:solidFill>
              <a:round/>
              <a:headEnd/>
              <a:tailEnd/>
            </a:ln>
            <a:extLst>
              <a:ext uri="{909E8E84-426E-40DD-AFC4-6F175D3DCCD1}">
                <a14:hiddenFill xmlns:a14="http://schemas.microsoft.com/office/drawing/2010/main">
                  <a:noFill/>
                </a14:hiddenFill>
              </a:ext>
            </a:extLst>
          </p:spPr>
        </p:cxnSp>
        <p:cxnSp>
          <p:nvCxnSpPr>
            <p:cNvPr id="57" name="カギ線コネクタ 85">
              <a:extLst>
                <a:ext uri="{FF2B5EF4-FFF2-40B4-BE49-F238E27FC236}">
                  <a16:creationId xmlns:a16="http://schemas.microsoft.com/office/drawing/2014/main" id="{AF2B9402-C8C1-4646-8A12-FCBF5DD9826D}"/>
                </a:ext>
              </a:extLst>
            </p:cNvPr>
            <p:cNvCxnSpPr>
              <a:cxnSpLocks/>
              <a:stCxn id="55" idx="3"/>
              <a:endCxn id="48" idx="0"/>
            </p:cNvCxnSpPr>
            <p:nvPr/>
          </p:nvCxnSpPr>
          <p:spPr bwMode="auto">
            <a:xfrm>
              <a:off x="8408677" y="2192044"/>
              <a:ext cx="34411" cy="158115"/>
            </a:xfrm>
            <a:prstGeom prst="bentConnector2">
              <a:avLst/>
            </a:prstGeom>
            <a:noFill/>
            <a:ln w="9525" algn="ctr">
              <a:solidFill>
                <a:srgbClr val="000000"/>
              </a:solidFill>
              <a:round/>
              <a:headEnd/>
              <a:tailEnd/>
            </a:ln>
            <a:extLst>
              <a:ext uri="{909E8E84-426E-40DD-AFC4-6F175D3DCCD1}">
                <a14:hiddenFill xmlns:a14="http://schemas.microsoft.com/office/drawing/2010/main">
                  <a:noFill/>
                </a14:hiddenFill>
              </a:ext>
            </a:extLst>
          </p:spPr>
        </p:cxnSp>
      </p:grpSp>
      <p:sp>
        <p:nvSpPr>
          <p:cNvPr id="58" name="吹き出し: 角を丸めた四角形 57">
            <a:extLst>
              <a:ext uri="{FF2B5EF4-FFF2-40B4-BE49-F238E27FC236}">
                <a16:creationId xmlns:a16="http://schemas.microsoft.com/office/drawing/2014/main" id="{D5E181A3-98B1-0BAF-03C5-3D7A368D46E2}"/>
              </a:ext>
            </a:extLst>
          </p:cNvPr>
          <p:cNvSpPr/>
          <p:nvPr/>
        </p:nvSpPr>
        <p:spPr>
          <a:xfrm>
            <a:off x="10098305" y="1667057"/>
            <a:ext cx="2238576" cy="1098282"/>
          </a:xfrm>
          <a:prstGeom prst="wedgeRoundRectCallout">
            <a:avLst>
              <a:gd name="adj1" fmla="val -77754"/>
              <a:gd name="adj2" fmla="val -19376"/>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概要資料をベースに、本技術開発で開発する装置やシステムの社会における位置付け（システム環境等）及びシステム構成について、図示してくだ</a:t>
            </a: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さい。</a:t>
            </a:r>
          </a:p>
        </p:txBody>
      </p:sp>
      <p:sp>
        <p:nvSpPr>
          <p:cNvPr id="60" name="吹き出し: 角を丸めた四角形 59">
            <a:extLst>
              <a:ext uri="{FF2B5EF4-FFF2-40B4-BE49-F238E27FC236}">
                <a16:creationId xmlns:a16="http://schemas.microsoft.com/office/drawing/2014/main" id="{43AAF317-DE77-94AB-A652-D79FB018DB84}"/>
              </a:ext>
            </a:extLst>
          </p:cNvPr>
          <p:cNvSpPr/>
          <p:nvPr/>
        </p:nvSpPr>
        <p:spPr>
          <a:xfrm>
            <a:off x="-2291345" y="4551934"/>
            <a:ext cx="2181003" cy="1579987"/>
          </a:xfrm>
          <a:prstGeom prst="wedgeRoundRectCallout">
            <a:avLst>
              <a:gd name="adj1" fmla="val 67672"/>
              <a:gd name="adj2" fmla="val -21817"/>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rgbClr val="FF0000"/>
                </a:solidFill>
                <a:latin typeface="HGPｺﾞｼｯｸM" panose="020B0600000000000000" pitchFamily="50" charset="-128"/>
                <a:ea typeface="HGPｺﾞｼｯｸM" panose="020B0600000000000000" pitchFamily="50" charset="-128"/>
              </a:rPr>
              <a:t>■概要資料をベースに、本課題の主な目標（最終目標）を記載してください。</a:t>
            </a:r>
            <a:endParaRPr lang="en-US" altLang="ja-JP" sz="1000" i="1" dirty="0">
              <a:solidFill>
                <a:srgbClr val="FF0000"/>
              </a:solidFill>
              <a:latin typeface="HGPｺﾞｼｯｸM" panose="020B0600000000000000" pitchFamily="50" charset="-128"/>
              <a:ea typeface="HGPｺﾞｼｯｸM" panose="020B0600000000000000" pitchFamily="50" charset="-128"/>
            </a:endParaRPr>
          </a:p>
          <a:p>
            <a:r>
              <a:rPr lang="ja-JP" altLang="en-US" sz="1000" i="1" dirty="0">
                <a:solidFill>
                  <a:srgbClr val="FF0000"/>
                </a:solidFill>
                <a:latin typeface="HGPｺﾞｼｯｸM" panose="020B0600000000000000" pitchFamily="50" charset="-128"/>
                <a:ea typeface="HGPｺﾞｼｯｸM" panose="020B0600000000000000" pitchFamily="50" charset="-128"/>
              </a:rPr>
              <a:t>■</a:t>
            </a:r>
            <a:r>
              <a:rPr lang="en-US" altLang="ja-JP" sz="1000" i="1" dirty="0">
                <a:solidFill>
                  <a:srgbClr val="FF0000"/>
                </a:solidFill>
                <a:latin typeface="HGPｺﾞｼｯｸM" panose="020B0600000000000000" pitchFamily="50" charset="-128"/>
                <a:ea typeface="HGPｺﾞｼｯｸM" panose="020B0600000000000000" pitchFamily="50" charset="-128"/>
              </a:rPr>
              <a:t>2030</a:t>
            </a:r>
            <a:r>
              <a:rPr lang="ja-JP" altLang="en-US" sz="1000" i="1" dirty="0">
                <a:solidFill>
                  <a:srgbClr val="FF0000"/>
                </a:solidFill>
                <a:latin typeface="HGPｺﾞｼｯｸM" panose="020B0600000000000000" pitchFamily="50" charset="-128"/>
                <a:ea typeface="HGPｺﾞｼｯｸM" panose="020B0600000000000000" pitchFamily="50" charset="-128"/>
              </a:rPr>
              <a:t>年、</a:t>
            </a:r>
            <a:r>
              <a:rPr lang="en-US" altLang="ja-JP" sz="1000" i="1" dirty="0">
                <a:solidFill>
                  <a:srgbClr val="FF0000"/>
                </a:solidFill>
                <a:latin typeface="HGPｺﾞｼｯｸM" panose="020B0600000000000000" pitchFamily="50" charset="-128"/>
                <a:ea typeface="HGPｺﾞｼｯｸM" panose="020B0600000000000000" pitchFamily="50" charset="-128"/>
              </a:rPr>
              <a:t>2050</a:t>
            </a:r>
            <a:r>
              <a:rPr lang="ja-JP" altLang="en-US" sz="1000" i="1" dirty="0">
                <a:solidFill>
                  <a:srgbClr val="FF0000"/>
                </a:solidFill>
                <a:latin typeface="HGPｺﾞｼｯｸM" panose="020B0600000000000000" pitchFamily="50" charset="-128"/>
                <a:ea typeface="HGPｺﾞｼｯｸM" panose="020B0600000000000000" pitchFamily="50" charset="-128"/>
              </a:rPr>
              <a:t>年における</a:t>
            </a:r>
            <a:r>
              <a:rPr lang="en-US" altLang="ja-JP" sz="1000" i="1" dirty="0">
                <a:solidFill>
                  <a:srgbClr val="FF0000"/>
                </a:solidFill>
                <a:latin typeface="HGPｺﾞｼｯｸM" panose="020B0600000000000000" pitchFamily="50" charset="-128"/>
                <a:ea typeface="HGPｺﾞｼｯｸM" panose="020B0600000000000000" pitchFamily="50" charset="-128"/>
              </a:rPr>
              <a:t>CO2</a:t>
            </a:r>
            <a:r>
              <a:rPr lang="ja-JP" altLang="en-US" sz="1000" i="1" dirty="0">
                <a:solidFill>
                  <a:srgbClr val="FF0000"/>
                </a:solidFill>
                <a:latin typeface="HGPｺﾞｼｯｸM" panose="020B0600000000000000" pitchFamily="50" charset="-128"/>
                <a:ea typeface="HGPｺﾞｼｯｸM" panose="020B0600000000000000" pitchFamily="50" charset="-128"/>
              </a:rPr>
              <a:t>削減効果を記載してください。</a:t>
            </a: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12</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ポイント</a:t>
            </a: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■全体で</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200</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文字程度</a:t>
            </a:r>
          </a:p>
        </p:txBody>
      </p:sp>
      <p:grpSp>
        <p:nvGrpSpPr>
          <p:cNvPr id="61" name="グループ化 60">
            <a:extLst>
              <a:ext uri="{FF2B5EF4-FFF2-40B4-BE49-F238E27FC236}">
                <a16:creationId xmlns:a16="http://schemas.microsoft.com/office/drawing/2014/main" id="{51A206C3-05AC-D490-7BA5-6A43E3C91158}"/>
              </a:ext>
            </a:extLst>
          </p:cNvPr>
          <p:cNvGrpSpPr>
            <a:grpSpLocks/>
          </p:cNvGrpSpPr>
          <p:nvPr/>
        </p:nvGrpSpPr>
        <p:grpSpPr>
          <a:xfrm>
            <a:off x="3477984" y="4787481"/>
            <a:ext cx="2555515" cy="1249487"/>
            <a:chOff x="6903897" y="3991873"/>
            <a:chExt cx="2555515" cy="910008"/>
          </a:xfrm>
        </p:grpSpPr>
        <p:grpSp>
          <p:nvGrpSpPr>
            <p:cNvPr id="62" name="グループ化 61">
              <a:extLst>
                <a:ext uri="{FF2B5EF4-FFF2-40B4-BE49-F238E27FC236}">
                  <a16:creationId xmlns:a16="http://schemas.microsoft.com/office/drawing/2014/main" id="{54AA16DB-359F-98AC-B406-326B6E1E41F0}"/>
                </a:ext>
              </a:extLst>
            </p:cNvPr>
            <p:cNvGrpSpPr>
              <a:grpSpLocks/>
            </p:cNvGrpSpPr>
            <p:nvPr/>
          </p:nvGrpSpPr>
          <p:grpSpPr>
            <a:xfrm>
              <a:off x="7050580" y="3991873"/>
              <a:ext cx="1647260" cy="910008"/>
              <a:chOff x="7063280" y="4068073"/>
              <a:chExt cx="1647260" cy="910008"/>
            </a:xfrm>
          </p:grpSpPr>
          <p:sp>
            <p:nvSpPr>
              <p:cNvPr id="67" name="正方形/長方形 66">
                <a:extLst>
                  <a:ext uri="{FF2B5EF4-FFF2-40B4-BE49-F238E27FC236}">
                    <a16:creationId xmlns:a16="http://schemas.microsoft.com/office/drawing/2014/main" id="{E9DE57F1-37F6-BEE6-81BB-2B18A39CE86E}"/>
                  </a:ext>
                </a:extLst>
              </p:cNvPr>
              <p:cNvSpPr>
                <a:spLocks/>
              </p:cNvSpPr>
              <p:nvPr/>
            </p:nvSpPr>
            <p:spPr>
              <a:xfrm>
                <a:off x="8071517" y="4803311"/>
                <a:ext cx="639023" cy="17477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協力者</a:t>
                </a:r>
              </a:p>
            </p:txBody>
          </p:sp>
          <p:grpSp>
            <p:nvGrpSpPr>
              <p:cNvPr id="68" name="グループ化 67">
                <a:extLst>
                  <a:ext uri="{FF2B5EF4-FFF2-40B4-BE49-F238E27FC236}">
                    <a16:creationId xmlns:a16="http://schemas.microsoft.com/office/drawing/2014/main" id="{28B2D877-F7AC-CFBD-5252-85F355AE37CB}"/>
                  </a:ext>
                </a:extLst>
              </p:cNvPr>
              <p:cNvGrpSpPr>
                <a:grpSpLocks/>
              </p:cNvGrpSpPr>
              <p:nvPr/>
            </p:nvGrpSpPr>
            <p:grpSpPr>
              <a:xfrm>
                <a:off x="7063280" y="4068073"/>
                <a:ext cx="1636396" cy="836224"/>
                <a:chOff x="7126780" y="4068073"/>
                <a:chExt cx="1636396" cy="836224"/>
              </a:xfrm>
            </p:grpSpPr>
            <p:sp>
              <p:nvSpPr>
                <p:cNvPr id="69" name="正方形/長方形 68">
                  <a:extLst>
                    <a:ext uri="{FF2B5EF4-FFF2-40B4-BE49-F238E27FC236}">
                      <a16:creationId xmlns:a16="http://schemas.microsoft.com/office/drawing/2014/main" id="{DA88EA14-5C15-15F4-AD52-A0DD0ADE2447}"/>
                    </a:ext>
                  </a:extLst>
                </p:cNvPr>
                <p:cNvSpPr>
                  <a:spLocks/>
                </p:cNvSpPr>
                <p:nvPr/>
              </p:nvSpPr>
              <p:spPr>
                <a:xfrm>
                  <a:off x="7126780" y="4068073"/>
                  <a:ext cx="639023" cy="17477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代表事業者</a:t>
                  </a:r>
                </a:p>
              </p:txBody>
            </p:sp>
            <p:sp>
              <p:nvSpPr>
                <p:cNvPr id="70" name="正方形/長方形 69">
                  <a:extLst>
                    <a:ext uri="{FF2B5EF4-FFF2-40B4-BE49-F238E27FC236}">
                      <a16:creationId xmlns:a16="http://schemas.microsoft.com/office/drawing/2014/main" id="{DD83A878-D2F1-26B9-F33B-7AC617EDB4F3}"/>
                    </a:ext>
                  </a:extLst>
                </p:cNvPr>
                <p:cNvSpPr>
                  <a:spLocks/>
                </p:cNvSpPr>
                <p:nvPr/>
              </p:nvSpPr>
              <p:spPr>
                <a:xfrm>
                  <a:off x="8124153" y="4078526"/>
                  <a:ext cx="639023" cy="17477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共同実施者</a:t>
                  </a:r>
                </a:p>
              </p:txBody>
            </p:sp>
            <p:sp>
              <p:nvSpPr>
                <p:cNvPr id="71" name="正方形/長方形 70">
                  <a:extLst>
                    <a:ext uri="{FF2B5EF4-FFF2-40B4-BE49-F238E27FC236}">
                      <a16:creationId xmlns:a16="http://schemas.microsoft.com/office/drawing/2014/main" id="{F09E01FF-9F97-AB7C-0C89-B862169FA43F}"/>
                    </a:ext>
                  </a:extLst>
                </p:cNvPr>
                <p:cNvSpPr>
                  <a:spLocks/>
                </p:cNvSpPr>
                <p:nvPr/>
              </p:nvSpPr>
              <p:spPr>
                <a:xfrm>
                  <a:off x="8124153" y="4440918"/>
                  <a:ext cx="639023" cy="17477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共同実施者</a:t>
                  </a:r>
                </a:p>
              </p:txBody>
            </p:sp>
            <p:cxnSp>
              <p:nvCxnSpPr>
                <p:cNvPr id="72" name="直線コネクタ 71">
                  <a:extLst>
                    <a:ext uri="{FF2B5EF4-FFF2-40B4-BE49-F238E27FC236}">
                      <a16:creationId xmlns:a16="http://schemas.microsoft.com/office/drawing/2014/main" id="{2553B223-23EE-7BBC-2918-75A32C7FE5AE}"/>
                    </a:ext>
                  </a:extLst>
                </p:cNvPr>
                <p:cNvCxnSpPr>
                  <a:cxnSpLocks/>
                  <a:stCxn id="69" idx="3"/>
                  <a:endCxn id="70" idx="1"/>
                </p:cNvCxnSpPr>
                <p:nvPr/>
              </p:nvCxnSpPr>
              <p:spPr>
                <a:xfrm flipV="1">
                  <a:off x="7765803" y="4152909"/>
                  <a:ext cx="358350" cy="25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FC273EEB-4DA8-0464-4BC9-4686D913ED2F}"/>
                    </a:ext>
                  </a:extLst>
                </p:cNvPr>
                <p:cNvCxnSpPr>
                  <a:cxnSpLocks/>
                </p:cNvCxnSpPr>
                <p:nvPr/>
              </p:nvCxnSpPr>
              <p:spPr>
                <a:xfrm>
                  <a:off x="7940600" y="4164728"/>
                  <a:ext cx="0" cy="7259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3C0DFB8B-E69F-B57F-1B03-1FE24165537E}"/>
                    </a:ext>
                  </a:extLst>
                </p:cNvPr>
                <p:cNvCxnSpPr>
                  <a:cxnSpLocks/>
                  <a:endCxn id="71" idx="1"/>
                </p:cNvCxnSpPr>
                <p:nvPr/>
              </p:nvCxnSpPr>
              <p:spPr>
                <a:xfrm>
                  <a:off x="7926120" y="4527712"/>
                  <a:ext cx="198033" cy="5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46335C93-5464-CACB-3D7D-0F65482B4E4A}"/>
                    </a:ext>
                  </a:extLst>
                </p:cNvPr>
                <p:cNvCxnSpPr>
                  <a:cxnSpLocks/>
                </p:cNvCxnSpPr>
                <p:nvPr/>
              </p:nvCxnSpPr>
              <p:spPr>
                <a:xfrm>
                  <a:off x="7941744" y="4903706"/>
                  <a:ext cx="198033" cy="5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63" name="テキスト ボックス 62">
              <a:extLst>
                <a:ext uri="{FF2B5EF4-FFF2-40B4-BE49-F238E27FC236}">
                  <a16:creationId xmlns:a16="http://schemas.microsoft.com/office/drawing/2014/main" id="{066B2B0F-7DCC-806E-3196-F6A8AF3CEF60}"/>
                </a:ext>
              </a:extLst>
            </p:cNvPr>
            <p:cNvSpPr txBox="1">
              <a:spLocks/>
            </p:cNvSpPr>
            <p:nvPr/>
          </p:nvSpPr>
          <p:spPr>
            <a:xfrm>
              <a:off x="6903897" y="4192180"/>
              <a:ext cx="992579" cy="307777"/>
            </a:xfrm>
            <a:prstGeom prst="rect">
              <a:avLst/>
            </a:prstGeom>
            <a:noFill/>
          </p:spPr>
          <p:txBody>
            <a:bodyPr wrap="none" rtlCol="0">
              <a:spAutoFit/>
            </a:bodyPr>
            <a:lstStyle/>
            <a:p>
              <a:r>
                <a:rPr kumimoji="1" lang="ja-JP" altLang="en-US" sz="700" dirty="0"/>
                <a:t>○○開発の全体総括</a:t>
              </a:r>
              <a:endParaRPr kumimoji="1" lang="en-US" altLang="ja-JP" sz="700" dirty="0"/>
            </a:p>
            <a:p>
              <a:r>
                <a:rPr kumimoji="1" lang="ja-JP" altLang="en-US" sz="700" dirty="0"/>
                <a:t>事業化○○検討</a:t>
              </a:r>
            </a:p>
          </p:txBody>
        </p:sp>
        <p:sp>
          <p:nvSpPr>
            <p:cNvPr id="64" name="テキスト ボックス 63">
              <a:extLst>
                <a:ext uri="{FF2B5EF4-FFF2-40B4-BE49-F238E27FC236}">
                  <a16:creationId xmlns:a16="http://schemas.microsoft.com/office/drawing/2014/main" id="{51522F8B-BA18-4135-E34C-21A60F10C4E6}"/>
                </a:ext>
              </a:extLst>
            </p:cNvPr>
            <p:cNvSpPr txBox="1">
              <a:spLocks/>
            </p:cNvSpPr>
            <p:nvPr/>
          </p:nvSpPr>
          <p:spPr>
            <a:xfrm>
              <a:off x="8646369" y="4751442"/>
              <a:ext cx="813043" cy="145701"/>
            </a:xfrm>
            <a:prstGeom prst="rect">
              <a:avLst/>
            </a:prstGeom>
            <a:noFill/>
          </p:spPr>
          <p:txBody>
            <a:bodyPr wrap="none" rtlCol="0">
              <a:spAutoFit/>
            </a:bodyPr>
            <a:lstStyle/>
            <a:p>
              <a:r>
                <a:rPr kumimoji="1" lang="ja-JP" altLang="en-US" sz="700" dirty="0"/>
                <a:t>実証場所の提供</a:t>
              </a:r>
              <a:endParaRPr kumimoji="1" lang="en-US" altLang="ja-JP" sz="700" dirty="0"/>
            </a:p>
          </p:txBody>
        </p:sp>
        <p:sp>
          <p:nvSpPr>
            <p:cNvPr id="65" name="テキスト ボックス 64">
              <a:extLst>
                <a:ext uri="{FF2B5EF4-FFF2-40B4-BE49-F238E27FC236}">
                  <a16:creationId xmlns:a16="http://schemas.microsoft.com/office/drawing/2014/main" id="{F7082B00-88AD-DC02-394F-6C80C0F64BC6}"/>
                </a:ext>
              </a:extLst>
            </p:cNvPr>
            <p:cNvSpPr txBox="1">
              <a:spLocks/>
            </p:cNvSpPr>
            <p:nvPr/>
          </p:nvSpPr>
          <p:spPr>
            <a:xfrm>
              <a:off x="8646369" y="4001854"/>
              <a:ext cx="633507" cy="200055"/>
            </a:xfrm>
            <a:prstGeom prst="rect">
              <a:avLst/>
            </a:prstGeom>
            <a:noFill/>
          </p:spPr>
          <p:txBody>
            <a:bodyPr wrap="none" rtlCol="0">
              <a:spAutoFit/>
            </a:bodyPr>
            <a:lstStyle/>
            <a:p>
              <a:r>
                <a:rPr kumimoji="1" lang="ja-JP" altLang="en-US" sz="700" dirty="0"/>
                <a:t>○○の開発</a:t>
              </a:r>
              <a:endParaRPr kumimoji="1" lang="en-US" altLang="ja-JP" sz="700" dirty="0"/>
            </a:p>
          </p:txBody>
        </p:sp>
        <p:sp>
          <p:nvSpPr>
            <p:cNvPr id="66" name="テキスト ボックス 65">
              <a:extLst>
                <a:ext uri="{FF2B5EF4-FFF2-40B4-BE49-F238E27FC236}">
                  <a16:creationId xmlns:a16="http://schemas.microsoft.com/office/drawing/2014/main" id="{AA35FC4C-F8D0-5B33-356C-22CF3B3FF4DA}"/>
                </a:ext>
              </a:extLst>
            </p:cNvPr>
            <p:cNvSpPr txBox="1">
              <a:spLocks/>
            </p:cNvSpPr>
            <p:nvPr/>
          </p:nvSpPr>
          <p:spPr>
            <a:xfrm>
              <a:off x="8642545" y="4331400"/>
              <a:ext cx="633507" cy="307777"/>
            </a:xfrm>
            <a:prstGeom prst="rect">
              <a:avLst/>
            </a:prstGeom>
            <a:noFill/>
          </p:spPr>
          <p:txBody>
            <a:bodyPr wrap="none" rtlCol="0">
              <a:spAutoFit/>
            </a:bodyPr>
            <a:lstStyle/>
            <a:p>
              <a:r>
                <a:rPr kumimoji="1" lang="ja-JP" altLang="en-US" sz="700" dirty="0"/>
                <a:t>○○の開発</a:t>
              </a:r>
              <a:endParaRPr kumimoji="1" lang="en-US" altLang="ja-JP" sz="700" dirty="0"/>
            </a:p>
            <a:p>
              <a:r>
                <a:rPr kumimoji="1" lang="ja-JP" altLang="en-US" sz="700" dirty="0"/>
                <a:t>○○の検討</a:t>
              </a:r>
              <a:endParaRPr kumimoji="1" lang="en-US" altLang="ja-JP" sz="700" dirty="0"/>
            </a:p>
          </p:txBody>
        </p:sp>
      </p:grpSp>
      <p:sp>
        <p:nvSpPr>
          <p:cNvPr id="76" name="吹き出し: 角を丸めた四角形 75">
            <a:extLst>
              <a:ext uri="{FF2B5EF4-FFF2-40B4-BE49-F238E27FC236}">
                <a16:creationId xmlns:a16="http://schemas.microsoft.com/office/drawing/2014/main" id="{EF48D217-19C5-987A-8A57-5CBA25686FBB}"/>
              </a:ext>
            </a:extLst>
          </p:cNvPr>
          <p:cNvSpPr>
            <a:spLocks/>
          </p:cNvSpPr>
          <p:nvPr/>
        </p:nvSpPr>
        <p:spPr>
          <a:xfrm>
            <a:off x="3380061" y="6800443"/>
            <a:ext cx="2181003" cy="630852"/>
          </a:xfrm>
          <a:prstGeom prst="wedgeRoundRectCallout">
            <a:avLst>
              <a:gd name="adj1" fmla="val 10721"/>
              <a:gd name="adj2" fmla="val -118476"/>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実施体制について、各実施者が取り組む要素技術及び分担業務を簡潔に記載してください。</a:t>
            </a:r>
          </a:p>
        </p:txBody>
      </p:sp>
      <p:graphicFrame>
        <p:nvGraphicFramePr>
          <p:cNvPr id="79" name="表 78">
            <a:extLst>
              <a:ext uri="{FF2B5EF4-FFF2-40B4-BE49-F238E27FC236}">
                <a16:creationId xmlns:a16="http://schemas.microsoft.com/office/drawing/2014/main" id="{310D2644-18A4-3411-E725-657C9A887CF2}"/>
              </a:ext>
            </a:extLst>
          </p:cNvPr>
          <p:cNvGraphicFramePr>
            <a:graphicFrameLocks/>
          </p:cNvGraphicFramePr>
          <p:nvPr>
            <p:extLst>
              <p:ext uri="{D42A27DB-BD31-4B8C-83A1-F6EECF244321}">
                <p14:modId xmlns:p14="http://schemas.microsoft.com/office/powerpoint/2010/main" val="1017334240"/>
              </p:ext>
            </p:extLst>
          </p:nvPr>
        </p:nvGraphicFramePr>
        <p:xfrm>
          <a:off x="6317119" y="4741951"/>
          <a:ext cx="3210598" cy="1835801"/>
        </p:xfrm>
        <a:graphic>
          <a:graphicData uri="http://schemas.openxmlformats.org/drawingml/2006/table">
            <a:tbl>
              <a:tblPr firstRow="1" bandRow="1">
                <a:tableStyleId>{5C22544A-7EE6-4342-B048-85BDC9FD1C3A}</a:tableStyleId>
              </a:tblPr>
              <a:tblGrid>
                <a:gridCol w="762598">
                  <a:extLst>
                    <a:ext uri="{9D8B030D-6E8A-4147-A177-3AD203B41FA5}">
                      <a16:colId xmlns:a16="http://schemas.microsoft.com/office/drawing/2014/main" val="20000"/>
                    </a:ext>
                  </a:extLst>
                </a:gridCol>
                <a:gridCol w="612000">
                  <a:extLst>
                    <a:ext uri="{9D8B030D-6E8A-4147-A177-3AD203B41FA5}">
                      <a16:colId xmlns:a16="http://schemas.microsoft.com/office/drawing/2014/main" val="20002"/>
                    </a:ext>
                  </a:extLst>
                </a:gridCol>
                <a:gridCol w="612000">
                  <a:extLst>
                    <a:ext uri="{9D8B030D-6E8A-4147-A177-3AD203B41FA5}">
                      <a16:colId xmlns:a16="http://schemas.microsoft.com/office/drawing/2014/main" val="20003"/>
                    </a:ext>
                  </a:extLst>
                </a:gridCol>
                <a:gridCol w="612000">
                  <a:extLst>
                    <a:ext uri="{9D8B030D-6E8A-4147-A177-3AD203B41FA5}">
                      <a16:colId xmlns:a16="http://schemas.microsoft.com/office/drawing/2014/main" val="2857879029"/>
                    </a:ext>
                  </a:extLst>
                </a:gridCol>
                <a:gridCol w="612000">
                  <a:extLst>
                    <a:ext uri="{9D8B030D-6E8A-4147-A177-3AD203B41FA5}">
                      <a16:colId xmlns:a16="http://schemas.microsoft.com/office/drawing/2014/main" val="319367614"/>
                    </a:ext>
                  </a:extLst>
                </a:gridCol>
              </a:tblGrid>
              <a:tr h="166891">
                <a:tc>
                  <a:txBody>
                    <a:bodyPr/>
                    <a:lstStyle/>
                    <a:p>
                      <a:endParaRPr kumimoji="1" lang="ja-JP" altLang="en-US" sz="500" dirty="0">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令和８年度</a:t>
                      </a:r>
                    </a:p>
                  </a:txBody>
                  <a:tcPr marL="0" marR="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令和９年度</a:t>
                      </a:r>
                    </a:p>
                  </a:txBody>
                  <a:tcPr marL="0" marR="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令和</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10</a:t>
                      </a:r>
                      <a:r>
                        <a:rPr kumimoji="1" lang="ja-JP" altLang="en-US" sz="800" dirty="0">
                          <a:solidFill>
                            <a:schemeClr val="tx1"/>
                          </a:solidFill>
                          <a:latin typeface="ＭＳ Ｐゴシック" panose="020B0600070205080204" pitchFamily="50" charset="-128"/>
                          <a:ea typeface="ＭＳ Ｐゴシック" panose="020B0600070205080204" pitchFamily="50" charset="-128"/>
                        </a:rPr>
                        <a:t>年度</a:t>
                      </a:r>
                    </a:p>
                  </a:txBody>
                  <a:tcPr marL="0" marR="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ＭＳ Ｐゴシック" panose="020B0600070205080204" pitchFamily="50" charset="-128"/>
                        </a:rPr>
                        <a:t>令和</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11</a:t>
                      </a:r>
                      <a:r>
                        <a:rPr kumimoji="1" lang="ja-JP" altLang="en-US" sz="800" dirty="0">
                          <a:solidFill>
                            <a:schemeClr val="tx1"/>
                          </a:solidFill>
                          <a:latin typeface="ＭＳ Ｐゴシック" panose="020B0600070205080204" pitchFamily="50" charset="-128"/>
                          <a:ea typeface="ＭＳ Ｐゴシック" panose="020B0600070205080204" pitchFamily="50" charset="-128"/>
                        </a:rPr>
                        <a:t>年度</a:t>
                      </a:r>
                    </a:p>
                  </a:txBody>
                  <a:tcPr marL="0" marR="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66891">
                <a:tc rowSpan="2">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要素技術</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A1</a:t>
                      </a:r>
                      <a:r>
                        <a:rPr kumimoji="1" lang="ja-JP" altLang="en-US" sz="800" dirty="0">
                          <a:solidFill>
                            <a:schemeClr val="tx1"/>
                          </a:solidFill>
                          <a:latin typeface="ＭＳ Ｐゴシック" panose="020B0600070205080204" pitchFamily="50" charset="-128"/>
                          <a:ea typeface="ＭＳ Ｐゴシック" panose="020B0600070205080204" pitchFamily="50" charset="-128"/>
                        </a:rPr>
                        <a:t>の</a:t>
                      </a:r>
                      <a:br>
                        <a:rPr kumimoji="1" lang="en-US" altLang="ja-JP" sz="800" dirty="0">
                          <a:solidFill>
                            <a:schemeClr val="tx1"/>
                          </a:solidFill>
                          <a:latin typeface="ＭＳ Ｐゴシック" panose="020B0600070205080204" pitchFamily="50" charset="-128"/>
                          <a:ea typeface="ＭＳ Ｐゴシック" panose="020B0600070205080204" pitchFamily="50" charset="-128"/>
                        </a:rPr>
                      </a:br>
                      <a:r>
                        <a:rPr kumimoji="1" lang="ja-JP" altLang="en-US" sz="800" dirty="0">
                          <a:solidFill>
                            <a:schemeClr val="tx1"/>
                          </a:solidFill>
                          <a:latin typeface="ＭＳ Ｐゴシック" panose="020B0600070205080204" pitchFamily="50" charset="-128"/>
                          <a:ea typeface="ＭＳ Ｐゴシック" panose="020B0600070205080204" pitchFamily="50" charset="-128"/>
                        </a:rPr>
                        <a:t>技術開発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highlight>
                          <a:srgbClr val="FFFF00"/>
                        </a:highlight>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highlight>
                          <a:srgbClr val="FFFF00"/>
                        </a:highlight>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highlight>
                          <a:srgbClr val="FFFF00"/>
                        </a:highligh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highlight>
                          <a:srgbClr val="FFFF00"/>
                        </a:highligh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66891">
                <a:tc vMerge="1">
                  <a:txBody>
                    <a:bodyPr/>
                    <a:lstStyle/>
                    <a:p>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500" dirty="0">
                          <a:solidFill>
                            <a:schemeClr val="tx1"/>
                          </a:solidFill>
                          <a:latin typeface="ＭＳ Ｐゴシック" panose="020B0600070205080204" pitchFamily="50" charset="-128"/>
                          <a:ea typeface="ＭＳ Ｐゴシック" panose="020B0600070205080204" pitchFamily="50" charset="-128"/>
                        </a:rPr>
                        <a:t>○○の設計、試作</a:t>
                      </a:r>
                    </a:p>
                  </a:txBody>
                  <a:tcPr marL="0" marR="0" marT="0" marB="4574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dirty="0">
                          <a:solidFill>
                            <a:schemeClr val="tx1"/>
                          </a:solidFill>
                          <a:latin typeface="ＭＳ Ｐゴシック" panose="020B0600070205080204" pitchFamily="50" charset="-128"/>
                          <a:ea typeface="ＭＳ Ｐゴシック" panose="020B0600070205080204" pitchFamily="50" charset="-128"/>
                        </a:rPr>
                        <a:t>○○の開発・評価</a:t>
                      </a:r>
                    </a:p>
                  </a:txBody>
                  <a:tcPr marL="0" marR="0" marT="0" marB="4574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66891">
                <a:tc rowSpan="2">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要素技術</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A2</a:t>
                      </a:r>
                      <a:r>
                        <a:rPr kumimoji="1" lang="ja-JP" altLang="en-US" sz="800" dirty="0">
                          <a:solidFill>
                            <a:schemeClr val="tx1"/>
                          </a:solidFill>
                          <a:latin typeface="ＭＳ Ｐゴシック" panose="020B0600070205080204" pitchFamily="50" charset="-128"/>
                          <a:ea typeface="ＭＳ Ｐゴシック" panose="020B0600070205080204" pitchFamily="50" charset="-128"/>
                        </a:rPr>
                        <a:t>の</a:t>
                      </a:r>
                      <a:br>
                        <a:rPr kumimoji="1" lang="en-US" altLang="ja-JP" sz="800" dirty="0">
                          <a:solidFill>
                            <a:schemeClr val="tx1"/>
                          </a:solidFill>
                          <a:latin typeface="ＭＳ Ｐゴシック" panose="020B0600070205080204" pitchFamily="50" charset="-128"/>
                          <a:ea typeface="ＭＳ Ｐゴシック" panose="020B0600070205080204" pitchFamily="50" charset="-128"/>
                        </a:rPr>
                      </a:br>
                      <a:r>
                        <a:rPr kumimoji="1" lang="ja-JP" altLang="en-US" sz="800" dirty="0">
                          <a:solidFill>
                            <a:schemeClr val="tx1"/>
                          </a:solidFill>
                          <a:latin typeface="ＭＳ Ｐゴシック" panose="020B0600070205080204" pitchFamily="50" charset="-128"/>
                          <a:ea typeface="ＭＳ Ｐゴシック" panose="020B0600070205080204" pitchFamily="50" charset="-128"/>
                        </a:rPr>
                        <a:t>技術開発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66891">
                <a:tc vMerge="1">
                  <a:txBody>
                    <a:bodyPr/>
                    <a:lstStyle/>
                    <a:p>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dirty="0">
                          <a:solidFill>
                            <a:schemeClr val="tx1"/>
                          </a:solidFill>
                          <a:latin typeface="ＭＳ Ｐゴシック" panose="020B0600070205080204" pitchFamily="50" charset="-128"/>
                          <a:ea typeface="ＭＳ Ｐゴシック" panose="020B0600070205080204" pitchFamily="50" charset="-128"/>
                        </a:rPr>
                        <a:t>○○の設計、試作</a:t>
                      </a:r>
                    </a:p>
                  </a:txBody>
                  <a:tcPr marL="0" marR="0" marT="0" marB="4574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dirty="0">
                          <a:solidFill>
                            <a:schemeClr val="tx1"/>
                          </a:solidFill>
                          <a:latin typeface="ＭＳ Ｐゴシック" panose="020B0600070205080204" pitchFamily="50" charset="-128"/>
                          <a:ea typeface="ＭＳ Ｐゴシック" panose="020B0600070205080204" pitchFamily="50" charset="-128"/>
                        </a:rPr>
                        <a:t>○○の開発</a:t>
                      </a:r>
                    </a:p>
                  </a:txBody>
                  <a:tcPr marL="0" marR="0" marT="0" marB="4574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dirty="0">
                          <a:solidFill>
                            <a:schemeClr val="tx1"/>
                          </a:solidFill>
                          <a:latin typeface="ＭＳ Ｐゴシック" panose="020B0600070205080204" pitchFamily="50" charset="-128"/>
                          <a:ea typeface="ＭＳ Ｐゴシック" panose="020B0600070205080204" pitchFamily="50" charset="-128"/>
                        </a:rPr>
                        <a:t>○○の開発・評価</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6689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ＭＳ Ｐゴシック" panose="020B0600070205080204" pitchFamily="50" charset="-128"/>
                        </a:rPr>
                        <a:t>要素技術</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A3</a:t>
                      </a:r>
                      <a:r>
                        <a:rPr kumimoji="1" lang="ja-JP" altLang="en-US" sz="800" dirty="0">
                          <a:solidFill>
                            <a:schemeClr val="tx1"/>
                          </a:solidFill>
                          <a:latin typeface="ＭＳ Ｐゴシック" panose="020B0600070205080204" pitchFamily="50" charset="-128"/>
                          <a:ea typeface="ＭＳ Ｐゴシック" panose="020B0600070205080204" pitchFamily="50" charset="-128"/>
                        </a:rPr>
                        <a:t>の</a:t>
                      </a:r>
                      <a:br>
                        <a:rPr kumimoji="1" lang="en-US" altLang="ja-JP" sz="800" dirty="0">
                          <a:solidFill>
                            <a:schemeClr val="tx1"/>
                          </a:solidFill>
                          <a:latin typeface="ＭＳ Ｐゴシック" panose="020B0600070205080204" pitchFamily="50" charset="-128"/>
                          <a:ea typeface="ＭＳ Ｐゴシック" panose="020B0600070205080204" pitchFamily="50" charset="-128"/>
                        </a:rPr>
                      </a:br>
                      <a:r>
                        <a:rPr kumimoji="1" lang="ja-JP" altLang="en-US" sz="800" dirty="0">
                          <a:solidFill>
                            <a:schemeClr val="tx1"/>
                          </a:solidFill>
                          <a:latin typeface="ＭＳ Ｐゴシック" panose="020B0600070205080204" pitchFamily="50" charset="-128"/>
                          <a:ea typeface="ＭＳ Ｐゴシック" panose="020B0600070205080204" pitchFamily="50" charset="-128"/>
                        </a:rPr>
                        <a:t>技術開発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5003432"/>
                  </a:ext>
                </a:extLst>
              </a:tr>
              <a:tr h="166891">
                <a:tc vMerge="1">
                  <a:txBody>
                    <a:bodyPr/>
                    <a:lstStyle/>
                    <a:p>
                      <a:pPr algn="ctr"/>
                      <a:endParaRPr kumimoji="1" lang="ja-JP" altLang="en-US" sz="700" dirty="0">
                        <a:solidFill>
                          <a:schemeClr val="tx1"/>
                        </a:solidFill>
                      </a:endParaRPr>
                    </a:p>
                  </a:txBody>
                  <a:tcPr marL="91424" marR="91424" marT="45742"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500" dirty="0">
                          <a:solidFill>
                            <a:schemeClr val="tx1"/>
                          </a:solidFill>
                          <a:latin typeface="ＭＳ Ｐゴシック" panose="020B0600070205080204" pitchFamily="50" charset="-128"/>
                          <a:ea typeface="ＭＳ Ｐゴシック" panose="020B0600070205080204" pitchFamily="50" charset="-128"/>
                        </a:rPr>
                        <a:t>調査・仕様策定</a:t>
                      </a:r>
                    </a:p>
                  </a:txBody>
                  <a:tcPr marL="0" marR="0" marT="0" marB="4574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dirty="0">
                          <a:solidFill>
                            <a:schemeClr val="tx1"/>
                          </a:solidFill>
                          <a:latin typeface="ＭＳ Ｐゴシック" panose="020B0600070205080204" pitchFamily="50" charset="-128"/>
                          <a:ea typeface="ＭＳ Ｐゴシック" panose="020B0600070205080204" pitchFamily="50" charset="-128"/>
                        </a:rPr>
                        <a:t>設計、試作、開発</a:t>
                      </a:r>
                    </a:p>
                  </a:txBody>
                  <a:tcPr marL="0" marR="0" marT="0" marB="4574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dirty="0">
                          <a:solidFill>
                            <a:schemeClr val="tx1"/>
                          </a:solidFill>
                          <a:latin typeface="ＭＳ Ｐゴシック" panose="020B0600070205080204" pitchFamily="50" charset="-128"/>
                          <a:ea typeface="ＭＳ Ｐゴシック" panose="020B0600070205080204" pitchFamily="50" charset="-128"/>
                        </a:rPr>
                        <a:t>○○の評価</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19266420"/>
                  </a:ext>
                </a:extLst>
              </a:tr>
              <a:tr h="16689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ＭＳ Ｐゴシック" panose="020B0600070205080204" pitchFamily="50" charset="-128"/>
                        </a:rPr>
                        <a:t>システム統合</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B</a:t>
                      </a:r>
                      <a:endParaRPr kumimoji="1" lang="ja-JP" altLang="en-US" sz="8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59547977"/>
                  </a:ext>
                </a:extLst>
              </a:tr>
              <a:tr h="16689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dirty="0">
                        <a:solidFill>
                          <a:schemeClr val="tx1"/>
                        </a:solidFill>
                      </a:endParaRPr>
                    </a:p>
                  </a:txBody>
                  <a:tcPr marL="91424" marR="91424" marT="45742"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dirty="0">
                          <a:solidFill>
                            <a:schemeClr val="tx1"/>
                          </a:solidFill>
                          <a:latin typeface="ＭＳ Ｐゴシック" panose="020B0600070205080204" pitchFamily="50" charset="-128"/>
                          <a:ea typeface="ＭＳ Ｐゴシック" panose="020B0600070205080204" pitchFamily="50" charset="-128"/>
                        </a:rPr>
                        <a:t>システム統合</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301558"/>
                  </a:ext>
                </a:extLst>
              </a:tr>
              <a:tr h="16689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ＭＳ Ｐゴシック" panose="020B0600070205080204" pitchFamily="50" charset="-128"/>
                        </a:rPr>
                        <a:t>実証</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C</a:t>
                      </a:r>
                      <a:endParaRPr kumimoji="1" lang="ja-JP" altLang="en-US" sz="8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1536316"/>
                  </a:ext>
                </a:extLst>
              </a:tr>
              <a:tr h="16689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dirty="0">
                        <a:solidFill>
                          <a:schemeClr val="tx1"/>
                        </a:solidFill>
                      </a:endParaRPr>
                    </a:p>
                  </a:txBody>
                  <a:tcPr marL="91424" marR="91424" marT="45742"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500" dirty="0">
                          <a:solidFill>
                            <a:schemeClr val="tx1"/>
                          </a:solidFill>
                          <a:latin typeface="ＭＳ Ｐゴシック" panose="020B0600070205080204" pitchFamily="50" charset="-128"/>
                          <a:ea typeface="ＭＳ Ｐゴシック" panose="020B0600070205080204" pitchFamily="50" charset="-128"/>
                        </a:rPr>
                        <a:t>評価環境構築</a:t>
                      </a: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500" dirty="0">
                          <a:solidFill>
                            <a:schemeClr val="tx1"/>
                          </a:solidFill>
                          <a:latin typeface="ＭＳ Ｐゴシック" panose="020B0600070205080204" pitchFamily="50" charset="-128"/>
                          <a:ea typeface="ＭＳ Ｐゴシック" panose="020B0600070205080204" pitchFamily="50" charset="-128"/>
                        </a:rPr>
                        <a:t>システム評価</a:t>
                      </a:r>
                    </a:p>
                  </a:txBody>
                  <a:tcPr marL="0" marR="0" marT="0"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8463002"/>
                  </a:ext>
                </a:extLst>
              </a:tr>
            </a:tbl>
          </a:graphicData>
        </a:graphic>
      </p:graphicFrame>
      <p:cxnSp>
        <p:nvCxnSpPr>
          <p:cNvPr id="82" name="直線矢印コネクタ 81">
            <a:extLst>
              <a:ext uri="{FF2B5EF4-FFF2-40B4-BE49-F238E27FC236}">
                <a16:creationId xmlns:a16="http://schemas.microsoft.com/office/drawing/2014/main" id="{C509EE45-33DF-A206-93C1-A321165123E0}"/>
              </a:ext>
            </a:extLst>
          </p:cNvPr>
          <p:cNvCxnSpPr>
            <a:cxnSpLocks/>
          </p:cNvCxnSpPr>
          <p:nvPr/>
        </p:nvCxnSpPr>
        <p:spPr bwMode="auto">
          <a:xfrm>
            <a:off x="7260482" y="4994901"/>
            <a:ext cx="39338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8" name="直線矢印コネクタ 87">
            <a:extLst>
              <a:ext uri="{FF2B5EF4-FFF2-40B4-BE49-F238E27FC236}">
                <a16:creationId xmlns:a16="http://schemas.microsoft.com/office/drawing/2014/main" id="{DF10F6E2-C34B-AEDB-91D8-E1CF29F4B422}"/>
              </a:ext>
            </a:extLst>
          </p:cNvPr>
          <p:cNvCxnSpPr>
            <a:cxnSpLocks/>
          </p:cNvCxnSpPr>
          <p:nvPr/>
        </p:nvCxnSpPr>
        <p:spPr bwMode="auto">
          <a:xfrm>
            <a:off x="7250484" y="5659851"/>
            <a:ext cx="403383"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9" name="直線矢印コネクタ 88">
            <a:extLst>
              <a:ext uri="{FF2B5EF4-FFF2-40B4-BE49-F238E27FC236}">
                <a16:creationId xmlns:a16="http://schemas.microsoft.com/office/drawing/2014/main" id="{AF941254-07B1-06D6-2EA4-ABA29F5E96C8}"/>
              </a:ext>
            </a:extLst>
          </p:cNvPr>
          <p:cNvCxnSpPr>
            <a:cxnSpLocks/>
          </p:cNvCxnSpPr>
          <p:nvPr/>
        </p:nvCxnSpPr>
        <p:spPr bwMode="auto">
          <a:xfrm>
            <a:off x="7754459" y="5333549"/>
            <a:ext cx="50054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0" name="直線矢印コネクタ 89">
            <a:extLst>
              <a:ext uri="{FF2B5EF4-FFF2-40B4-BE49-F238E27FC236}">
                <a16:creationId xmlns:a16="http://schemas.microsoft.com/office/drawing/2014/main" id="{685FC735-EEB8-431E-7EA2-18D7685E2D6E}"/>
              </a:ext>
            </a:extLst>
          </p:cNvPr>
          <p:cNvCxnSpPr>
            <a:cxnSpLocks/>
          </p:cNvCxnSpPr>
          <p:nvPr/>
        </p:nvCxnSpPr>
        <p:spPr bwMode="auto">
          <a:xfrm>
            <a:off x="8579027" y="5999307"/>
            <a:ext cx="335547"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1" name="直線矢印コネクタ 90">
            <a:extLst>
              <a:ext uri="{FF2B5EF4-FFF2-40B4-BE49-F238E27FC236}">
                <a16:creationId xmlns:a16="http://schemas.microsoft.com/office/drawing/2014/main" id="{80D8CCFD-0F31-2186-AE46-B36B010AB1B0}"/>
              </a:ext>
            </a:extLst>
          </p:cNvPr>
          <p:cNvCxnSpPr>
            <a:cxnSpLocks/>
          </p:cNvCxnSpPr>
          <p:nvPr/>
        </p:nvCxnSpPr>
        <p:spPr bwMode="auto">
          <a:xfrm>
            <a:off x="8590483" y="6330911"/>
            <a:ext cx="32409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
        <p:nvSpPr>
          <p:cNvPr id="93" name="吹き出し: 角を丸めた四角形 92">
            <a:extLst>
              <a:ext uri="{FF2B5EF4-FFF2-40B4-BE49-F238E27FC236}">
                <a16:creationId xmlns:a16="http://schemas.microsoft.com/office/drawing/2014/main" id="{DFD7CFE4-0B71-A7E9-B8F7-BD61636E5B5E}"/>
              </a:ext>
            </a:extLst>
          </p:cNvPr>
          <p:cNvSpPr/>
          <p:nvPr/>
        </p:nvSpPr>
        <p:spPr>
          <a:xfrm>
            <a:off x="9271734" y="6861124"/>
            <a:ext cx="2023391" cy="630852"/>
          </a:xfrm>
          <a:prstGeom prst="wedgeRoundRectCallout">
            <a:avLst>
              <a:gd name="adj1" fmla="val -40134"/>
              <a:gd name="adj2" fmla="val -108493"/>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事業実施スケジュールについて、開発要素及び統合システムごとに記載してください。</a:t>
            </a:r>
          </a:p>
        </p:txBody>
      </p:sp>
      <p:sp>
        <p:nvSpPr>
          <p:cNvPr id="3" name="吹き出し: 角を丸めた四角形 2">
            <a:extLst>
              <a:ext uri="{FF2B5EF4-FFF2-40B4-BE49-F238E27FC236}">
                <a16:creationId xmlns:a16="http://schemas.microsoft.com/office/drawing/2014/main" id="{D02A699C-2AC1-CE8B-B923-5F24E389B522}"/>
              </a:ext>
            </a:extLst>
          </p:cNvPr>
          <p:cNvSpPr/>
          <p:nvPr/>
        </p:nvSpPr>
        <p:spPr>
          <a:xfrm>
            <a:off x="-2551133" y="-197152"/>
            <a:ext cx="2353571" cy="1735502"/>
          </a:xfrm>
          <a:prstGeom prst="wedgeRoundRectCallout">
            <a:avLst>
              <a:gd name="adj1" fmla="val 66486"/>
              <a:gd name="adj2" fmla="val 26840"/>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■本課題の概要及び本課題がどのように</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CO2</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排出削減に結び付くかについて、 国内及び海外の動向や開発内容の理念・骨子、その意義（新規性・実用性・発展性）等を踏まえ、平易な表現で分かりやすく端的に記載してください。</a:t>
            </a:r>
            <a:endPar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endParaRP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12</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ポイント</a:t>
            </a:r>
            <a:endPar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endParaRP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120</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文字程度。</a:t>
            </a:r>
          </a:p>
        </p:txBody>
      </p:sp>
      <p:sp>
        <p:nvSpPr>
          <p:cNvPr id="6" name="吹き出し: 角を丸めた四角形 5">
            <a:extLst>
              <a:ext uri="{FF2B5EF4-FFF2-40B4-BE49-F238E27FC236}">
                <a16:creationId xmlns:a16="http://schemas.microsoft.com/office/drawing/2014/main" id="{31AAC075-B7DA-3FC9-EB4D-CF186E094B9C}"/>
              </a:ext>
            </a:extLst>
          </p:cNvPr>
          <p:cNvSpPr/>
          <p:nvPr/>
        </p:nvSpPr>
        <p:spPr>
          <a:xfrm>
            <a:off x="-11290" y="-840173"/>
            <a:ext cx="9769787" cy="686172"/>
          </a:xfrm>
          <a:prstGeom prst="wedgeRoundRectCallout">
            <a:avLst>
              <a:gd name="adj1" fmla="val -40325"/>
              <a:gd name="adj2" fmla="val -22921"/>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600" b="1" i="1" dirty="0">
                <a:solidFill>
                  <a:srgbClr val="FF0000"/>
                </a:solidFill>
                <a:latin typeface="HGPｺﾞｼｯｸM" panose="020B0600000000000000" pitchFamily="50" charset="-128"/>
                <a:ea typeface="HGPｺﾞｼｯｸM" panose="020B0600000000000000" pitchFamily="50" charset="-128"/>
              </a:rPr>
              <a:t>【</a:t>
            </a:r>
            <a:r>
              <a:rPr kumimoji="1" lang="ja-JP" altLang="en-US" sz="1600" b="1" i="1" dirty="0">
                <a:solidFill>
                  <a:srgbClr val="FF0000"/>
                </a:solidFill>
                <a:latin typeface="HGPｺﾞｼｯｸM" panose="020B0600000000000000" pitchFamily="50" charset="-128"/>
                <a:ea typeface="HGPｺﾞｼｯｸM" panose="020B0600000000000000" pitchFamily="50" charset="-128"/>
              </a:rPr>
              <a:t>全項目共通の注意事項</a:t>
            </a:r>
            <a:r>
              <a:rPr kumimoji="1" lang="en-US" altLang="ja-JP" sz="1600" b="1" i="1" dirty="0">
                <a:solidFill>
                  <a:srgbClr val="FF0000"/>
                </a:solidFill>
                <a:latin typeface="HGPｺﾞｼｯｸM" panose="020B0600000000000000" pitchFamily="50" charset="-128"/>
                <a:ea typeface="HGPｺﾞｼｯｸM" panose="020B0600000000000000" pitchFamily="50" charset="-128"/>
              </a:rPr>
              <a:t>】</a:t>
            </a:r>
          </a:p>
          <a:p>
            <a:r>
              <a:rPr kumimoji="1" lang="ja-JP" altLang="en-US" sz="1600" b="1" i="1" dirty="0">
                <a:solidFill>
                  <a:srgbClr val="FF0000"/>
                </a:solidFill>
                <a:latin typeface="HGPｺﾞｼｯｸM" panose="020B0600000000000000" pitchFamily="50" charset="-128"/>
                <a:ea typeface="HGPｺﾞｼｯｸM" panose="020B0600000000000000" pitchFamily="50" charset="-128"/>
              </a:rPr>
              <a:t>■体言止め（例：～を開発）と用言止め（例：～を開発する）が混在しないよう記載を統一してください。</a:t>
            </a:r>
            <a:endParaRPr kumimoji="1" lang="en-US" altLang="ja-JP" sz="1600" b="1" i="1" dirty="0">
              <a:solidFill>
                <a:srgbClr val="FF0000"/>
              </a:solidFill>
              <a:latin typeface="HGPｺﾞｼｯｸM" panose="020B0600000000000000" pitchFamily="50" charset="-128"/>
              <a:ea typeface="HGPｺﾞｼｯｸM" panose="020B0600000000000000" pitchFamily="50" charset="-128"/>
            </a:endParaRPr>
          </a:p>
          <a:p>
            <a:endPar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endParaRPr>
          </a:p>
        </p:txBody>
      </p:sp>
      <p:sp>
        <p:nvSpPr>
          <p:cNvPr id="11" name="吹き出し: 角を丸めた四角形 10">
            <a:extLst>
              <a:ext uri="{FF2B5EF4-FFF2-40B4-BE49-F238E27FC236}">
                <a16:creationId xmlns:a16="http://schemas.microsoft.com/office/drawing/2014/main" id="{39D4DC96-4184-6544-05F9-F08EDF8910E1}"/>
              </a:ext>
            </a:extLst>
          </p:cNvPr>
          <p:cNvSpPr/>
          <p:nvPr/>
        </p:nvSpPr>
        <p:spPr>
          <a:xfrm>
            <a:off x="10144093" y="69663"/>
            <a:ext cx="3527147" cy="1468687"/>
          </a:xfrm>
          <a:prstGeom prst="wedgeRoundRectCallout">
            <a:avLst>
              <a:gd name="adj1" fmla="val -66825"/>
              <a:gd name="adj2" fmla="val -32400"/>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rgbClr val="FF0000"/>
                </a:solidFill>
                <a:latin typeface="HGPｺﾞｼｯｸM" panose="020B0600000000000000" pitchFamily="50" charset="-128"/>
                <a:ea typeface="HGPｺﾞｼｯｸM" panose="020B0600000000000000" pitchFamily="50" charset="-128"/>
              </a:rPr>
              <a:t>■額の記載については、下記のとおりご記載ください</a:t>
            </a:r>
            <a:endParaRPr lang="en-US" altLang="ja-JP" sz="1000" i="1" dirty="0">
              <a:solidFill>
                <a:srgbClr val="FF0000"/>
              </a:solidFill>
              <a:latin typeface="HGPｺﾞｼｯｸM" panose="020B0600000000000000" pitchFamily="50" charset="-128"/>
              <a:ea typeface="HGPｺﾞｼｯｸM" panose="020B0600000000000000" pitchFamily="50" charset="-128"/>
            </a:endParaRPr>
          </a:p>
          <a:p>
            <a:r>
              <a:rPr lang="ja-JP" altLang="en-US" sz="1000" i="1" dirty="0">
                <a:solidFill>
                  <a:srgbClr val="FF0000"/>
                </a:solidFill>
                <a:latin typeface="HGPｺﾞｼｯｸM" panose="020B0600000000000000" pitchFamily="50" charset="-128"/>
                <a:ea typeface="HGPｺﾞｼｯｸM" panose="020B0600000000000000" pitchFamily="50" charset="-128"/>
              </a:rPr>
              <a:t>・委託のみ→</a:t>
            </a:r>
            <a:r>
              <a:rPr lang="en-US" altLang="ja-JP" sz="1000" i="1" dirty="0">
                <a:solidFill>
                  <a:srgbClr val="FF0000"/>
                </a:solidFill>
                <a:latin typeface="HGPｺﾞｼｯｸM" panose="020B0600000000000000" pitchFamily="50" charset="-128"/>
                <a:ea typeface="HGPｺﾞｼｯｸM" panose="020B0600000000000000" pitchFamily="50" charset="-128"/>
              </a:rPr>
              <a:t>【</a:t>
            </a:r>
            <a:r>
              <a:rPr lang="ja-JP" altLang="en-US" sz="1000" i="1" dirty="0">
                <a:solidFill>
                  <a:srgbClr val="FF0000"/>
                </a:solidFill>
                <a:latin typeface="HGPｺﾞｼｯｸM" panose="020B0600000000000000" pitchFamily="50" charset="-128"/>
                <a:ea typeface="HGPｺﾞｼｯｸM" panose="020B0600000000000000" pitchFamily="50" charset="-128"/>
              </a:rPr>
              <a:t>委託額：</a:t>
            </a:r>
            <a:r>
              <a:rPr lang="en-US" altLang="ja-JP" sz="1000" i="1" dirty="0">
                <a:solidFill>
                  <a:srgbClr val="FF0000"/>
                </a:solidFill>
                <a:latin typeface="HGPｺﾞｼｯｸM" panose="020B0600000000000000" pitchFamily="50" charset="-128"/>
                <a:ea typeface="HGPｺﾞｼｯｸM" panose="020B0600000000000000" pitchFamily="50" charset="-128"/>
              </a:rPr>
              <a:t>000,000</a:t>
            </a:r>
            <a:r>
              <a:rPr lang="ja-JP" altLang="en-US" sz="1000" i="1" dirty="0">
                <a:solidFill>
                  <a:srgbClr val="FF0000"/>
                </a:solidFill>
                <a:latin typeface="HGPｺﾞｼｯｸM" panose="020B0600000000000000" pitchFamily="50" charset="-128"/>
                <a:ea typeface="HGPｺﾞｼｯｸM" panose="020B0600000000000000" pitchFamily="50" charset="-128"/>
              </a:rPr>
              <a:t>（千円）</a:t>
            </a:r>
            <a:r>
              <a:rPr lang="en-US" altLang="ja-JP" sz="1000" i="1" dirty="0">
                <a:solidFill>
                  <a:srgbClr val="FF0000"/>
                </a:solidFill>
                <a:latin typeface="HGPｺﾞｼｯｸM" panose="020B0600000000000000" pitchFamily="50" charset="-128"/>
                <a:ea typeface="HGPｺﾞｼｯｸM" panose="020B0600000000000000" pitchFamily="50" charset="-128"/>
              </a:rPr>
              <a:t>】</a:t>
            </a:r>
          </a:p>
          <a:p>
            <a:r>
              <a:rPr lang="ja-JP" altLang="en-US" sz="1000" i="1" dirty="0">
                <a:solidFill>
                  <a:srgbClr val="FF0000"/>
                </a:solidFill>
                <a:latin typeface="HGPｺﾞｼｯｸM" panose="020B0600000000000000" pitchFamily="50" charset="-128"/>
                <a:ea typeface="HGPｺﾞｼｯｸM" panose="020B0600000000000000" pitchFamily="50" charset="-128"/>
              </a:rPr>
              <a:t>・委託と補助の併用→委託</a:t>
            </a:r>
            <a:r>
              <a:rPr lang="en-US" altLang="ja-JP" sz="1000" i="1" dirty="0">
                <a:solidFill>
                  <a:srgbClr val="FF0000"/>
                </a:solidFill>
                <a:latin typeface="HGPｺﾞｼｯｸM" panose="020B0600000000000000" pitchFamily="50" charset="-128"/>
                <a:ea typeface="HGPｺﾞｼｯｸM" panose="020B0600000000000000" pitchFamily="50" charset="-128"/>
              </a:rPr>
              <a:t>+</a:t>
            </a:r>
            <a:r>
              <a:rPr lang="ja-JP" altLang="en-US" sz="1000" i="1" dirty="0">
                <a:solidFill>
                  <a:srgbClr val="FF0000"/>
                </a:solidFill>
                <a:latin typeface="HGPｺﾞｼｯｸM" panose="020B0600000000000000" pitchFamily="50" charset="-128"/>
                <a:ea typeface="HGPｺﾞｼｯｸM" panose="020B0600000000000000" pitchFamily="50" charset="-128"/>
              </a:rPr>
              <a:t>補助</a:t>
            </a:r>
            <a:r>
              <a:rPr lang="en-US" altLang="ja-JP" sz="1000" i="1" dirty="0">
                <a:solidFill>
                  <a:srgbClr val="FF0000"/>
                </a:solidFill>
                <a:latin typeface="HGPｺﾞｼｯｸM" panose="020B0600000000000000" pitchFamily="50" charset="-128"/>
                <a:ea typeface="HGPｺﾞｼｯｸM" panose="020B0600000000000000" pitchFamily="50" charset="-128"/>
              </a:rPr>
              <a:t>【</a:t>
            </a:r>
            <a:r>
              <a:rPr lang="ja-JP" altLang="en-US" sz="1000" i="1" dirty="0">
                <a:solidFill>
                  <a:srgbClr val="FF0000"/>
                </a:solidFill>
                <a:latin typeface="HGPｺﾞｼｯｸM" panose="020B0600000000000000" pitchFamily="50" charset="-128"/>
                <a:ea typeface="HGPｺﾞｼｯｸM" panose="020B0600000000000000" pitchFamily="50" charset="-128"/>
              </a:rPr>
              <a:t>委託額：</a:t>
            </a:r>
            <a:r>
              <a:rPr lang="en-US" altLang="ja-JP" sz="1000" i="1" dirty="0">
                <a:solidFill>
                  <a:srgbClr val="FF0000"/>
                </a:solidFill>
                <a:latin typeface="HGPｺﾞｼｯｸM" panose="020B0600000000000000" pitchFamily="50" charset="-128"/>
                <a:ea typeface="HGPｺﾞｼｯｸM" panose="020B0600000000000000" pitchFamily="50" charset="-128"/>
              </a:rPr>
              <a:t>000,000</a:t>
            </a:r>
            <a:r>
              <a:rPr lang="ja-JP" altLang="en-US" sz="1000" i="1" dirty="0">
                <a:solidFill>
                  <a:srgbClr val="FF0000"/>
                </a:solidFill>
                <a:latin typeface="HGPｺﾞｼｯｸM" panose="020B0600000000000000" pitchFamily="50" charset="-128"/>
                <a:ea typeface="HGPｺﾞｼｯｸM" panose="020B0600000000000000" pitchFamily="50" charset="-128"/>
              </a:rPr>
              <a:t>（千円）、補助額：</a:t>
            </a:r>
            <a:r>
              <a:rPr lang="en-US" altLang="ja-JP" sz="1000" i="1" dirty="0">
                <a:solidFill>
                  <a:srgbClr val="FF0000"/>
                </a:solidFill>
                <a:latin typeface="HGPｺﾞｼｯｸM" panose="020B0600000000000000" pitchFamily="50" charset="-128"/>
                <a:ea typeface="HGPｺﾞｼｯｸM" panose="020B0600000000000000" pitchFamily="50" charset="-128"/>
              </a:rPr>
              <a:t>000,000</a:t>
            </a:r>
            <a:r>
              <a:rPr lang="ja-JP" altLang="en-US" sz="1000" i="1" dirty="0">
                <a:solidFill>
                  <a:srgbClr val="FF0000"/>
                </a:solidFill>
                <a:latin typeface="HGPｺﾞｼｯｸM" panose="020B0600000000000000" pitchFamily="50" charset="-128"/>
                <a:ea typeface="HGPｺﾞｼｯｸM" panose="020B0600000000000000" pitchFamily="50" charset="-128"/>
              </a:rPr>
              <a:t>（千円） </a:t>
            </a:r>
            <a:r>
              <a:rPr lang="en-US" altLang="ja-JP" sz="1000" i="1" dirty="0">
                <a:solidFill>
                  <a:srgbClr val="FF0000"/>
                </a:solidFill>
                <a:latin typeface="HGPｺﾞｼｯｸM" panose="020B0600000000000000" pitchFamily="50" charset="-128"/>
                <a:ea typeface="HGPｺﾞｼｯｸM" panose="020B0600000000000000" pitchFamily="50" charset="-128"/>
              </a:rPr>
              <a:t>】</a:t>
            </a:r>
          </a:p>
          <a:p>
            <a:r>
              <a:rPr lang="ja-JP" altLang="en-US" sz="1000" i="1" dirty="0">
                <a:solidFill>
                  <a:srgbClr val="FF0000"/>
                </a:solidFill>
                <a:latin typeface="HGPｺﾞｼｯｸM" panose="020B0600000000000000" pitchFamily="50" charset="-128"/>
                <a:ea typeface="HGPｺﾞｼｯｸM" panose="020B0600000000000000" pitchFamily="50" charset="-128"/>
              </a:rPr>
              <a:t>・補助のみ→</a:t>
            </a:r>
            <a:r>
              <a:rPr lang="en-US" altLang="ja-JP" sz="1000" i="1" dirty="0">
                <a:solidFill>
                  <a:srgbClr val="FF0000"/>
                </a:solidFill>
                <a:latin typeface="HGPｺﾞｼｯｸM" panose="020B0600000000000000" pitchFamily="50" charset="-128"/>
                <a:ea typeface="HGPｺﾞｼｯｸM" panose="020B0600000000000000" pitchFamily="50" charset="-128"/>
              </a:rPr>
              <a:t>【</a:t>
            </a:r>
            <a:r>
              <a:rPr lang="ja-JP" altLang="en-US" sz="1000" i="1" dirty="0">
                <a:solidFill>
                  <a:srgbClr val="FF0000"/>
                </a:solidFill>
                <a:latin typeface="HGPｺﾞｼｯｸM" panose="020B0600000000000000" pitchFamily="50" charset="-128"/>
                <a:ea typeface="HGPｺﾞｼｯｸM" panose="020B0600000000000000" pitchFamily="50" charset="-128"/>
              </a:rPr>
              <a:t>補助額：</a:t>
            </a:r>
            <a:r>
              <a:rPr lang="en-US" altLang="ja-JP" sz="1000" i="1" dirty="0">
                <a:solidFill>
                  <a:srgbClr val="FF0000"/>
                </a:solidFill>
                <a:latin typeface="HGPｺﾞｼｯｸM" panose="020B0600000000000000" pitchFamily="50" charset="-128"/>
                <a:ea typeface="HGPｺﾞｼｯｸM" panose="020B0600000000000000" pitchFamily="50" charset="-128"/>
              </a:rPr>
              <a:t>000,000</a:t>
            </a:r>
            <a:r>
              <a:rPr lang="ja-JP" altLang="en-US" sz="1000" i="1" dirty="0">
                <a:solidFill>
                  <a:srgbClr val="FF0000"/>
                </a:solidFill>
                <a:latin typeface="HGPｺﾞｼｯｸM" panose="020B0600000000000000" pitchFamily="50" charset="-128"/>
                <a:ea typeface="HGPｺﾞｼｯｸM" panose="020B0600000000000000" pitchFamily="50" charset="-128"/>
              </a:rPr>
              <a:t>（千円） </a:t>
            </a:r>
            <a:r>
              <a:rPr lang="en-US" altLang="ja-JP" sz="1000" i="1" dirty="0">
                <a:solidFill>
                  <a:srgbClr val="FF0000"/>
                </a:solidFill>
                <a:latin typeface="HGPｺﾞｼｯｸM" panose="020B0600000000000000" pitchFamily="50" charset="-128"/>
                <a:ea typeface="HGPｺﾞｼｯｸM" panose="020B0600000000000000" pitchFamily="50" charset="-128"/>
              </a:rPr>
              <a:t>】</a:t>
            </a:r>
          </a:p>
          <a:p>
            <a:r>
              <a:rPr lang="en-US" altLang="ja-JP" sz="1000" i="1" dirty="0">
                <a:solidFill>
                  <a:srgbClr val="FF0000"/>
                </a:solidFill>
                <a:latin typeface="HGPｺﾞｼｯｸM" panose="020B0600000000000000" pitchFamily="50" charset="-128"/>
                <a:ea typeface="HGPｺﾞｼｯｸM" panose="020B0600000000000000" pitchFamily="50" charset="-128"/>
              </a:rPr>
              <a:t>※</a:t>
            </a:r>
            <a:r>
              <a:rPr lang="ja-JP" altLang="en-US" sz="1000" i="1" dirty="0">
                <a:solidFill>
                  <a:srgbClr val="FF0000"/>
                </a:solidFill>
                <a:latin typeface="HGPｺﾞｼｯｸM" panose="020B0600000000000000" pitchFamily="50" charset="-128"/>
                <a:ea typeface="HGPｺﾞｼｯｸM" panose="020B0600000000000000" pitchFamily="50" charset="-128"/>
              </a:rPr>
              <a:t>令和８年度の額及び事業期間全体を通しての総額を記載してください。</a:t>
            </a:r>
          </a:p>
        </p:txBody>
      </p:sp>
      <p:sp>
        <p:nvSpPr>
          <p:cNvPr id="22" name="テキスト ボックス 21">
            <a:extLst>
              <a:ext uri="{FF2B5EF4-FFF2-40B4-BE49-F238E27FC236}">
                <a16:creationId xmlns:a16="http://schemas.microsoft.com/office/drawing/2014/main" id="{0E3FEB9C-A51A-E597-0E6C-5A5D8FF37674}"/>
              </a:ext>
            </a:extLst>
          </p:cNvPr>
          <p:cNvSpPr txBox="1">
            <a:spLocks noGrp="1" noRot="1" noMove="1" noResize="1" noEditPoints="1" noAdjustHandles="1" noChangeArrowheads="1" noChangeShapeType="1"/>
          </p:cNvSpPr>
          <p:nvPr/>
        </p:nvSpPr>
        <p:spPr>
          <a:xfrm>
            <a:off x="229632" y="22599"/>
            <a:ext cx="6228319" cy="648000"/>
          </a:xfrm>
          <a:prstGeom prst="rect">
            <a:avLst/>
          </a:prstGeom>
          <a:noFill/>
          <a:ln>
            <a:noFill/>
          </a:ln>
          <a:effectLst/>
        </p:spPr>
        <p:txBody>
          <a:bodyPr wrap="square" lIns="0" tIns="0" rIns="0" bIns="0" rtlCol="0" anchor="ctr" anchorCtr="0">
            <a:spAutoFit/>
          </a:bodyPr>
          <a:lstStyle/>
          <a:p>
            <a:r>
              <a:rPr lang="ja-JP" altLang="en-US" dirty="0">
                <a:solidFill>
                  <a:schemeClr val="bg1">
                    <a:lumMod val="95000"/>
                  </a:schemeClr>
                </a:solidFill>
                <a:latin typeface="HGPｺﾞｼｯｸE" panose="020B0900000000000000" pitchFamily="50" charset="-128"/>
                <a:ea typeface="HGPｺﾞｼｯｸE" panose="020B0900000000000000" pitchFamily="50" charset="-128"/>
              </a:rPr>
              <a:t>ああああああああああああああああああああああああああああああああああああああああ　</a:t>
            </a:r>
            <a:r>
              <a:rPr lang="en-US" altLang="ja-JP" sz="1400" dirty="0">
                <a:solidFill>
                  <a:schemeClr val="bg1">
                    <a:lumMod val="95000"/>
                  </a:schemeClr>
                </a:solidFill>
                <a:latin typeface="HGPｺﾞｼｯｸE" panose="020B0900000000000000" pitchFamily="50" charset="-128"/>
                <a:ea typeface="HGPｺﾞｼｯｸE" panose="020B0900000000000000" pitchFamily="50" charset="-128"/>
              </a:rPr>
              <a:t>【</a:t>
            </a:r>
            <a:r>
              <a:rPr lang="ja-JP" altLang="en-US" sz="1400" dirty="0">
                <a:solidFill>
                  <a:schemeClr val="bg1">
                    <a:lumMod val="95000"/>
                  </a:schemeClr>
                </a:solidFill>
                <a:latin typeface="HGPｺﾞｼｯｸE" panose="020B0900000000000000" pitchFamily="50" charset="-128"/>
                <a:ea typeface="HGPｺﾞｼｯｸE" panose="020B0900000000000000" pitchFamily="50" charset="-128"/>
              </a:rPr>
              <a:t>代表実施者</a:t>
            </a:r>
            <a:r>
              <a:rPr lang="en-US" altLang="ja-JP" sz="1400" dirty="0">
                <a:solidFill>
                  <a:schemeClr val="bg1">
                    <a:lumMod val="95000"/>
                  </a:schemeClr>
                </a:solidFill>
                <a:latin typeface="HGPｺﾞｼｯｸE" panose="020B0900000000000000" pitchFamily="50" charset="-128"/>
                <a:ea typeface="HGPｺﾞｼｯｸE" panose="020B0900000000000000" pitchFamily="50" charset="-128"/>
              </a:rPr>
              <a:t>】</a:t>
            </a:r>
            <a:r>
              <a:rPr lang="ja-JP" altLang="en-US" sz="1400" dirty="0">
                <a:solidFill>
                  <a:schemeClr val="bg1">
                    <a:lumMod val="95000"/>
                  </a:schemeClr>
                </a:solidFill>
                <a:latin typeface="HGPｺﾞｼｯｸE" panose="020B0900000000000000" pitchFamily="50" charset="-128"/>
                <a:ea typeface="HGPｺﾞｼｯｸE" panose="020B0900000000000000" pitchFamily="50" charset="-128"/>
              </a:rPr>
              <a:t>㈱○○○○</a:t>
            </a:r>
            <a:endParaRPr lang="en-US" altLang="ja-JP" dirty="0">
              <a:solidFill>
                <a:schemeClr val="bg1">
                  <a:lumMod val="95000"/>
                </a:schemeClr>
              </a:solidFill>
              <a:latin typeface="HGPｺﾞｼｯｸE" panose="020B0900000000000000" pitchFamily="50" charset="-128"/>
              <a:ea typeface="HGPｺﾞｼｯｸE" panose="020B0900000000000000" pitchFamily="50" charset="-128"/>
            </a:endParaRPr>
          </a:p>
        </p:txBody>
      </p:sp>
      <p:cxnSp>
        <p:nvCxnSpPr>
          <p:cNvPr id="31" name="直線矢印コネクタ 30">
            <a:extLst>
              <a:ext uri="{FF2B5EF4-FFF2-40B4-BE49-F238E27FC236}">
                <a16:creationId xmlns:a16="http://schemas.microsoft.com/office/drawing/2014/main" id="{5BC302F4-1CEF-A6D2-A493-486454A55945}"/>
              </a:ext>
            </a:extLst>
          </p:cNvPr>
          <p:cNvCxnSpPr>
            <a:cxnSpLocks/>
          </p:cNvCxnSpPr>
          <p:nvPr/>
        </p:nvCxnSpPr>
        <p:spPr bwMode="auto">
          <a:xfrm>
            <a:off x="8945771" y="6332989"/>
            <a:ext cx="581946"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0" name="直線矢印コネクタ 79">
            <a:extLst>
              <a:ext uri="{FF2B5EF4-FFF2-40B4-BE49-F238E27FC236}">
                <a16:creationId xmlns:a16="http://schemas.microsoft.com/office/drawing/2014/main" id="{4B1C8FA9-2404-7A9B-2768-1D9BCF5666DE}"/>
              </a:ext>
            </a:extLst>
          </p:cNvPr>
          <p:cNvCxnSpPr>
            <a:cxnSpLocks/>
          </p:cNvCxnSpPr>
          <p:nvPr/>
        </p:nvCxnSpPr>
        <p:spPr bwMode="auto">
          <a:xfrm>
            <a:off x="7733657" y="5659851"/>
            <a:ext cx="856826"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3" name="直線矢印コネクタ 82">
            <a:extLst>
              <a:ext uri="{FF2B5EF4-FFF2-40B4-BE49-F238E27FC236}">
                <a16:creationId xmlns:a16="http://schemas.microsoft.com/office/drawing/2014/main" id="{381CD5A5-E0C1-628B-A85D-0FA426B53291}"/>
              </a:ext>
            </a:extLst>
          </p:cNvPr>
          <p:cNvCxnSpPr>
            <a:cxnSpLocks/>
          </p:cNvCxnSpPr>
          <p:nvPr/>
        </p:nvCxnSpPr>
        <p:spPr bwMode="auto">
          <a:xfrm>
            <a:off x="7260482" y="5333549"/>
            <a:ext cx="39338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8" name="直線矢印コネクタ 97">
            <a:extLst>
              <a:ext uri="{FF2B5EF4-FFF2-40B4-BE49-F238E27FC236}">
                <a16:creationId xmlns:a16="http://schemas.microsoft.com/office/drawing/2014/main" id="{3CFF8BAB-43A4-137E-4A4B-0561870CFC92}"/>
              </a:ext>
            </a:extLst>
          </p:cNvPr>
          <p:cNvCxnSpPr>
            <a:cxnSpLocks/>
          </p:cNvCxnSpPr>
          <p:nvPr/>
        </p:nvCxnSpPr>
        <p:spPr bwMode="auto">
          <a:xfrm>
            <a:off x="7727539" y="4994901"/>
            <a:ext cx="52746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01" name="直線矢印コネクタ 100">
            <a:extLst>
              <a:ext uri="{FF2B5EF4-FFF2-40B4-BE49-F238E27FC236}">
                <a16:creationId xmlns:a16="http://schemas.microsoft.com/office/drawing/2014/main" id="{B3A44B78-BF9D-A928-08DB-BD2FB4948C03}"/>
              </a:ext>
            </a:extLst>
          </p:cNvPr>
          <p:cNvCxnSpPr>
            <a:cxnSpLocks/>
          </p:cNvCxnSpPr>
          <p:nvPr/>
        </p:nvCxnSpPr>
        <p:spPr bwMode="auto">
          <a:xfrm>
            <a:off x="8344475" y="5333549"/>
            <a:ext cx="50319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30565594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254A6"/>
        </a:solidFill>
        <a:ln>
          <a:noFill/>
        </a:ln>
        <a:effectLst/>
      </a:spPr>
      <a:bodyPr lIns="36000" tIns="216000" rIns="0" bIns="54000" rtlCol="0" anchor="ctr"/>
      <a:lstStyle>
        <a:defPPr algn="l">
          <a:defRPr sz="1400" dirty="0">
            <a:solidFill>
              <a:schemeClr val="bg1"/>
            </a:solidFill>
            <a:latin typeface="HGPｺﾞｼｯｸE" panose="020B0900000000000000" pitchFamily="50" charset="-128"/>
            <a:ea typeface="HGPｺﾞｼｯｸE" panose="020B0900000000000000" pitchFamily="50" charset="-128"/>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64952252C371D42BD08005E0F7D0F6B" ma:contentTypeVersion="11" ma:contentTypeDescription="新しいドキュメントを作成します。" ma:contentTypeScope="" ma:versionID="4d48c74f6ae71b5984e4e1e00f3a3456">
  <xsd:schema xmlns:xsd="http://www.w3.org/2001/XMLSchema" xmlns:xs="http://www.w3.org/2001/XMLSchema" xmlns:p="http://schemas.microsoft.com/office/2006/metadata/properties" xmlns:ns2="b12a0766-010b-46e5-bd35-2da44a1d7ec8" xmlns:ns3="a310568e-dee9-4420-8dc0-6d8403035fdf" targetNamespace="http://schemas.microsoft.com/office/2006/metadata/properties" ma:root="true" ma:fieldsID="ee4f89fa29261fb271d621a0981eeca8" ns2:_="" ns3:_="">
    <xsd:import namespace="b12a0766-010b-46e5-bd35-2da44a1d7ec8"/>
    <xsd:import namespace="a310568e-dee9-4420-8dc0-6d8403035f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2a0766-010b-46e5-bd35-2da44a1d7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310568e-dee9-4420-8dc0-6d8403035fd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2786ebf-9165-47ea-b501-632df31989ff}" ma:internalName="TaxCatchAll" ma:showField="CatchAllData" ma:web="a310568e-dee9-4420-8dc0-6d8403035f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12a0766-010b-46e5-bd35-2da44a1d7ec8">
      <Terms xmlns="http://schemas.microsoft.com/office/infopath/2007/PartnerControls"/>
    </lcf76f155ced4ddcb4097134ff3c332f>
    <TaxCatchAll xmlns="a310568e-dee9-4420-8dc0-6d8403035fdf" xsi:nil="true"/>
  </documentManagement>
</p:properties>
</file>

<file path=customXml/itemProps1.xml><?xml version="1.0" encoding="utf-8"?>
<ds:datastoreItem xmlns:ds="http://schemas.openxmlformats.org/officeDocument/2006/customXml" ds:itemID="{77C2B9A1-F979-42B7-B89B-1FC3E39761DC}">
  <ds:schemaRefs>
    <ds:schemaRef ds:uri="http://schemas.microsoft.com/sharepoint/v3/contenttype/forms"/>
  </ds:schemaRefs>
</ds:datastoreItem>
</file>

<file path=customXml/itemProps2.xml><?xml version="1.0" encoding="utf-8"?>
<ds:datastoreItem xmlns:ds="http://schemas.openxmlformats.org/officeDocument/2006/customXml" ds:itemID="{E2327426-3E23-4F42-9F48-6E250AEC603B}"/>
</file>

<file path=customXml/itemProps3.xml><?xml version="1.0" encoding="utf-8"?>
<ds:datastoreItem xmlns:ds="http://schemas.openxmlformats.org/officeDocument/2006/customXml" ds:itemID="{8B30BBC8-2B18-46F8-9C62-3674E74245C2}">
  <ds:schemaRefs>
    <ds:schemaRef ds:uri="http://schemas.openxmlformats.org/package/2006/metadata/core-properties"/>
    <ds:schemaRef ds:uri="http://www.w3.org/XML/1998/namespace"/>
    <ds:schemaRef ds:uri="b12a0766-010b-46e5-bd35-2da44a1d7ec8"/>
    <ds:schemaRef ds:uri="http://schemas.microsoft.com/office/2006/documentManagement/types"/>
    <ds:schemaRef ds:uri="http://schemas.microsoft.com/office/2006/metadata/properties"/>
    <ds:schemaRef ds:uri="http://schemas.microsoft.com/office/infopath/2007/PartnerControls"/>
    <ds:schemaRef ds:uri="http://purl.org/dc/dcmitype/"/>
    <ds:schemaRef ds:uri="http://purl.org/dc/terms/"/>
    <ds:schemaRef ds:uri="http://purl.org/dc/elements/1.1/"/>
    <ds:schemaRef ds:uri="a310568e-dee9-4420-8dc0-6d8403035fdf"/>
  </ds:schemaRefs>
</ds:datastoreItem>
</file>

<file path=docProps/app.xml><?xml version="1.0" encoding="utf-8"?>
<Properties xmlns="http://schemas.openxmlformats.org/officeDocument/2006/extended-properties" xmlns:vt="http://schemas.openxmlformats.org/officeDocument/2006/docPropsVTypes">
  <Template>Office 2013 - 2022 Theme</Template>
  <Words>864</Words>
  <PresentationFormat>A4 210 x 297 mm</PresentationFormat>
  <Paragraphs>100</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HGPｺﾞｼｯｸE</vt:lpstr>
      <vt:lpstr>HGPｺﾞｼｯｸM</vt:lpstr>
      <vt:lpstr>ＭＳ Ｐゴシック</vt:lpstr>
      <vt:lpstr>游ゴシック</vt:lpstr>
      <vt:lpstr>Arial</vt:lpstr>
      <vt:lpstr>Calibri</vt:lpstr>
      <vt:lpstr>Calibri Light</vt:lpstr>
      <vt:lpstr>Century</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0x010100D64952252C371D42BD08005E0F7D0F6B</vt:lpwstr>
  </property>
  <property fmtid="{D5CDD505-2E9C-101B-9397-08002B2CF9AE}" pid="3" name="Order">
    <vt:r8>227800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MediaServiceImageTags">
    <vt:lpwstr/>
  </property>
</Properties>
</file>