
<file path=[Content_Types].xml><?xml version="1.0" encoding="utf-8"?>
<Types xmlns="http://schemas.openxmlformats.org/package/2006/content-types">
  <Default ContentType="application/vnd.openxmlformats-officedocument.oleObject" Extension="bin"/>
  <Default ContentType="image/x-emf" Extension="emf"/>
  <Default ContentType="image/png" Extension="png"/>
  <Default ContentType="application/vnd.openxmlformats-package.relationships+xml" Extension="rels"/>
  <Default ContentType="image/svg+xml" Extension="svg"/>
  <Default ContentType="application/vnd.ms-excel.sheet.binary.macroEnabled.12" Extension="xlsb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ms-powerpoint.authors+xml" PartName="/ppt/authors.xml"/>
  <Override ContentType="application/vnd.ms-powerpoint.changesinfo+xml" PartName="/ppt/changesInfos/changesInfo1.xml"/>
  <Override ContentType="application/vnd.openxmlformats-officedocument.drawingml.chart+xml" PartName="/ppt/charts/chart1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tags+xml" PartName="/ppt/tags/tag58.xml"/>
  <Override ContentType="application/vnd.openxmlformats-officedocument.presentationml.tags+xml" PartName="/ppt/tags/tag59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presentationml.tags+xml" PartName="/ppt/tags/tag62.xml"/>
  <Override ContentType="application/vnd.openxmlformats-officedocument.presentationml.tags+xml" PartName="/ppt/tags/tag63.xml"/>
  <Override ContentType="application/vnd.openxmlformats-officedocument.presentationml.tags+xml" PartName="/ppt/tags/tag64.xml"/>
  <Override ContentType="application/vnd.openxmlformats-officedocument.presentationml.tags+xml" PartName="/ppt/tags/tag65.xml"/>
  <Override ContentType="application/vnd.openxmlformats-officedocument.presentationml.tags+xml" PartName="/ppt/tags/tag66.xml"/>
  <Override ContentType="application/vnd.openxmlformats-officedocument.presentationml.tags+xml" PartName="/ppt/tags/tag67.xml"/>
  <Override ContentType="application/vnd.openxmlformats-officedocument.presentationml.tags+xml" PartName="/ppt/tags/tag68.xml"/>
  <Override ContentType="application/vnd.openxmlformats-officedocument.presentationml.tags+xml" PartName="/ppt/tags/tag69.xml"/>
  <Override ContentType="application/vnd.openxmlformats-officedocument.presentationml.tags+xml" PartName="/ppt/tags/tag70.xml"/>
  <Override ContentType="application/vnd.openxmlformats-officedocument.presentationml.tags+xml" PartName="/ppt/tags/tag71.xml"/>
  <Override ContentType="application/vnd.openxmlformats-officedocument.presentationml.tags+xml" PartName="/ppt/tags/tag72.xml"/>
  <Override ContentType="application/vnd.openxmlformats-officedocument.presentationml.tags+xml" PartName="/ppt/tags/tag73.xml"/>
  <Override ContentType="application/vnd.openxmlformats-officedocument.presentationml.tags+xml" PartName="/ppt/tags/tag74.xml"/>
  <Override ContentType="application/vnd.openxmlformats-officedocument.presentationml.tags+xml" PartName="/ppt/tags/tag75.xml"/>
  <Override ContentType="application/vnd.openxmlformats-officedocument.presentationml.tags+xml" PartName="/ppt/tags/tag76.xml"/>
  <Override ContentType="application/vnd.openxmlformats-officedocument.presentationml.tags+xml" PartName="/ppt/tags/tag77.xml"/>
  <Override ContentType="application/vnd.openxmlformats-officedocument.presentationml.tags+xml" PartName="/ppt/tags/tag78.xml"/>
  <Override ContentType="application/vnd.openxmlformats-officedocument.presentationml.tags+xml" PartName="/ppt/tags/tag79.xml"/>
  <Override ContentType="application/vnd.openxmlformats-officedocument.presentationml.tags+xml" PartName="/ppt/tags/tag80.xml"/>
  <Override ContentType="application/vnd.openxmlformats-officedocument.presentationml.tags+xml" PartName="/ppt/tags/tag81.xml"/>
  <Override ContentType="application/vnd.openxmlformats-officedocument.presentationml.tags+xml" PartName="/ppt/tags/tag82.xml"/>
  <Override ContentType="application/vnd.openxmlformats-officedocument.presentationml.tags+xml" PartName="/ppt/tags/tag83.xml"/>
  <Override ContentType="application/vnd.openxmlformats-officedocument.presentationml.tags+xml" PartName="/ppt/tags/tag84.xml"/>
  <Override ContentType="application/vnd.openxmlformats-officedocument.presentationml.tags+xml" PartName="/ppt/tags/tag85.xml"/>
  <Override ContentType="application/vnd.openxmlformats-officedocument.presentationml.tags+xml" PartName="/ppt/tags/tag86.xml"/>
  <Override ContentType="application/vnd.openxmlformats-officedocument.presentationml.tags+xml" PartName="/ppt/tags/tag87.xml"/>
  <Override ContentType="application/vnd.openxmlformats-officedocument.presentationml.tags+xml" PartName="/ppt/tags/tag88.xml"/>
  <Override ContentType="application/vnd.openxmlformats-officedocument.presentationml.tags+xml" PartName="/ppt/tags/tag89.xml"/>
  <Override ContentType="application/vnd.openxmlformats-officedocument.presentationml.tags+xml" PartName="/ppt/tags/tag90.xml"/>
  <Override ContentType="application/vnd.openxmlformats-officedocument.presentationml.tags+xml" PartName="/ppt/tags/tag91.xml"/>
  <Override ContentType="application/vnd.openxmlformats-officedocument.presentationml.tags+xml" PartName="/ppt/tags/tag92.xml"/>
  <Override ContentType="application/vnd.openxmlformats-officedocument.presentationml.tags+xml" PartName="/ppt/tags/tag93.xml"/>
  <Override ContentType="application/vnd.openxmlformats-officedocument.presentationml.tags+xml" PartName="/ppt/tags/tag94.xml"/>
  <Override ContentType="application/vnd.openxmlformats-officedocument.presentationml.tags+xml" PartName="/ppt/tags/tag95.xml"/>
  <Override ContentType="application/vnd.openxmlformats-officedocument.presentationml.tags+xml" PartName="/ppt/tags/tag96.xml"/>
  <Override ContentType="application/vnd.openxmlformats-officedocument.presentationml.tags+xml" PartName="/ppt/tags/tag97.xml"/>
  <Override ContentType="application/vnd.openxmlformats-officedocument.presentationml.tags+xml" PartName="/ppt/tags/tag98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5117" r:id="rId4"/>
  </p:sldMasterIdLst>
  <p:notesMasterIdLst>
    <p:notesMasterId r:id="rId24"/>
  </p:notesMasterIdLst>
  <p:handoutMasterIdLst>
    <p:handoutMasterId r:id="rId25"/>
  </p:handoutMasterIdLst>
  <p:sldIdLst>
    <p:sldId id="256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258" r:id="rId15"/>
    <p:sldId id="355" r:id="rId16"/>
    <p:sldId id="341" r:id="rId17"/>
    <p:sldId id="325" r:id="rId18"/>
    <p:sldId id="327" r:id="rId19"/>
    <p:sldId id="328" r:id="rId20"/>
    <p:sldId id="331" r:id="rId21"/>
    <p:sldId id="345" r:id="rId22"/>
    <p:sldId id="337" r:id="rId23"/>
  </p:sldIdLst>
  <p:sldSz cx="12192000" cy="6858000"/>
  <p:notesSz cx="6950075" cy="9236075"/>
  <p:custShowLst>
    <p:custShow name="Format Guide Workshop" id="0">
      <p:sldLst/>
    </p:custShow>
  </p:custShowLst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C4E41C-F15F-5E8E-B472-A1181DCAB30E}" name="橋本 卓磨(HASHIMOTO Takuma)" initials="橋T" userId="S::takuma_hashimoto@env.go.jp::83cc7f01-8e93-4769-af1d-7f2dbb938006" providerId="AD"/>
  <p188:author id="{19E6994D-4FC5-7F3A-D1D3-34A5A805D0C9}" name="BCG" initials="BCG" userId="BCG" providerId="None"/>
  <p188:author id="{1769CC70-BC55-592D-CBC5-AC4E0A92FAA2}" name="Washitake, Norihisa" initials="WN" userId="Washitake, Norihis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07C3DD-82FC-43BD-8F47-A5731105FBAE}" v="573" dt="2026-04-19T22:09:02.771"/>
    <p1510:client id="{D574FAFD-CDE2-4875-9122-304C5D56CEA1}" v="105" dt="2026-04-20T11:15:27.3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6" d="100"/>
          <a:sy n="106" d="100"/>
        </p:scale>
        <p:origin x="132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../customXml/item2.xml" Type="http://schemas.openxmlformats.org/officeDocument/2006/relationships/customXml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notesMasters/notesMaster1.xml" Type="http://schemas.openxmlformats.org/officeDocument/2006/relationships/notesMaster"/><Relationship Id="rId25" Target="handoutMasters/handoutMaster1.xml" Type="http://schemas.openxmlformats.org/officeDocument/2006/relationships/handoutMaster"/><Relationship Id="rId26" Target="tags/tag1.xml" Type="http://schemas.openxmlformats.org/officeDocument/2006/relationships/tags"/><Relationship Id="rId27" Target="presProps.xml" Type="http://schemas.openxmlformats.org/officeDocument/2006/relationships/presProps"/><Relationship Id="rId28" Target="viewProps.xml" Type="http://schemas.openxmlformats.org/officeDocument/2006/relationships/viewProps"/><Relationship Id="rId29" Target="theme/theme1.xml" Type="http://schemas.openxmlformats.org/officeDocument/2006/relationships/theme"/><Relationship Id="rId3" Target="../customXml/item3.xml" Type="http://schemas.openxmlformats.org/officeDocument/2006/relationships/customXml"/><Relationship Id="rId30" Target="tableStyles.xml" Type="http://schemas.openxmlformats.org/officeDocument/2006/relationships/tableStyles"/><Relationship Id="rId31" Target="changesInfos/changesInfo1.xml" Type="http://schemas.microsoft.com/office/2016/11/relationships/changesInfo"/><Relationship Id="rId32" Target="revisionInfo.xml" Type="http://schemas.microsoft.com/office/2015/10/relationships/revisionInfo"/><Relationship Id="rId33" Target="authors.xml" Type="http://schemas.microsoft.com/office/2018/10/relationships/authors"/><Relationship Id="rId4" Target="slideMasters/slideMaster1.xml" Type="http://schemas.openxmlformats.org/officeDocument/2006/relationships/slide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to, Mugiho" userId="ff435d53-6ec0-4312-b19b-d95e5789def5" providerId="ADAL" clId="{1F3F9CBC-A1C2-467B-AC20-E503324A194A}"/>
    <pc:docChg chg="custSel addSld modSld">
      <pc:chgData name="Goto, Mugiho" userId="ff435d53-6ec0-4312-b19b-d95e5789def5" providerId="ADAL" clId="{1F3F9CBC-A1C2-467B-AC20-E503324A194A}" dt="2026-03-26T02:17:20.321" v="297"/>
      <pc:docMkLst>
        <pc:docMk/>
      </pc:docMkLst>
      <pc:sldChg chg="addSp delSp modSp mod">
        <pc:chgData name="Goto, Mugiho" userId="ff435d53-6ec0-4312-b19b-d95e5789def5" providerId="ADAL" clId="{1F3F9CBC-A1C2-467B-AC20-E503324A194A}" dt="2026-03-26T02:17:20.321" v="297"/>
        <pc:sldMkLst>
          <pc:docMk/>
          <pc:sldMk cId="1906196370" sldId="256"/>
        </pc:sldMkLst>
      </pc:sldChg>
      <pc:sldChg chg="addSp modSp mod">
        <pc:chgData name="Goto, Mugiho" userId="ff435d53-6ec0-4312-b19b-d95e5789def5" providerId="ADAL" clId="{1F3F9CBC-A1C2-467B-AC20-E503324A194A}" dt="2026-03-26T01:57:18.866" v="229" actId="207"/>
        <pc:sldMkLst>
          <pc:docMk/>
          <pc:sldMk cId="3453807329" sldId="325"/>
        </pc:sldMkLst>
        <pc:spChg chg="add mod">
          <ac:chgData name="Goto, Mugiho" userId="ff435d53-6ec0-4312-b19b-d95e5789def5" providerId="ADAL" clId="{1F3F9CBC-A1C2-467B-AC20-E503324A194A}" dt="2026-03-26T01:56:23.489" v="207"/>
          <ac:spMkLst>
            <pc:docMk/>
            <pc:sldMk cId="3453807329" sldId="325"/>
            <ac:spMk id="6" creationId="{6FF8E6BD-B997-0BD7-C5A6-F0528B67333B}"/>
          </ac:spMkLst>
        </pc:spChg>
        <pc:spChg chg="mod">
          <ac:chgData name="Goto, Mugiho" userId="ff435d53-6ec0-4312-b19b-d95e5789def5" providerId="ADAL" clId="{1F3F9CBC-A1C2-467B-AC20-E503324A194A}" dt="2026-03-26T01:57:02.873" v="225" actId="207"/>
          <ac:spMkLst>
            <pc:docMk/>
            <pc:sldMk cId="3453807329" sldId="325"/>
            <ac:spMk id="60" creationId="{721B1B04-B9E7-AB94-CEE1-2231C94E118F}"/>
          </ac:spMkLst>
        </pc:spChg>
        <pc:spChg chg="mod">
          <ac:chgData name="Goto, Mugiho" userId="ff435d53-6ec0-4312-b19b-d95e5789def5" providerId="ADAL" clId="{1F3F9CBC-A1C2-467B-AC20-E503324A194A}" dt="2026-03-26T01:57:18.866" v="229" actId="207"/>
          <ac:spMkLst>
            <pc:docMk/>
            <pc:sldMk cId="3453807329" sldId="325"/>
            <ac:spMk id="86" creationId="{90842120-7CF8-1315-F87B-AA8EC2C52D59}"/>
          </ac:spMkLst>
        </pc:spChg>
      </pc:sldChg>
      <pc:sldChg chg="addSp modSp mod">
        <pc:chgData name="Goto, Mugiho" userId="ff435d53-6ec0-4312-b19b-d95e5789def5" providerId="ADAL" clId="{1F3F9CBC-A1C2-467B-AC20-E503324A194A}" dt="2026-03-26T01:56:24.891" v="208"/>
        <pc:sldMkLst>
          <pc:docMk/>
          <pc:sldMk cId="3292592604" sldId="327"/>
        </pc:sldMkLst>
        <pc:spChg chg="add mod">
          <ac:chgData name="Goto, Mugiho" userId="ff435d53-6ec0-4312-b19b-d95e5789def5" providerId="ADAL" clId="{1F3F9CBC-A1C2-467B-AC20-E503324A194A}" dt="2026-03-26T01:56:24.891" v="208"/>
          <ac:spMkLst>
            <pc:docMk/>
            <pc:sldMk cId="3292592604" sldId="327"/>
            <ac:spMk id="34" creationId="{E129259A-0CEC-7E04-FB61-781FB877DE04}"/>
          </ac:spMkLst>
        </pc:spChg>
        <pc:spChg chg="mod">
          <ac:chgData name="Goto, Mugiho" userId="ff435d53-6ec0-4312-b19b-d95e5789def5" providerId="ADAL" clId="{1F3F9CBC-A1C2-467B-AC20-E503324A194A}" dt="2026-03-26T01:51:50.841" v="158" actId="6549"/>
          <ac:spMkLst>
            <pc:docMk/>
            <pc:sldMk cId="3292592604" sldId="327"/>
            <ac:spMk id="45" creationId="{B5974AEA-453F-14C4-C175-29A434657692}"/>
          </ac:spMkLst>
        </pc:spChg>
        <pc:spChg chg="mod">
          <ac:chgData name="Goto, Mugiho" userId="ff435d53-6ec0-4312-b19b-d95e5789def5" providerId="ADAL" clId="{1F3F9CBC-A1C2-467B-AC20-E503324A194A}" dt="2026-03-26T01:54:09.137" v="169" actId="948"/>
          <ac:spMkLst>
            <pc:docMk/>
            <pc:sldMk cId="3292592604" sldId="327"/>
            <ac:spMk id="49" creationId="{8FCE75B7-627F-4D4D-596F-9C1C9220FDFD}"/>
          </ac:spMkLst>
        </pc:spChg>
      </pc:sldChg>
      <pc:sldChg chg="addSp modSp">
        <pc:chgData name="Goto, Mugiho" userId="ff435d53-6ec0-4312-b19b-d95e5789def5" providerId="ADAL" clId="{1F3F9CBC-A1C2-467B-AC20-E503324A194A}" dt="2026-03-26T01:56:26.161" v="209"/>
        <pc:sldMkLst>
          <pc:docMk/>
          <pc:sldMk cId="607848912" sldId="328"/>
        </pc:sldMkLst>
        <pc:spChg chg="add mod">
          <ac:chgData name="Goto, Mugiho" userId="ff435d53-6ec0-4312-b19b-d95e5789def5" providerId="ADAL" clId="{1F3F9CBC-A1C2-467B-AC20-E503324A194A}" dt="2026-03-26T01:56:26.161" v="209"/>
          <ac:spMkLst>
            <pc:docMk/>
            <pc:sldMk cId="607848912" sldId="328"/>
            <ac:spMk id="63" creationId="{87AA2C84-A7BB-0269-8CFB-86E6682C5C9D}"/>
          </ac:spMkLst>
        </pc:spChg>
      </pc:sldChg>
      <pc:sldChg chg="addSp modSp">
        <pc:chgData name="Goto, Mugiho" userId="ff435d53-6ec0-4312-b19b-d95e5789def5" providerId="ADAL" clId="{1F3F9CBC-A1C2-467B-AC20-E503324A194A}" dt="2026-03-26T01:56:28.784" v="210"/>
        <pc:sldMkLst>
          <pc:docMk/>
          <pc:sldMk cId="2988346466" sldId="331"/>
        </pc:sldMkLst>
        <pc:spChg chg="add mod">
          <ac:chgData name="Goto, Mugiho" userId="ff435d53-6ec0-4312-b19b-d95e5789def5" providerId="ADAL" clId="{1F3F9CBC-A1C2-467B-AC20-E503324A194A}" dt="2026-03-26T01:56:28.784" v="210"/>
          <ac:spMkLst>
            <pc:docMk/>
            <pc:sldMk cId="2988346466" sldId="331"/>
            <ac:spMk id="22" creationId="{4A1ED51F-49EB-08AA-FA2E-E571B650DC26}"/>
          </ac:spMkLst>
        </pc:spChg>
      </pc:sldChg>
      <pc:sldChg chg="addSp delSp modSp">
        <pc:chgData name="Goto, Mugiho" userId="ff435d53-6ec0-4312-b19b-d95e5789def5" providerId="ADAL" clId="{1F3F9CBC-A1C2-467B-AC20-E503324A194A}" dt="2026-03-26T01:56:35.434" v="213" actId="478"/>
        <pc:sldMkLst>
          <pc:docMk/>
          <pc:sldMk cId="3165443776" sldId="337"/>
        </pc:sldMkLst>
        <pc:spChg chg="add mod">
          <ac:chgData name="Goto, Mugiho" userId="ff435d53-6ec0-4312-b19b-d95e5789def5" providerId="ADAL" clId="{1F3F9CBC-A1C2-467B-AC20-E503324A194A}" dt="2026-03-26T01:56:31.750" v="212"/>
          <ac:spMkLst>
            <pc:docMk/>
            <pc:sldMk cId="3165443776" sldId="337"/>
            <ac:spMk id="15" creationId="{D01EBF25-5A9B-5EC8-83A6-BC27C0AE9BCD}"/>
          </ac:spMkLst>
        </pc:spChg>
      </pc:sldChg>
      <pc:sldChg chg="addSp modSp mod">
        <pc:chgData name="Goto, Mugiho" userId="ff435d53-6ec0-4312-b19b-d95e5789def5" providerId="ADAL" clId="{1F3F9CBC-A1C2-467B-AC20-E503324A194A}" dt="2026-03-26T01:56:20.013" v="206" actId="120"/>
        <pc:sldMkLst>
          <pc:docMk/>
          <pc:sldMk cId="3842235138" sldId="341"/>
        </pc:sldMkLst>
        <pc:spChg chg="add mod">
          <ac:chgData name="Goto, Mugiho" userId="ff435d53-6ec0-4312-b19b-d95e5789def5" providerId="ADAL" clId="{1F3F9CBC-A1C2-467B-AC20-E503324A194A}" dt="2026-03-26T01:56:20.013" v="206" actId="120"/>
          <ac:spMkLst>
            <pc:docMk/>
            <pc:sldMk cId="3842235138" sldId="341"/>
            <ac:spMk id="4" creationId="{389210A9-7179-6476-4091-E21E664BC7D5}"/>
          </ac:spMkLst>
        </pc:spChg>
      </pc:sldChg>
      <pc:sldChg chg="addSp modSp">
        <pc:chgData name="Goto, Mugiho" userId="ff435d53-6ec0-4312-b19b-d95e5789def5" providerId="ADAL" clId="{1F3F9CBC-A1C2-467B-AC20-E503324A194A}" dt="2026-03-26T01:56:29.981" v="211"/>
        <pc:sldMkLst>
          <pc:docMk/>
          <pc:sldMk cId="2816068593" sldId="345"/>
        </pc:sldMkLst>
        <pc:spChg chg="add mod">
          <ac:chgData name="Goto, Mugiho" userId="ff435d53-6ec0-4312-b19b-d95e5789def5" providerId="ADAL" clId="{1F3F9CBC-A1C2-467B-AC20-E503324A194A}" dt="2026-03-26T01:56:29.981" v="211"/>
          <ac:spMkLst>
            <pc:docMk/>
            <pc:sldMk cId="2816068593" sldId="345"/>
            <ac:spMk id="11" creationId="{223605CE-6FE8-7902-1D17-0A7D65E477FE}"/>
          </ac:spMkLst>
        </pc:spChg>
      </pc:sldChg>
      <pc:sldChg chg="addSp delSp modSp add mod">
        <pc:chgData name="Goto, Mugiho" userId="ff435d53-6ec0-4312-b19b-d95e5789def5" providerId="ADAL" clId="{1F3F9CBC-A1C2-467B-AC20-E503324A194A}" dt="2026-03-26T02:17:11.261" v="294" actId="478"/>
        <pc:sldMkLst>
          <pc:docMk/>
          <pc:sldMk cId="1846326688" sldId="355"/>
        </pc:sldMkLst>
        <pc:spChg chg="add mod">
          <ac:chgData name="Goto, Mugiho" userId="ff435d53-6ec0-4312-b19b-d95e5789def5" providerId="ADAL" clId="{1F3F9CBC-A1C2-467B-AC20-E503324A194A}" dt="2026-03-26T00:30:21.819" v="10" actId="2711"/>
          <ac:spMkLst>
            <pc:docMk/>
            <pc:sldMk cId="1846326688" sldId="355"/>
            <ac:spMk id="4" creationId="{C564A42B-4356-8D63-3667-866DA4B85C81}"/>
          </ac:spMkLst>
        </pc:spChg>
        <pc:spChg chg="mod">
          <ac:chgData name="Goto, Mugiho" userId="ff435d53-6ec0-4312-b19b-d95e5789def5" providerId="ADAL" clId="{1F3F9CBC-A1C2-467B-AC20-E503324A194A}" dt="2026-03-26T02:10:15.625" v="293"/>
          <ac:spMkLst>
            <pc:docMk/>
            <pc:sldMk cId="1846326688" sldId="355"/>
            <ac:spMk id="6" creationId="{F8A34C43-8A20-7B10-7C15-EA1A36E0C54A}"/>
          </ac:spMkLst>
        </pc:spChg>
        <pc:spChg chg="mod">
          <ac:chgData name="Goto, Mugiho" userId="ff435d53-6ec0-4312-b19b-d95e5789def5" providerId="ADAL" clId="{1F3F9CBC-A1C2-467B-AC20-E503324A194A}" dt="2026-03-26T02:10:15.625" v="293"/>
          <ac:spMkLst>
            <pc:docMk/>
            <pc:sldMk cId="1846326688" sldId="355"/>
            <ac:spMk id="43" creationId="{BF4D6F2F-8F03-50A5-BDF4-7563046134FB}"/>
          </ac:spMkLst>
        </pc:spChg>
        <pc:spChg chg="mod">
          <ac:chgData name="Goto, Mugiho" userId="ff435d53-6ec0-4312-b19b-d95e5789def5" providerId="ADAL" clId="{1F3F9CBC-A1C2-467B-AC20-E503324A194A}" dt="2026-03-26T02:10:15.625" v="293"/>
          <ac:spMkLst>
            <pc:docMk/>
            <pc:sldMk cId="1846326688" sldId="355"/>
            <ac:spMk id="56" creationId="{5FEBEF9E-FC9A-747D-2838-ACD5BF65C298}"/>
          </ac:spMkLst>
        </pc:spChg>
        <pc:spChg chg="mod">
          <ac:chgData name="Goto, Mugiho" userId="ff435d53-6ec0-4312-b19b-d95e5789def5" providerId="ADAL" clId="{1F3F9CBC-A1C2-467B-AC20-E503324A194A}" dt="2026-03-26T02:10:15.625" v="293"/>
          <ac:spMkLst>
            <pc:docMk/>
            <pc:sldMk cId="1846326688" sldId="355"/>
            <ac:spMk id="70" creationId="{554093D7-27D2-3F1C-E7F3-3E0651B5E630}"/>
          </ac:spMkLst>
        </pc:spChg>
        <pc:spChg chg="mod">
          <ac:chgData name="Goto, Mugiho" userId="ff435d53-6ec0-4312-b19b-d95e5789def5" providerId="ADAL" clId="{1F3F9CBC-A1C2-467B-AC20-E503324A194A}" dt="2026-03-26T02:10:15.625" v="293"/>
          <ac:spMkLst>
            <pc:docMk/>
            <pc:sldMk cId="1846326688" sldId="355"/>
            <ac:spMk id="82" creationId="{1A87A16E-50DA-719F-AAB9-BF08490E22F7}"/>
          </ac:spMkLst>
        </pc:spChg>
        <pc:spChg chg="mod">
          <ac:chgData name="Goto, Mugiho" userId="ff435d53-6ec0-4312-b19b-d95e5789def5" providerId="ADAL" clId="{1F3F9CBC-A1C2-467B-AC20-E503324A194A}" dt="2026-03-26T02:10:15.625" v="292" actId="1076"/>
          <ac:spMkLst>
            <pc:docMk/>
            <pc:sldMk cId="1846326688" sldId="355"/>
            <ac:spMk id="92" creationId="{EEB855D6-95AE-3D37-6E0F-C1FBB38937EA}"/>
          </ac:spMkLst>
        </pc:spChg>
        <pc:spChg chg="mod">
          <ac:chgData name="Goto, Mugiho" userId="ff435d53-6ec0-4312-b19b-d95e5789def5" providerId="ADAL" clId="{1F3F9CBC-A1C2-467B-AC20-E503324A194A}" dt="2026-03-26T02:10:15.625" v="293"/>
          <ac:spMkLst>
            <pc:docMk/>
            <pc:sldMk cId="1846326688" sldId="355"/>
            <ac:spMk id="113" creationId="{8CF1727E-7778-8F13-1F69-FB4482459A63}"/>
          </ac:spMkLst>
        </pc:spChg>
        <pc:spChg chg="mod">
          <ac:chgData name="Goto, Mugiho" userId="ff435d53-6ec0-4312-b19b-d95e5789def5" providerId="ADAL" clId="{1F3F9CBC-A1C2-467B-AC20-E503324A194A}" dt="2026-03-26T02:10:11.090" v="287" actId="1076"/>
          <ac:spMkLst>
            <pc:docMk/>
            <pc:sldMk cId="1846326688" sldId="355"/>
            <ac:spMk id="119" creationId="{61D4C65C-3132-5441-ABB7-9E618C63AE13}"/>
          </ac:spMkLst>
        </pc:spChg>
        <pc:spChg chg="mod">
          <ac:chgData name="Goto, Mugiho" userId="ff435d53-6ec0-4312-b19b-d95e5789def5" providerId="ADAL" clId="{1F3F9CBC-A1C2-467B-AC20-E503324A194A}" dt="2026-03-26T02:10:15.625" v="293"/>
          <ac:spMkLst>
            <pc:docMk/>
            <pc:sldMk cId="1846326688" sldId="355"/>
            <ac:spMk id="140" creationId="{218898E2-AA61-34B6-131A-7E961A49906B}"/>
          </ac:spMkLst>
        </pc:spChg>
        <pc:spChg chg="mod">
          <ac:chgData name="Goto, Mugiho" userId="ff435d53-6ec0-4312-b19b-d95e5789def5" providerId="ADAL" clId="{1F3F9CBC-A1C2-467B-AC20-E503324A194A}" dt="2026-03-26T02:10:15.625" v="293"/>
          <ac:spMkLst>
            <pc:docMk/>
            <pc:sldMk cId="1846326688" sldId="355"/>
            <ac:spMk id="141" creationId="{55FC318F-4249-E028-E51D-875F422580CF}"/>
          </ac:spMkLst>
        </pc:spChg>
        <pc:spChg chg="mod">
          <ac:chgData name="Goto, Mugiho" userId="ff435d53-6ec0-4312-b19b-d95e5789def5" providerId="ADAL" clId="{1F3F9CBC-A1C2-467B-AC20-E503324A194A}" dt="2026-03-26T02:10:15.625" v="293"/>
          <ac:spMkLst>
            <pc:docMk/>
            <pc:sldMk cId="1846326688" sldId="355"/>
            <ac:spMk id="143" creationId="{77EB8FF7-2E4A-3A58-3BD2-CC628E22E7D7}"/>
          </ac:spMkLst>
        </pc:spChg>
        <pc:spChg chg="mod">
          <ac:chgData name="Goto, Mugiho" userId="ff435d53-6ec0-4312-b19b-d95e5789def5" providerId="ADAL" clId="{1F3F9CBC-A1C2-467B-AC20-E503324A194A}" dt="2026-03-26T02:10:15.625" v="293"/>
          <ac:spMkLst>
            <pc:docMk/>
            <pc:sldMk cId="1846326688" sldId="355"/>
            <ac:spMk id="146" creationId="{ECC6AA22-F00B-4053-9F65-C9FB58784BCB}"/>
          </ac:spMkLst>
        </pc:spChg>
        <pc:spChg chg="mod">
          <ac:chgData name="Goto, Mugiho" userId="ff435d53-6ec0-4312-b19b-d95e5789def5" providerId="ADAL" clId="{1F3F9CBC-A1C2-467B-AC20-E503324A194A}" dt="2026-03-26T02:10:15.622" v="290" actId="1076"/>
          <ac:spMkLst>
            <pc:docMk/>
            <pc:sldMk cId="1846326688" sldId="355"/>
            <ac:spMk id="155" creationId="{89B6FDFA-4C33-582D-E364-D6FBF32CCB2B}"/>
          </ac:spMkLst>
        </pc:spChg>
        <pc:spChg chg="mod">
          <ac:chgData name="Goto, Mugiho" userId="ff435d53-6ec0-4312-b19b-d95e5789def5" providerId="ADAL" clId="{1F3F9CBC-A1C2-467B-AC20-E503324A194A}" dt="2026-03-26T02:10:15.619" v="288" actId="1076"/>
          <ac:spMkLst>
            <pc:docMk/>
            <pc:sldMk cId="1846326688" sldId="355"/>
            <ac:spMk id="158" creationId="{F48CA2E6-FE98-489C-4824-5ACCD01CD88C}"/>
          </ac:spMkLst>
        </pc:spChg>
        <pc:cxnChg chg="mod">
          <ac:chgData name="Goto, Mugiho" userId="ff435d53-6ec0-4312-b19b-d95e5789def5" providerId="ADAL" clId="{1F3F9CBC-A1C2-467B-AC20-E503324A194A}" dt="2026-03-26T02:10:15.625" v="292" actId="1076"/>
          <ac:cxnSpMkLst>
            <pc:docMk/>
            <pc:sldMk cId="1846326688" sldId="355"/>
            <ac:cxnSpMk id="114" creationId="{518477C8-388C-5734-085F-932EFE2EF25B}"/>
          </ac:cxnSpMkLst>
        </pc:cxnChg>
      </pc:sldChg>
    </pc:docChg>
  </pc:docChgLst>
  <pc:docChgLst>
    <pc:chgData name="橋本 卓磨(HASHIMOTO Takuma)" userId="S::takuma_hashimoto@env.go.jp::83cc7f01-8e93-4769-af1d-7f2dbb938006" providerId="AD" clId="Web-{6C0AD88B-44A6-793E-8AB9-DC7853AB5735}"/>
    <pc:docChg chg="mod modSld">
      <pc:chgData name="橋本 卓磨(HASHIMOTO Takuma)" userId="S::takuma_hashimoto@env.go.jp::83cc7f01-8e93-4769-af1d-7f2dbb938006" providerId="AD" clId="Web-{6C0AD88B-44A6-793E-8AB9-DC7853AB5735}" dt="2026-04-15T12:25:23.475" v="112" actId="20577"/>
      <pc:docMkLst>
        <pc:docMk/>
      </pc:docMkLst>
      <pc:sldChg chg="addSp modSp">
        <pc:chgData name="橋本 卓磨(HASHIMOTO Takuma)" userId="S::takuma_hashimoto@env.go.jp::83cc7f01-8e93-4769-af1d-7f2dbb938006" providerId="AD" clId="Web-{6C0AD88B-44A6-793E-8AB9-DC7853AB5735}" dt="2026-04-15T12:18:16.840" v="10" actId="1076"/>
        <pc:sldMkLst>
          <pc:docMk/>
          <pc:sldMk cId="2465144671" sldId="348"/>
        </pc:sldMkLst>
      </pc:sldChg>
      <pc:sldChg chg="addSp modSp">
        <pc:chgData name="橋本 卓磨(HASHIMOTO Takuma)" userId="S::takuma_hashimoto@env.go.jp::83cc7f01-8e93-4769-af1d-7f2dbb938006" providerId="AD" clId="Web-{6C0AD88B-44A6-793E-8AB9-DC7853AB5735}" dt="2026-04-15T12:25:23.475" v="112" actId="20577"/>
        <pc:sldMkLst>
          <pc:docMk/>
          <pc:sldMk cId="1382109054" sldId="349"/>
        </pc:sldMkLst>
      </pc:sldChg>
    </pc:docChg>
  </pc:docChgLst>
  <pc:docChgLst>
    <pc:chgData name="橋本 卓磨(HASHIMOTO Takuma)" userId="S::takuma_hashimoto@env.go.jp::83cc7f01-8e93-4769-af1d-7f2dbb938006" providerId="AD" clId="Web-{43E437C1-5311-D201-52C8-887823B85E81}"/>
    <pc:docChg chg="modSld">
      <pc:chgData name="橋本 卓磨(HASHIMOTO Takuma)" userId="S::takuma_hashimoto@env.go.jp::83cc7f01-8e93-4769-af1d-7f2dbb938006" providerId="AD" clId="Web-{43E437C1-5311-D201-52C8-887823B85E81}" dt="2026-04-17T09:48:57.775" v="16" actId="20577"/>
      <pc:docMkLst>
        <pc:docMk/>
      </pc:docMkLst>
      <pc:sldChg chg="modSp">
        <pc:chgData name="橋本 卓磨(HASHIMOTO Takuma)" userId="S::takuma_hashimoto@env.go.jp::83cc7f01-8e93-4769-af1d-7f2dbb938006" providerId="AD" clId="Web-{43E437C1-5311-D201-52C8-887823B85E81}" dt="2026-04-17T09:48:57.775" v="16" actId="20577"/>
        <pc:sldMkLst>
          <pc:docMk/>
          <pc:sldMk cId="1906196370" sldId="256"/>
        </pc:sldMkLst>
        <pc:spChg chg="mod">
          <ac:chgData name="橋本 卓磨(HASHIMOTO Takuma)" userId="S::takuma_hashimoto@env.go.jp::83cc7f01-8e93-4769-af1d-7f2dbb938006" providerId="AD" clId="Web-{43E437C1-5311-D201-52C8-887823B85E81}" dt="2026-04-17T09:48:39.916" v="8" actId="20577"/>
          <ac:spMkLst>
            <pc:docMk/>
            <pc:sldMk cId="1906196370" sldId="256"/>
            <ac:spMk id="11" creationId="{00000000-0000-0000-0000-000000000000}"/>
          </ac:spMkLst>
        </pc:spChg>
        <pc:spChg chg="mod">
          <ac:chgData name="橋本 卓磨(HASHIMOTO Takuma)" userId="S::takuma_hashimoto@env.go.jp::83cc7f01-8e93-4769-af1d-7f2dbb938006" providerId="AD" clId="Web-{43E437C1-5311-D201-52C8-887823B85E81}" dt="2026-04-17T09:48:57.775" v="16" actId="20577"/>
          <ac:spMkLst>
            <pc:docMk/>
            <pc:sldMk cId="1906196370" sldId="256"/>
            <ac:spMk id="12" creationId="{00000000-0000-0000-0000-000000000000}"/>
          </ac:spMkLst>
        </pc:spChg>
      </pc:sldChg>
    </pc:docChg>
  </pc:docChgLst>
  <pc:docChgLst>
    <pc:chgData name="Washitake, Norihisa" userId="efc7dffc-02ce-4af0-b79c-ab5cc3cbdd02" providerId="ADAL" clId="{127EC95F-47DD-40A2-845F-AC96394AD9EE}"/>
    <pc:docChg chg="undo custSel delSld modSld modMainMaster">
      <pc:chgData name="Washitake, Norihisa" userId="efc7dffc-02ce-4af0-b79c-ab5cc3cbdd02" providerId="ADAL" clId="{127EC95F-47DD-40A2-845F-AC96394AD9EE}" dt="2026-04-20T11:15:27.329" v="6975"/>
      <pc:docMkLst>
        <pc:docMk/>
      </pc:docMkLst>
      <pc:sldChg chg="addSp delSp modSp mod chgLayout">
        <pc:chgData name="Washitake, Norihisa" userId="efc7dffc-02ce-4af0-b79c-ab5cc3cbdd02" providerId="ADAL" clId="{127EC95F-47DD-40A2-845F-AC96394AD9EE}" dt="2026-04-19T21:14:45.579" v="5204"/>
        <pc:sldMkLst>
          <pc:docMk/>
          <pc:sldMk cId="1906196370" sldId="256"/>
        </pc:sldMkLst>
        <pc:spChg chg="add del mod modVis">
          <ac:chgData name="Washitake, Norihisa" userId="efc7dffc-02ce-4af0-b79c-ab5cc3cbdd02" providerId="ADAL" clId="{127EC95F-47DD-40A2-845F-AC96394AD9EE}" dt="2026-04-19T21:14:45.578" v="5202"/>
          <ac:spMkLst>
            <pc:docMk/>
            <pc:sldMk cId="1906196370" sldId="256"/>
            <ac:spMk id="2" creationId="{70539E79-A29F-CDE1-1227-707B9DA895AC}"/>
          </ac:spMkLst>
        </pc:spChg>
        <pc:spChg chg="mod ord">
          <ac:chgData name="Washitake, Norihisa" userId="efc7dffc-02ce-4af0-b79c-ab5cc3cbdd02" providerId="ADAL" clId="{127EC95F-47DD-40A2-845F-AC96394AD9EE}" dt="2026-04-19T21:14:45.550" v="5181" actId="948"/>
          <ac:spMkLst>
            <pc:docMk/>
            <pc:sldMk cId="1906196370" sldId="256"/>
            <ac:spMk id="11" creationId="{00000000-0000-0000-0000-000000000000}"/>
          </ac:spMkLst>
        </pc:spChg>
        <pc:spChg chg="mod ord">
          <ac:chgData name="Washitake, Norihisa" userId="efc7dffc-02ce-4af0-b79c-ab5cc3cbdd02" providerId="ADAL" clId="{127EC95F-47DD-40A2-845F-AC96394AD9EE}" dt="2026-04-12T10:50:50.824" v="2748" actId="6264"/>
          <ac:spMkLst>
            <pc:docMk/>
            <pc:sldMk cId="1906196370" sldId="256"/>
            <ac:spMk id="12" creationId="{00000000-0000-0000-0000-000000000000}"/>
          </ac:spMkLst>
        </pc:spChg>
        <pc:spChg chg="mod ord">
          <ac:chgData name="Washitake, Norihisa" userId="efc7dffc-02ce-4af0-b79c-ab5cc3cbdd02" providerId="ADAL" clId="{127EC95F-47DD-40A2-845F-AC96394AD9EE}" dt="2026-04-12T10:50:50.824" v="2748" actId="6264"/>
          <ac:spMkLst>
            <pc:docMk/>
            <pc:sldMk cId="1906196370" sldId="256"/>
            <ac:spMk id="13" creationId="{00000000-0000-0000-0000-000000000000}"/>
          </ac:spMkLst>
        </pc:spChg>
        <pc:graphicFrameChg chg="mod">
          <ac:chgData name="Washitake, Norihisa" userId="efc7dffc-02ce-4af0-b79c-ab5cc3cbdd02" providerId="ADAL" clId="{127EC95F-47DD-40A2-845F-AC96394AD9EE}" dt="2026-04-19T21:14:45.579" v="5204"/>
          <ac:graphicFrameMkLst>
            <pc:docMk/>
            <pc:sldMk cId="1906196370" sldId="256"/>
            <ac:graphicFrameMk id="6" creationId="{00000000-0000-0000-0000-000000000000}"/>
          </ac:graphicFrameMkLst>
        </pc:graphicFrameChg>
      </pc:sldChg>
      <pc:sldChg chg="modSp mod">
        <pc:chgData name="Washitake, Norihisa" userId="efc7dffc-02ce-4af0-b79c-ab5cc3cbdd02" providerId="ADAL" clId="{127EC95F-47DD-40A2-845F-AC96394AD9EE}" dt="2026-04-12T10:48:34.961" v="2666"/>
        <pc:sldMkLst>
          <pc:docMk/>
          <pc:sldMk cId="408664086" sldId="258"/>
        </pc:sldMkLst>
        <pc:spChg chg="mod">
          <ac:chgData name="Washitake, Norihisa" userId="efc7dffc-02ce-4af0-b79c-ab5cc3cbdd02" providerId="ADAL" clId="{127EC95F-47DD-40A2-845F-AC96394AD9EE}" dt="2026-04-12T10:48:34.533" v="2189" actId="948"/>
          <ac:spMkLst>
            <pc:docMk/>
            <pc:sldMk cId="408664086" sldId="258"/>
            <ac:spMk id="2" creationId="{1ED5F01F-4AF9-F85E-D4A3-A2725673F4FD}"/>
          </ac:spMkLst>
        </pc:spChg>
        <pc:graphicFrameChg chg="mod">
          <ac:chgData name="Washitake, Norihisa" userId="efc7dffc-02ce-4af0-b79c-ab5cc3cbdd02" providerId="ADAL" clId="{127EC95F-47DD-40A2-845F-AC96394AD9EE}" dt="2026-04-12T10:48:34.961" v="2666"/>
          <ac:graphicFrameMkLst>
            <pc:docMk/>
            <pc:sldMk cId="408664086" sldId="258"/>
            <ac:graphicFrameMk id="4" creationId="{C4C7C827-5990-992C-9B13-750FAD5FCDE3}"/>
          </ac:graphicFrameMkLst>
        </pc:graphicFrameChg>
      </pc:sldChg>
      <pc:sldChg chg="addSp delSp modSp mod modCm">
        <pc:chgData name="Washitake, Norihisa" userId="efc7dffc-02ce-4af0-b79c-ab5cc3cbdd02" providerId="ADAL" clId="{127EC95F-47DD-40A2-845F-AC96394AD9EE}" dt="2026-04-19T22:10:44.250" v="6514" actId="20577"/>
        <pc:sldMkLst>
          <pc:docMk/>
          <pc:sldMk cId="3453807329" sldId="325"/>
        </pc:sldMkLst>
        <pc:spChg chg="add mod">
          <ac:chgData name="Washitake, Norihisa" userId="efc7dffc-02ce-4af0-b79c-ab5cc3cbdd02" providerId="ADAL" clId="{127EC95F-47DD-40A2-845F-AC96394AD9EE}" dt="2026-04-16T01:51:46.020" v="5179"/>
          <ac:spMkLst>
            <pc:docMk/>
            <pc:sldMk cId="3453807329" sldId="325"/>
            <ac:spMk id="5" creationId="{4B40090B-3E8F-72D1-4CF3-155943BD4F20}"/>
          </ac:spMkLst>
        </pc:spChg>
        <pc:spChg chg="mod">
          <ac:chgData name="Washitake, Norihisa" userId="efc7dffc-02ce-4af0-b79c-ab5cc3cbdd02" providerId="ADAL" clId="{127EC95F-47DD-40A2-845F-AC96394AD9EE}" dt="2026-04-12T10:48:34.682" v="2323" actId="948"/>
          <ac:spMkLst>
            <pc:docMk/>
            <pc:sldMk cId="3453807329" sldId="325"/>
            <ac:spMk id="20" creationId="{1FF0F375-A6DC-5287-FC3E-A76E99B56E7D}"/>
          </ac:spMkLst>
        </pc:spChg>
        <pc:spChg chg="mod">
          <ac:chgData name="Washitake, Norihisa" userId="efc7dffc-02ce-4af0-b79c-ab5cc3cbdd02" providerId="ADAL" clId="{127EC95F-47DD-40A2-845F-AC96394AD9EE}" dt="2026-04-09T09:23:48.054" v="886" actId="948"/>
          <ac:spMkLst>
            <pc:docMk/>
            <pc:sldMk cId="3453807329" sldId="325"/>
            <ac:spMk id="41" creationId="{1E7B7D00-10F6-4DEB-4B37-F418CF82ED19}"/>
          </ac:spMkLst>
        </pc:spChg>
        <pc:spChg chg="mod">
          <ac:chgData name="Washitake, Norihisa" userId="efc7dffc-02ce-4af0-b79c-ab5cc3cbdd02" providerId="ADAL" clId="{127EC95F-47DD-40A2-845F-AC96394AD9EE}" dt="2026-04-09T09:23:48.054" v="886" actId="948"/>
          <ac:spMkLst>
            <pc:docMk/>
            <pc:sldMk cId="3453807329" sldId="325"/>
            <ac:spMk id="42" creationId="{8285899D-5801-7E73-87A3-4D5C70EDEDBB}"/>
          </ac:spMkLst>
        </pc:spChg>
        <pc:spChg chg="mod">
          <ac:chgData name="Washitake, Norihisa" userId="efc7dffc-02ce-4af0-b79c-ab5cc3cbdd02" providerId="ADAL" clId="{127EC95F-47DD-40A2-845F-AC96394AD9EE}" dt="2026-04-09T09:23:48.054" v="886" actId="948"/>
          <ac:spMkLst>
            <pc:docMk/>
            <pc:sldMk cId="3453807329" sldId="325"/>
            <ac:spMk id="43" creationId="{E9746E26-9AE1-6EB5-9118-B33F73917CA2}"/>
          </ac:spMkLst>
        </pc:spChg>
        <pc:spChg chg="mod">
          <ac:chgData name="Washitake, Norihisa" userId="efc7dffc-02ce-4af0-b79c-ab5cc3cbdd02" providerId="ADAL" clId="{127EC95F-47DD-40A2-845F-AC96394AD9EE}" dt="2026-04-09T09:23:48.054" v="886" actId="948"/>
          <ac:spMkLst>
            <pc:docMk/>
            <pc:sldMk cId="3453807329" sldId="325"/>
            <ac:spMk id="44" creationId="{56091296-B28F-B48C-453A-15DF21F43F5F}"/>
          </ac:spMkLst>
        </pc:spChg>
        <pc:spChg chg="mod">
          <ac:chgData name="Washitake, Norihisa" userId="efc7dffc-02ce-4af0-b79c-ab5cc3cbdd02" providerId="ADAL" clId="{127EC95F-47DD-40A2-845F-AC96394AD9EE}" dt="2026-04-16T00:57:21.507" v="4367"/>
          <ac:spMkLst>
            <pc:docMk/>
            <pc:sldMk cId="3453807329" sldId="325"/>
            <ac:spMk id="50" creationId="{09B652AF-A0EA-91B7-EFA6-00E48C0024B5}"/>
          </ac:spMkLst>
        </pc:spChg>
        <pc:spChg chg="mod">
          <ac:chgData name="Washitake, Norihisa" userId="efc7dffc-02ce-4af0-b79c-ab5cc3cbdd02" providerId="ADAL" clId="{127EC95F-47DD-40A2-845F-AC96394AD9EE}" dt="2026-04-19T22:10:39.005" v="6508" actId="20577"/>
          <ac:spMkLst>
            <pc:docMk/>
            <pc:sldMk cId="3453807329" sldId="325"/>
            <ac:spMk id="65" creationId="{BA72356E-8C4B-4A40-8EB6-014690C3BEE3}"/>
          </ac:spMkLst>
        </pc:spChg>
        <pc:spChg chg="mod">
          <ac:chgData name="Washitake, Norihisa" userId="efc7dffc-02ce-4af0-b79c-ab5cc3cbdd02" providerId="ADAL" clId="{127EC95F-47DD-40A2-845F-AC96394AD9EE}" dt="2026-04-19T22:10:44.250" v="6514" actId="20577"/>
          <ac:spMkLst>
            <pc:docMk/>
            <pc:sldMk cId="3453807329" sldId="325"/>
            <ac:spMk id="70" creationId="{5568C20D-BD13-9A3E-7555-0FECC8AD178D}"/>
          </ac:spMkLst>
        </pc:spChg>
        <pc:spChg chg="mod">
          <ac:chgData name="Washitake, Norihisa" userId="efc7dffc-02ce-4af0-b79c-ab5cc3cbdd02" providerId="ADAL" clId="{127EC95F-47DD-40A2-845F-AC96394AD9EE}" dt="2026-04-16T00:57:26.780" v="4374" actId="6549"/>
          <ac:spMkLst>
            <pc:docMk/>
            <pc:sldMk cId="3453807329" sldId="325"/>
            <ac:spMk id="80" creationId="{2292B281-5BB4-34A5-DE3B-34FC159A1E7B}"/>
          </ac:spMkLst>
        </pc:spChg>
        <pc:spChg chg="mod">
          <ac:chgData name="Washitake, Norihisa" userId="efc7dffc-02ce-4af0-b79c-ab5cc3cbdd02" providerId="ADAL" clId="{127EC95F-47DD-40A2-845F-AC96394AD9EE}" dt="2026-04-19T22:08:29.064" v="6466" actId="404"/>
          <ac:spMkLst>
            <pc:docMk/>
            <pc:sldMk cId="3453807329" sldId="325"/>
            <ac:spMk id="102" creationId="{E47742F3-25F8-A7A7-34FE-4F6B366FA9EB}"/>
          </ac:spMkLst>
        </pc:spChg>
        <pc:spChg chg="mod">
          <ac:chgData name="Washitake, Norihisa" userId="efc7dffc-02ce-4af0-b79c-ab5cc3cbdd02" providerId="ADAL" clId="{127EC95F-47DD-40A2-845F-AC96394AD9EE}" dt="2026-04-19T22:08:08.151" v="6452" actId="20577"/>
          <ac:spMkLst>
            <pc:docMk/>
            <pc:sldMk cId="3453807329" sldId="325"/>
            <ac:spMk id="103" creationId="{991EAC36-3501-B530-5B75-DF80A193E519}"/>
          </ac:spMkLst>
        </pc:spChg>
        <pc:spChg chg="mod">
          <ac:chgData name="Washitake, Norihisa" userId="efc7dffc-02ce-4af0-b79c-ab5cc3cbdd02" providerId="ADAL" clId="{127EC95F-47DD-40A2-845F-AC96394AD9EE}" dt="2026-04-19T21:46:46.202" v="5977" actId="20577"/>
          <ac:spMkLst>
            <pc:docMk/>
            <pc:sldMk cId="3453807329" sldId="325"/>
            <ac:spMk id="106" creationId="{A5D00CAF-EA58-D76E-0C3F-777003D83575}"/>
          </ac:spMkLst>
        </pc:spChg>
        <pc:spChg chg="mod">
          <ac:chgData name="Washitake, Norihisa" userId="efc7dffc-02ce-4af0-b79c-ab5cc3cbdd02" providerId="ADAL" clId="{127EC95F-47DD-40A2-845F-AC96394AD9EE}" dt="2026-04-19T21:48:29.183" v="6005" actId="6549"/>
          <ac:spMkLst>
            <pc:docMk/>
            <pc:sldMk cId="3453807329" sldId="325"/>
            <ac:spMk id="107" creationId="{54B0BE06-8848-D297-3CCB-B378AB0E5973}"/>
          </ac:spMkLst>
        </pc:spChg>
        <pc:graphicFrameChg chg="mod">
          <ac:chgData name="Washitake, Norihisa" userId="efc7dffc-02ce-4af0-b79c-ab5cc3cbdd02" providerId="ADAL" clId="{127EC95F-47DD-40A2-845F-AC96394AD9EE}" dt="2026-04-12T10:48:34.999" v="2696"/>
          <ac:graphicFrameMkLst>
            <pc:docMk/>
            <pc:sldMk cId="3453807329" sldId="325"/>
            <ac:graphicFrameMk id="3" creationId="{5D3A1039-4523-3604-84F0-99EDB7CB3ED7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ashitake, Norihisa" userId="efc7dffc-02ce-4af0-b79c-ab5cc3cbdd02" providerId="ADAL" clId="{127EC95F-47DD-40A2-845F-AC96394AD9EE}" dt="2026-04-19T21:46:46.202" v="5977" actId="20577"/>
              <pc2:cmMkLst xmlns:pc2="http://schemas.microsoft.com/office/powerpoint/2019/9/main/command">
                <pc:docMk/>
                <pc:sldMk cId="3453807329" sldId="325"/>
                <pc2:cmMk id="{B6108A83-1FE8-4876-9ADD-1F225CD852CE}"/>
              </pc2:cmMkLst>
            </pc226:cmChg>
          </p:ext>
        </pc:extLst>
      </pc:sldChg>
      <pc:sldChg chg="addSp delSp modSp mod">
        <pc:chgData name="Washitake, Norihisa" userId="efc7dffc-02ce-4af0-b79c-ab5cc3cbdd02" providerId="ADAL" clId="{127EC95F-47DD-40A2-845F-AC96394AD9EE}" dt="2026-04-19T21:41:35.061" v="5804" actId="6549"/>
        <pc:sldMkLst>
          <pc:docMk/>
          <pc:sldMk cId="3292592604" sldId="327"/>
        </pc:sldMkLst>
        <pc:spChg chg="mod">
          <ac:chgData name="Washitake, Norihisa" userId="efc7dffc-02ce-4af0-b79c-ab5cc3cbdd02" providerId="ADAL" clId="{127EC95F-47DD-40A2-845F-AC96394AD9EE}" dt="2026-04-19T21:41:35.061" v="5804" actId="6549"/>
          <ac:spMkLst>
            <pc:docMk/>
            <pc:sldMk cId="3292592604" sldId="327"/>
            <ac:spMk id="13" creationId="{AA63DAF1-E6C4-E48E-7D2B-6A0CF2F440CD}"/>
          </ac:spMkLst>
        </pc:spChg>
        <pc:spChg chg="mod">
          <ac:chgData name="Washitake, Norihisa" userId="efc7dffc-02ce-4af0-b79c-ab5cc3cbdd02" providerId="ADAL" clId="{127EC95F-47DD-40A2-845F-AC96394AD9EE}" dt="2026-04-16T00:57:47.835" v="4387" actId="20577"/>
          <ac:spMkLst>
            <pc:docMk/>
            <pc:sldMk cId="3292592604" sldId="327"/>
            <ac:spMk id="38" creationId="{9871645E-C747-1582-E471-F5A8040DD834}"/>
          </ac:spMkLst>
        </pc:spChg>
        <pc:spChg chg="mod">
          <ac:chgData name="Washitake, Norihisa" userId="efc7dffc-02ce-4af0-b79c-ab5cc3cbdd02" providerId="ADAL" clId="{127EC95F-47DD-40A2-845F-AC96394AD9EE}" dt="2026-04-09T09:23:32.714" v="883" actId="948"/>
          <ac:spMkLst>
            <pc:docMk/>
            <pc:sldMk cId="3292592604" sldId="327"/>
            <ac:spMk id="41" creationId="{D7F2A045-7C5F-EB5A-3AAA-9A8D614E2BA9}"/>
          </ac:spMkLst>
        </pc:spChg>
        <pc:spChg chg="mod">
          <ac:chgData name="Washitake, Norihisa" userId="efc7dffc-02ce-4af0-b79c-ab5cc3cbdd02" providerId="ADAL" clId="{127EC95F-47DD-40A2-845F-AC96394AD9EE}" dt="2026-04-12T10:48:34.710" v="2347" actId="948"/>
          <ac:spMkLst>
            <pc:docMk/>
            <pc:sldMk cId="3292592604" sldId="327"/>
            <ac:spMk id="53" creationId="{2E54A5BD-4865-93D9-5DE7-3960697F5CAC}"/>
          </ac:spMkLst>
        </pc:spChg>
        <pc:spChg chg="mod">
          <ac:chgData name="Washitake, Norihisa" userId="efc7dffc-02ce-4af0-b79c-ab5cc3cbdd02" providerId="ADAL" clId="{127EC95F-47DD-40A2-845F-AC96394AD9EE}" dt="2026-04-09T09:23:35.228" v="884" actId="948"/>
          <ac:spMkLst>
            <pc:docMk/>
            <pc:sldMk cId="3292592604" sldId="327"/>
            <ac:spMk id="97" creationId="{E1F7199E-FE34-0F88-D42F-3A98B7559F82}"/>
          </ac:spMkLst>
        </pc:spChg>
        <pc:graphicFrameChg chg="mod">
          <ac:chgData name="Washitake, Norihisa" userId="efc7dffc-02ce-4af0-b79c-ab5cc3cbdd02" providerId="ADAL" clId="{127EC95F-47DD-40A2-845F-AC96394AD9EE}" dt="2026-04-12T10:48:35.004" v="2700"/>
          <ac:graphicFrameMkLst>
            <pc:docMk/>
            <pc:sldMk cId="3292592604" sldId="327"/>
            <ac:graphicFrameMk id="3" creationId="{07A54AF4-25CD-3A03-E9A7-37F09AE21718}"/>
          </ac:graphicFrameMkLst>
        </pc:graphicFrameChg>
      </pc:sldChg>
      <pc:sldChg chg="addSp delSp modSp mod">
        <pc:chgData name="Washitake, Norihisa" userId="efc7dffc-02ce-4af0-b79c-ab5cc3cbdd02" providerId="ADAL" clId="{127EC95F-47DD-40A2-845F-AC96394AD9EE}" dt="2026-04-19T22:05:23.186" v="6307"/>
        <pc:sldMkLst>
          <pc:docMk/>
          <pc:sldMk cId="607848912" sldId="328"/>
        </pc:sldMkLst>
        <pc:spChg chg="mod ord">
          <ac:chgData name="Washitake, Norihisa" userId="efc7dffc-02ce-4af0-b79c-ab5cc3cbdd02" providerId="ADAL" clId="{127EC95F-47DD-40A2-845F-AC96394AD9EE}" dt="2026-04-19T21:43:03.432" v="5894" actId="693"/>
          <ac:spMkLst>
            <pc:docMk/>
            <pc:sldMk cId="607848912" sldId="328"/>
            <ac:spMk id="2" creationId="{D799F391-C971-02B1-B313-AF26CA301901}"/>
          </ac:spMkLst>
        </pc:spChg>
        <pc:spChg chg="mod">
          <ac:chgData name="Washitake, Norihisa" userId="efc7dffc-02ce-4af0-b79c-ab5cc3cbdd02" providerId="ADAL" clId="{127EC95F-47DD-40A2-845F-AC96394AD9EE}" dt="2026-04-12T10:48:34.925" v="2572"/>
          <ac:spMkLst>
            <pc:docMk/>
            <pc:sldMk cId="607848912" sldId="328"/>
            <ac:spMk id="11" creationId="{22057F5A-F68D-2CC1-1473-F16C8F20CBAB}"/>
          </ac:spMkLst>
        </pc:spChg>
        <pc:spChg chg="mod">
          <ac:chgData name="Washitake, Norihisa" userId="efc7dffc-02ce-4af0-b79c-ab5cc3cbdd02" providerId="ADAL" clId="{127EC95F-47DD-40A2-845F-AC96394AD9EE}" dt="2026-04-12T10:48:34.925" v="2573"/>
          <ac:spMkLst>
            <pc:docMk/>
            <pc:sldMk cId="607848912" sldId="328"/>
            <ac:spMk id="12" creationId="{48470C33-0A83-24D2-7D8B-BC67372EA754}"/>
          </ac:spMkLst>
        </pc:spChg>
        <pc:spChg chg="mod ord">
          <ac:chgData name="Washitake, Norihisa" userId="efc7dffc-02ce-4af0-b79c-ab5cc3cbdd02" providerId="ADAL" clId="{127EC95F-47DD-40A2-845F-AC96394AD9EE}" dt="2026-04-12T10:48:34.925" v="2575"/>
          <ac:spMkLst>
            <pc:docMk/>
            <pc:sldMk cId="607848912" sldId="328"/>
            <ac:spMk id="13" creationId="{2F7E92E8-7AF1-E6B1-D46C-4942D7630710}"/>
          </ac:spMkLst>
        </pc:spChg>
        <pc:spChg chg="mod">
          <ac:chgData name="Washitake, Norihisa" userId="efc7dffc-02ce-4af0-b79c-ab5cc3cbdd02" providerId="ADAL" clId="{127EC95F-47DD-40A2-845F-AC96394AD9EE}" dt="2026-04-12T10:48:34.925" v="2576"/>
          <ac:spMkLst>
            <pc:docMk/>
            <pc:sldMk cId="607848912" sldId="328"/>
            <ac:spMk id="17" creationId="{3BFF955E-59DE-485A-FEC3-BC9B74FA4F43}"/>
          </ac:spMkLst>
        </pc:spChg>
        <pc:spChg chg="mod ord">
          <ac:chgData name="Washitake, Norihisa" userId="efc7dffc-02ce-4af0-b79c-ab5cc3cbdd02" providerId="ADAL" clId="{127EC95F-47DD-40A2-845F-AC96394AD9EE}" dt="2026-04-12T10:48:34.927" v="2578"/>
          <ac:spMkLst>
            <pc:docMk/>
            <pc:sldMk cId="607848912" sldId="328"/>
            <ac:spMk id="21" creationId="{04BE20A2-F41A-6C0C-7831-29A02D23AC01}"/>
          </ac:spMkLst>
        </pc:spChg>
        <pc:spChg chg="mod">
          <ac:chgData name="Washitake, Norihisa" userId="efc7dffc-02ce-4af0-b79c-ab5cc3cbdd02" providerId="ADAL" clId="{127EC95F-47DD-40A2-845F-AC96394AD9EE}" dt="2026-04-12T10:48:34.904" v="2538"/>
          <ac:spMkLst>
            <pc:docMk/>
            <pc:sldMk cId="607848912" sldId="328"/>
            <ac:spMk id="22" creationId="{7E0A97B8-0BE0-2637-4DE4-7974DB4EE3BF}"/>
          </ac:spMkLst>
        </pc:spChg>
        <pc:spChg chg="mod">
          <ac:chgData name="Washitake, Norihisa" userId="efc7dffc-02ce-4af0-b79c-ab5cc3cbdd02" providerId="ADAL" clId="{127EC95F-47DD-40A2-845F-AC96394AD9EE}" dt="2026-04-12T10:48:34.927" v="2579"/>
          <ac:spMkLst>
            <pc:docMk/>
            <pc:sldMk cId="607848912" sldId="328"/>
            <ac:spMk id="23" creationId="{33770AF5-F469-E790-9CCD-587087E444D6}"/>
          </ac:spMkLst>
        </pc:spChg>
        <pc:spChg chg="mod">
          <ac:chgData name="Washitake, Norihisa" userId="efc7dffc-02ce-4af0-b79c-ab5cc3cbdd02" providerId="ADAL" clId="{127EC95F-47DD-40A2-845F-AC96394AD9EE}" dt="2026-04-12T10:48:34.927" v="2580"/>
          <ac:spMkLst>
            <pc:docMk/>
            <pc:sldMk cId="607848912" sldId="328"/>
            <ac:spMk id="24" creationId="{D92E1ED0-A1CD-E4B3-0CF9-FFF61239BA96}"/>
          </ac:spMkLst>
        </pc:spChg>
        <pc:spChg chg="mod">
          <ac:chgData name="Washitake, Norihisa" userId="efc7dffc-02ce-4af0-b79c-ab5cc3cbdd02" providerId="ADAL" clId="{127EC95F-47DD-40A2-845F-AC96394AD9EE}" dt="2026-04-12T10:48:34.927" v="2581"/>
          <ac:spMkLst>
            <pc:docMk/>
            <pc:sldMk cId="607848912" sldId="328"/>
            <ac:spMk id="25" creationId="{E373632F-19D0-D166-01C2-1C7EFAEA2805}"/>
          </ac:spMkLst>
        </pc:spChg>
        <pc:spChg chg="mod">
          <ac:chgData name="Washitake, Norihisa" userId="efc7dffc-02ce-4af0-b79c-ab5cc3cbdd02" providerId="ADAL" clId="{127EC95F-47DD-40A2-845F-AC96394AD9EE}" dt="2026-04-12T10:48:34.927" v="2582"/>
          <ac:spMkLst>
            <pc:docMk/>
            <pc:sldMk cId="607848912" sldId="328"/>
            <ac:spMk id="26" creationId="{8D363E39-49ED-9977-53F4-853E7EFA8411}"/>
          </ac:spMkLst>
        </pc:spChg>
        <pc:spChg chg="add mod">
          <ac:chgData name="Washitake, Norihisa" userId="efc7dffc-02ce-4af0-b79c-ab5cc3cbdd02" providerId="ADAL" clId="{127EC95F-47DD-40A2-845F-AC96394AD9EE}" dt="2026-04-19T21:43:03.432" v="5894" actId="693"/>
          <ac:spMkLst>
            <pc:docMk/>
            <pc:sldMk cId="607848912" sldId="328"/>
            <ac:spMk id="27" creationId="{6A77A617-6688-307A-BBC9-033125CB83E9}"/>
          </ac:spMkLst>
        </pc:spChg>
        <pc:spChg chg="mod">
          <ac:chgData name="Washitake, Norihisa" userId="efc7dffc-02ce-4af0-b79c-ab5cc3cbdd02" providerId="ADAL" clId="{127EC95F-47DD-40A2-845F-AC96394AD9EE}" dt="2026-04-12T10:48:34.927" v="2583"/>
          <ac:spMkLst>
            <pc:docMk/>
            <pc:sldMk cId="607848912" sldId="328"/>
            <ac:spMk id="28" creationId="{2ECC68E8-8F61-1329-B037-1244895E197D}"/>
          </ac:spMkLst>
        </pc:spChg>
        <pc:spChg chg="add mod">
          <ac:chgData name="Washitake, Norihisa" userId="efc7dffc-02ce-4af0-b79c-ab5cc3cbdd02" providerId="ADAL" clId="{127EC95F-47DD-40A2-845F-AC96394AD9EE}" dt="2026-04-19T21:43:03.432" v="5894" actId="693"/>
          <ac:spMkLst>
            <pc:docMk/>
            <pc:sldMk cId="607848912" sldId="328"/>
            <ac:spMk id="29" creationId="{A858C936-8DDD-44D0-9719-C61A24FA4994}"/>
          </ac:spMkLst>
        </pc:spChg>
        <pc:spChg chg="add mod">
          <ac:chgData name="Washitake, Norihisa" userId="efc7dffc-02ce-4af0-b79c-ab5cc3cbdd02" providerId="ADAL" clId="{127EC95F-47DD-40A2-845F-AC96394AD9EE}" dt="2026-04-19T21:43:03.432" v="5894" actId="693"/>
          <ac:spMkLst>
            <pc:docMk/>
            <pc:sldMk cId="607848912" sldId="328"/>
            <ac:spMk id="30" creationId="{E20D8F90-6EFF-346A-678D-11CE5DA58E85}"/>
          </ac:spMkLst>
        </pc:spChg>
        <pc:spChg chg="mod ord">
          <ac:chgData name="Washitake, Norihisa" userId="efc7dffc-02ce-4af0-b79c-ab5cc3cbdd02" providerId="ADAL" clId="{127EC95F-47DD-40A2-845F-AC96394AD9EE}" dt="2026-04-12T10:48:34.929" v="2585"/>
          <ac:spMkLst>
            <pc:docMk/>
            <pc:sldMk cId="607848912" sldId="328"/>
            <ac:spMk id="32" creationId="{B680CBE4-8E99-1DDF-F732-4256AC1A1155}"/>
          </ac:spMkLst>
        </pc:spChg>
        <pc:spChg chg="mod ord">
          <ac:chgData name="Washitake, Norihisa" userId="efc7dffc-02ce-4af0-b79c-ab5cc3cbdd02" providerId="ADAL" clId="{127EC95F-47DD-40A2-845F-AC96394AD9EE}" dt="2026-04-12T10:48:34.929" v="2587"/>
          <ac:spMkLst>
            <pc:docMk/>
            <pc:sldMk cId="607848912" sldId="328"/>
            <ac:spMk id="37" creationId="{1465FEB2-B10C-CA71-7DAE-FF1CA1DF3D5B}"/>
          </ac:spMkLst>
        </pc:spChg>
        <pc:spChg chg="mod ord">
          <ac:chgData name="Washitake, Norihisa" userId="efc7dffc-02ce-4af0-b79c-ab5cc3cbdd02" providerId="ADAL" clId="{127EC95F-47DD-40A2-845F-AC96394AD9EE}" dt="2026-04-12T10:48:34.929" v="2589"/>
          <ac:spMkLst>
            <pc:docMk/>
            <pc:sldMk cId="607848912" sldId="328"/>
            <ac:spMk id="38" creationId="{73A018C4-C92B-733E-F8D6-0889777C6307}"/>
          </ac:spMkLst>
        </pc:spChg>
        <pc:spChg chg="mod">
          <ac:chgData name="Washitake, Norihisa" userId="efc7dffc-02ce-4af0-b79c-ab5cc3cbdd02" providerId="ADAL" clId="{127EC95F-47DD-40A2-845F-AC96394AD9EE}" dt="2026-04-12T10:48:34.929" v="2590"/>
          <ac:spMkLst>
            <pc:docMk/>
            <pc:sldMk cId="607848912" sldId="328"/>
            <ac:spMk id="39" creationId="{D2EED974-1C99-96D5-C529-778C69EC5DF6}"/>
          </ac:spMkLst>
        </pc:spChg>
        <pc:spChg chg="mod ord">
          <ac:chgData name="Washitake, Norihisa" userId="efc7dffc-02ce-4af0-b79c-ab5cc3cbdd02" providerId="ADAL" clId="{127EC95F-47DD-40A2-845F-AC96394AD9EE}" dt="2026-04-19T21:43:03.432" v="5894" actId="693"/>
          <ac:spMkLst>
            <pc:docMk/>
            <pc:sldMk cId="607848912" sldId="328"/>
            <ac:spMk id="41" creationId="{B90DBADA-A2CA-3BF2-0390-FA2950ABF76E}"/>
          </ac:spMkLst>
        </pc:spChg>
        <pc:spChg chg="mod ord">
          <ac:chgData name="Washitake, Norihisa" userId="efc7dffc-02ce-4af0-b79c-ab5cc3cbdd02" providerId="ADAL" clId="{127EC95F-47DD-40A2-845F-AC96394AD9EE}" dt="2026-04-19T21:43:03.432" v="5894" actId="693"/>
          <ac:spMkLst>
            <pc:docMk/>
            <pc:sldMk cId="607848912" sldId="328"/>
            <ac:spMk id="45" creationId="{3B5A2D2D-EF6F-6F5C-AE2D-DE4E541C8FD4}"/>
          </ac:spMkLst>
        </pc:spChg>
        <pc:spChg chg="mod ord">
          <ac:chgData name="Washitake, Norihisa" userId="efc7dffc-02ce-4af0-b79c-ab5cc3cbdd02" providerId="ADAL" clId="{127EC95F-47DD-40A2-845F-AC96394AD9EE}" dt="2026-04-16T01:14:48.365" v="4580" actId="948"/>
          <ac:spMkLst>
            <pc:docMk/>
            <pc:sldMk cId="607848912" sldId="328"/>
            <ac:spMk id="47" creationId="{18318005-0C8C-C2BB-83E8-187AF50EA189}"/>
          </ac:spMkLst>
        </pc:spChg>
        <pc:spChg chg="mod ord">
          <ac:chgData name="Washitake, Norihisa" userId="efc7dffc-02ce-4af0-b79c-ab5cc3cbdd02" providerId="ADAL" clId="{127EC95F-47DD-40A2-845F-AC96394AD9EE}" dt="2026-04-12T10:48:34.935" v="2602"/>
          <ac:spMkLst>
            <pc:docMk/>
            <pc:sldMk cId="607848912" sldId="328"/>
            <ac:spMk id="48" creationId="{82563A61-4DF9-ED19-A1E9-24292C373084}"/>
          </ac:spMkLst>
        </pc:spChg>
        <pc:spChg chg="mod ord">
          <ac:chgData name="Washitake, Norihisa" userId="efc7dffc-02ce-4af0-b79c-ab5cc3cbdd02" providerId="ADAL" clId="{127EC95F-47DD-40A2-845F-AC96394AD9EE}" dt="2026-04-12T10:48:34.915" v="2545"/>
          <ac:spMkLst>
            <pc:docMk/>
            <pc:sldMk cId="607848912" sldId="328"/>
            <ac:spMk id="49" creationId="{3396D0AD-897F-5B94-B0E8-AD0C2682D26E}"/>
          </ac:spMkLst>
        </pc:spChg>
        <pc:spChg chg="mod ord">
          <ac:chgData name="Washitake, Norihisa" userId="efc7dffc-02ce-4af0-b79c-ab5cc3cbdd02" providerId="ADAL" clId="{127EC95F-47DD-40A2-845F-AC96394AD9EE}" dt="2026-04-16T00:57:34.793" v="4382" actId="6549"/>
          <ac:spMkLst>
            <pc:docMk/>
            <pc:sldMk cId="607848912" sldId="328"/>
            <ac:spMk id="50" creationId="{99B981F0-AFB9-4F7A-3815-87F85207924C}"/>
          </ac:spMkLst>
        </pc:spChg>
        <pc:spChg chg="mod ord">
          <ac:chgData name="Washitake, Norihisa" userId="efc7dffc-02ce-4af0-b79c-ab5cc3cbdd02" providerId="ADAL" clId="{127EC95F-47DD-40A2-845F-AC96394AD9EE}" dt="2026-04-12T10:48:34.917" v="2549"/>
          <ac:spMkLst>
            <pc:docMk/>
            <pc:sldMk cId="607848912" sldId="328"/>
            <ac:spMk id="52" creationId="{D2B65EEF-433B-8518-72B8-D1BED5905D9F}"/>
          </ac:spMkLst>
        </pc:spChg>
        <pc:spChg chg="mod">
          <ac:chgData name="Washitake, Norihisa" userId="efc7dffc-02ce-4af0-b79c-ab5cc3cbdd02" providerId="ADAL" clId="{127EC95F-47DD-40A2-845F-AC96394AD9EE}" dt="2026-04-12T10:48:34.915" v="2541"/>
          <ac:spMkLst>
            <pc:docMk/>
            <pc:sldMk cId="607848912" sldId="328"/>
            <ac:spMk id="53" creationId="{172805F3-0583-2EF5-9222-97E2C5BAD943}"/>
          </ac:spMkLst>
        </pc:spChg>
        <pc:spChg chg="mod ord">
          <ac:chgData name="Washitake, Norihisa" userId="efc7dffc-02ce-4af0-b79c-ab5cc3cbdd02" providerId="ADAL" clId="{127EC95F-47DD-40A2-845F-AC96394AD9EE}" dt="2026-04-12T10:48:34.917" v="2551"/>
          <ac:spMkLst>
            <pc:docMk/>
            <pc:sldMk cId="607848912" sldId="328"/>
            <ac:spMk id="55" creationId="{C7679A8B-AC52-E678-6B36-7DA04A1C12BF}"/>
          </ac:spMkLst>
        </pc:spChg>
        <pc:spChg chg="mod ord">
          <ac:chgData name="Washitake, Norihisa" userId="efc7dffc-02ce-4af0-b79c-ab5cc3cbdd02" providerId="ADAL" clId="{127EC95F-47DD-40A2-845F-AC96394AD9EE}" dt="2026-04-12T10:48:34.917" v="2553"/>
          <ac:spMkLst>
            <pc:docMk/>
            <pc:sldMk cId="607848912" sldId="328"/>
            <ac:spMk id="56" creationId="{821655B5-2AD6-0FDB-69CA-B8B77C5C5DA0}"/>
          </ac:spMkLst>
        </pc:spChg>
        <pc:spChg chg="mod ord">
          <ac:chgData name="Washitake, Norihisa" userId="efc7dffc-02ce-4af0-b79c-ab5cc3cbdd02" providerId="ADAL" clId="{127EC95F-47DD-40A2-845F-AC96394AD9EE}" dt="2026-04-12T10:48:34.948" v="2652"/>
          <ac:spMkLst>
            <pc:docMk/>
            <pc:sldMk cId="607848912" sldId="328"/>
            <ac:spMk id="63" creationId="{87AA2C84-A7BB-0269-8CFB-86E6682C5C9D}"/>
          </ac:spMkLst>
        </pc:spChg>
        <pc:spChg chg="mod ord">
          <ac:chgData name="Washitake, Norihisa" userId="efc7dffc-02ce-4af0-b79c-ab5cc3cbdd02" providerId="ADAL" clId="{127EC95F-47DD-40A2-845F-AC96394AD9EE}" dt="2026-04-19T21:56:36.702" v="6083" actId="20577"/>
          <ac:spMkLst>
            <pc:docMk/>
            <pc:sldMk cId="607848912" sldId="328"/>
            <ac:spMk id="65" creationId="{141AFCC0-D9BC-0C5E-C54E-07BC975F20DA}"/>
          </ac:spMkLst>
        </pc:spChg>
        <pc:spChg chg="mod ord">
          <ac:chgData name="Washitake, Norihisa" userId="efc7dffc-02ce-4af0-b79c-ab5cc3cbdd02" providerId="ADAL" clId="{127EC95F-47DD-40A2-845F-AC96394AD9EE}" dt="2026-04-12T10:48:34.935" v="2604"/>
          <ac:spMkLst>
            <pc:docMk/>
            <pc:sldMk cId="607848912" sldId="328"/>
            <ac:spMk id="68" creationId="{C43FB45B-160C-4446-E141-ADA12ACFD287}"/>
          </ac:spMkLst>
        </pc:spChg>
        <pc:spChg chg="mod ord">
          <ac:chgData name="Washitake, Norihisa" userId="efc7dffc-02ce-4af0-b79c-ab5cc3cbdd02" providerId="ADAL" clId="{127EC95F-47DD-40A2-845F-AC96394AD9EE}" dt="2026-04-19T21:56:20.822" v="6069" actId="6549"/>
          <ac:spMkLst>
            <pc:docMk/>
            <pc:sldMk cId="607848912" sldId="328"/>
            <ac:spMk id="69" creationId="{9EB00415-3D2E-DF0C-4AE9-695D1597BA6F}"/>
          </ac:spMkLst>
        </pc:spChg>
        <pc:spChg chg="mod ord">
          <ac:chgData name="Washitake, Norihisa" userId="efc7dffc-02ce-4af0-b79c-ab5cc3cbdd02" providerId="ADAL" clId="{127EC95F-47DD-40A2-845F-AC96394AD9EE}" dt="2026-04-19T21:56:25.689" v="6077" actId="20577"/>
          <ac:spMkLst>
            <pc:docMk/>
            <pc:sldMk cId="607848912" sldId="328"/>
            <ac:spMk id="70" creationId="{CDCB6F71-FBE2-B313-4D3A-E83482F4E799}"/>
          </ac:spMkLst>
        </pc:spChg>
        <pc:spChg chg="mod ord">
          <ac:chgData name="Washitake, Norihisa" userId="efc7dffc-02ce-4af0-b79c-ab5cc3cbdd02" providerId="ADAL" clId="{127EC95F-47DD-40A2-845F-AC96394AD9EE}" dt="2026-04-12T10:48:34.935" v="2608"/>
          <ac:spMkLst>
            <pc:docMk/>
            <pc:sldMk cId="607848912" sldId="328"/>
            <ac:spMk id="71" creationId="{5578C09A-1C0A-86DD-49D4-3CDE3DFAAA61}"/>
          </ac:spMkLst>
        </pc:spChg>
        <pc:spChg chg="mod ord">
          <ac:chgData name="Washitake, Norihisa" userId="efc7dffc-02ce-4af0-b79c-ab5cc3cbdd02" providerId="ADAL" clId="{127EC95F-47DD-40A2-845F-AC96394AD9EE}" dt="2026-04-12T10:48:34.920" v="2559"/>
          <ac:spMkLst>
            <pc:docMk/>
            <pc:sldMk cId="607848912" sldId="328"/>
            <ac:spMk id="72" creationId="{D8620CDF-A684-B11C-4546-E1A22CCE7001}"/>
          </ac:spMkLst>
        </pc:spChg>
        <pc:spChg chg="mod ord">
          <ac:chgData name="Washitake, Norihisa" userId="efc7dffc-02ce-4af0-b79c-ab5cc3cbdd02" providerId="ADAL" clId="{127EC95F-47DD-40A2-845F-AC96394AD9EE}" dt="2026-04-12T10:48:34.935" v="2610"/>
          <ac:spMkLst>
            <pc:docMk/>
            <pc:sldMk cId="607848912" sldId="328"/>
            <ac:spMk id="73" creationId="{F8636175-B842-93BB-E9EE-E9CDBB8A72F9}"/>
          </ac:spMkLst>
        </pc:spChg>
        <pc:spChg chg="mod ord">
          <ac:chgData name="Washitake, Norihisa" userId="efc7dffc-02ce-4af0-b79c-ab5cc3cbdd02" providerId="ADAL" clId="{127EC95F-47DD-40A2-845F-AC96394AD9EE}" dt="2026-04-12T10:48:34.935" v="2612"/>
          <ac:spMkLst>
            <pc:docMk/>
            <pc:sldMk cId="607848912" sldId="328"/>
            <ac:spMk id="74" creationId="{105CD2C0-C3EB-9DFD-EC3D-F7AEB92202D4}"/>
          </ac:spMkLst>
        </pc:spChg>
        <pc:spChg chg="mod ord">
          <ac:chgData name="Washitake, Norihisa" userId="efc7dffc-02ce-4af0-b79c-ab5cc3cbdd02" providerId="ADAL" clId="{127EC95F-47DD-40A2-845F-AC96394AD9EE}" dt="2026-04-12T10:48:34.935" v="2614"/>
          <ac:spMkLst>
            <pc:docMk/>
            <pc:sldMk cId="607848912" sldId="328"/>
            <ac:spMk id="75" creationId="{D26DFE38-E252-0C05-A7BD-587EBC8FCB19}"/>
          </ac:spMkLst>
        </pc:spChg>
        <pc:spChg chg="mod ord">
          <ac:chgData name="Washitake, Norihisa" userId="efc7dffc-02ce-4af0-b79c-ab5cc3cbdd02" providerId="ADAL" clId="{127EC95F-47DD-40A2-845F-AC96394AD9EE}" dt="2026-04-12T10:48:34.935" v="2616"/>
          <ac:spMkLst>
            <pc:docMk/>
            <pc:sldMk cId="607848912" sldId="328"/>
            <ac:spMk id="77" creationId="{20C8B6E8-00D9-F184-F2FE-748BD54E9626}"/>
          </ac:spMkLst>
        </pc:spChg>
        <pc:spChg chg="mod ord">
          <ac:chgData name="Washitake, Norihisa" userId="efc7dffc-02ce-4af0-b79c-ab5cc3cbdd02" providerId="ADAL" clId="{127EC95F-47DD-40A2-845F-AC96394AD9EE}" dt="2026-04-12T10:48:34.935" v="2626"/>
          <ac:spMkLst>
            <pc:docMk/>
            <pc:sldMk cId="607848912" sldId="328"/>
            <ac:spMk id="88" creationId="{54B5CB49-C19A-2879-33D4-A550958B381A}"/>
          </ac:spMkLst>
        </pc:spChg>
        <pc:spChg chg="mod ord">
          <ac:chgData name="Washitake, Norihisa" userId="efc7dffc-02ce-4af0-b79c-ab5cc3cbdd02" providerId="ADAL" clId="{127EC95F-47DD-40A2-845F-AC96394AD9EE}" dt="2026-04-12T10:48:34.935" v="2628"/>
          <ac:spMkLst>
            <pc:docMk/>
            <pc:sldMk cId="607848912" sldId="328"/>
            <ac:spMk id="89" creationId="{897739A0-D991-036C-7197-56B668FD4686}"/>
          </ac:spMkLst>
        </pc:spChg>
        <pc:spChg chg="mod ord">
          <ac:chgData name="Washitake, Norihisa" userId="efc7dffc-02ce-4af0-b79c-ab5cc3cbdd02" providerId="ADAL" clId="{127EC95F-47DD-40A2-845F-AC96394AD9EE}" dt="2026-04-12T10:48:34.935" v="2630"/>
          <ac:spMkLst>
            <pc:docMk/>
            <pc:sldMk cId="607848912" sldId="328"/>
            <ac:spMk id="90" creationId="{9B95D59F-C7A3-D729-2118-C353FD2597C3}"/>
          </ac:spMkLst>
        </pc:spChg>
        <pc:spChg chg="mod ord">
          <ac:chgData name="Washitake, Norihisa" userId="efc7dffc-02ce-4af0-b79c-ab5cc3cbdd02" providerId="ADAL" clId="{127EC95F-47DD-40A2-845F-AC96394AD9EE}" dt="2026-04-12T10:48:34.935" v="2632"/>
          <ac:spMkLst>
            <pc:docMk/>
            <pc:sldMk cId="607848912" sldId="328"/>
            <ac:spMk id="91" creationId="{938A4E0B-DBB6-4970-47BF-CC04A97ECB97}"/>
          </ac:spMkLst>
        </pc:spChg>
        <pc:spChg chg="mod ord">
          <ac:chgData name="Washitake, Norihisa" userId="efc7dffc-02ce-4af0-b79c-ab5cc3cbdd02" providerId="ADAL" clId="{127EC95F-47DD-40A2-845F-AC96394AD9EE}" dt="2026-04-12T10:48:34.935" v="2634"/>
          <ac:spMkLst>
            <pc:docMk/>
            <pc:sldMk cId="607848912" sldId="328"/>
            <ac:spMk id="92" creationId="{5F8CD86F-36D6-26D4-0C75-6449873C25B1}"/>
          </ac:spMkLst>
        </pc:spChg>
        <pc:spChg chg="mod ord">
          <ac:chgData name="Washitake, Norihisa" userId="efc7dffc-02ce-4af0-b79c-ab5cc3cbdd02" providerId="ADAL" clId="{127EC95F-47DD-40A2-845F-AC96394AD9EE}" dt="2026-04-12T10:48:34.931" v="2592"/>
          <ac:spMkLst>
            <pc:docMk/>
            <pc:sldMk cId="607848912" sldId="328"/>
            <ac:spMk id="94" creationId="{C8E3B9E3-F949-795E-0467-A0AAF527D171}"/>
          </ac:spMkLst>
        </pc:spChg>
        <pc:spChg chg="mod ord">
          <ac:chgData name="Washitake, Norihisa" userId="efc7dffc-02ce-4af0-b79c-ab5cc3cbdd02" providerId="ADAL" clId="{127EC95F-47DD-40A2-845F-AC96394AD9EE}" dt="2026-04-12T10:48:34.931" v="2594"/>
          <ac:spMkLst>
            <pc:docMk/>
            <pc:sldMk cId="607848912" sldId="328"/>
            <ac:spMk id="97" creationId="{A92D8230-A7EE-FE91-1CB3-6D220AB091E8}"/>
          </ac:spMkLst>
        </pc:spChg>
        <pc:spChg chg="mod">
          <ac:chgData name="Washitake, Norihisa" userId="efc7dffc-02ce-4af0-b79c-ab5cc3cbdd02" providerId="ADAL" clId="{127EC95F-47DD-40A2-845F-AC96394AD9EE}" dt="2026-04-12T10:48:34.935" v="2635"/>
          <ac:spMkLst>
            <pc:docMk/>
            <pc:sldMk cId="607848912" sldId="328"/>
            <ac:spMk id="99" creationId="{FF20A73F-AB80-E254-7D61-B16B7935E9CB}"/>
          </ac:spMkLst>
        </pc:spChg>
        <pc:spChg chg="mod ord">
          <ac:chgData name="Washitake, Norihisa" userId="efc7dffc-02ce-4af0-b79c-ab5cc3cbdd02" providerId="ADAL" clId="{127EC95F-47DD-40A2-845F-AC96394AD9EE}" dt="2026-04-12T10:48:34.922" v="2563"/>
          <ac:spMkLst>
            <pc:docMk/>
            <pc:sldMk cId="607848912" sldId="328"/>
            <ac:spMk id="100" creationId="{169AEDA4-6E64-5285-681D-B44FEDDF9578}"/>
          </ac:spMkLst>
        </pc:spChg>
        <pc:spChg chg="mod">
          <ac:chgData name="Washitake, Norihisa" userId="efc7dffc-02ce-4af0-b79c-ab5cc3cbdd02" providerId="ADAL" clId="{127EC95F-47DD-40A2-845F-AC96394AD9EE}" dt="2026-04-12T10:48:34.935" v="2636"/>
          <ac:spMkLst>
            <pc:docMk/>
            <pc:sldMk cId="607848912" sldId="328"/>
            <ac:spMk id="102" creationId="{E7A7C870-C00C-01FD-CB13-04DC606948D3}"/>
          </ac:spMkLst>
        </pc:spChg>
        <pc:spChg chg="mod ord">
          <ac:chgData name="Washitake, Norihisa" userId="efc7dffc-02ce-4af0-b79c-ab5cc3cbdd02" providerId="ADAL" clId="{127EC95F-47DD-40A2-845F-AC96394AD9EE}" dt="2026-04-19T22:05:23.186" v="6307"/>
          <ac:spMkLst>
            <pc:docMk/>
            <pc:sldMk cId="607848912" sldId="328"/>
            <ac:spMk id="103" creationId="{9F721F57-5473-E782-249B-E2288EFCE367}"/>
          </ac:spMkLst>
        </pc:spChg>
        <pc:spChg chg="mod ord">
          <ac:chgData name="Washitake, Norihisa" userId="efc7dffc-02ce-4af0-b79c-ab5cc3cbdd02" providerId="ADAL" clId="{127EC95F-47DD-40A2-845F-AC96394AD9EE}" dt="2026-04-12T10:48:34.915" v="2540"/>
          <ac:spMkLst>
            <pc:docMk/>
            <pc:sldMk cId="607848912" sldId="328"/>
            <ac:spMk id="125" creationId="{BCE6F5E2-716C-2DAE-3FE8-91FBD5267163}"/>
          </ac:spMkLst>
        </pc:spChg>
        <pc:grpChg chg="mod ord">
          <ac:chgData name="Washitake, Norihisa" userId="efc7dffc-02ce-4af0-b79c-ab5cc3cbdd02" providerId="ADAL" clId="{127EC95F-47DD-40A2-845F-AC96394AD9EE}" dt="2026-04-12T10:48:34.935" v="2620"/>
          <ac:grpSpMkLst>
            <pc:docMk/>
            <pc:sldMk cId="607848912" sldId="328"/>
            <ac:grpSpMk id="79" creationId="{7A054552-736F-642D-FFE5-D10352AA024D}"/>
          </ac:grpSpMkLst>
        </pc:grpChg>
        <pc:grpChg chg="mod ord">
          <ac:chgData name="Washitake, Norihisa" userId="efc7dffc-02ce-4af0-b79c-ab5cc3cbdd02" providerId="ADAL" clId="{127EC95F-47DD-40A2-845F-AC96394AD9EE}" dt="2026-04-12T10:48:34.935" v="2622"/>
          <ac:grpSpMkLst>
            <pc:docMk/>
            <pc:sldMk cId="607848912" sldId="328"/>
            <ac:grpSpMk id="82" creationId="{BF00C975-A5E6-6DAC-1E54-39C0D5161F53}"/>
          </ac:grpSpMkLst>
        </pc:grpChg>
        <pc:grpChg chg="mod ord">
          <ac:chgData name="Washitake, Norihisa" userId="efc7dffc-02ce-4af0-b79c-ab5cc3cbdd02" providerId="ADAL" clId="{127EC95F-47DD-40A2-845F-AC96394AD9EE}" dt="2026-04-12T10:48:34.935" v="2624"/>
          <ac:grpSpMkLst>
            <pc:docMk/>
            <pc:sldMk cId="607848912" sldId="328"/>
            <ac:grpSpMk id="85" creationId="{0CAC94E4-286B-5D42-92B3-373002E1925D}"/>
          </ac:grpSpMkLst>
        </pc:grpChg>
        <pc:grpChg chg="mod ord">
          <ac:chgData name="Washitake, Norihisa" userId="efc7dffc-02ce-4af0-b79c-ab5cc3cbdd02" providerId="ADAL" clId="{127EC95F-47DD-40A2-845F-AC96394AD9EE}" dt="2026-04-12T10:48:34.935" v="2618"/>
          <ac:grpSpMkLst>
            <pc:docMk/>
            <pc:sldMk cId="607848912" sldId="328"/>
            <ac:grpSpMk id="104" creationId="{4CBF6598-D350-CD4F-06FB-152019C8C33F}"/>
          </ac:grpSpMkLst>
        </pc:grpChg>
        <pc:graphicFrameChg chg="mod">
          <ac:chgData name="Washitake, Norihisa" userId="efc7dffc-02ce-4af0-b79c-ab5cc3cbdd02" providerId="ADAL" clId="{127EC95F-47DD-40A2-845F-AC96394AD9EE}" dt="2026-04-16T01:14:48.400" v="4607"/>
          <ac:graphicFrameMkLst>
            <pc:docMk/>
            <pc:sldMk cId="607848912" sldId="328"/>
            <ac:graphicFrameMk id="3" creationId="{6C41A9F5-E62E-AE28-B633-057473A1F03D}"/>
          </ac:graphicFrameMkLst>
        </pc:graphicFrameChg>
        <pc:graphicFrameChg chg="add mod ord">
          <ac:chgData name="Washitake, Norihisa" userId="efc7dffc-02ce-4af0-b79c-ab5cc3cbdd02" providerId="ADAL" clId="{127EC95F-47DD-40A2-845F-AC96394AD9EE}" dt="2026-04-12T10:48:34.925" v="2571"/>
          <ac:graphicFrameMkLst>
            <pc:docMk/>
            <pc:sldMk cId="607848912" sldId="328"/>
            <ac:graphicFrameMk id="14" creationId="{2CF6B272-5493-7689-9F16-B4D73EC46329}"/>
          </ac:graphicFrameMkLst>
        </pc:graphicFrameChg>
        <pc:picChg chg="mod ord">
          <ac:chgData name="Washitake, Norihisa" userId="efc7dffc-02ce-4af0-b79c-ab5cc3cbdd02" providerId="ADAL" clId="{127EC95F-47DD-40A2-845F-AC96394AD9EE}" dt="2026-04-12T10:48:34.933" v="2598"/>
          <ac:picMkLst>
            <pc:docMk/>
            <pc:sldMk cId="607848912" sldId="328"/>
            <ac:picMk id="15" creationId="{5C2FB50C-ABAC-FE62-FC8E-7DBEB54DEC90}"/>
          </ac:picMkLst>
        </pc:picChg>
        <pc:cxnChg chg="mod ord">
          <ac:chgData name="Washitake, Norihisa" userId="efc7dffc-02ce-4af0-b79c-ab5cc3cbdd02" providerId="ADAL" clId="{127EC95F-47DD-40A2-845F-AC96394AD9EE}" dt="2026-04-12T10:48:34.922" v="2565"/>
          <ac:cxnSpMkLst>
            <pc:docMk/>
            <pc:sldMk cId="607848912" sldId="328"/>
            <ac:cxnSpMk id="7" creationId="{EE3B91B4-F0A7-CC51-CA8A-0C2ACF5BE74B}"/>
          </ac:cxnSpMkLst>
        </pc:cxnChg>
        <pc:cxnChg chg="mod ord">
          <ac:chgData name="Washitake, Norihisa" userId="efc7dffc-02ce-4af0-b79c-ab5cc3cbdd02" providerId="ADAL" clId="{127EC95F-47DD-40A2-845F-AC96394AD9EE}" dt="2026-04-12T10:48:34.922" v="2567"/>
          <ac:cxnSpMkLst>
            <pc:docMk/>
            <pc:sldMk cId="607848912" sldId="328"/>
            <ac:cxnSpMk id="8" creationId="{C173BAA0-0222-45DD-003F-DB5A965BB9DE}"/>
          </ac:cxnSpMkLst>
        </pc:cxnChg>
        <pc:cxnChg chg="mod ord">
          <ac:chgData name="Washitake, Norihisa" userId="efc7dffc-02ce-4af0-b79c-ab5cc3cbdd02" providerId="ADAL" clId="{127EC95F-47DD-40A2-845F-AC96394AD9EE}" dt="2026-04-12T10:48:34.922" v="2569"/>
          <ac:cxnSpMkLst>
            <pc:docMk/>
            <pc:sldMk cId="607848912" sldId="328"/>
            <ac:cxnSpMk id="9" creationId="{309811AB-9DB2-0076-6950-11D112DAF42B}"/>
          </ac:cxnSpMkLst>
        </pc:cxnChg>
        <pc:cxnChg chg="mod ord">
          <ac:chgData name="Washitake, Norihisa" userId="efc7dffc-02ce-4af0-b79c-ab5cc3cbdd02" providerId="ADAL" clId="{127EC95F-47DD-40A2-845F-AC96394AD9EE}" dt="2026-04-19T21:43:03.432" v="5894" actId="693"/>
          <ac:cxnSpMkLst>
            <pc:docMk/>
            <pc:sldMk cId="607848912" sldId="328"/>
            <ac:cxnSpMk id="19" creationId="{F2462A0E-F8DF-4C3C-D14E-62844D7FB121}"/>
          </ac:cxnSpMkLst>
        </pc:cxnChg>
        <pc:cxnChg chg="mod ord">
          <ac:chgData name="Washitake, Norihisa" userId="efc7dffc-02ce-4af0-b79c-ab5cc3cbdd02" providerId="ADAL" clId="{127EC95F-47DD-40A2-845F-AC96394AD9EE}" dt="2026-04-19T21:43:03.432" v="5894" actId="693"/>
          <ac:cxnSpMkLst>
            <pc:docMk/>
            <pc:sldMk cId="607848912" sldId="328"/>
            <ac:cxnSpMk id="42" creationId="{38991755-5849-4E0D-07C2-36258C88C18E}"/>
          </ac:cxnSpMkLst>
        </pc:cxnChg>
        <pc:cxnChg chg="mod ord">
          <ac:chgData name="Washitake, Norihisa" userId="efc7dffc-02ce-4af0-b79c-ab5cc3cbdd02" providerId="ADAL" clId="{127EC95F-47DD-40A2-845F-AC96394AD9EE}" dt="2026-04-19T21:43:03.432" v="5894" actId="693"/>
          <ac:cxnSpMkLst>
            <pc:docMk/>
            <pc:sldMk cId="607848912" sldId="328"/>
            <ac:cxnSpMk id="46" creationId="{7757212E-C956-DB9E-D10D-44482840F017}"/>
          </ac:cxnSpMkLst>
        </pc:cxnChg>
        <pc:cxnChg chg="mod ord">
          <ac:chgData name="Washitake, Norihisa" userId="efc7dffc-02ce-4af0-b79c-ab5cc3cbdd02" providerId="ADAL" clId="{127EC95F-47DD-40A2-845F-AC96394AD9EE}" dt="2026-04-12T10:48:34.915" v="2543"/>
          <ac:cxnSpMkLst>
            <pc:docMk/>
            <pc:sldMk cId="607848912" sldId="328"/>
            <ac:cxnSpMk id="54" creationId="{E10F6338-5026-9459-B1D7-BB8416D87E2F}"/>
          </ac:cxnSpMkLst>
        </pc:cxnChg>
        <pc:cxnChg chg="mod ord">
          <ac:chgData name="Washitake, Norihisa" userId="efc7dffc-02ce-4af0-b79c-ab5cc3cbdd02" providerId="ADAL" clId="{127EC95F-47DD-40A2-845F-AC96394AD9EE}" dt="2026-04-12T10:48:34.922" v="2561"/>
          <ac:cxnSpMkLst>
            <pc:docMk/>
            <pc:sldMk cId="607848912" sldId="328"/>
            <ac:cxnSpMk id="93" creationId="{8F281A57-0463-7808-8556-1AA5323D9278}"/>
          </ac:cxnSpMkLst>
        </pc:cxnChg>
        <pc:cxnChg chg="mod ord">
          <ac:chgData name="Washitake, Norihisa" userId="efc7dffc-02ce-4af0-b79c-ab5cc3cbdd02" providerId="ADAL" clId="{127EC95F-47DD-40A2-845F-AC96394AD9EE}" dt="2026-04-12T10:48:34.931" v="2596"/>
          <ac:cxnSpMkLst>
            <pc:docMk/>
            <pc:sldMk cId="607848912" sldId="328"/>
            <ac:cxnSpMk id="101" creationId="{D39BDF74-FF03-8C56-C9CD-56DFF7A3D243}"/>
          </ac:cxnSpMkLst>
        </pc:cxnChg>
      </pc:sldChg>
      <pc:sldChg chg="addSp delSp modSp mod">
        <pc:chgData name="Washitake, Norihisa" userId="efc7dffc-02ce-4af0-b79c-ab5cc3cbdd02" providerId="ADAL" clId="{127EC95F-47DD-40A2-845F-AC96394AD9EE}" dt="2026-04-19T22:12:06.942" v="6523" actId="20577"/>
        <pc:sldMkLst>
          <pc:docMk/>
          <pc:sldMk cId="2988346466" sldId="331"/>
        </pc:sldMkLst>
        <pc:spChg chg="mod">
          <ac:chgData name="Washitake, Norihisa" userId="efc7dffc-02ce-4af0-b79c-ab5cc3cbdd02" providerId="ADAL" clId="{127EC95F-47DD-40A2-845F-AC96394AD9EE}" dt="2026-04-16T00:31:48.892" v="3528" actId="948"/>
          <ac:spMkLst>
            <pc:docMk/>
            <pc:sldMk cId="2988346466" sldId="331"/>
            <ac:spMk id="2" creationId="{688F381D-16A2-2D37-9F6D-E7D2BCD9402E}"/>
          </ac:spMkLst>
        </pc:spChg>
        <pc:spChg chg="mod">
          <ac:chgData name="Washitake, Norihisa" userId="efc7dffc-02ce-4af0-b79c-ab5cc3cbdd02" providerId="ADAL" clId="{127EC95F-47DD-40A2-845F-AC96394AD9EE}" dt="2026-04-19T22:11:02.670" v="6518" actId="313"/>
          <ac:spMkLst>
            <pc:docMk/>
            <pc:sldMk cId="2988346466" sldId="331"/>
            <ac:spMk id="27" creationId="{6A5FAD28-1E57-6B2E-20A0-70D4C52C1556}"/>
          </ac:spMkLst>
        </pc:spChg>
        <pc:spChg chg="mod">
          <ac:chgData name="Washitake, Norihisa" userId="efc7dffc-02ce-4af0-b79c-ab5cc3cbdd02" providerId="ADAL" clId="{127EC95F-47DD-40A2-845F-AC96394AD9EE}" dt="2026-04-19T22:12:06.942" v="6523" actId="20577"/>
          <ac:spMkLst>
            <pc:docMk/>
            <pc:sldMk cId="2988346466" sldId="331"/>
            <ac:spMk id="29" creationId="{BF692DBC-56E0-C23E-6C02-4CF72A32895B}"/>
          </ac:spMkLst>
        </pc:spChg>
        <pc:spChg chg="mod">
          <ac:chgData name="Washitake, Norihisa" userId="efc7dffc-02ce-4af0-b79c-ab5cc3cbdd02" providerId="ADAL" clId="{127EC95F-47DD-40A2-845F-AC96394AD9EE}" dt="2026-04-10T01:40:25.273" v="1146"/>
          <ac:spMkLst>
            <pc:docMk/>
            <pc:sldMk cId="2988346466" sldId="331"/>
            <ac:spMk id="30" creationId="{724D27EF-738D-3D75-E17C-328EF5D21953}"/>
          </ac:spMkLst>
        </pc:spChg>
        <pc:spChg chg="mod">
          <ac:chgData name="Washitake, Norihisa" userId="efc7dffc-02ce-4af0-b79c-ab5cc3cbdd02" providerId="ADAL" clId="{127EC95F-47DD-40A2-845F-AC96394AD9EE}" dt="2026-04-19T21:43:57.306" v="5931"/>
          <ac:spMkLst>
            <pc:docMk/>
            <pc:sldMk cId="2988346466" sldId="331"/>
            <ac:spMk id="39" creationId="{185C6437-31D7-2464-FED8-B2A8A110C41B}"/>
          </ac:spMkLst>
        </pc:spChg>
        <pc:spChg chg="mod">
          <ac:chgData name="Washitake, Norihisa" userId="efc7dffc-02ce-4af0-b79c-ab5cc3cbdd02" providerId="ADAL" clId="{127EC95F-47DD-40A2-845F-AC96394AD9EE}" dt="2026-04-16T00:58:01.212" v="4397"/>
          <ac:spMkLst>
            <pc:docMk/>
            <pc:sldMk cId="2988346466" sldId="331"/>
            <ac:spMk id="116" creationId="{A49C13BB-66C6-7ECD-BB23-1C1B69EAD067}"/>
          </ac:spMkLst>
        </pc:spChg>
        <pc:spChg chg="mod">
          <ac:chgData name="Washitake, Norihisa" userId="efc7dffc-02ce-4af0-b79c-ab5cc3cbdd02" providerId="ADAL" clId="{127EC95F-47DD-40A2-845F-AC96394AD9EE}" dt="2026-04-19T22:07:42.261" v="6436"/>
          <ac:spMkLst>
            <pc:docMk/>
            <pc:sldMk cId="2988346466" sldId="331"/>
            <ac:spMk id="136" creationId="{C3D23DAD-8E8D-6608-C9DA-161E7F8046C6}"/>
          </ac:spMkLst>
        </pc:spChg>
        <pc:spChg chg="mod">
          <ac:chgData name="Washitake, Norihisa" userId="efc7dffc-02ce-4af0-b79c-ab5cc3cbdd02" providerId="ADAL" clId="{127EC95F-47DD-40A2-845F-AC96394AD9EE}" dt="2026-04-19T21:51:08.781" v="6051" actId="6549"/>
          <ac:spMkLst>
            <pc:docMk/>
            <pc:sldMk cId="2988346466" sldId="331"/>
            <ac:spMk id="139" creationId="{50D834DD-4BD7-55D0-7F20-5AA964B56CA5}"/>
          </ac:spMkLst>
        </pc:spChg>
        <pc:graphicFrameChg chg="mod">
          <ac:chgData name="Washitake, Norihisa" userId="efc7dffc-02ce-4af0-b79c-ab5cc3cbdd02" providerId="ADAL" clId="{127EC95F-47DD-40A2-845F-AC96394AD9EE}" dt="2026-04-16T00:31:48.916" v="3551"/>
          <ac:graphicFrameMkLst>
            <pc:docMk/>
            <pc:sldMk cId="2988346466" sldId="331"/>
            <ac:graphicFrameMk id="3" creationId="{7EB0AF96-5CAF-ED09-1832-539885544228}"/>
          </ac:graphicFrameMkLst>
        </pc:graphicFrameChg>
      </pc:sldChg>
      <pc:sldChg chg="addSp delSp modSp mod modCm">
        <pc:chgData name="Washitake, Norihisa" userId="efc7dffc-02ce-4af0-b79c-ab5cc3cbdd02" providerId="ADAL" clId="{127EC95F-47DD-40A2-845F-AC96394AD9EE}" dt="2026-04-19T22:04:58.492" v="6301"/>
        <pc:sldMkLst>
          <pc:docMk/>
          <pc:sldMk cId="3165443776" sldId="337"/>
        </pc:sldMkLst>
        <pc:spChg chg="add del mod modVis">
          <ac:chgData name="Washitake, Norihisa" userId="efc7dffc-02ce-4af0-b79c-ab5cc3cbdd02" providerId="ADAL" clId="{127EC95F-47DD-40A2-845F-AC96394AD9EE}" dt="2026-04-19T22:04:20.945" v="6249"/>
          <ac:spMkLst>
            <pc:docMk/>
            <pc:sldMk cId="3165443776" sldId="337"/>
            <ac:spMk id="2" creationId="{7E97B7C7-E8EE-2A6B-ED48-1BF484859F99}"/>
          </ac:spMkLst>
        </pc:spChg>
        <pc:spChg chg="add del mod modVis">
          <ac:chgData name="Washitake, Norihisa" userId="efc7dffc-02ce-4af0-b79c-ab5cc3cbdd02" providerId="ADAL" clId="{127EC95F-47DD-40A2-845F-AC96394AD9EE}" dt="2026-04-19T22:04:22.474" v="6283"/>
          <ac:spMkLst>
            <pc:docMk/>
            <pc:sldMk cId="3165443776" sldId="337"/>
            <ac:spMk id="4" creationId="{31E25B87-0A78-546E-4B0E-C92D68E4FE43}"/>
          </ac:spMkLst>
        </pc:spChg>
        <pc:spChg chg="mod">
          <ac:chgData name="Washitake, Norihisa" userId="efc7dffc-02ce-4af0-b79c-ab5cc3cbdd02" providerId="ADAL" clId="{127EC95F-47DD-40A2-845F-AC96394AD9EE}" dt="2026-04-19T22:04:22.456" v="6262" actId="948"/>
          <ac:spMkLst>
            <pc:docMk/>
            <pc:sldMk cId="3165443776" sldId="337"/>
            <ac:spMk id="12" creationId="{058E2B3C-2228-00C3-8A47-79C946C7E062}"/>
          </ac:spMkLst>
        </pc:spChg>
        <pc:spChg chg="mod">
          <ac:chgData name="Washitake, Norihisa" userId="efc7dffc-02ce-4af0-b79c-ab5cc3cbdd02" providerId="ADAL" clId="{127EC95F-47DD-40A2-845F-AC96394AD9EE}" dt="2026-04-19T22:04:58.492" v="6301"/>
          <ac:spMkLst>
            <pc:docMk/>
            <pc:sldMk cId="3165443776" sldId="337"/>
            <ac:spMk id="37" creationId="{9FE08D39-7218-34B1-6348-4AABF8858F08}"/>
          </ac:spMkLst>
        </pc:spChg>
        <pc:spChg chg="mod">
          <ac:chgData name="Washitake, Norihisa" userId="efc7dffc-02ce-4af0-b79c-ab5cc3cbdd02" providerId="ADAL" clId="{127EC95F-47DD-40A2-845F-AC96394AD9EE}" dt="2026-04-19T21:51:40.562" v="6066" actId="20577"/>
          <ac:spMkLst>
            <pc:docMk/>
            <pc:sldMk cId="3165443776" sldId="337"/>
            <ac:spMk id="45" creationId="{3363E287-63E2-3C41-ECC8-026E0B7AF446}"/>
          </ac:spMkLst>
        </pc:spChg>
        <pc:graphicFrameChg chg="mod">
          <ac:chgData name="Washitake, Norihisa" userId="efc7dffc-02ce-4af0-b79c-ab5cc3cbdd02" providerId="ADAL" clId="{127EC95F-47DD-40A2-845F-AC96394AD9EE}" dt="2026-04-19T22:04:22.475" v="6285"/>
          <ac:graphicFrameMkLst>
            <pc:docMk/>
            <pc:sldMk cId="3165443776" sldId="337"/>
            <ac:graphicFrameMk id="3" creationId="{E055E13C-1142-E714-8F28-AAE83D866D3E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ashitake, Norihisa" userId="efc7dffc-02ce-4af0-b79c-ab5cc3cbdd02" providerId="ADAL" clId="{127EC95F-47DD-40A2-845F-AC96394AD9EE}" dt="2026-04-19T22:04:21.826" v="6258" actId="20577"/>
              <pc2:cmMkLst xmlns:pc2="http://schemas.microsoft.com/office/powerpoint/2019/9/main/command">
                <pc:docMk/>
                <pc:sldMk cId="3165443776" sldId="337"/>
                <pc2:cmMk id="{8B52AFE2-6046-494F-8634-21405C15DFDD}"/>
              </pc2:cmMkLst>
            </pc226:cmChg>
          </p:ext>
        </pc:extLst>
      </pc:sldChg>
      <pc:sldChg chg="addSp delSp modSp mod">
        <pc:chgData name="Washitake, Norihisa" userId="efc7dffc-02ce-4af0-b79c-ab5cc3cbdd02" providerId="ADAL" clId="{127EC95F-47DD-40A2-845F-AC96394AD9EE}" dt="2026-04-19T21:49:44.222" v="6017"/>
        <pc:sldMkLst>
          <pc:docMk/>
          <pc:sldMk cId="3842235138" sldId="341"/>
        </pc:sldMkLst>
        <pc:spChg chg="mod">
          <ac:chgData name="Washitake, Norihisa" userId="efc7dffc-02ce-4af0-b79c-ab5cc3cbdd02" providerId="ADAL" clId="{127EC95F-47DD-40A2-845F-AC96394AD9EE}" dt="2026-04-16T00:52:29.599" v="4110" actId="14100"/>
          <ac:spMkLst>
            <pc:docMk/>
            <pc:sldMk cId="3842235138" sldId="341"/>
            <ac:spMk id="2" creationId="{48711182-1C6B-A04B-AE61-7AFEAD168772}"/>
          </ac:spMkLst>
        </pc:spChg>
        <pc:spChg chg="add mod">
          <ac:chgData name="Washitake, Norihisa" userId="efc7dffc-02ce-4af0-b79c-ab5cc3cbdd02" providerId="ADAL" clId="{127EC95F-47DD-40A2-845F-AC96394AD9EE}" dt="2026-04-19T21:28:54.086" v="5229" actId="20577"/>
          <ac:spMkLst>
            <pc:docMk/>
            <pc:sldMk cId="3842235138" sldId="341"/>
            <ac:spMk id="5" creationId="{AD47508F-2E8C-5064-9D0B-BE3728280A37}"/>
          </ac:spMkLst>
        </pc:spChg>
        <pc:spChg chg="add mod">
          <ac:chgData name="Washitake, Norihisa" userId="efc7dffc-02ce-4af0-b79c-ab5cc3cbdd02" providerId="ADAL" clId="{127EC95F-47DD-40A2-845F-AC96394AD9EE}" dt="2026-04-16T00:52:34.743" v="4112" actId="1076"/>
          <ac:spMkLst>
            <pc:docMk/>
            <pc:sldMk cId="3842235138" sldId="341"/>
            <ac:spMk id="7" creationId="{A4FCEAC8-5B74-CE4F-A56C-B4A6BFEB79D4}"/>
          </ac:spMkLst>
        </pc:spChg>
        <pc:spChg chg="add mod">
          <ac:chgData name="Washitake, Norihisa" userId="efc7dffc-02ce-4af0-b79c-ab5cc3cbdd02" providerId="ADAL" clId="{127EC95F-47DD-40A2-845F-AC96394AD9EE}" dt="2026-04-16T00:52:37.272" v="4113" actId="571"/>
          <ac:spMkLst>
            <pc:docMk/>
            <pc:sldMk cId="3842235138" sldId="341"/>
            <ac:spMk id="8" creationId="{CC87404E-D510-EB4C-C637-959D78D7A780}"/>
          </ac:spMkLst>
        </pc:spChg>
        <pc:spChg chg="add mod">
          <ac:chgData name="Washitake, Norihisa" userId="efc7dffc-02ce-4af0-b79c-ab5cc3cbdd02" providerId="ADAL" clId="{127EC95F-47DD-40A2-845F-AC96394AD9EE}" dt="2026-04-16T00:52:42.904" v="4115" actId="1076"/>
          <ac:spMkLst>
            <pc:docMk/>
            <pc:sldMk cId="3842235138" sldId="341"/>
            <ac:spMk id="9" creationId="{40C97AE2-8B2F-0577-6333-CA5509F3D619}"/>
          </ac:spMkLst>
        </pc:spChg>
        <pc:spChg chg="mod">
          <ac:chgData name="Washitake, Norihisa" userId="efc7dffc-02ce-4af0-b79c-ab5cc3cbdd02" providerId="ADAL" clId="{127EC95F-47DD-40A2-845F-AC96394AD9EE}" dt="2026-04-19T21:49:44.222" v="6017"/>
          <ac:spMkLst>
            <pc:docMk/>
            <pc:sldMk cId="3842235138" sldId="341"/>
            <ac:spMk id="20" creationId="{02931973-9C69-3A99-3F25-9BC5E881C2C5}"/>
          </ac:spMkLst>
        </pc:spChg>
        <pc:spChg chg="mod">
          <ac:chgData name="Washitake, Norihisa" userId="efc7dffc-02ce-4af0-b79c-ab5cc3cbdd02" providerId="ADAL" clId="{127EC95F-47DD-40A2-845F-AC96394AD9EE}" dt="2026-04-16T00:54:55.267" v="4326"/>
          <ac:spMkLst>
            <pc:docMk/>
            <pc:sldMk cId="3842235138" sldId="341"/>
            <ac:spMk id="23" creationId="{E3B983F8-B959-E275-2F54-EAA31513FE21}"/>
          </ac:spMkLst>
        </pc:spChg>
        <pc:spChg chg="mod">
          <ac:chgData name="Washitake, Norihisa" userId="efc7dffc-02ce-4af0-b79c-ab5cc3cbdd02" providerId="ADAL" clId="{127EC95F-47DD-40A2-845F-AC96394AD9EE}" dt="2026-04-16T00:57:41.344" v="4384" actId="20577"/>
          <ac:spMkLst>
            <pc:docMk/>
            <pc:sldMk cId="3842235138" sldId="341"/>
            <ac:spMk id="30" creationId="{6E80971E-50CF-FDA8-3A81-263093FE92EF}"/>
          </ac:spMkLst>
        </pc:spChg>
        <pc:spChg chg="mod">
          <ac:chgData name="Washitake, Norihisa" userId="efc7dffc-02ce-4af0-b79c-ab5cc3cbdd02" providerId="ADAL" clId="{127EC95F-47DD-40A2-845F-AC96394AD9EE}" dt="2026-04-19T21:23:53.658" v="5228"/>
          <ac:spMkLst>
            <pc:docMk/>
            <pc:sldMk cId="3842235138" sldId="341"/>
            <ac:spMk id="34" creationId="{9ED29798-AA60-1562-C881-7BD326D564AC}"/>
          </ac:spMkLst>
        </pc:spChg>
        <pc:spChg chg="mod">
          <ac:chgData name="Washitake, Norihisa" userId="efc7dffc-02ce-4af0-b79c-ab5cc3cbdd02" providerId="ADAL" clId="{127EC95F-47DD-40A2-845F-AC96394AD9EE}" dt="2026-04-19T21:49:02.923" v="6007" actId="20577"/>
          <ac:spMkLst>
            <pc:docMk/>
            <pc:sldMk cId="3842235138" sldId="341"/>
            <ac:spMk id="61" creationId="{614C8E5B-AA94-A67A-9404-7F41BBF65896}"/>
          </ac:spMkLst>
        </pc:spChg>
        <pc:cxnChg chg="mod">
          <ac:chgData name="Washitake, Norihisa" userId="efc7dffc-02ce-4af0-b79c-ab5cc3cbdd02" providerId="ADAL" clId="{127EC95F-47DD-40A2-845F-AC96394AD9EE}" dt="2026-04-16T00:52:13.753" v="4106" actId="14100"/>
          <ac:cxnSpMkLst>
            <pc:docMk/>
            <pc:sldMk cId="3842235138" sldId="341"/>
            <ac:cxnSpMk id="62" creationId="{F11BE0A9-A276-F707-864D-7C795126B5AE}"/>
          </ac:cxnSpMkLst>
        </pc:cxnChg>
      </pc:sldChg>
      <pc:sldChg chg="addSp delSp modSp mod">
        <pc:chgData name="Washitake, Norihisa" userId="efc7dffc-02ce-4af0-b79c-ab5cc3cbdd02" providerId="ADAL" clId="{127EC95F-47DD-40A2-845F-AC96394AD9EE}" dt="2026-04-19T21:51:03.351" v="6043" actId="6549"/>
        <pc:sldMkLst>
          <pc:docMk/>
          <pc:sldMk cId="2816068593" sldId="345"/>
        </pc:sldMkLst>
        <pc:spChg chg="mod">
          <ac:chgData name="Washitake, Norihisa" userId="efc7dffc-02ce-4af0-b79c-ab5cc3cbdd02" providerId="ADAL" clId="{127EC95F-47DD-40A2-845F-AC96394AD9EE}" dt="2026-04-12T10:48:34.780" v="2415" actId="948"/>
          <ac:spMkLst>
            <pc:docMk/>
            <pc:sldMk cId="2816068593" sldId="345"/>
            <ac:spMk id="2" creationId="{41295B81-15DD-AAB8-4424-8CEE8295736B}"/>
          </ac:spMkLst>
        </pc:spChg>
        <pc:spChg chg="mod">
          <ac:chgData name="Washitake, Norihisa" userId="efc7dffc-02ce-4af0-b79c-ab5cc3cbdd02" providerId="ADAL" clId="{127EC95F-47DD-40A2-845F-AC96394AD9EE}" dt="2026-04-19T21:51:03.351" v="6043" actId="6549"/>
          <ac:spMkLst>
            <pc:docMk/>
            <pc:sldMk cId="2816068593" sldId="345"/>
            <ac:spMk id="26" creationId="{111B2C5C-365B-6EF9-CA85-0FA593A831F9}"/>
          </ac:spMkLst>
        </pc:spChg>
        <pc:spChg chg="mod">
          <ac:chgData name="Washitake, Norihisa" userId="efc7dffc-02ce-4af0-b79c-ab5cc3cbdd02" providerId="ADAL" clId="{127EC95F-47DD-40A2-845F-AC96394AD9EE}" dt="2026-04-19T21:44:54.720" v="5956"/>
          <ac:spMkLst>
            <pc:docMk/>
            <pc:sldMk cId="2816068593" sldId="345"/>
            <ac:spMk id="38" creationId="{08007AC0-65EF-13C4-5048-3AF077466588}"/>
          </ac:spMkLst>
        </pc:spChg>
        <pc:graphicFrameChg chg="mod">
          <ac:chgData name="Washitake, Norihisa" userId="efc7dffc-02ce-4af0-b79c-ab5cc3cbdd02" providerId="ADAL" clId="{127EC95F-47DD-40A2-845F-AC96394AD9EE}" dt="2026-04-12T10:48:35.015" v="2712"/>
          <ac:graphicFrameMkLst>
            <pc:docMk/>
            <pc:sldMk cId="2816068593" sldId="345"/>
            <ac:graphicFrameMk id="3" creationId="{1CD78347-F133-24FB-2A77-8E137EB00F38}"/>
          </ac:graphicFrameMkLst>
        </pc:graphicFrameChg>
      </pc:sldChg>
      <pc:sldChg chg="addSp delSp modSp mod">
        <pc:chgData name="Washitake, Norihisa" userId="efc7dffc-02ce-4af0-b79c-ab5cc3cbdd02" providerId="ADAL" clId="{127EC95F-47DD-40A2-845F-AC96394AD9EE}" dt="2026-04-20T11:15:27.329" v="6975"/>
        <pc:sldMkLst>
          <pc:docMk/>
          <pc:sldMk cId="15331122" sldId="346"/>
        </pc:sldMkLst>
        <pc:spChg chg="mod">
          <ac:chgData name="Washitake, Norihisa" userId="efc7dffc-02ce-4af0-b79c-ab5cc3cbdd02" providerId="ADAL" clId="{127EC95F-47DD-40A2-845F-AC96394AD9EE}" dt="2026-04-20T11:15:27.325" v="6973" actId="948"/>
          <ac:spMkLst>
            <pc:docMk/>
            <pc:sldMk cId="15331122" sldId="346"/>
            <ac:spMk id="2" creationId="{76E728B3-644F-9BC0-C606-8DAE34EF036A}"/>
          </ac:spMkLst>
        </pc:spChg>
        <pc:spChg chg="add del mod modVis">
          <ac:chgData name="Washitake, Norihisa" userId="efc7dffc-02ce-4af0-b79c-ab5cc3cbdd02" providerId="ADAL" clId="{127EC95F-47DD-40A2-845F-AC96394AD9EE}" dt="2026-04-20T11:14:24.063" v="6730"/>
          <ac:spMkLst>
            <pc:docMk/>
            <pc:sldMk cId="15331122" sldId="346"/>
            <ac:spMk id="3" creationId="{422F10A3-5F07-9405-D3A7-B089D4158B6B}"/>
          </ac:spMkLst>
        </pc:spChg>
        <pc:spChg chg="add del mod modVis">
          <ac:chgData name="Washitake, Norihisa" userId="efc7dffc-02ce-4af0-b79c-ab5cc3cbdd02" providerId="ADAL" clId="{127EC95F-47DD-40A2-845F-AC96394AD9EE}" dt="2026-04-20T11:14:26.832" v="6792"/>
          <ac:spMkLst>
            <pc:docMk/>
            <pc:sldMk cId="15331122" sldId="346"/>
            <ac:spMk id="5" creationId="{AB4E4C2F-2EEB-DCD9-9605-BA0AF142C9E3}"/>
          </ac:spMkLst>
        </pc:spChg>
        <pc:spChg chg="add del mod modVis">
          <ac:chgData name="Washitake, Norihisa" userId="efc7dffc-02ce-4af0-b79c-ab5cc3cbdd02" providerId="ADAL" clId="{127EC95F-47DD-40A2-845F-AC96394AD9EE}" dt="2026-04-20T11:14:30.311" v="6834" actId="962"/>
          <ac:spMkLst>
            <pc:docMk/>
            <pc:sldMk cId="15331122" sldId="346"/>
            <ac:spMk id="6" creationId="{303F5FC1-0EC2-B3E6-71AD-53B1ADC6C078}"/>
          </ac:spMkLst>
        </pc:spChg>
        <pc:graphicFrameChg chg="mod">
          <ac:chgData name="Washitake, Norihisa" userId="efc7dffc-02ce-4af0-b79c-ab5cc3cbdd02" providerId="ADAL" clId="{127EC95F-47DD-40A2-845F-AC96394AD9EE}" dt="2026-04-20T11:15:27.329" v="6975"/>
          <ac:graphicFrameMkLst>
            <pc:docMk/>
            <pc:sldMk cId="15331122" sldId="346"/>
            <ac:graphicFrameMk id="4" creationId="{F6C6F140-D3FD-4E03-4CB3-3B585E7ACE56}"/>
          </ac:graphicFrameMkLst>
        </pc:graphicFrameChg>
      </pc:sldChg>
      <pc:sldChg chg="modSp mod">
        <pc:chgData name="Washitake, Norihisa" userId="efc7dffc-02ce-4af0-b79c-ab5cc3cbdd02" providerId="ADAL" clId="{127EC95F-47DD-40A2-845F-AC96394AD9EE}" dt="2026-04-19T22:06:35.886" v="6414"/>
        <pc:sldMkLst>
          <pc:docMk/>
          <pc:sldMk cId="4128590094" sldId="347"/>
        </pc:sldMkLst>
        <pc:spChg chg="mod">
          <ac:chgData name="Washitake, Norihisa" userId="efc7dffc-02ce-4af0-b79c-ab5cc3cbdd02" providerId="ADAL" clId="{127EC95F-47DD-40A2-845F-AC96394AD9EE}" dt="2026-04-19T22:06:35.882" v="6412" actId="948"/>
          <ac:spMkLst>
            <pc:docMk/>
            <pc:sldMk cId="4128590094" sldId="347"/>
            <ac:spMk id="3" creationId="{7B39AAE8-7E3E-4D92-D9A8-7B958FE8E70F}"/>
          </ac:spMkLst>
        </pc:spChg>
        <pc:spChg chg="mod">
          <ac:chgData name="Washitake, Norihisa" userId="efc7dffc-02ce-4af0-b79c-ab5cc3cbdd02" providerId="ADAL" clId="{127EC95F-47DD-40A2-845F-AC96394AD9EE}" dt="2026-04-19T21:50:00.320" v="6022"/>
          <ac:spMkLst>
            <pc:docMk/>
            <pc:sldMk cId="4128590094" sldId="347"/>
            <ac:spMk id="108" creationId="{119B4AA9-9D21-082A-A0A9-8A692467A516}"/>
          </ac:spMkLst>
        </pc:spChg>
        <pc:spChg chg="mod">
          <ac:chgData name="Washitake, Norihisa" userId="efc7dffc-02ce-4af0-b79c-ab5cc3cbdd02" providerId="ADAL" clId="{127EC95F-47DD-40A2-845F-AC96394AD9EE}" dt="2026-04-19T22:06:07.338" v="6384"/>
          <ac:spMkLst>
            <pc:docMk/>
            <pc:sldMk cId="4128590094" sldId="347"/>
            <ac:spMk id="142" creationId="{271EC1E1-BEA4-5F23-5D46-C84EC3903EB6}"/>
          </ac:spMkLst>
        </pc:spChg>
        <pc:spChg chg="mod">
          <ac:chgData name="Washitake, Norihisa" userId="efc7dffc-02ce-4af0-b79c-ab5cc3cbdd02" providerId="ADAL" clId="{127EC95F-47DD-40A2-845F-AC96394AD9EE}" dt="2026-04-19T22:05:53.681" v="6333" actId="20577"/>
          <ac:spMkLst>
            <pc:docMk/>
            <pc:sldMk cId="4128590094" sldId="347"/>
            <ac:spMk id="155" creationId="{44D891AE-A39B-A6AA-F71D-9B065D875A41}"/>
          </ac:spMkLst>
        </pc:spChg>
        <pc:spChg chg="mod">
          <ac:chgData name="Washitake, Norihisa" userId="efc7dffc-02ce-4af0-b79c-ab5cc3cbdd02" providerId="ADAL" clId="{127EC95F-47DD-40A2-845F-AC96394AD9EE}" dt="2026-04-19T22:05:59.873" v="6358"/>
          <ac:spMkLst>
            <pc:docMk/>
            <pc:sldMk cId="4128590094" sldId="347"/>
            <ac:spMk id="158" creationId="{D9FCA98A-B4BD-60F0-6DB8-88A118EC7450}"/>
          </ac:spMkLst>
        </pc:spChg>
        <pc:graphicFrameChg chg="mod">
          <ac:chgData name="Washitake, Norihisa" userId="efc7dffc-02ce-4af0-b79c-ab5cc3cbdd02" providerId="ADAL" clId="{127EC95F-47DD-40A2-845F-AC96394AD9EE}" dt="2026-04-19T22:06:35.886" v="6414"/>
          <ac:graphicFrameMkLst>
            <pc:docMk/>
            <pc:sldMk cId="4128590094" sldId="347"/>
            <ac:graphicFrameMk id="5" creationId="{027F33BC-92DF-C9B7-86E4-9855E46B28F5}"/>
          </ac:graphicFrameMkLst>
        </pc:graphicFrameChg>
      </pc:sldChg>
      <pc:sldChg chg="delSp modSp mod modCm">
        <pc:chgData name="Washitake, Norihisa" userId="efc7dffc-02ce-4af0-b79c-ab5cc3cbdd02" providerId="ADAL" clId="{127EC95F-47DD-40A2-845F-AC96394AD9EE}" dt="2026-04-19T21:49:37.928" v="6012"/>
        <pc:sldMkLst>
          <pc:docMk/>
          <pc:sldMk cId="2465144671" sldId="348"/>
        </pc:sldMkLst>
        <pc:spChg chg="del mod">
          <ac:chgData name="Washitake, Norihisa" userId="efc7dffc-02ce-4af0-b79c-ab5cc3cbdd02" providerId="ADAL" clId="{127EC95F-47DD-40A2-845F-AC96394AD9EE}" dt="2026-04-19T21:15:03.384" v="5206" actId="478"/>
          <ac:spMkLst>
            <pc:docMk/>
            <pc:sldMk cId="2465144671" sldId="348"/>
            <ac:spMk id="2" creationId="{8FD6FD12-1DC7-5281-77F4-5A4D40E3BF9F}"/>
          </ac:spMkLst>
        </pc:spChg>
        <pc:spChg chg="mod">
          <ac:chgData name="Washitake, Norihisa" userId="efc7dffc-02ce-4af0-b79c-ab5cc3cbdd02" providerId="ADAL" clId="{127EC95F-47DD-40A2-845F-AC96394AD9EE}" dt="2026-04-19T21:49:37.928" v="6012"/>
          <ac:spMkLst>
            <pc:docMk/>
            <pc:sldMk cId="2465144671" sldId="348"/>
            <ac:spMk id="20" creationId="{7E4E057D-0BC8-1B69-8A86-CCF76D22BB89}"/>
          </ac:spMkLst>
        </pc:spChg>
        <pc:spChg chg="mod">
          <ac:chgData name="Washitake, Norihisa" userId="efc7dffc-02ce-4af0-b79c-ab5cc3cbdd02" providerId="ADAL" clId="{127EC95F-47DD-40A2-845F-AC96394AD9EE}" dt="2026-04-16T00:54:50.031" v="4325" actId="1076"/>
          <ac:spMkLst>
            <pc:docMk/>
            <pc:sldMk cId="2465144671" sldId="348"/>
            <ac:spMk id="23" creationId="{1FCD364A-413D-2F8C-A6F5-009A91217F3D}"/>
          </ac:spMkLst>
        </pc:spChg>
        <pc:spChg chg="mod">
          <ac:chgData name="Washitake, Norihisa" userId="efc7dffc-02ce-4af0-b79c-ab5cc3cbdd02" providerId="ADAL" clId="{127EC95F-47DD-40A2-845F-AC96394AD9EE}" dt="2026-04-19T21:29:03.540" v="5230" actId="6549"/>
          <ac:spMkLst>
            <pc:docMk/>
            <pc:sldMk cId="2465144671" sldId="348"/>
            <ac:spMk id="69" creationId="{4F4027F5-6AA3-10BB-78A1-9684C13B90F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ashitake, Norihisa" userId="efc7dffc-02ce-4af0-b79c-ab5cc3cbdd02" providerId="ADAL" clId="{127EC95F-47DD-40A2-845F-AC96394AD9EE}" dt="2026-04-19T21:49:37.687" v="6009" actId="20577"/>
              <pc2:cmMkLst xmlns:pc2="http://schemas.microsoft.com/office/powerpoint/2019/9/main/command">
                <pc:docMk/>
                <pc:sldMk cId="2465144671" sldId="348"/>
                <pc2:cmMk id="{C171B9DE-A321-447C-B1D4-521CAD201CFC}"/>
              </pc2:cmMkLst>
            </pc226:cmChg>
          </p:ext>
        </pc:extLst>
      </pc:sldChg>
      <pc:sldChg chg="addSp delSp modSp mod modCm">
        <pc:chgData name="Washitake, Norihisa" userId="efc7dffc-02ce-4af0-b79c-ab5cc3cbdd02" providerId="ADAL" clId="{127EC95F-47DD-40A2-845F-AC96394AD9EE}" dt="2026-04-19T22:09:04.998" v="6502" actId="404"/>
        <pc:sldMkLst>
          <pc:docMk/>
          <pc:sldMk cId="1382109054" sldId="349"/>
        </pc:sldMkLst>
        <pc:spChg chg="del mod">
          <ac:chgData name="Washitake, Norihisa" userId="efc7dffc-02ce-4af0-b79c-ab5cc3cbdd02" providerId="ADAL" clId="{127EC95F-47DD-40A2-845F-AC96394AD9EE}" dt="2026-04-19T21:15:17.029" v="5207" actId="478"/>
          <ac:spMkLst>
            <pc:docMk/>
            <pc:sldMk cId="1382109054" sldId="349"/>
            <ac:spMk id="6" creationId="{911D2C00-3962-65AA-56FE-208E1232B0CE}"/>
          </ac:spMkLst>
        </pc:spChg>
        <pc:spChg chg="mod">
          <ac:chgData name="Washitake, Norihisa" userId="efc7dffc-02ce-4af0-b79c-ab5cc3cbdd02" providerId="ADAL" clId="{127EC95F-47DD-40A2-845F-AC96394AD9EE}" dt="2026-04-16T01:11:44.054" v="4463" actId="948"/>
          <ac:spMkLst>
            <pc:docMk/>
            <pc:sldMk cId="1382109054" sldId="349"/>
            <ac:spMk id="20" creationId="{8A4FA392-58F2-6198-EB38-E817743F6E2C}"/>
          </ac:spMkLst>
        </pc:spChg>
        <pc:spChg chg="mod">
          <ac:chgData name="Washitake, Norihisa" userId="efc7dffc-02ce-4af0-b79c-ab5cc3cbdd02" providerId="ADAL" clId="{127EC95F-47DD-40A2-845F-AC96394AD9EE}" dt="2026-04-10T01:38:09.830" v="1093" actId="948"/>
          <ac:spMkLst>
            <pc:docMk/>
            <pc:sldMk cId="1382109054" sldId="349"/>
            <ac:spMk id="41" creationId="{5C7810A8-A6BD-1DD8-9AED-3BD1DD2E3ABF}"/>
          </ac:spMkLst>
        </pc:spChg>
        <pc:spChg chg="mod">
          <ac:chgData name="Washitake, Norihisa" userId="efc7dffc-02ce-4af0-b79c-ab5cc3cbdd02" providerId="ADAL" clId="{127EC95F-47DD-40A2-845F-AC96394AD9EE}" dt="2026-04-10T01:38:01.168" v="1092" actId="948"/>
          <ac:spMkLst>
            <pc:docMk/>
            <pc:sldMk cId="1382109054" sldId="349"/>
            <ac:spMk id="42" creationId="{3217ED4C-4BFC-324C-3973-4029AC2A53DD}"/>
          </ac:spMkLst>
        </pc:spChg>
        <pc:spChg chg="mod">
          <ac:chgData name="Washitake, Norihisa" userId="efc7dffc-02ce-4af0-b79c-ab5cc3cbdd02" providerId="ADAL" clId="{127EC95F-47DD-40A2-845F-AC96394AD9EE}" dt="2026-04-10T01:38:09.830" v="1093" actId="948"/>
          <ac:spMkLst>
            <pc:docMk/>
            <pc:sldMk cId="1382109054" sldId="349"/>
            <ac:spMk id="43" creationId="{AD36C927-0A05-81BA-41ED-066B44D033F2}"/>
          </ac:spMkLst>
        </pc:spChg>
        <pc:spChg chg="mod">
          <ac:chgData name="Washitake, Norihisa" userId="efc7dffc-02ce-4af0-b79c-ab5cc3cbdd02" providerId="ADAL" clId="{127EC95F-47DD-40A2-845F-AC96394AD9EE}" dt="2026-04-10T01:38:09.830" v="1093" actId="948"/>
          <ac:spMkLst>
            <pc:docMk/>
            <pc:sldMk cId="1382109054" sldId="349"/>
            <ac:spMk id="44" creationId="{DA213384-D5E6-765F-880E-CCD357B79043}"/>
          </ac:spMkLst>
        </pc:spChg>
        <pc:spChg chg="mod">
          <ac:chgData name="Washitake, Norihisa" userId="efc7dffc-02ce-4af0-b79c-ab5cc3cbdd02" providerId="ADAL" clId="{127EC95F-47DD-40A2-845F-AC96394AD9EE}" dt="2026-04-16T00:56:06.598" v="4334"/>
          <ac:spMkLst>
            <pc:docMk/>
            <pc:sldMk cId="1382109054" sldId="349"/>
            <ac:spMk id="50" creationId="{8A768B16-07FC-A365-0E5D-9773CF021875}"/>
          </ac:spMkLst>
        </pc:spChg>
        <pc:spChg chg="mod">
          <ac:chgData name="Washitake, Norihisa" userId="efc7dffc-02ce-4af0-b79c-ab5cc3cbdd02" providerId="ADAL" clId="{127EC95F-47DD-40A2-845F-AC96394AD9EE}" dt="2026-04-16T00:56:28.027" v="4341" actId="6549"/>
          <ac:spMkLst>
            <pc:docMk/>
            <pc:sldMk cId="1382109054" sldId="349"/>
            <ac:spMk id="80" creationId="{8289B478-034B-4D20-5258-3F9A3231734D}"/>
          </ac:spMkLst>
        </pc:spChg>
        <pc:spChg chg="mod">
          <ac:chgData name="Washitake, Norihisa" userId="efc7dffc-02ce-4af0-b79c-ab5cc3cbdd02" providerId="ADAL" clId="{127EC95F-47DD-40A2-845F-AC96394AD9EE}" dt="2026-04-19T22:09:04.998" v="6502" actId="404"/>
          <ac:spMkLst>
            <pc:docMk/>
            <pc:sldMk cId="1382109054" sldId="349"/>
            <ac:spMk id="102" creationId="{87DB25C3-A3B3-E13F-8A1F-0EBEDB1C7460}"/>
          </ac:spMkLst>
        </pc:spChg>
        <pc:spChg chg="mod">
          <ac:chgData name="Washitake, Norihisa" userId="efc7dffc-02ce-4af0-b79c-ab5cc3cbdd02" providerId="ADAL" clId="{127EC95F-47DD-40A2-845F-AC96394AD9EE}" dt="2026-04-19T22:08:58.791" v="6492" actId="20577"/>
          <ac:spMkLst>
            <pc:docMk/>
            <pc:sldMk cId="1382109054" sldId="349"/>
            <ac:spMk id="103" creationId="{D2D9778A-7AEC-EAE3-72BD-41C4377EA3D9}"/>
          </ac:spMkLst>
        </pc:spChg>
        <pc:graphicFrameChg chg="mod">
          <ac:chgData name="Washitake, Norihisa" userId="efc7dffc-02ce-4af0-b79c-ab5cc3cbdd02" providerId="ADAL" clId="{127EC95F-47DD-40A2-845F-AC96394AD9EE}" dt="2026-04-16T01:11:44.080" v="4490"/>
          <ac:graphicFrameMkLst>
            <pc:docMk/>
            <pc:sldMk cId="1382109054" sldId="349"/>
            <ac:graphicFrameMk id="3" creationId="{87AF9900-F30D-4661-48E0-7DA79D41184E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ashitake, Norihisa" userId="efc7dffc-02ce-4af0-b79c-ab5cc3cbdd02" providerId="ADAL" clId="{127EC95F-47DD-40A2-845F-AC96394AD9EE}" dt="2026-04-16T00:56:06.181" v="4331" actId="20577"/>
              <pc2:cmMkLst xmlns:pc2="http://schemas.microsoft.com/office/powerpoint/2019/9/main/command">
                <pc:docMk/>
                <pc:sldMk cId="1382109054" sldId="349"/>
                <pc2:cmMk id="{DD4A5698-87F1-4DF1-A20D-C6AA865927E9}"/>
              </pc2:cmMkLst>
            </pc226:cmChg>
          </p:ext>
        </pc:extLst>
      </pc:sldChg>
      <pc:sldChg chg="addSp delSp modSp mod">
        <pc:chgData name="Washitake, Norihisa" userId="efc7dffc-02ce-4af0-b79c-ab5cc3cbdd02" providerId="ADAL" clId="{127EC95F-47DD-40A2-845F-AC96394AD9EE}" dt="2026-04-19T21:47:20.066" v="5994" actId="20577"/>
        <pc:sldMkLst>
          <pc:docMk/>
          <pc:sldMk cId="1113395155" sldId="350"/>
        </pc:sldMkLst>
        <pc:spChg chg="mod">
          <ac:chgData name="Washitake, Norihisa" userId="efc7dffc-02ce-4af0-b79c-ab5cc3cbdd02" providerId="ADAL" clId="{127EC95F-47DD-40A2-845F-AC96394AD9EE}" dt="2026-04-19T21:47:20.066" v="5994" actId="20577"/>
          <ac:spMkLst>
            <pc:docMk/>
            <pc:sldMk cId="1113395155" sldId="350"/>
            <ac:spMk id="13" creationId="{3D184720-1E2E-BA6B-8BC8-485A95EA1FF9}"/>
          </ac:spMkLst>
        </pc:spChg>
        <pc:spChg chg="mod">
          <ac:chgData name="Washitake, Norihisa" userId="efc7dffc-02ce-4af0-b79c-ab5cc3cbdd02" providerId="ADAL" clId="{127EC95F-47DD-40A2-845F-AC96394AD9EE}" dt="2026-04-16T00:56:35.596" v="4344" actId="6549"/>
          <ac:spMkLst>
            <pc:docMk/>
            <pc:sldMk cId="1113395155" sldId="350"/>
            <ac:spMk id="38" creationId="{14E37474-7250-825B-A6A5-044E2A16F99F}"/>
          </ac:spMkLst>
        </pc:spChg>
        <pc:spChg chg="mod">
          <ac:chgData name="Washitake, Norihisa" userId="efc7dffc-02ce-4af0-b79c-ab5cc3cbdd02" providerId="ADAL" clId="{127EC95F-47DD-40A2-845F-AC96394AD9EE}" dt="2026-04-10T01:38:19.368" v="1094" actId="948"/>
          <ac:spMkLst>
            <pc:docMk/>
            <pc:sldMk cId="1113395155" sldId="350"/>
            <ac:spMk id="41" creationId="{FBDBAB1E-E413-D3E2-64F2-F51E2F102A10}"/>
          </ac:spMkLst>
        </pc:spChg>
        <pc:spChg chg="mod">
          <ac:chgData name="Washitake, Norihisa" userId="efc7dffc-02ce-4af0-b79c-ab5cc3cbdd02" providerId="ADAL" clId="{127EC95F-47DD-40A2-845F-AC96394AD9EE}" dt="2026-04-12T10:48:34.585" v="2234" actId="948"/>
          <ac:spMkLst>
            <pc:docMk/>
            <pc:sldMk cId="1113395155" sldId="350"/>
            <ac:spMk id="53" creationId="{0E6ED029-C925-A4D1-F6D2-3E780EE84F99}"/>
          </ac:spMkLst>
        </pc:spChg>
        <pc:spChg chg="mod">
          <ac:chgData name="Washitake, Norihisa" userId="efc7dffc-02ce-4af0-b79c-ab5cc3cbdd02" providerId="ADAL" clId="{127EC95F-47DD-40A2-845F-AC96394AD9EE}" dt="2026-04-10T01:38:19.368" v="1094" actId="948"/>
          <ac:spMkLst>
            <pc:docMk/>
            <pc:sldMk cId="1113395155" sldId="350"/>
            <ac:spMk id="97" creationId="{0B4F54D8-6C16-9E7F-96FD-9C3E04307DC5}"/>
          </ac:spMkLst>
        </pc:spChg>
        <pc:graphicFrameChg chg="mod">
          <ac:chgData name="Washitake, Norihisa" userId="efc7dffc-02ce-4af0-b79c-ab5cc3cbdd02" providerId="ADAL" clId="{127EC95F-47DD-40A2-845F-AC96394AD9EE}" dt="2026-04-12T10:48:34.974" v="2678"/>
          <ac:graphicFrameMkLst>
            <pc:docMk/>
            <pc:sldMk cId="1113395155" sldId="350"/>
            <ac:graphicFrameMk id="3" creationId="{F6BA1620-A84C-A8F6-D296-984724DBCB85}"/>
          </ac:graphicFrameMkLst>
        </pc:graphicFrameChg>
      </pc:sldChg>
      <pc:sldChg chg="addSp delSp modSp mod">
        <pc:chgData name="Washitake, Norihisa" userId="efc7dffc-02ce-4af0-b79c-ab5cc3cbdd02" providerId="ADAL" clId="{127EC95F-47DD-40A2-845F-AC96394AD9EE}" dt="2026-04-19T21:51:13.736" v="6059" actId="6549"/>
        <pc:sldMkLst>
          <pc:docMk/>
          <pc:sldMk cId="3884826844" sldId="351"/>
        </pc:sldMkLst>
        <pc:spChg chg="mod">
          <ac:chgData name="Washitake, Norihisa" userId="efc7dffc-02ce-4af0-b79c-ab5cc3cbdd02" providerId="ADAL" clId="{127EC95F-47DD-40A2-845F-AC96394AD9EE}" dt="2026-04-16T01:14:16.392" v="4578"/>
          <ac:spMkLst>
            <pc:docMk/>
            <pc:sldMk cId="3884826844" sldId="351"/>
            <ac:spMk id="4" creationId="{BCAC8FD1-F28F-9729-43D3-1553A26B2457}"/>
          </ac:spMkLst>
        </pc:spChg>
        <pc:spChg chg="mod">
          <ac:chgData name="Washitake, Norihisa" userId="efc7dffc-02ce-4af0-b79c-ab5cc3cbdd02" providerId="ADAL" clId="{127EC95F-47DD-40A2-845F-AC96394AD9EE}" dt="2026-04-16T01:13:41.606" v="4492" actId="948"/>
          <ac:spMkLst>
            <pc:docMk/>
            <pc:sldMk cId="3884826844" sldId="351"/>
            <ac:spMk id="47" creationId="{EC969B46-8FCA-5594-0FF0-86B2B76CFED4}"/>
          </ac:spMkLst>
        </pc:spChg>
        <pc:spChg chg="mod">
          <ac:chgData name="Washitake, Norihisa" userId="efc7dffc-02ce-4af0-b79c-ab5cc3cbdd02" providerId="ADAL" clId="{127EC95F-47DD-40A2-845F-AC96394AD9EE}" dt="2026-04-10T01:38:34.123" v="1095" actId="948"/>
          <ac:spMkLst>
            <pc:docMk/>
            <pc:sldMk cId="3884826844" sldId="351"/>
            <ac:spMk id="48" creationId="{78C857FF-B335-9FF2-E402-FB79E6214204}"/>
          </ac:spMkLst>
        </pc:spChg>
        <pc:spChg chg="mod">
          <ac:chgData name="Washitake, Norihisa" userId="efc7dffc-02ce-4af0-b79c-ab5cc3cbdd02" providerId="ADAL" clId="{127EC95F-47DD-40A2-845F-AC96394AD9EE}" dt="2026-04-16T00:56:40.724" v="4351" actId="6549"/>
          <ac:spMkLst>
            <pc:docMk/>
            <pc:sldMk cId="3884826844" sldId="351"/>
            <ac:spMk id="50" creationId="{8F362D00-46F3-2A70-7F1E-44C364BF3C4A}"/>
          </ac:spMkLst>
        </pc:spChg>
        <pc:spChg chg="mod">
          <ac:chgData name="Washitake, Norihisa" userId="efc7dffc-02ce-4af0-b79c-ab5cc3cbdd02" providerId="ADAL" clId="{127EC95F-47DD-40A2-845F-AC96394AD9EE}" dt="2026-04-19T21:51:13.736" v="6059" actId="6549"/>
          <ac:spMkLst>
            <pc:docMk/>
            <pc:sldMk cId="3884826844" sldId="351"/>
            <ac:spMk id="103" creationId="{6F629DC4-2C25-81CD-4737-2950486CCE3F}"/>
          </ac:spMkLst>
        </pc:spChg>
        <pc:spChg chg="mod">
          <ac:chgData name="Washitake, Norihisa" userId="efc7dffc-02ce-4af0-b79c-ab5cc3cbdd02" providerId="ADAL" clId="{127EC95F-47DD-40A2-845F-AC96394AD9EE}" dt="2026-04-10T01:38:34.123" v="1095" actId="948"/>
          <ac:spMkLst>
            <pc:docMk/>
            <pc:sldMk cId="3884826844" sldId="351"/>
            <ac:spMk id="125" creationId="{0F274E71-BF97-688A-7FBC-E221B9D75B27}"/>
          </ac:spMkLst>
        </pc:spChg>
        <pc:graphicFrameChg chg="mod">
          <ac:chgData name="Washitake, Norihisa" userId="efc7dffc-02ce-4af0-b79c-ab5cc3cbdd02" providerId="ADAL" clId="{127EC95F-47DD-40A2-845F-AC96394AD9EE}" dt="2026-04-16T01:13:41.631" v="4519"/>
          <ac:graphicFrameMkLst>
            <pc:docMk/>
            <pc:sldMk cId="3884826844" sldId="351"/>
            <ac:graphicFrameMk id="3" creationId="{2E547A88-C58C-099B-7F87-B770F9FE4FEF}"/>
          </ac:graphicFrameMkLst>
        </pc:graphicFrameChg>
      </pc:sldChg>
      <pc:sldChg chg="addSp delSp modSp mod">
        <pc:chgData name="Washitake, Norihisa" userId="efc7dffc-02ce-4af0-b79c-ab5cc3cbdd02" providerId="ADAL" clId="{127EC95F-47DD-40A2-845F-AC96394AD9EE}" dt="2026-04-19T22:08:47.143" v="6472"/>
        <pc:sldMkLst>
          <pc:docMk/>
          <pc:sldMk cId="771937916" sldId="352"/>
        </pc:sldMkLst>
        <pc:spChg chg="mod">
          <ac:chgData name="Washitake, Norihisa" userId="efc7dffc-02ce-4af0-b79c-ab5cc3cbdd02" providerId="ADAL" clId="{127EC95F-47DD-40A2-845F-AC96394AD9EE}" dt="2026-04-16T00:29:29.413" v="3256" actId="948"/>
          <ac:spMkLst>
            <pc:docMk/>
            <pc:sldMk cId="771937916" sldId="352"/>
            <ac:spMk id="2" creationId="{981608F3-AA28-22D2-F7BE-9EDEC60310C2}"/>
          </ac:spMkLst>
        </pc:spChg>
        <pc:spChg chg="mod">
          <ac:chgData name="Washitake, Norihisa" userId="efc7dffc-02ce-4af0-b79c-ab5cc3cbdd02" providerId="ADAL" clId="{127EC95F-47DD-40A2-845F-AC96394AD9EE}" dt="2026-04-16T00:56:45.690" v="4358" actId="6549"/>
          <ac:spMkLst>
            <pc:docMk/>
            <pc:sldMk cId="771937916" sldId="352"/>
            <ac:spMk id="116" creationId="{05BCD6CB-2292-9B72-9A52-BC9E93221DB5}"/>
          </ac:spMkLst>
        </pc:spChg>
        <pc:spChg chg="mod">
          <ac:chgData name="Washitake, Norihisa" userId="efc7dffc-02ce-4af0-b79c-ab5cc3cbdd02" providerId="ADAL" clId="{127EC95F-47DD-40A2-845F-AC96394AD9EE}" dt="2026-04-19T22:08:47.143" v="6472"/>
          <ac:spMkLst>
            <pc:docMk/>
            <pc:sldMk cId="771937916" sldId="352"/>
            <ac:spMk id="136" creationId="{EEA6B2FB-BE09-B814-1601-AC78E6AE7CC3}"/>
          </ac:spMkLst>
        </pc:spChg>
        <pc:spChg chg="mod">
          <ac:chgData name="Washitake, Norihisa" userId="efc7dffc-02ce-4af0-b79c-ab5cc3cbdd02" providerId="ADAL" clId="{127EC95F-47DD-40A2-845F-AC96394AD9EE}" dt="2026-04-10T01:38:54.791" v="1097" actId="948"/>
          <ac:spMkLst>
            <pc:docMk/>
            <pc:sldMk cId="771937916" sldId="352"/>
            <ac:spMk id="143" creationId="{1CA5C5EF-80DD-8352-363C-D53A5E374095}"/>
          </ac:spMkLst>
        </pc:spChg>
        <pc:spChg chg="mod">
          <ac:chgData name="Washitake, Norihisa" userId="efc7dffc-02ce-4af0-b79c-ab5cc3cbdd02" providerId="ADAL" clId="{127EC95F-47DD-40A2-845F-AC96394AD9EE}" dt="2026-04-10T01:38:54.791" v="1097" actId="948"/>
          <ac:spMkLst>
            <pc:docMk/>
            <pc:sldMk cId="771937916" sldId="352"/>
            <ac:spMk id="144" creationId="{43499F86-91F0-080D-6D22-3757472BA855}"/>
          </ac:spMkLst>
        </pc:spChg>
        <pc:spChg chg="mod">
          <ac:chgData name="Washitake, Norihisa" userId="efc7dffc-02ce-4af0-b79c-ab5cc3cbdd02" providerId="ADAL" clId="{127EC95F-47DD-40A2-845F-AC96394AD9EE}" dt="2026-04-10T01:38:54.791" v="1097" actId="948"/>
          <ac:spMkLst>
            <pc:docMk/>
            <pc:sldMk cId="771937916" sldId="352"/>
            <ac:spMk id="145" creationId="{D10B78FF-3460-7C30-0CC9-E9620AEF772F}"/>
          </ac:spMkLst>
        </pc:spChg>
        <pc:spChg chg="mod">
          <ac:chgData name="Washitake, Norihisa" userId="efc7dffc-02ce-4af0-b79c-ab5cc3cbdd02" providerId="ADAL" clId="{127EC95F-47DD-40A2-845F-AC96394AD9EE}" dt="2026-04-10T01:38:48.877" v="1096" actId="948"/>
          <ac:spMkLst>
            <pc:docMk/>
            <pc:sldMk cId="771937916" sldId="352"/>
            <ac:spMk id="146" creationId="{74182095-EE1C-4A5E-5EE1-13DD14790AD9}"/>
          </ac:spMkLst>
        </pc:spChg>
        <pc:spChg chg="mod">
          <ac:chgData name="Washitake, Norihisa" userId="efc7dffc-02ce-4af0-b79c-ab5cc3cbdd02" providerId="ADAL" clId="{127EC95F-47DD-40A2-845F-AC96394AD9EE}" dt="2026-04-10T01:38:48.877" v="1096" actId="948"/>
          <ac:spMkLst>
            <pc:docMk/>
            <pc:sldMk cId="771937916" sldId="352"/>
            <ac:spMk id="147" creationId="{6B45A39C-14ED-7EF8-CF71-D54C3584E7DB}"/>
          </ac:spMkLst>
        </pc:spChg>
        <pc:spChg chg="mod">
          <ac:chgData name="Washitake, Norihisa" userId="efc7dffc-02ce-4af0-b79c-ab5cc3cbdd02" providerId="ADAL" clId="{127EC95F-47DD-40A2-845F-AC96394AD9EE}" dt="2026-04-10T01:38:48.877" v="1096" actId="948"/>
          <ac:spMkLst>
            <pc:docMk/>
            <pc:sldMk cId="771937916" sldId="352"/>
            <ac:spMk id="148" creationId="{2B4483D1-CC61-BF7B-D55F-6223DCF6255A}"/>
          </ac:spMkLst>
        </pc:spChg>
        <pc:graphicFrameChg chg="mod">
          <ac:chgData name="Washitake, Norihisa" userId="efc7dffc-02ce-4af0-b79c-ab5cc3cbdd02" providerId="ADAL" clId="{127EC95F-47DD-40A2-845F-AC96394AD9EE}" dt="2026-04-16T00:29:29.460" v="3279"/>
          <ac:graphicFrameMkLst>
            <pc:docMk/>
            <pc:sldMk cId="771937916" sldId="352"/>
            <ac:graphicFrameMk id="3" creationId="{68B3674C-4A8C-F7C2-F139-5489DE5D93F1}"/>
          </ac:graphicFrameMkLst>
        </pc:graphicFrameChg>
      </pc:sldChg>
      <pc:sldChg chg="addSp delSp modSp mod">
        <pc:chgData name="Washitake, Norihisa" userId="efc7dffc-02ce-4af0-b79c-ab5cc3cbdd02" providerId="ADAL" clId="{127EC95F-47DD-40A2-845F-AC96394AD9EE}" dt="2026-04-12T10:48:34.976" v="2682"/>
        <pc:sldMkLst>
          <pc:docMk/>
          <pc:sldMk cId="2470598806" sldId="353"/>
        </pc:sldMkLst>
        <pc:spChg chg="mod">
          <ac:chgData name="Washitake, Norihisa" userId="efc7dffc-02ce-4af0-b79c-ab5cc3cbdd02" providerId="ADAL" clId="{127EC95F-47DD-40A2-845F-AC96394AD9EE}" dt="2026-04-12T10:48:34.609" v="2258" actId="948"/>
          <ac:spMkLst>
            <pc:docMk/>
            <pc:sldMk cId="2470598806" sldId="353"/>
            <ac:spMk id="2" creationId="{21D5A2C4-8002-AC40-295F-7753EBDEBE71}"/>
          </ac:spMkLst>
        </pc:spChg>
        <pc:spChg chg="mod">
          <ac:chgData name="Washitake, Norihisa" userId="efc7dffc-02ce-4af0-b79c-ab5cc3cbdd02" providerId="ADAL" clId="{127EC95F-47DD-40A2-845F-AC96394AD9EE}" dt="2026-04-10T01:39:07.935" v="1098" actId="948"/>
          <ac:spMkLst>
            <pc:docMk/>
            <pc:sldMk cId="2470598806" sldId="353"/>
            <ac:spMk id="32" creationId="{753C0F88-0965-3F39-0C9F-24B049067D4F}"/>
          </ac:spMkLst>
        </pc:spChg>
        <pc:spChg chg="mod">
          <ac:chgData name="Washitake, Norihisa" userId="efc7dffc-02ce-4af0-b79c-ab5cc3cbdd02" providerId="ADAL" clId="{127EC95F-47DD-40A2-845F-AC96394AD9EE}" dt="2026-04-10T01:39:07.935" v="1098" actId="948"/>
          <ac:spMkLst>
            <pc:docMk/>
            <pc:sldMk cId="2470598806" sldId="353"/>
            <ac:spMk id="33" creationId="{C82906F5-24F7-2275-1E99-8CE975E2D8C5}"/>
          </ac:spMkLst>
        </pc:spChg>
        <pc:spChg chg="mod">
          <ac:chgData name="Washitake, Norihisa" userId="efc7dffc-02ce-4af0-b79c-ab5cc3cbdd02" providerId="ADAL" clId="{127EC95F-47DD-40A2-845F-AC96394AD9EE}" dt="2026-04-10T01:39:07.935" v="1098" actId="948"/>
          <ac:spMkLst>
            <pc:docMk/>
            <pc:sldMk cId="2470598806" sldId="353"/>
            <ac:spMk id="34" creationId="{24876FDF-0951-F49E-0389-03AEFF7B2158}"/>
          </ac:spMkLst>
        </pc:spChg>
        <pc:graphicFrameChg chg="mod">
          <ac:chgData name="Washitake, Norihisa" userId="efc7dffc-02ce-4af0-b79c-ab5cc3cbdd02" providerId="ADAL" clId="{127EC95F-47DD-40A2-845F-AC96394AD9EE}" dt="2026-04-12T10:48:34.976" v="2682"/>
          <ac:graphicFrameMkLst>
            <pc:docMk/>
            <pc:sldMk cId="2470598806" sldId="353"/>
            <ac:graphicFrameMk id="3" creationId="{EC8E80D5-516A-0C97-41BA-918BA3D2A064}"/>
          </ac:graphicFrameMkLst>
        </pc:graphicFrameChg>
      </pc:sldChg>
      <pc:sldChg chg="addSp delSp modSp mod">
        <pc:chgData name="Washitake, Norihisa" userId="efc7dffc-02ce-4af0-b79c-ab5cc3cbdd02" providerId="ADAL" clId="{127EC95F-47DD-40A2-845F-AC96394AD9EE}" dt="2026-04-19T22:02:51.387" v="6134"/>
        <pc:sldMkLst>
          <pc:docMk/>
          <pc:sldMk cId="298969504" sldId="354"/>
        </pc:sldMkLst>
        <pc:spChg chg="add del mod modVis">
          <ac:chgData name="Washitake, Norihisa" userId="efc7dffc-02ce-4af0-b79c-ab5cc3cbdd02" providerId="ADAL" clId="{127EC95F-47DD-40A2-845F-AC96394AD9EE}" dt="2026-04-19T22:02:35.334" v="6116"/>
          <ac:spMkLst>
            <pc:docMk/>
            <pc:sldMk cId="298969504" sldId="354"/>
            <ac:spMk id="2" creationId="{5A033A36-8D96-D395-870E-82F86449C2C3}"/>
          </ac:spMkLst>
        </pc:spChg>
        <pc:spChg chg="mod">
          <ac:chgData name="Washitake, Norihisa" userId="efc7dffc-02ce-4af0-b79c-ab5cc3cbdd02" providerId="ADAL" clId="{127EC95F-47DD-40A2-845F-AC96394AD9EE}" dt="2026-04-19T22:02:35.313" v="6095" actId="948"/>
          <ac:spMkLst>
            <pc:docMk/>
            <pc:sldMk cId="298969504" sldId="354"/>
            <ac:spMk id="12" creationId="{1B3E1A51-3530-6C95-35F8-01B3B18A515F}"/>
          </ac:spMkLst>
        </pc:spChg>
        <pc:spChg chg="mod">
          <ac:chgData name="Washitake, Norihisa" userId="efc7dffc-02ce-4af0-b79c-ab5cc3cbdd02" providerId="ADAL" clId="{127EC95F-47DD-40A2-845F-AC96394AD9EE}" dt="2026-04-19T22:02:51.387" v="6134"/>
          <ac:spMkLst>
            <pc:docMk/>
            <pc:sldMk cId="298969504" sldId="354"/>
            <ac:spMk id="37" creationId="{A5E6190D-EADF-FB17-92DF-A292E7799180}"/>
          </ac:spMkLst>
        </pc:spChg>
        <pc:graphicFrameChg chg="mod">
          <ac:chgData name="Washitake, Norihisa" userId="efc7dffc-02ce-4af0-b79c-ab5cc3cbdd02" providerId="ADAL" clId="{127EC95F-47DD-40A2-845F-AC96394AD9EE}" dt="2026-04-19T22:02:35.335" v="6118"/>
          <ac:graphicFrameMkLst>
            <pc:docMk/>
            <pc:sldMk cId="298969504" sldId="354"/>
            <ac:graphicFrameMk id="3" creationId="{71634600-3E28-E135-C162-31C813E285BA}"/>
          </ac:graphicFrameMkLst>
        </pc:graphicFrameChg>
      </pc:sldChg>
      <pc:sldChg chg="modSp mod">
        <pc:chgData name="Washitake, Norihisa" userId="efc7dffc-02ce-4af0-b79c-ab5cc3cbdd02" providerId="ADAL" clId="{127EC95F-47DD-40A2-845F-AC96394AD9EE}" dt="2026-04-19T22:06:43.763" v="6430"/>
        <pc:sldMkLst>
          <pc:docMk/>
          <pc:sldMk cId="1846326688" sldId="355"/>
        </pc:sldMkLst>
        <pc:spChg chg="mod">
          <ac:chgData name="Washitake, Norihisa" userId="efc7dffc-02ce-4af0-b79c-ab5cc3cbdd02" providerId="ADAL" clId="{127EC95F-47DD-40A2-845F-AC96394AD9EE}" dt="2026-04-19T22:06:43.760" v="6428" actId="948"/>
          <ac:spMkLst>
            <pc:docMk/>
            <pc:sldMk cId="1846326688" sldId="355"/>
            <ac:spMk id="3" creationId="{F2F0A22C-F21D-64EB-3469-FA6C2D5373E7}"/>
          </ac:spMkLst>
        </pc:spChg>
        <pc:spChg chg="mod">
          <ac:chgData name="Washitake, Norihisa" userId="efc7dffc-02ce-4af0-b79c-ab5cc3cbdd02" providerId="ADAL" clId="{127EC95F-47DD-40A2-845F-AC96394AD9EE}" dt="2026-04-09T09:24:05.545" v="888" actId="948"/>
          <ac:spMkLst>
            <pc:docMk/>
            <pc:sldMk cId="1846326688" sldId="355"/>
            <ac:spMk id="43" creationId="{BF4D6F2F-8F03-50A5-BDF4-7563046134FB}"/>
          </ac:spMkLst>
        </pc:spChg>
        <pc:spChg chg="mod">
          <ac:chgData name="Washitake, Norihisa" userId="efc7dffc-02ce-4af0-b79c-ab5cc3cbdd02" providerId="ADAL" clId="{127EC95F-47DD-40A2-845F-AC96394AD9EE}" dt="2026-04-09T09:24:08.573" v="889" actId="948"/>
          <ac:spMkLst>
            <pc:docMk/>
            <pc:sldMk cId="1846326688" sldId="355"/>
            <ac:spMk id="53" creationId="{0F4F185E-1359-440D-C06E-FC698EEF1BF3}"/>
          </ac:spMkLst>
        </pc:spChg>
        <pc:spChg chg="mod">
          <ac:chgData name="Washitake, Norihisa" userId="efc7dffc-02ce-4af0-b79c-ab5cc3cbdd02" providerId="ADAL" clId="{127EC95F-47DD-40A2-845F-AC96394AD9EE}" dt="2026-04-19T21:50:29.868" v="6027"/>
          <ac:spMkLst>
            <pc:docMk/>
            <pc:sldMk cId="1846326688" sldId="355"/>
            <ac:spMk id="108" creationId="{42A56FFF-684F-17C1-2FD0-4DD1DBBA9A7F}"/>
          </ac:spMkLst>
        </pc:spChg>
        <pc:spChg chg="mod">
          <ac:chgData name="Washitake, Norihisa" userId="efc7dffc-02ce-4af0-b79c-ab5cc3cbdd02" providerId="ADAL" clId="{127EC95F-47DD-40A2-845F-AC96394AD9EE}" dt="2026-04-09T09:24:03.049" v="887" actId="948"/>
          <ac:spMkLst>
            <pc:docMk/>
            <pc:sldMk cId="1846326688" sldId="355"/>
            <ac:spMk id="138" creationId="{F59668AF-C518-BE8E-1F2B-D5819032824B}"/>
          </ac:spMkLst>
        </pc:spChg>
        <pc:spChg chg="mod">
          <ac:chgData name="Washitake, Norihisa" userId="efc7dffc-02ce-4af0-b79c-ab5cc3cbdd02" providerId="ADAL" clId="{127EC95F-47DD-40A2-845F-AC96394AD9EE}" dt="2026-04-19T22:03:51.592" v="6224"/>
          <ac:spMkLst>
            <pc:docMk/>
            <pc:sldMk cId="1846326688" sldId="355"/>
            <ac:spMk id="142" creationId="{6B18333C-8EE8-D424-875C-2C324FE76F9A}"/>
          </ac:spMkLst>
        </pc:spChg>
        <pc:spChg chg="mod">
          <ac:chgData name="Washitake, Norihisa" userId="efc7dffc-02ce-4af0-b79c-ab5cc3cbdd02" providerId="ADAL" clId="{127EC95F-47DD-40A2-845F-AC96394AD9EE}" dt="2026-04-19T22:03:13.384" v="6186" actId="20577"/>
          <ac:spMkLst>
            <pc:docMk/>
            <pc:sldMk cId="1846326688" sldId="355"/>
            <ac:spMk id="155" creationId="{89B6FDFA-4C33-582D-E364-D6FBF32CCB2B}"/>
          </ac:spMkLst>
        </pc:spChg>
        <pc:spChg chg="mod">
          <ac:chgData name="Washitake, Norihisa" userId="efc7dffc-02ce-4af0-b79c-ab5cc3cbdd02" providerId="ADAL" clId="{127EC95F-47DD-40A2-845F-AC96394AD9EE}" dt="2026-04-19T22:03:43.446" v="6211"/>
          <ac:spMkLst>
            <pc:docMk/>
            <pc:sldMk cId="1846326688" sldId="355"/>
            <ac:spMk id="158" creationId="{F48CA2E6-FE98-489C-4824-5ACCD01CD88C}"/>
          </ac:spMkLst>
        </pc:spChg>
        <pc:graphicFrameChg chg="mod">
          <ac:chgData name="Washitake, Norihisa" userId="efc7dffc-02ce-4af0-b79c-ab5cc3cbdd02" providerId="ADAL" clId="{127EC95F-47DD-40A2-845F-AC96394AD9EE}" dt="2026-04-19T22:06:43.763" v="6430"/>
          <ac:graphicFrameMkLst>
            <pc:docMk/>
            <pc:sldMk cId="1846326688" sldId="355"/>
            <ac:graphicFrameMk id="5" creationId="{2B37EE44-BAC2-15AF-E0C6-94042FB18942}"/>
          </ac:graphicFrameMkLst>
        </pc:graphicFrameChg>
      </pc:sldChg>
      <pc:sldMasterChg chg="addSp delSp modSp mod modSldLayout">
        <pc:chgData name="Washitake, Norihisa" userId="efc7dffc-02ce-4af0-b79c-ab5cc3cbdd02" providerId="ADAL" clId="{127EC95F-47DD-40A2-845F-AC96394AD9EE}" dt="2026-04-12T10:51:05.049" v="2773" actId="207"/>
        <pc:sldMasterMkLst>
          <pc:docMk/>
          <pc:sldMasterMk cId="835336367" sldId="2147485117"/>
        </pc:sldMasterMkLst>
        <pc:spChg chg="mod">
          <ac:chgData name="Washitake, Norihisa" userId="efc7dffc-02ce-4af0-b79c-ab5cc3cbdd02" providerId="ADAL" clId="{127EC95F-47DD-40A2-845F-AC96394AD9EE}" dt="2026-04-09T09:22:16.946" v="202" actId="948"/>
          <ac:spMkLst>
            <pc:docMk/>
            <pc:sldMasterMk cId="835336367" sldId="2147485117"/>
            <ac:spMk id="9" creationId="{00000000-0000-0000-0000-000000000000}"/>
          </ac:spMkLst>
        </pc:spChg>
        <pc:graphicFrameChg chg="mod">
          <ac:chgData name="Washitake, Norihisa" userId="efc7dffc-02ce-4af0-b79c-ab5cc3cbdd02" providerId="ADAL" clId="{127EC95F-47DD-40A2-845F-AC96394AD9EE}" dt="2026-04-09T09:22:17.607" v="783"/>
          <ac:graphicFrameMkLst>
            <pc:docMk/>
            <pc:sldMasterMk cId="835336367" sldId="2147485117"/>
            <ac:graphicFrameMk id="2" creationId="{00000000-0000-0000-0000-000000000000}"/>
          </ac:graphicFrameMkLst>
        </pc:graphicFrameChg>
        <pc:sldLayoutChg chg="addSp delSp modSp mod setBg">
          <pc:chgData name="Washitake, Norihisa" userId="efc7dffc-02ce-4af0-b79c-ab5cc3cbdd02" providerId="ADAL" clId="{127EC95F-47DD-40A2-845F-AC96394AD9EE}" dt="2026-04-12T10:49:48.471" v="2715"/>
          <pc:sldLayoutMkLst>
            <pc:docMk/>
            <pc:sldMasterMk cId="835336367" sldId="2147485117"/>
            <pc:sldLayoutMk cId="712323402" sldId="2147485113"/>
          </pc:sldLayoutMkLst>
          <pc:spChg chg="mod">
            <ac:chgData name="Washitake, Norihisa" userId="efc7dffc-02ce-4af0-b79c-ab5cc3cbdd02" providerId="ADAL" clId="{127EC95F-47DD-40A2-845F-AC96394AD9EE}" dt="2026-04-09T09:22:16.969" v="222" actId="948"/>
            <ac:spMkLst>
              <pc:docMk/>
              <pc:sldMasterMk cId="835336367" sldId="2147485117"/>
              <pc:sldLayoutMk cId="712323402" sldId="2147485113"/>
              <ac:spMk id="2" creationId="{00000000-0000-0000-0000-000000000000}"/>
            </ac:spMkLst>
          </pc:spChg>
          <pc:spChg chg="mod modVis">
            <ac:chgData name="Washitake, Norihisa" userId="efc7dffc-02ce-4af0-b79c-ab5cc3cbdd02" providerId="ADAL" clId="{127EC95F-47DD-40A2-845F-AC96394AD9EE}" dt="2026-04-09T09:21:19.207" v="69"/>
            <ac:spMkLst>
              <pc:docMk/>
              <pc:sldMasterMk cId="835336367" sldId="2147485117"/>
              <pc:sldLayoutMk cId="712323402" sldId="2147485113"/>
              <ac:spMk id="12" creationId="{00000000-0000-0000-0000-000000000000}"/>
            </ac:spMkLst>
          </pc:spChg>
          <pc:graphicFrameChg chg="add mod ord modVis">
            <ac:chgData name="Washitake, Norihisa" userId="efc7dffc-02ce-4af0-b79c-ab5cc3cbdd02" providerId="ADAL" clId="{127EC95F-47DD-40A2-845F-AC96394AD9EE}" dt="2026-04-09T09:22:17.650" v="799"/>
            <ac:graphicFrameMkLst>
              <pc:docMk/>
              <pc:sldMasterMk cId="835336367" sldId="2147485117"/>
              <pc:sldLayoutMk cId="712323402" sldId="2147485113"/>
              <ac:graphicFrameMk id="6" creationId="{6F2AC77E-82BC-4811-C279-782BF9E50477}"/>
            </ac:graphicFrameMkLst>
          </pc:graphicFrameChg>
        </pc:sldLayoutChg>
        <pc:sldLayoutChg chg="addSp delSp modSp mod">
          <pc:chgData name="Washitake, Norihisa" userId="efc7dffc-02ce-4af0-b79c-ab5cc3cbdd02" providerId="ADAL" clId="{127EC95F-47DD-40A2-845F-AC96394AD9EE}" dt="2026-04-12T10:51:05.049" v="2773" actId="207"/>
          <pc:sldLayoutMkLst>
            <pc:docMk/>
            <pc:sldMasterMk cId="835336367" sldId="2147485117"/>
            <pc:sldLayoutMk cId="1515183581" sldId="2147485115"/>
          </pc:sldLayoutMkLst>
          <pc:spChg chg="mod">
            <ac:chgData name="Washitake, Norihisa" userId="efc7dffc-02ce-4af0-b79c-ab5cc3cbdd02" providerId="ADAL" clId="{127EC95F-47DD-40A2-845F-AC96394AD9EE}" dt="2026-04-12T10:50:38.512" v="2722" actId="14100"/>
            <ac:spMkLst>
              <pc:docMk/>
              <pc:sldMasterMk cId="835336367" sldId="2147485117"/>
              <pc:sldLayoutMk cId="1515183581" sldId="2147485115"/>
              <ac:spMk id="21" creationId="{00000000-0000-0000-0000-000000000000}"/>
            </ac:spMkLst>
          </pc:spChg>
          <pc:spChg chg="mod">
            <ac:chgData name="Washitake, Norihisa" userId="efc7dffc-02ce-4af0-b79c-ab5cc3cbdd02" providerId="ADAL" clId="{127EC95F-47DD-40A2-845F-AC96394AD9EE}" dt="2026-04-12T10:51:05.049" v="2773" actId="207"/>
            <ac:spMkLst>
              <pc:docMk/>
              <pc:sldMasterMk cId="835336367" sldId="2147485117"/>
              <pc:sldLayoutMk cId="1515183581" sldId="2147485115"/>
              <ac:spMk id="22" creationId="{00000000-0000-0000-0000-000000000000}"/>
            </ac:spMkLst>
          </pc:spChg>
          <pc:spChg chg="mod">
            <ac:chgData name="Washitake, Norihisa" userId="efc7dffc-02ce-4af0-b79c-ab5cc3cbdd02" providerId="ADAL" clId="{127EC95F-47DD-40A2-845F-AC96394AD9EE}" dt="2026-04-12T10:50:44.253" v="2723" actId="14100"/>
            <ac:spMkLst>
              <pc:docMk/>
              <pc:sldMasterMk cId="835336367" sldId="2147485117"/>
              <pc:sldLayoutMk cId="1515183581" sldId="2147485115"/>
              <ac:spMk id="26" creationId="{00000000-0000-0000-0000-000000000000}"/>
            </ac:spMkLst>
          </pc:spChg>
          <pc:spChg chg="mod">
            <ac:chgData name="Washitake, Norihisa" userId="efc7dffc-02ce-4af0-b79c-ab5cc3cbdd02" providerId="ADAL" clId="{127EC95F-47DD-40A2-845F-AC96394AD9EE}" dt="2026-04-12T10:50:44.490" v="2724" actId="948"/>
            <ac:spMkLst>
              <pc:docMk/>
              <pc:sldMasterMk cId="835336367" sldId="2147485117"/>
              <pc:sldLayoutMk cId="1515183581" sldId="2147485115"/>
              <ac:spMk id="27" creationId="{00000000-0000-0000-0000-000000000000}"/>
            </ac:spMkLst>
          </pc:spChg>
          <pc:graphicFrameChg chg="mod">
            <ac:chgData name="Washitake, Norihisa" userId="efc7dffc-02ce-4af0-b79c-ab5cc3cbdd02" providerId="ADAL" clId="{127EC95F-47DD-40A2-845F-AC96394AD9EE}" dt="2026-04-12T10:50:44.522" v="2747"/>
            <ac:graphicFrameMkLst>
              <pc:docMk/>
              <pc:sldMasterMk cId="835336367" sldId="2147485117"/>
              <pc:sldLayoutMk cId="1515183581" sldId="2147485115"/>
              <ac:graphicFrameMk id="4" creationId="{00000000-0000-0000-0000-000000000000}"/>
            </ac:graphicFrameMkLst>
          </pc:graphicFrameChg>
        </pc:sldLayoutChg>
        <pc:sldLayoutChg chg="addSp delSp modSp mod">
          <pc:chgData name="Washitake, Norihisa" userId="efc7dffc-02ce-4af0-b79c-ab5cc3cbdd02" providerId="ADAL" clId="{127EC95F-47DD-40A2-845F-AC96394AD9EE}" dt="2026-04-09T09:22:17.679" v="815"/>
          <pc:sldLayoutMkLst>
            <pc:docMk/>
            <pc:sldMasterMk cId="835336367" sldId="2147485117"/>
            <pc:sldLayoutMk cId="2220698565" sldId="2147485119"/>
          </pc:sldLayoutMkLst>
          <pc:spChg chg="mod modVis">
            <ac:chgData name="Washitake, Norihisa" userId="efc7dffc-02ce-4af0-b79c-ab5cc3cbdd02" providerId="ADAL" clId="{127EC95F-47DD-40A2-845F-AC96394AD9EE}" dt="2026-04-09T09:21:19.239" v="111"/>
            <ac:spMkLst>
              <pc:docMk/>
              <pc:sldMasterMk cId="835336367" sldId="2147485117"/>
              <pc:sldLayoutMk cId="2220698565" sldId="2147485119"/>
              <ac:spMk id="7" creationId="{00000000-0000-0000-0000-000000000000}"/>
            </ac:spMkLst>
          </pc:spChg>
          <pc:spChg chg="mod">
            <ac:chgData name="Washitake, Norihisa" userId="efc7dffc-02ce-4af0-b79c-ab5cc3cbdd02" providerId="ADAL" clId="{127EC95F-47DD-40A2-845F-AC96394AD9EE}" dt="2026-04-09T09:22:17.002" v="242" actId="948"/>
            <ac:spMkLst>
              <pc:docMk/>
              <pc:sldMasterMk cId="835336367" sldId="2147485117"/>
              <pc:sldLayoutMk cId="2220698565" sldId="2147485119"/>
              <ac:spMk id="8" creationId="{00000000-0000-0000-0000-000000000000}"/>
            </ac:spMkLst>
          </pc:spChg>
          <pc:graphicFrameChg chg="add mod ord modVis">
            <ac:chgData name="Washitake, Norihisa" userId="efc7dffc-02ce-4af0-b79c-ab5cc3cbdd02" providerId="ADAL" clId="{127EC95F-47DD-40A2-845F-AC96394AD9EE}" dt="2026-04-09T09:22:17.679" v="815"/>
            <ac:graphicFrameMkLst>
              <pc:docMk/>
              <pc:sldMasterMk cId="835336367" sldId="2147485117"/>
              <pc:sldLayoutMk cId="2220698565" sldId="2147485119"/>
              <ac:graphicFrameMk id="3" creationId="{F27FF3B2-92C3-BA09-EDE8-4B8D7039C872}"/>
            </ac:graphicFrameMkLst>
          </pc:graphicFrameChg>
        </pc:sldLayoutChg>
        <pc:sldLayoutChg chg="modSp mod">
          <pc:chgData name="Washitake, Norihisa" userId="efc7dffc-02ce-4af0-b79c-ab5cc3cbdd02" providerId="ADAL" clId="{127EC95F-47DD-40A2-845F-AC96394AD9EE}" dt="2026-04-09T09:22:17.699" v="827"/>
          <pc:sldLayoutMkLst>
            <pc:docMk/>
            <pc:sldMasterMk cId="835336367" sldId="2147485117"/>
            <pc:sldLayoutMk cId="1181297777" sldId="2147485185"/>
          </pc:sldLayoutMkLst>
          <pc:graphicFrameChg chg="mod">
            <ac:chgData name="Washitake, Norihisa" userId="efc7dffc-02ce-4af0-b79c-ab5cc3cbdd02" providerId="ADAL" clId="{127EC95F-47DD-40A2-845F-AC96394AD9EE}" dt="2026-04-09T09:22:17.699" v="827"/>
            <ac:graphicFrameMkLst>
              <pc:docMk/>
              <pc:sldMasterMk cId="835336367" sldId="2147485117"/>
              <pc:sldLayoutMk cId="1181297777" sldId="2147485185"/>
              <ac:graphicFrameMk id="7" creationId="{5948F68F-2047-09A0-D032-F93569C35095}"/>
            </ac:graphicFrameMkLst>
          </pc:graphicFrameChg>
        </pc:sldLayoutChg>
      </pc:sldMasterChg>
    </pc:docChg>
  </pc:docChgLst>
</pc:chgInfo>
</file>

<file path=ppt/charts/_rels/chart1.xml.rels><?xml version="1.0" encoding="UTF-8" standalone="yes"?><Relationships xmlns="http://schemas.openxmlformats.org/package/2006/relationships"><Relationship Id="rId1" Target="../embeddings/Microsoft_Excel_Binary_Worksheet.xlsb" Type="http://schemas.openxmlformats.org/officeDocument/2006/relationships/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392156862745099E-2"/>
          <c:y val="0.18654230512991338"/>
          <c:w val="0.95921568627450982"/>
          <c:h val="0.68487674883411054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A9A9A"/>
              </a:solidFill>
              <a:ln w="9525" cmpd="sng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DBDE-493A-AC54-60CBFD2BEB6C}"/>
              </c:ext>
            </c:extLst>
          </c:dPt>
          <c:dPt>
            <c:idx val="3"/>
            <c:invertIfNegative val="0"/>
            <c:bubble3D val="0"/>
            <c:spPr>
              <a:solidFill>
                <a:srgbClr val="9A9A9A"/>
              </a:solidFill>
              <a:ln w="9525" cmpd="sng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BDE-493A-AC54-60CBFD2BEB6C}"/>
              </c:ext>
            </c:extLst>
          </c:dPt>
          <c:dLbls>
            <c:dLbl>
              <c:idx val="0"/>
              <c:layout>
                <c:manualLayout>
                  <c:x val="0"/>
                  <c:y val="-0.4003997335109926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  <a:sym typeface="Meiryo UI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DBDE-493A-AC54-60CBFD2BEB6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Sheet1!$A$1:$D$1</c:f>
              <c:numCache>
                <c:formatCode>General</c:formatCode>
                <c:ptCount val="4"/>
                <c:pt idx="0">
                  <c:v>500</c:v>
                </c:pt>
                <c:pt idx="1">
                  <c:v>100</c:v>
                </c:pt>
                <c:pt idx="2">
                  <c:v>50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DE-493A-AC54-60CBFD2BEB6C}"/>
            </c:ext>
          </c:extLst>
        </c:ser>
        <c:ser>
          <c:idx val="1"/>
          <c:order val="1"/>
          <c:spPr>
            <a:solidFill>
              <a:srgbClr val="9A9A9A"/>
            </a:solidFill>
            <a:ln w="9525" cmpd="sng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0"/>
                  <c:y val="1.9986675549633578E-3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j-lt"/>
                      <a:ea typeface="+mj-ea"/>
                      <a:cs typeface="+mj-cs"/>
                      <a:sym typeface="Meiryo UI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DBDE-493A-AC54-60CBFD2BEB6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Sheet1!$A$2:$D$2</c:f>
              <c:numCache>
                <c:formatCode>General</c:formatCode>
                <c:ptCount val="4"/>
                <c:pt idx="1">
                  <c:v>400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DE-493A-AC54-60CBFD2BEB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098525664"/>
        <c:axId val="1"/>
      </c:barChart>
      <c:catAx>
        <c:axId val="109852566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rgbClr val="7F7F7F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9852566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handoutMasters/_rels/handout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70" y="3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7691E93-EF64-46CC-85E2-BBB5BEDB9501}" type="datetimeFigureOut">
              <a:rPr lang="en-US" sz="800"/>
              <a:t>4/20/2026</a:t>
            </a:fld>
            <a:endParaRPr lang="en-US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671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70" y="8772671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DCECA85-2A7A-423F-89EA-6868CB52DF19}" type="slidenum">
              <a:rPr lang="en-US" sz="800"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709377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4410720"/>
            <a:ext cx="6948467" cy="48253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492" tIns="46246" rIns="92492" bIns="46246" rtlCol="0" anchor="ctr"/>
          <a:lstStyle/>
          <a:p>
            <a:pPr algn="ctr"/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2427" y="3"/>
            <a:ext cx="2929274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6103" y="575009"/>
            <a:ext cx="6620256" cy="3724113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2427" y="8744096"/>
            <a:ext cx="2929274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0" y="8744096"/>
            <a:ext cx="2919957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400"/>
            </a:lvl1pPr>
          </a:lstStyle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59519" y="4714653"/>
            <a:ext cx="6413424" cy="3768947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7CF5F-7CF3-4DF3-838A-EE34544862CC}" type="datetimeFigureOut">
              <a:rPr lang="en-US" smtClean="0"/>
              <a:t>4/20/2026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6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Aft>
        <a:spcPts val="600"/>
      </a:spcAft>
      <a:buFont typeface="Arial" panose="020B0604020202020204" pitchFamily="34" charset="0"/>
      <a:buChar char="​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1430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2286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435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6858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000" i="1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910" userDrawn="1">
          <p15:clr>
            <a:srgbClr val="F26B43"/>
          </p15:clr>
        </p15:guide>
        <p15:guide id="2" pos="2189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7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8.xml" Type="http://schemas.openxmlformats.org/officeDocument/2006/relationships/slide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18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D789F-362A-7DE5-C1B2-AB946A321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6F2D68-5A13-CC7B-842B-39CB7C4BEC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3C7649-F000-63A0-C53A-97E7F5570B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FAB32-2487-B76E-8362-69C66C0822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28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5F83D-0D1D-CC44-5205-ECF72D4BE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DC3E0BD-FD28-187B-FA79-DC81B8402D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49012E9-AB82-14DF-34E8-EA5952D656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4A7051-E135-8EA2-5077-B3C810D139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47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754B0-6344-C167-D5B9-EC7175EA3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937F205-5D88-EA14-8D0B-1AAE69D724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B975E34-3A2E-9ABE-82FA-1C3481A129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DAB06D-E3A9-E9E4-7ED4-3D6A2A0003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64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59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05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18A3B-301A-78A5-D66A-B3DEE3868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121B742-45A1-7178-D5CF-7EB459BF01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9DD6B32-5F24-6EA6-FAEA-3559150155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AB86AE8-50F2-4748-E657-07AC70221F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52494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tags/tag3.xml" Type="http://schemas.openxmlformats.org/officeDocument/2006/relationships/tags"/><Relationship Id="rId2" Target="../tags/tag4.xml" Type="http://schemas.openxmlformats.org/officeDocument/2006/relationships/tags"/><Relationship Id="rId3" Target="../slideMasters/slideMaster1.xml" Type="http://schemas.openxmlformats.org/officeDocument/2006/relationships/slideMaster"/><Relationship Id="rId4" Target="../embeddings/oleObject2.bin" Type="http://schemas.openxmlformats.org/officeDocument/2006/relationships/oleObject"/><Relationship Id="rId5" Target="../media/image2.emf" Type="http://schemas.openxmlformats.org/officeDocument/2006/relationships/image"/></Relationships>
</file>

<file path=ppt/slideLayouts/_rels/slideLayout2.xml.rels><?xml version="1.0" encoding="UTF-8" standalone="yes"?><Relationships xmlns="http://schemas.openxmlformats.org/package/2006/relationships"><Relationship Id="rId1" Target="../tags/tag5.xml" Type="http://schemas.openxmlformats.org/officeDocument/2006/relationships/tags"/><Relationship Id="rId2" Target="../slideMasters/slideMaster1.xml" Type="http://schemas.openxmlformats.org/officeDocument/2006/relationships/slideMaster"/><Relationship Id="rId3" Target="../embeddings/oleObject3.bin" Type="http://schemas.openxmlformats.org/officeDocument/2006/relationships/oleObject"/><Relationship Id="rId4" Target="../media/image3.emf" Type="http://schemas.openxmlformats.org/officeDocument/2006/relationships/image"/></Relationships>
</file>

<file path=ppt/slideLayouts/_rels/slideLayout3.xml.rels><?xml version="1.0" encoding="UTF-8" standalone="yes"?><Relationships xmlns="http://schemas.openxmlformats.org/package/2006/relationships"><Relationship Id="rId1" Target="../tags/tag6.xml" Type="http://schemas.openxmlformats.org/officeDocument/2006/relationships/tags"/><Relationship Id="rId2" Target="../slideMasters/slideMaster1.xml" Type="http://schemas.openxmlformats.org/officeDocument/2006/relationships/slideMaster"/><Relationship Id="rId3" Target="../embeddings/oleObject4.bin" Type="http://schemas.openxmlformats.org/officeDocument/2006/relationships/oleObject"/><Relationship Id="rId4" Target="../media/image3.emf" Type="http://schemas.openxmlformats.org/officeDocument/2006/relationships/image"/></Relationships>
</file>

<file path=ppt/slideLayouts/_rels/slideLayout4.xml.rels><?xml version="1.0" encoding="UTF-8" standalone="yes"?><Relationships xmlns="http://schemas.openxmlformats.org/package/2006/relationships"><Relationship Id="rId1" Target="../tags/tag7.xml" Type="http://schemas.openxmlformats.org/officeDocument/2006/relationships/tags"/><Relationship Id="rId2" Target="../slideMasters/slideMaster1.xml" Type="http://schemas.openxmlformats.org/officeDocument/2006/relationships/slideMaster"/><Relationship Id="rId3" Target="../embeddings/oleObject5.bin" Type="http://schemas.openxmlformats.org/officeDocument/2006/relationships/oleObject"/><Relationship Id="rId4" Target="../media/image3.emf" Type="http://schemas.openxmlformats.org/officeDocument/2006/relationships/image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58596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 bwMode="black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117415" y="6207842"/>
            <a:ext cx="9964242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rgbClr val="FFFFFF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117415" y="5495706"/>
            <a:ext cx="9964242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in sentence case</a:t>
            </a:r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1117415" y="1886242"/>
            <a:ext cx="9964242" cy="313842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ct val="93000"/>
              </a:lnSpc>
              <a:defRPr sz="540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Title in Title Case</a:t>
            </a:r>
          </a:p>
        </p:txBody>
      </p:sp>
    </p:spTree>
    <p:extLst>
      <p:ext uri="{BB962C8B-B14F-4D97-AF65-F5344CB8AC3E}">
        <p14:creationId xmlns:p14="http://schemas.microsoft.com/office/powerpoint/2010/main" val="151518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accent6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6F2AC77E-82BC-4811-C279-782BF9E504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392988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F2AC77E-82BC-4811-C279-782BF9E504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vert="horz"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2026 by Boston Consulting Group.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32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F27FF3B2-92C3-BA09-EDE8-4B8D7039C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247078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27FF3B2-92C3-BA09-EDE8-4B8D7039C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2026 by Boston Consulting Group.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 vert="horz"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2069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5948F68F-2047-09A0-D032-F93569C3509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618132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948F68F-2047-09A0-D032-F93569C350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9B974"/>
                </a:solidFill>
                <a:latin typeface="Trebuchet MS" panose="020B0603020202020204" pitchFamily="34" charset="0"/>
                <a:ea typeface="Meiryo UI" panose="020B0604030504040204" pitchFamily="50" charset="-128"/>
                <a:cs typeface="Meiryo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 u="sng">
                <a:solidFill>
                  <a:srgbClr val="29B974"/>
                </a:solidFill>
                <a:latin typeface="Trebuchet MS" panose="020B0603020202020204" pitchFamily="34" charset="0"/>
                <a:ea typeface="Meiryo UI" panose="020B0604030504040204" pitchFamily="50" charset="-128"/>
                <a:cs typeface="Meiryo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Meiryo UI" panose="020B0604030504040204" pitchFamily="50" charset="-128"/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Meiryo UI" panose="020B0604030504040204" pitchFamily="50" charset="-128"/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7E7E7E"/>
                </a:solidFill>
                <a:latin typeface="Trebuchet MS" panose="020B0603020202020204" pitchFamily="34" charset="0"/>
                <a:ea typeface="Meiryo UI" panose="020B0604030504040204" pitchFamily="50" charset="-128"/>
                <a:cs typeface="Trebuchet MS"/>
              </a:defRPr>
            </a:lvl1pPr>
          </a:lstStyle>
          <a:p>
            <a:pPr marL="108585">
              <a:spcBef>
                <a:spcPts val="25"/>
              </a:spcBef>
            </a:pPr>
            <a:fld id="{81D60167-4931-47E6-BA6A-407CBD079E47}" type="slidenum">
              <a:rPr lang="en-US" spc="-25" smtClean="0"/>
              <a:pPr marL="108585">
                <a:spcBef>
                  <a:spcPts val="25"/>
                </a:spcBef>
              </a:pPr>
              <a:t>‹#›</a:t>
            </a:fld>
            <a:endParaRPr lang="en-US" spc="-25"/>
          </a:p>
        </p:txBody>
      </p:sp>
    </p:spTree>
    <p:extLst>
      <p:ext uri="{BB962C8B-B14F-4D97-AF65-F5344CB8AC3E}">
        <p14:creationId xmlns:p14="http://schemas.microsoft.com/office/powerpoint/2010/main" val="1181297777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theme/theme1.xml" Type="http://schemas.openxmlformats.org/officeDocument/2006/relationships/theme"/><Relationship Id="rId6" Target="../tags/tag2.xml" Type="http://schemas.openxmlformats.org/officeDocument/2006/relationships/tags"/><Relationship Id="rId7" Target="../embeddings/oleObject1.bin" Type="http://schemas.openxmlformats.org/officeDocument/2006/relationships/oleObject"/><Relationship Id="rId8" Target="../media/image1.emf" Type="http://schemas.openxmlformats.org/officeDocument/2006/relationships/imag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7535207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3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5" r:id="rId1"/>
    <p:sldLayoutId id="2147485113" r:id="rId2"/>
    <p:sldLayoutId id="2147485119" r:id="rId3"/>
    <p:sldLayoutId id="2147485185" r:id="rId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 userDrawn="1">
          <p15:clr>
            <a:srgbClr val="F26B43"/>
          </p15:clr>
        </p15:guide>
        <p15:guide id="2" pos="396" userDrawn="1">
          <p15:clr>
            <a:srgbClr val="F26B43"/>
          </p15:clr>
        </p15:guide>
        <p15:guide id="3" pos="7284" userDrawn="1">
          <p15:clr>
            <a:srgbClr val="F26B43"/>
          </p15:clr>
        </p15:guide>
        <p15:guide id="4" orient="horz" pos="38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<Relationships xmlns="http://schemas.openxmlformats.org/package/2006/relationships"><Relationship Id="rId1" Target="../tags/tag8.xml" Type="http://schemas.openxmlformats.org/officeDocument/2006/relationships/tags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Relationship Id="rId4" Target="../embeddings/oleObject6.bin" Type="http://schemas.openxmlformats.org/officeDocument/2006/relationships/oleObject"/><Relationship Id="rId5" Target="../media/image2.emf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tags/tag42.xml" Type="http://schemas.openxmlformats.org/officeDocument/2006/relationships/tags"/><Relationship Id="rId2" Target="../slideLayouts/slideLayout3.xml" Type="http://schemas.openxmlformats.org/officeDocument/2006/relationships/slideLayout"/><Relationship Id="rId3" Target="../embeddings/oleObject15.bin" Type="http://schemas.openxmlformats.org/officeDocument/2006/relationships/oleObject"/><Relationship Id="rId4" Target="../media/image3.emf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tags/tag43.xml" Type="http://schemas.openxmlformats.org/officeDocument/2006/relationships/tags"/><Relationship Id="rId2" Target="../slideLayouts/slideLayout2.xml" Type="http://schemas.openxmlformats.org/officeDocument/2006/relationships/slideLayout"/><Relationship Id="rId3" Target="../notesSlides/notesSlide5.xml" Type="http://schemas.openxmlformats.org/officeDocument/2006/relationships/notesSlide"/><Relationship Id="rId4" Target="../embeddings/oleObject16.bin" Type="http://schemas.openxmlformats.org/officeDocument/2006/relationships/oleObject"/><Relationship Id="rId5" Target="../media/image4.emf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tags/tag44.xml" Type="http://schemas.openxmlformats.org/officeDocument/2006/relationships/tags"/><Relationship Id="rId10" Target="../media/image10.png" Type="http://schemas.openxmlformats.org/officeDocument/2006/relationships/image"/><Relationship Id="rId11" Target="../media/image11.png" Type="http://schemas.openxmlformats.org/officeDocument/2006/relationships/image"/><Relationship Id="rId2" Target="../slideLayouts/slideLayout4.xml" Type="http://schemas.openxmlformats.org/officeDocument/2006/relationships/slideLayout"/><Relationship Id="rId3" Target="../embeddings/oleObject17.bin" Type="http://schemas.openxmlformats.org/officeDocument/2006/relationships/oleObject"/><Relationship Id="rId4" Target="../media/image3.emf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tags/tag45.xml" Type="http://schemas.openxmlformats.org/officeDocument/2006/relationships/tags"/><Relationship Id="rId2" Target="../slideLayouts/slideLayout3.xml" Type="http://schemas.openxmlformats.org/officeDocument/2006/relationships/slideLayout"/><Relationship Id="rId3" Target="../embeddings/oleObject9.bin" Type="http://schemas.openxmlformats.org/officeDocument/2006/relationships/oleObject"/><Relationship Id="rId4" Target="../media/image3.emf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tags/tag46.xml" Type="http://schemas.openxmlformats.org/officeDocument/2006/relationships/tags"/><Relationship Id="rId10" Target="../slideLayouts/slideLayout3.xml" Type="http://schemas.openxmlformats.org/officeDocument/2006/relationships/slideLayout"/><Relationship Id="rId11" Target="../embeddings/oleObject18.bin" Type="http://schemas.openxmlformats.org/officeDocument/2006/relationships/oleObject"/><Relationship Id="rId12" Target="../media/image3.emf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tags/tag47.xml" Type="http://schemas.openxmlformats.org/officeDocument/2006/relationships/tags"/><Relationship Id="rId20" Target="../media/image19.svg" Type="http://schemas.openxmlformats.org/officeDocument/2006/relationships/image"/><Relationship Id="rId21" Target="../media/image20.png" Type="http://schemas.openxmlformats.org/officeDocument/2006/relationships/image"/><Relationship Id="rId3" Target="../tags/tag48.xml" Type="http://schemas.openxmlformats.org/officeDocument/2006/relationships/tags"/><Relationship Id="rId4" Target="../tags/tag49.xml" Type="http://schemas.openxmlformats.org/officeDocument/2006/relationships/tags"/><Relationship Id="rId5" Target="../tags/tag50.xml" Type="http://schemas.openxmlformats.org/officeDocument/2006/relationships/tags"/><Relationship Id="rId6" Target="../tags/tag51.xml" Type="http://schemas.openxmlformats.org/officeDocument/2006/relationships/tags"/><Relationship Id="rId7" Target="../tags/tag52.xml" Type="http://schemas.openxmlformats.org/officeDocument/2006/relationships/tags"/><Relationship Id="rId8" Target="../tags/tag53.xml" Type="http://schemas.openxmlformats.org/officeDocument/2006/relationships/tags"/><Relationship Id="rId9" Target="../tags/tag54.xml" Type="http://schemas.openxmlformats.org/officeDocument/2006/relationships/tags"/></Relationships>
</file>

<file path=ppt/slides/_rels/slide15.xml.rels><?xml version="1.0" encoding="UTF-8" standalone="yes"?><Relationships xmlns="http://schemas.openxmlformats.org/package/2006/relationships"><Relationship Id="rId1" Target="../tags/tag55.xml" Type="http://schemas.openxmlformats.org/officeDocument/2006/relationships/tags"/><Relationship Id="rId10" Target="../media/image13.svg" Type="http://schemas.openxmlformats.org/officeDocument/2006/relationships/image"/><Relationship Id="rId2" Target="../tags/tag56.xml" Type="http://schemas.openxmlformats.org/officeDocument/2006/relationships/tags"/><Relationship Id="rId3" Target="../tags/tag57.xml" Type="http://schemas.openxmlformats.org/officeDocument/2006/relationships/tags"/><Relationship Id="rId4" Target="../tags/tag58.xml" Type="http://schemas.openxmlformats.org/officeDocument/2006/relationships/tags"/><Relationship Id="rId5" Target="../tags/tag59.xml" Type="http://schemas.openxmlformats.org/officeDocument/2006/relationships/tags"/><Relationship Id="rId6" Target="../slideLayouts/slideLayout3.xml" Type="http://schemas.openxmlformats.org/officeDocument/2006/relationships/slideLayout"/><Relationship Id="rId7" Target="../embeddings/oleObject19.bin" Type="http://schemas.openxmlformats.org/officeDocument/2006/relationships/oleObject"/><Relationship Id="rId8" Target="../media/image3.emf" Type="http://schemas.openxmlformats.org/officeDocument/2006/relationships/image"/><Relationship Id="rId9" Target="../media/image12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tags/tag60.xml" Type="http://schemas.openxmlformats.org/officeDocument/2006/relationships/tags"/><Relationship Id="rId10" Target="../tags/tag69.xml" Type="http://schemas.openxmlformats.org/officeDocument/2006/relationships/tags"/><Relationship Id="rId11" Target="../tags/tag70.xml" Type="http://schemas.openxmlformats.org/officeDocument/2006/relationships/tags"/><Relationship Id="rId12" Target="../tags/tag71.xml" Type="http://schemas.openxmlformats.org/officeDocument/2006/relationships/tags"/><Relationship Id="rId13" Target="../tags/tag72.xml" Type="http://schemas.openxmlformats.org/officeDocument/2006/relationships/tags"/><Relationship Id="rId14" Target="../tags/tag73.xml" Type="http://schemas.openxmlformats.org/officeDocument/2006/relationships/tags"/><Relationship Id="rId15" Target="../tags/tag74.xml" Type="http://schemas.openxmlformats.org/officeDocument/2006/relationships/tags"/><Relationship Id="rId16" Target="../tags/tag75.xml" Type="http://schemas.openxmlformats.org/officeDocument/2006/relationships/tags"/><Relationship Id="rId17" Target="../tags/tag76.xml" Type="http://schemas.openxmlformats.org/officeDocument/2006/relationships/tags"/><Relationship Id="rId18" Target="../tags/tag77.xml" Type="http://schemas.openxmlformats.org/officeDocument/2006/relationships/tags"/><Relationship Id="rId19" Target="../tags/tag78.xml" Type="http://schemas.openxmlformats.org/officeDocument/2006/relationships/tags"/><Relationship Id="rId2" Target="../tags/tag61.xml" Type="http://schemas.openxmlformats.org/officeDocument/2006/relationships/tags"/><Relationship Id="rId20" Target="../tags/tag79.xml" Type="http://schemas.openxmlformats.org/officeDocument/2006/relationships/tags"/><Relationship Id="rId21" Target="../tags/tag80.xml" Type="http://schemas.openxmlformats.org/officeDocument/2006/relationships/tags"/><Relationship Id="rId22" Target="../tags/tag81.xml" Type="http://schemas.openxmlformats.org/officeDocument/2006/relationships/tags"/><Relationship Id="rId23" Target="../tags/tag82.xml" Type="http://schemas.openxmlformats.org/officeDocument/2006/relationships/tags"/><Relationship Id="rId24" Target="../tags/tag83.xml" Type="http://schemas.openxmlformats.org/officeDocument/2006/relationships/tags"/><Relationship Id="rId25" Target="../tags/tag84.xml" Type="http://schemas.openxmlformats.org/officeDocument/2006/relationships/tags"/><Relationship Id="rId26" Target="../tags/tag85.xml" Type="http://schemas.openxmlformats.org/officeDocument/2006/relationships/tags"/><Relationship Id="rId27" Target="../tags/tag86.xml" Type="http://schemas.openxmlformats.org/officeDocument/2006/relationships/tags"/><Relationship Id="rId28" Target="../tags/tag87.xml" Type="http://schemas.openxmlformats.org/officeDocument/2006/relationships/tags"/><Relationship Id="rId29" Target="../tags/tag88.xml" Type="http://schemas.openxmlformats.org/officeDocument/2006/relationships/tags"/><Relationship Id="rId3" Target="../tags/tag62.xml" Type="http://schemas.openxmlformats.org/officeDocument/2006/relationships/tags"/><Relationship Id="rId30" Target="../tags/tag89.xml" Type="http://schemas.openxmlformats.org/officeDocument/2006/relationships/tags"/><Relationship Id="rId31" Target="../tags/tag90.xml" Type="http://schemas.openxmlformats.org/officeDocument/2006/relationships/tags"/><Relationship Id="rId32" Target="../tags/tag91.xml" Type="http://schemas.openxmlformats.org/officeDocument/2006/relationships/tags"/><Relationship Id="rId33" Target="../slideLayouts/slideLayout3.xml" Type="http://schemas.openxmlformats.org/officeDocument/2006/relationships/slideLayout"/><Relationship Id="rId34" Target="../embeddings/oleObject20.bin" Type="http://schemas.openxmlformats.org/officeDocument/2006/relationships/oleObject"/><Relationship Id="rId35" Target="../media/image3.emf" Type="http://schemas.openxmlformats.org/officeDocument/2006/relationships/image"/><Relationship Id="rId36" Target="../charts/chart1.xml" Type="http://schemas.openxmlformats.org/officeDocument/2006/relationships/chart"/><Relationship Id="rId37" Target="../media/image14.png" Type="http://schemas.openxmlformats.org/officeDocument/2006/relationships/image"/><Relationship Id="rId38" Target="../media/image15.svg" Type="http://schemas.openxmlformats.org/officeDocument/2006/relationships/image"/><Relationship Id="rId4" Target="../tags/tag63.xml" Type="http://schemas.openxmlformats.org/officeDocument/2006/relationships/tags"/><Relationship Id="rId5" Target="../tags/tag64.xml" Type="http://schemas.openxmlformats.org/officeDocument/2006/relationships/tags"/><Relationship Id="rId6" Target="../tags/tag65.xml" Type="http://schemas.openxmlformats.org/officeDocument/2006/relationships/tags"/><Relationship Id="rId7" Target="../tags/tag66.xml" Type="http://schemas.openxmlformats.org/officeDocument/2006/relationships/tags"/><Relationship Id="rId8" Target="../tags/tag67.xml" Type="http://schemas.openxmlformats.org/officeDocument/2006/relationships/tags"/><Relationship Id="rId9" Target="../tags/tag68.xml" Type="http://schemas.openxmlformats.org/officeDocument/2006/relationships/tags"/></Relationships>
</file>

<file path=ppt/slides/_rels/slide17.xml.rels><?xml version="1.0" encoding="UTF-8" standalone="yes"?><Relationships xmlns="http://schemas.openxmlformats.org/package/2006/relationships"><Relationship Id="rId1" Target="../tags/tag92.xml" Type="http://schemas.openxmlformats.org/officeDocument/2006/relationships/tags"/><Relationship Id="rId2" Target="../tags/tag93.xml" Type="http://schemas.openxmlformats.org/officeDocument/2006/relationships/tags"/><Relationship Id="rId3" Target="../tags/tag94.xml" Type="http://schemas.openxmlformats.org/officeDocument/2006/relationships/tags"/><Relationship Id="rId4" Target="../tags/tag95.xml" Type="http://schemas.openxmlformats.org/officeDocument/2006/relationships/tags"/><Relationship Id="rId5" Target="../tags/tag96.xml" Type="http://schemas.openxmlformats.org/officeDocument/2006/relationships/tags"/><Relationship Id="rId6" Target="../slideLayouts/slideLayout3.xml" Type="http://schemas.openxmlformats.org/officeDocument/2006/relationships/slideLayout"/><Relationship Id="rId7" Target="../notesSlides/notesSlide6.xml" Type="http://schemas.openxmlformats.org/officeDocument/2006/relationships/notesSlide"/><Relationship Id="rId8" Target="../embeddings/oleObject21.bin" Type="http://schemas.openxmlformats.org/officeDocument/2006/relationships/oleObject"/><Relationship Id="rId9" Target="../media/image3.emf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tags/tag97.xml" Type="http://schemas.openxmlformats.org/officeDocument/2006/relationships/tags"/><Relationship Id="rId2" Target="../slideLayouts/slideLayout3.xml" Type="http://schemas.openxmlformats.org/officeDocument/2006/relationships/slideLayout"/><Relationship Id="rId3" Target="../notesSlides/notesSlide7.xml" Type="http://schemas.openxmlformats.org/officeDocument/2006/relationships/notesSlide"/><Relationship Id="rId4" Target="../embeddings/oleObject22.bin" Type="http://schemas.openxmlformats.org/officeDocument/2006/relationships/oleObject"/><Relationship Id="rId5" Target="../media/image3.emf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tags/tag98.xml" Type="http://schemas.openxmlformats.org/officeDocument/2006/relationships/tags"/><Relationship Id="rId2" Target="../slideLayouts/slideLayout3.xml" Type="http://schemas.openxmlformats.org/officeDocument/2006/relationships/slideLayout"/><Relationship Id="rId3" Target="../embeddings/oleObject23.bin" Type="http://schemas.openxmlformats.org/officeDocument/2006/relationships/oleObject"/><Relationship Id="rId4" Target="../media/image3.emf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tags/tag9.xml" Type="http://schemas.openxmlformats.org/officeDocument/2006/relationships/tags"/><Relationship Id="rId2" Target="../slideLayouts/slideLayout2.xml" Type="http://schemas.openxmlformats.org/officeDocument/2006/relationships/slideLayout"/><Relationship Id="rId3" Target="../notesSlides/notesSlide2.xml" Type="http://schemas.openxmlformats.org/officeDocument/2006/relationships/notesSlide"/><Relationship Id="rId4" Target="../embeddings/oleObject7.bin" Type="http://schemas.openxmlformats.org/officeDocument/2006/relationships/oleObject"/><Relationship Id="rId5" Target="../media/image4.emf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tags/tag10.xml" Type="http://schemas.openxmlformats.org/officeDocument/2006/relationships/tags"/><Relationship Id="rId10" Target="../media/image10.png" Type="http://schemas.openxmlformats.org/officeDocument/2006/relationships/image"/><Relationship Id="rId11" Target="../media/image11.png" Type="http://schemas.openxmlformats.org/officeDocument/2006/relationships/image"/><Relationship Id="rId2" Target="../slideLayouts/slideLayout4.xml" Type="http://schemas.openxmlformats.org/officeDocument/2006/relationships/slideLayout"/><Relationship Id="rId3" Target="../embeddings/oleObject8.bin" Type="http://schemas.openxmlformats.org/officeDocument/2006/relationships/oleObject"/><Relationship Id="rId4" Target="../media/image3.emf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tags/tag11.xml" Type="http://schemas.openxmlformats.org/officeDocument/2006/relationships/tags"/><Relationship Id="rId2" Target="../slideLayouts/slideLayout3.xml" Type="http://schemas.openxmlformats.org/officeDocument/2006/relationships/slideLayout"/><Relationship Id="rId3" Target="../embeddings/oleObject9.bin" Type="http://schemas.openxmlformats.org/officeDocument/2006/relationships/oleObject"/><Relationship Id="rId4" Target="../media/image3.emf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tags/tag12.xml" Type="http://schemas.openxmlformats.org/officeDocument/2006/relationships/tags"/><Relationship Id="rId10" Target="../slideLayouts/slideLayout3.xml" Type="http://schemas.openxmlformats.org/officeDocument/2006/relationships/slideLayout"/><Relationship Id="rId11" Target="../embeddings/oleObject10.bin" Type="http://schemas.openxmlformats.org/officeDocument/2006/relationships/oleObject"/><Relationship Id="rId12" Target="../media/image3.emf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tags/tag13.xml" Type="http://schemas.openxmlformats.org/officeDocument/2006/relationships/tags"/><Relationship Id="rId20" Target="../media/image19.svg" Type="http://schemas.openxmlformats.org/officeDocument/2006/relationships/image"/><Relationship Id="rId21" Target="../media/image20.png" Type="http://schemas.openxmlformats.org/officeDocument/2006/relationships/image"/><Relationship Id="rId3" Target="../tags/tag14.xml" Type="http://schemas.openxmlformats.org/officeDocument/2006/relationships/tags"/><Relationship Id="rId4" Target="../tags/tag15.xml" Type="http://schemas.openxmlformats.org/officeDocument/2006/relationships/tags"/><Relationship Id="rId5" Target="../tags/tag16.xml" Type="http://schemas.openxmlformats.org/officeDocument/2006/relationships/tags"/><Relationship Id="rId6" Target="../tags/tag17.xml" Type="http://schemas.openxmlformats.org/officeDocument/2006/relationships/tags"/><Relationship Id="rId7" Target="../tags/tag18.xml" Type="http://schemas.openxmlformats.org/officeDocument/2006/relationships/tags"/><Relationship Id="rId8" Target="../tags/tag19.xml" Type="http://schemas.openxmlformats.org/officeDocument/2006/relationships/tags"/><Relationship Id="rId9" Target="../tags/tag20.xml" Type="http://schemas.openxmlformats.org/officeDocument/2006/relationships/tags"/></Relationships>
</file>

<file path=ppt/slides/_rels/slide6.xml.rels><?xml version="1.0" encoding="UTF-8" standalone="yes"?><Relationships xmlns="http://schemas.openxmlformats.org/package/2006/relationships"><Relationship Id="rId1" Target="../tags/tag21.xml" Type="http://schemas.openxmlformats.org/officeDocument/2006/relationships/tags"/><Relationship Id="rId10" Target="../media/image13.svg" Type="http://schemas.openxmlformats.org/officeDocument/2006/relationships/image"/><Relationship Id="rId2" Target="../tags/tag22.xml" Type="http://schemas.openxmlformats.org/officeDocument/2006/relationships/tags"/><Relationship Id="rId3" Target="../tags/tag23.xml" Type="http://schemas.openxmlformats.org/officeDocument/2006/relationships/tags"/><Relationship Id="rId4" Target="../tags/tag24.xml" Type="http://schemas.openxmlformats.org/officeDocument/2006/relationships/tags"/><Relationship Id="rId5" Target="../tags/tag25.xml" Type="http://schemas.openxmlformats.org/officeDocument/2006/relationships/tags"/><Relationship Id="rId6" Target="../slideLayouts/slideLayout3.xml" Type="http://schemas.openxmlformats.org/officeDocument/2006/relationships/slideLayout"/><Relationship Id="rId7" Target="../embeddings/oleObject11.bin" Type="http://schemas.openxmlformats.org/officeDocument/2006/relationships/oleObject"/><Relationship Id="rId8" Target="../media/image3.emf" Type="http://schemas.openxmlformats.org/officeDocument/2006/relationships/image"/><Relationship Id="rId9" Target="../media/image1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tags/tag26.xml" Type="http://schemas.openxmlformats.org/officeDocument/2006/relationships/tags"/><Relationship Id="rId10" Target="../tags/tag35.xml" Type="http://schemas.openxmlformats.org/officeDocument/2006/relationships/tags"/><Relationship Id="rId11" Target="../slideLayouts/slideLayout3.xml" Type="http://schemas.openxmlformats.org/officeDocument/2006/relationships/slideLayout"/><Relationship Id="rId12" Target="../embeddings/oleObject12.bin" Type="http://schemas.openxmlformats.org/officeDocument/2006/relationships/oleObject"/><Relationship Id="rId13" Target="../media/image3.emf" Type="http://schemas.openxmlformats.org/officeDocument/2006/relationships/image"/><Relationship Id="rId14" Target="../media/image14.png" Type="http://schemas.openxmlformats.org/officeDocument/2006/relationships/image"/><Relationship Id="rId15" Target="../media/image15.svg" Type="http://schemas.openxmlformats.org/officeDocument/2006/relationships/image"/><Relationship Id="rId2" Target="../tags/tag27.xml" Type="http://schemas.openxmlformats.org/officeDocument/2006/relationships/tags"/><Relationship Id="rId3" Target="../tags/tag28.xml" Type="http://schemas.openxmlformats.org/officeDocument/2006/relationships/tags"/><Relationship Id="rId4" Target="../tags/tag29.xml" Type="http://schemas.openxmlformats.org/officeDocument/2006/relationships/tags"/><Relationship Id="rId5" Target="../tags/tag30.xml" Type="http://schemas.openxmlformats.org/officeDocument/2006/relationships/tags"/><Relationship Id="rId6" Target="../tags/tag31.xml" Type="http://schemas.openxmlformats.org/officeDocument/2006/relationships/tags"/><Relationship Id="rId7" Target="../tags/tag32.xml" Type="http://schemas.openxmlformats.org/officeDocument/2006/relationships/tags"/><Relationship Id="rId8" Target="../tags/tag33.xml" Type="http://schemas.openxmlformats.org/officeDocument/2006/relationships/tags"/><Relationship Id="rId9" Target="../tags/tag34.xml" Type="http://schemas.openxmlformats.org/officeDocument/2006/relationships/tags"/></Relationships>
</file>

<file path=ppt/slides/_rels/slide8.xml.rels><?xml version="1.0" encoding="UTF-8" standalone="yes"?><Relationships xmlns="http://schemas.openxmlformats.org/package/2006/relationships"><Relationship Id="rId1" Target="../tags/tag36.xml" Type="http://schemas.openxmlformats.org/officeDocument/2006/relationships/tags"/><Relationship Id="rId2" Target="../tags/tag37.xml" Type="http://schemas.openxmlformats.org/officeDocument/2006/relationships/tags"/><Relationship Id="rId3" Target="../tags/tag38.xml" Type="http://schemas.openxmlformats.org/officeDocument/2006/relationships/tags"/><Relationship Id="rId4" Target="../tags/tag39.xml" Type="http://schemas.openxmlformats.org/officeDocument/2006/relationships/tags"/><Relationship Id="rId5" Target="../tags/tag40.xml" Type="http://schemas.openxmlformats.org/officeDocument/2006/relationships/tags"/><Relationship Id="rId6" Target="../slideLayouts/slideLayout3.xml" Type="http://schemas.openxmlformats.org/officeDocument/2006/relationships/slideLayout"/><Relationship Id="rId7" Target="../notesSlides/notesSlide3.xml" Type="http://schemas.openxmlformats.org/officeDocument/2006/relationships/notesSlide"/><Relationship Id="rId8" Target="../embeddings/oleObject13.bin" Type="http://schemas.openxmlformats.org/officeDocument/2006/relationships/oleObject"/><Relationship Id="rId9" Target="../media/image3.emf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tags/tag41.xml" Type="http://schemas.openxmlformats.org/officeDocument/2006/relationships/tags"/><Relationship Id="rId2" Target="../slideLayouts/slideLayout3.xml" Type="http://schemas.openxmlformats.org/officeDocument/2006/relationships/slideLayout"/><Relationship Id="rId3" Target="../notesSlides/notesSlide4.xml" Type="http://schemas.openxmlformats.org/officeDocument/2006/relationships/notesSlide"/><Relationship Id="rId4" Target="../embeddings/oleObject14.bin" Type="http://schemas.openxmlformats.org/officeDocument/2006/relationships/oleObject"/><Relationship Id="rId5" Target="../media/image3.emf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01960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117415" y="6207842"/>
            <a:ext cx="9964242" cy="327148"/>
          </a:xfrm>
        </p:spPr>
        <p:txBody>
          <a:bodyPr/>
          <a:lstStyle/>
          <a:p>
            <a:r>
              <a:rPr lang="en-US" altLang="ja-JP" dirty="0"/>
              <a:t>2026/4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117415" y="5495706"/>
            <a:ext cx="9964242" cy="436195"/>
          </a:xfrm>
        </p:spPr>
        <p:txBody>
          <a:bodyPr/>
          <a:lstStyle/>
          <a:p>
            <a:r>
              <a:rPr lang="zh-TW" altLang="en-US"/>
              <a:t>令和</a:t>
            </a:r>
            <a:r>
              <a:rPr lang="ja-JP" altLang="en-US"/>
              <a:t>７</a:t>
            </a:r>
            <a:r>
              <a:rPr lang="zh-TW" altLang="en-US"/>
              <a:t>年度補正予算　地域資源の徹底活用に向けた資源循環加速化事業</a:t>
            </a:r>
            <a:r>
              <a:rPr lang="ja-JP" altLang="en-US"/>
              <a:t>　応募申請書付属書類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1117415" y="1886242"/>
            <a:ext cx="9964242" cy="3138423"/>
          </a:xfrm>
        </p:spPr>
        <p:txBody>
          <a:bodyPr vert="horz">
            <a:normAutofit/>
          </a:bodyPr>
          <a:lstStyle/>
          <a:p>
            <a:r>
              <a:rPr lang="ja-JP" altLang="en-US" dirty="0"/>
              <a:t>令和７年度　</a:t>
            </a:r>
            <a:br>
              <a:rPr lang="en-US" altLang="ja-JP" dirty="0"/>
            </a:br>
            <a:r>
              <a:rPr lang="ja-JP" altLang="en-US" dirty="0"/>
              <a:t>地域資源の徹底活用に向けた</a:t>
            </a:r>
            <a:br>
              <a:rPr lang="ja-JP" altLang="en-US" dirty="0"/>
            </a:br>
            <a:r>
              <a:rPr lang="ja-JP" altLang="en-US" dirty="0"/>
              <a:t>資源循環加速化事業</a:t>
            </a:r>
            <a:br>
              <a:rPr lang="en-US" altLang="ja-JP" dirty="0"/>
            </a:br>
            <a:r>
              <a:rPr lang="ja-JP" altLang="en-US" dirty="0"/>
              <a:t>進捗フォーマット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19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010E9-186B-A3A8-67AD-8FE8346C4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71634600-3E28-E135-C162-31C813E285B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60126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1634600-3E28-E135-C162-31C813E285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1B3E1A51-3530-6C95-35F8-01B3B18A5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10" y="605378"/>
            <a:ext cx="10933350" cy="1107996"/>
          </a:xfrm>
        </p:spPr>
        <p:txBody>
          <a:bodyPr vert="horz"/>
          <a:lstStyle/>
          <a:p>
            <a:r>
              <a:rPr lang="ja-JP" altLang="en-US" dirty="0">
                <a:ea typeface="Meiryo UI" panose="020B0604030504040204" pitchFamily="50" charset="-128"/>
              </a:rPr>
              <a:t>①記載フォーマット</a:t>
            </a:r>
            <a:r>
              <a:rPr lang="en-US" altLang="ja-JP" dirty="0">
                <a:ea typeface="Meiryo UI" panose="020B0604030504040204" pitchFamily="50" charset="-128"/>
              </a:rPr>
              <a:t>: </a:t>
            </a:r>
            <a:r>
              <a:rPr lang="ja-JP" altLang="en-US" dirty="0">
                <a:ea typeface="Meiryo UI" panose="020B0604030504040204" pitchFamily="50" charset="-128"/>
              </a:rPr>
              <a:t>本モデル事業の実証・検証事項</a:t>
            </a:r>
            <a:br>
              <a:rPr lang="ja-JP" altLang="en-US" dirty="0">
                <a:ea typeface="Meiryo UI" panose="020B0604030504040204" pitchFamily="50" charset="-128"/>
              </a:rPr>
            </a:br>
            <a:br>
              <a:rPr lang="ja-JP" altLang="en-US" sz="1600" dirty="0">
                <a:solidFill>
                  <a:srgbClr val="575757"/>
                </a:solidFill>
                <a:ea typeface="Meiryo UI" panose="020B0604030504040204" pitchFamily="50" charset="-128"/>
              </a:rPr>
            </a:br>
            <a:br>
              <a:rPr lang="ja-JP" altLang="en-US" sz="1600" dirty="0">
                <a:solidFill>
                  <a:srgbClr val="575757"/>
                </a:solidFill>
                <a:ea typeface="Meiryo UI" panose="020B0604030504040204" pitchFamily="50" charset="-128"/>
              </a:rPr>
            </a:br>
            <a:endParaRPr lang="en-US" dirty="0">
              <a:solidFill>
                <a:srgbClr val="575757"/>
              </a:solidFill>
              <a:ea typeface="Meiryo UI" panose="020B0604030504040204" pitchFamily="50" charset="-128"/>
            </a:endParaRPr>
          </a:p>
        </p:txBody>
      </p:sp>
      <p:sp>
        <p:nvSpPr>
          <p:cNvPr id="30" name="Oval 20">
            <a:extLst>
              <a:ext uri="{FF2B5EF4-FFF2-40B4-BE49-F238E27FC236}">
                <a16:creationId xmlns:a16="http://schemas.microsoft.com/office/drawing/2014/main" id="{FCC7DC49-65B5-F522-97C8-ED013B432B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0200" y="615329"/>
            <a:ext cx="292003" cy="292003"/>
          </a:xfrm>
          <a:prstGeom prst="ellipse">
            <a:avLst/>
          </a:prstGeom>
          <a:solidFill>
            <a:srgbClr val="197A56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3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397FC9D1-4FB1-19F5-5924-5B8EFFC7B632}"/>
              </a:ext>
            </a:extLst>
          </p:cNvPr>
          <p:cNvSpPr/>
          <p:nvPr/>
        </p:nvSpPr>
        <p:spPr>
          <a:xfrm>
            <a:off x="661428" y="1713374"/>
            <a:ext cx="222675" cy="55399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C8C8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4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課題</a:t>
            </a:r>
            <a:endParaRPr kumimoji="1" lang="en-US" sz="140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A5E6190D-EADF-FB17-92DF-A292E7799180}"/>
              </a:ext>
            </a:extLst>
          </p:cNvPr>
          <p:cNvSpPr/>
          <p:nvPr/>
        </p:nvSpPr>
        <p:spPr>
          <a:xfrm>
            <a:off x="661428" y="2387227"/>
            <a:ext cx="222675" cy="343775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C8C8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4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課題解決を受けて何を実証・検証するのか</a:t>
            </a:r>
            <a:endParaRPr kumimoji="1" lang="en-US" sz="1400" dirty="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A93C05D2-9437-83D6-6CB2-B6678C8B180A}"/>
              </a:ext>
            </a:extLst>
          </p:cNvPr>
          <p:cNvSpPr/>
          <p:nvPr/>
        </p:nvSpPr>
        <p:spPr>
          <a:xfrm>
            <a:off x="980900" y="1713374"/>
            <a:ext cx="5011272" cy="553998"/>
          </a:xfrm>
          <a:prstGeom prst="rect">
            <a:avLst/>
          </a:prstGeom>
          <a:solidFill>
            <a:srgbClr val="F2F2F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chemeClr val="tx2"/>
              </a:buClr>
            </a:pPr>
            <a:r>
              <a:rPr kumimoji="1" lang="en-US" altLang="ja-JP" sz="14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XX</a:t>
            </a:r>
            <a:endParaRPr kumimoji="1" lang="ja-JP" altLang="en-US" sz="1400">
              <a:solidFill>
                <a:schemeClr val="tx1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C9F3D35C-925F-6FD3-3996-F31FBCD4E596}"/>
              </a:ext>
            </a:extLst>
          </p:cNvPr>
          <p:cNvSpPr/>
          <p:nvPr/>
        </p:nvSpPr>
        <p:spPr>
          <a:xfrm>
            <a:off x="6119160" y="1713374"/>
            <a:ext cx="4993337" cy="553998"/>
          </a:xfrm>
          <a:prstGeom prst="rect">
            <a:avLst/>
          </a:prstGeom>
          <a:solidFill>
            <a:srgbClr val="F2F2F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chemeClr val="tx2"/>
              </a:buClr>
            </a:pPr>
            <a:r>
              <a:rPr kumimoji="1" lang="en-US" altLang="ja-JP" sz="14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XX</a:t>
            </a:r>
          </a:p>
          <a:p>
            <a:endParaRPr kumimoji="1" lang="en-US" sz="140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60980B4D-399A-37D8-F7E4-393BA174F036}"/>
              </a:ext>
            </a:extLst>
          </p:cNvPr>
          <p:cNvSpPr/>
          <p:nvPr/>
        </p:nvSpPr>
        <p:spPr>
          <a:xfrm>
            <a:off x="998836" y="2387227"/>
            <a:ext cx="4993337" cy="343775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C8C8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en-US" altLang="ja-JP" sz="1400">
                <a:solidFill>
                  <a:srgbClr val="29BA74"/>
                </a:solidFill>
                <a:latin typeface="+mj-lt"/>
                <a:ea typeface="Meiryo UI" panose="020B0604030504040204" pitchFamily="50" charset="-128"/>
              </a:rPr>
              <a:t>XX</a:t>
            </a:r>
            <a:endParaRPr kumimoji="1" lang="en-US" sz="1400">
              <a:solidFill>
                <a:schemeClr val="tx1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A39634D0-8BF1-833E-9D46-237BD856D6AB}"/>
              </a:ext>
            </a:extLst>
          </p:cNvPr>
          <p:cNvSpPr/>
          <p:nvPr/>
        </p:nvSpPr>
        <p:spPr>
          <a:xfrm>
            <a:off x="6119162" y="2387227"/>
            <a:ext cx="4993337" cy="343775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C8C8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en-US" altLang="ja-JP" sz="1400">
                <a:solidFill>
                  <a:srgbClr val="29BA74"/>
                </a:solidFill>
                <a:latin typeface="+mj-lt"/>
                <a:ea typeface="Meiryo UI" panose="020B0604030504040204" pitchFamily="50" charset="-128"/>
              </a:rPr>
              <a:t>XX</a:t>
            </a:r>
            <a:endParaRPr kumimoji="1" lang="en-US" altLang="ja-JP" sz="1400">
              <a:solidFill>
                <a:schemeClr val="tx1"/>
              </a:solidFill>
              <a:latin typeface="+mj-lt"/>
              <a:ea typeface="Meiryo UI" panose="020B0604030504040204" pitchFamily="50" charset="-128"/>
            </a:endParaRPr>
          </a:p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endParaRPr kumimoji="1" lang="en-US" sz="140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9329944E-DB8F-3D8C-75FA-DEEB8F283905}"/>
              </a:ext>
            </a:extLst>
          </p:cNvPr>
          <p:cNvCxnSpPr/>
          <p:nvPr/>
        </p:nvCxnSpPr>
        <p:spPr>
          <a:xfrm>
            <a:off x="922203" y="1713374"/>
            <a:ext cx="0" cy="553998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C0B04C96-4B3E-3810-ECDF-583268DC7B4E}"/>
              </a:ext>
            </a:extLst>
          </p:cNvPr>
          <p:cNvCxnSpPr/>
          <p:nvPr/>
        </p:nvCxnSpPr>
        <p:spPr>
          <a:xfrm>
            <a:off x="922203" y="1997841"/>
            <a:ext cx="0" cy="3827145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10E26C95-5809-D752-AD87-83F44A2D175B}"/>
              </a:ext>
            </a:extLst>
          </p:cNvPr>
          <p:cNvCxnSpPr/>
          <p:nvPr/>
        </p:nvCxnSpPr>
        <p:spPr>
          <a:xfrm flipH="1">
            <a:off x="630000" y="2327300"/>
            <a:ext cx="10482499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EF6A08EB-4D22-1F12-03BC-B4B8549AB652}"/>
              </a:ext>
            </a:extLst>
          </p:cNvPr>
          <p:cNvSpPr/>
          <p:nvPr/>
        </p:nvSpPr>
        <p:spPr>
          <a:xfrm>
            <a:off x="8601075" y="174154"/>
            <a:ext cx="3305767" cy="814522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lvl="1">
              <a:buClr>
                <a:schemeClr val="tx2"/>
              </a:buClr>
            </a:pPr>
            <a:r>
              <a:rPr kumimoji="1" lang="ja-JP" altLang="en-US" sz="12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このスライドの目的：</a:t>
            </a:r>
            <a:endParaRPr kumimoji="1" lang="en-US" altLang="ja-JP" sz="1200" dirty="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2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課題を踏まえて、</a:t>
            </a:r>
            <a:br>
              <a:rPr kumimoji="1" lang="en-US" altLang="ja-JP" sz="12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</a:br>
            <a:r>
              <a:rPr kumimoji="1" lang="ja-JP" altLang="en-US" sz="12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何を実証・検証するのかを整理する</a:t>
            </a:r>
            <a:endParaRPr kumimoji="1" lang="en-US" sz="1200" dirty="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96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C4C7C827-5990-992C-9B13-750FAD5FCDE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879077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4C7C827-5990-992C-9B13-750FAD5FCD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1ED5F01F-4AF9-F85E-D4A3-A2725673F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ja-JP" altLang="ja-JP">
                <a:latin typeface="Meiryo UI" panose="020B0604030504040204" pitchFamily="50" charset="-128"/>
                <a:ea typeface="Meiryo UI" panose="020B0604030504040204" pitchFamily="50" charset="-128"/>
              </a:rPr>
              <a:t>フォーマット記入ガイド</a:t>
            </a:r>
            <a:endParaRPr 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66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424C4-EEF9-C2BA-6EFB-62B6D19BE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2B37EE44-BAC2-15AF-E0C6-94042FB1894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1836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B37EE44-BAC2-15AF-E0C6-94042FB189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F2F0A22C-F21D-64EB-3469-FA6C2D537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</p:spPr>
        <p:txBody>
          <a:bodyPr vert="horz"/>
          <a:lstStyle/>
          <a:p>
            <a:r>
              <a:rPr lang="ja-JP" altLang="en-US" dirty="0"/>
              <a:t>各フォーマット間の位置づけ</a:t>
            </a:r>
            <a:endParaRPr lang="en-US" sz="1100" dirty="0">
              <a:solidFill>
                <a:srgbClr val="575757"/>
              </a:solidFill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C250489-0CAF-F18F-67E4-9CCAB0EF76C5}"/>
              </a:ext>
            </a:extLst>
          </p:cNvPr>
          <p:cNvGrpSpPr/>
          <p:nvPr/>
        </p:nvGrpSpPr>
        <p:grpSpPr>
          <a:xfrm>
            <a:off x="2258842" y="1275872"/>
            <a:ext cx="8121462" cy="5110714"/>
            <a:chOff x="3863524" y="1634460"/>
            <a:chExt cx="8121462" cy="5110714"/>
          </a:xfrm>
        </p:grpSpPr>
        <p:sp>
          <p:nvSpPr>
            <p:cNvPr id="159" name="正方形/長方形 158">
              <a:extLst>
                <a:ext uri="{FF2B5EF4-FFF2-40B4-BE49-F238E27FC236}">
                  <a16:creationId xmlns:a16="http://schemas.microsoft.com/office/drawing/2014/main" id="{4A6AF273-DBAD-6577-B3B5-136B75F207CB}"/>
                </a:ext>
              </a:extLst>
            </p:cNvPr>
            <p:cNvSpPr/>
            <p:nvPr/>
          </p:nvSpPr>
          <p:spPr>
            <a:xfrm>
              <a:off x="3863524" y="1634461"/>
              <a:ext cx="2379847" cy="2465928"/>
            </a:xfrm>
            <a:prstGeom prst="rect">
              <a:avLst/>
            </a:prstGeom>
            <a:solidFill>
              <a:srgbClr val="EEE89A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29BA74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1200">
                <a:solidFill>
                  <a:srgbClr val="FFFFFF"/>
                </a:solidFill>
              </a:endParaRPr>
            </a:p>
          </p:txBody>
        </p:sp>
        <p:sp>
          <p:nvSpPr>
            <p:cNvPr id="141" name="正方形/長方形 140">
              <a:extLst>
                <a:ext uri="{FF2B5EF4-FFF2-40B4-BE49-F238E27FC236}">
                  <a16:creationId xmlns:a16="http://schemas.microsoft.com/office/drawing/2014/main" id="{55FC318F-4249-E028-E51D-875F422580CF}"/>
                </a:ext>
              </a:extLst>
            </p:cNvPr>
            <p:cNvSpPr/>
            <p:nvPr/>
          </p:nvSpPr>
          <p:spPr>
            <a:xfrm>
              <a:off x="9512416" y="4279249"/>
              <a:ext cx="2472569" cy="2465925"/>
            </a:xfrm>
            <a:prstGeom prst="rect">
              <a:avLst/>
            </a:prstGeom>
            <a:solidFill>
              <a:srgbClr val="EEE89A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29BA74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1200">
                <a:solidFill>
                  <a:srgbClr val="FFFFFF"/>
                </a:solidFill>
              </a:endParaRPr>
            </a:p>
          </p:txBody>
        </p:sp>
        <p:sp>
          <p:nvSpPr>
            <p:cNvPr id="98" name="正方形/長方形 97">
              <a:extLst>
                <a:ext uri="{FF2B5EF4-FFF2-40B4-BE49-F238E27FC236}">
                  <a16:creationId xmlns:a16="http://schemas.microsoft.com/office/drawing/2014/main" id="{773D82DA-1C32-0533-164F-C7BB896B28AF}"/>
                </a:ext>
              </a:extLst>
            </p:cNvPr>
            <p:cNvSpPr/>
            <p:nvPr/>
          </p:nvSpPr>
          <p:spPr>
            <a:xfrm>
              <a:off x="3863524" y="4279249"/>
              <a:ext cx="5280475" cy="2465925"/>
            </a:xfrm>
            <a:prstGeom prst="rect">
              <a:avLst/>
            </a:prstGeom>
            <a:solidFill>
              <a:srgbClr val="EEE89A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29BA74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1200">
                <a:solidFill>
                  <a:srgbClr val="FFFFFF"/>
                </a:solidFill>
              </a:endParaRPr>
            </a:p>
          </p:txBody>
        </p:sp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F6B7E01D-07E8-635D-87B1-9C1471B4D1DD}"/>
                </a:ext>
              </a:extLst>
            </p:cNvPr>
            <p:cNvSpPr/>
            <p:nvPr/>
          </p:nvSpPr>
          <p:spPr>
            <a:xfrm>
              <a:off x="6410425" y="1634461"/>
              <a:ext cx="5574561" cy="2465928"/>
            </a:xfrm>
            <a:prstGeom prst="rect">
              <a:avLst/>
            </a:prstGeom>
            <a:solidFill>
              <a:srgbClr val="EEE89A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29BA74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1200">
                <a:solidFill>
                  <a:srgbClr val="FFFFFF"/>
                </a:solidFill>
              </a:endParaRPr>
            </a:p>
          </p:txBody>
        </p:sp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F8A34C43-8A20-7B10-7C15-EA1A36E0C54A}"/>
                </a:ext>
              </a:extLst>
            </p:cNvPr>
            <p:cNvSpPr/>
            <p:nvPr/>
          </p:nvSpPr>
          <p:spPr>
            <a:xfrm>
              <a:off x="4173742" y="1634460"/>
              <a:ext cx="1807058" cy="400266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>
                  <a:solidFill>
                    <a:srgbClr val="295E7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Trebuchet MS" panose="020B0603020202020204" pitchFamily="34" charset="0"/>
                </a:rPr>
                <a:t>取組の現状</a:t>
              </a:r>
              <a:endParaRPr kumimoji="1" lang="en-US" altLang="ja-JP" sz="1400">
                <a:solidFill>
                  <a:srgbClr val="295E7E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Trebuchet MS" panose="020B0603020202020204" pitchFamily="34" charset="0"/>
              </a:endParaRPr>
            </a:p>
            <a:p>
              <a:pPr marL="87313" lvl="1" indent="-87313">
                <a:buClr>
                  <a:schemeClr val="tx2"/>
                </a:buClr>
                <a:buFont typeface="Trebuchet MS" panose="020B0603020202020204" pitchFamily="34" charset="0"/>
                <a:buChar char="•"/>
                <a:defRPr/>
              </a:pPr>
              <a:r>
                <a:rPr kumimoji="1" lang="ja-JP" altLang="en-US" sz="1200">
                  <a:solidFill>
                    <a:schemeClr val="tx1"/>
                  </a:solidFill>
                  <a:latin typeface="Trebuchet MS" panose="020B0603020202020204" pitchFamily="34" charset="0"/>
                  <a:ea typeface="Meiryo UI" panose="020B0604030504040204" pitchFamily="50" charset="-128"/>
                  <a:sym typeface="Trebuchet MS" panose="020B0603020202020204" pitchFamily="34" charset="0"/>
                </a:rPr>
                <a:t>現在の取組状況を記載</a:t>
              </a:r>
              <a:endParaRPr kumimoji="1" lang="ja-JP" altLang="en-US" sz="1400">
                <a:solidFill>
                  <a:srgbClr val="295E7E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Trebuchet MS" panose="020B0603020202020204" pitchFamily="34" charset="0"/>
              </a:endParaRPr>
            </a:p>
          </p:txBody>
        </p:sp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82503182-7FEA-3ED7-0311-172639F7A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30726" y="2489703"/>
              <a:ext cx="2426747" cy="1137416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1B07CE82-273A-6B8A-5913-FCB4678FB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67701" y="2489703"/>
              <a:ext cx="2094045" cy="1137420"/>
            </a:xfrm>
            <a:prstGeom prst="rect">
              <a:avLst/>
            </a:prstGeom>
            <a:ln w="9525" cap="flat" cmpd="sng" algn="ctr">
              <a:solidFill>
                <a:srgbClr val="9A9A9A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" name="図 40">
              <a:extLst>
                <a:ext uri="{FF2B5EF4-FFF2-40B4-BE49-F238E27FC236}">
                  <a16:creationId xmlns:a16="http://schemas.microsoft.com/office/drawing/2014/main" id="{2461BA88-51D1-95CA-453B-436FDADB8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58239" y="3122627"/>
              <a:ext cx="1610351" cy="864058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7692ED3E-5259-4207-0285-63B90A1ED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558240" y="1973857"/>
              <a:ext cx="1610351" cy="830936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3" name="Oval 20">
              <a:extLst>
                <a:ext uri="{FF2B5EF4-FFF2-40B4-BE49-F238E27FC236}">
                  <a16:creationId xmlns:a16="http://schemas.microsoft.com/office/drawing/2014/main" id="{BF4D6F2F-8F03-50A5-BDF4-7563046134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558239" y="1663040"/>
              <a:ext cx="222675" cy="222675"/>
            </a:xfrm>
            <a:prstGeom prst="ellipse">
              <a:avLst/>
            </a:prstGeom>
            <a:solidFill>
              <a:srgbClr val="197A56"/>
            </a:solidFill>
            <a:ln>
              <a:noFill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</a:rPr>
                <a:t>1-1</a:t>
              </a:r>
            </a:p>
          </p:txBody>
        </p:sp>
        <p:pic>
          <p:nvPicPr>
            <p:cNvPr id="45" name="図 44">
              <a:extLst>
                <a:ext uri="{FF2B5EF4-FFF2-40B4-BE49-F238E27FC236}">
                  <a16:creationId xmlns:a16="http://schemas.microsoft.com/office/drawing/2014/main" id="{0636FF99-DB87-E4DE-3C2A-5E387D7DE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t="819"/>
            <a:stretch>
              <a:fillRect/>
            </a:stretch>
          </p:blipFill>
          <p:spPr>
            <a:xfrm>
              <a:off x="4180188" y="5013639"/>
              <a:ext cx="2388036" cy="1137411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6" name="図 45">
              <a:extLst>
                <a:ext uri="{FF2B5EF4-FFF2-40B4-BE49-F238E27FC236}">
                  <a16:creationId xmlns:a16="http://schemas.microsoft.com/office/drawing/2014/main" id="{4B6F8ECB-F039-B587-A9C0-599C742E1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577926" y="5061456"/>
              <a:ext cx="2329803" cy="1109361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Rectangle 19">
              <a:extLst>
                <a:ext uri="{FF2B5EF4-FFF2-40B4-BE49-F238E27FC236}">
                  <a16:creationId xmlns:a16="http://schemas.microsoft.com/office/drawing/2014/main" id="{D583CB5D-49DA-BFF5-74EC-EAE00DDA3F93}"/>
                </a:ext>
              </a:extLst>
            </p:cNvPr>
            <p:cNvSpPr/>
            <p:nvPr/>
          </p:nvSpPr>
          <p:spPr>
            <a:xfrm>
              <a:off x="6741176" y="1634460"/>
              <a:ext cx="2651023" cy="576378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dirty="0">
                  <a:solidFill>
                    <a:srgbClr val="295E7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Trebuchet MS" panose="020B0603020202020204" pitchFamily="34" charset="0"/>
                </a:rPr>
                <a:t>目指す姿</a:t>
              </a:r>
              <a:endParaRPr kumimoji="1" lang="en-US" altLang="ja-JP" sz="1400" dirty="0">
                <a:solidFill>
                  <a:srgbClr val="295E7E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Trebuchet MS" panose="020B0603020202020204" pitchFamily="34" charset="0"/>
              </a:endParaRPr>
            </a:p>
            <a:p>
              <a:pPr marL="87313" lvl="1" indent="-87313">
                <a:buClr>
                  <a:schemeClr val="tx2"/>
                </a:buClr>
                <a:buFont typeface="Trebuchet MS" panose="020B0603020202020204" pitchFamily="34" charset="0"/>
                <a:buChar char="•"/>
                <a:defRPr/>
              </a:pPr>
              <a:r>
                <a:rPr kumimoji="1" lang="ja-JP" altLang="en-US" sz="1200" dirty="0">
                  <a:solidFill>
                    <a:schemeClr val="tx1"/>
                  </a:solidFill>
                  <a:latin typeface="Trebuchet MS" panose="020B0603020202020204" pitchFamily="34" charset="0"/>
                  <a:ea typeface="Meiryo UI" panose="020B0604030504040204" pitchFamily="50" charset="-128"/>
                  <a:sym typeface="Trebuchet MS" panose="020B0603020202020204" pitchFamily="34" charset="0"/>
                </a:rPr>
                <a:t>モデル事業で目指す循環フロー</a:t>
              </a:r>
              <a:endParaRPr kumimoji="1" lang="en-US" altLang="ja-JP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  <a:sym typeface="Trebuchet MS" panose="020B0603020202020204" pitchFamily="34" charset="0"/>
              </a:endParaRPr>
            </a:p>
            <a:p>
              <a:pPr marL="87313" lvl="1" indent="-87313">
                <a:buClr>
                  <a:schemeClr val="tx2"/>
                </a:buClr>
                <a:buFont typeface="Trebuchet MS" panose="020B0603020202020204" pitchFamily="34" charset="0"/>
                <a:buChar char="•"/>
                <a:defRPr/>
              </a:pPr>
              <a:r>
                <a:rPr kumimoji="1" lang="ja-JP" altLang="en-US" sz="1200" dirty="0">
                  <a:solidFill>
                    <a:schemeClr val="tx1"/>
                  </a:solidFill>
                  <a:latin typeface="Trebuchet MS" panose="020B0603020202020204" pitchFamily="34" charset="0"/>
                  <a:ea typeface="Meiryo UI" panose="020B0604030504040204" pitchFamily="50" charset="-128"/>
                  <a:sym typeface="Trebuchet MS" panose="020B0603020202020204" pitchFamily="34" charset="0"/>
                </a:rPr>
                <a:t>「事業」「地域経済」「展開性」で</a:t>
              </a:r>
              <a:br>
                <a:rPr kumimoji="1" lang="en-US" altLang="ja-JP" sz="1200" dirty="0">
                  <a:solidFill>
                    <a:schemeClr val="tx1"/>
                  </a:solidFill>
                  <a:latin typeface="Trebuchet MS" panose="020B0603020202020204" pitchFamily="34" charset="0"/>
                  <a:ea typeface="Meiryo UI" panose="020B0604030504040204" pitchFamily="50" charset="-128"/>
                  <a:sym typeface="Trebuchet MS" panose="020B0603020202020204" pitchFamily="34" charset="0"/>
                </a:rPr>
              </a:br>
              <a:r>
                <a:rPr kumimoji="1" lang="en-US" altLang="ja-JP" sz="1200" dirty="0" err="1">
                  <a:solidFill>
                    <a:schemeClr val="tx1"/>
                  </a:solidFill>
                  <a:latin typeface="Trebuchet MS" panose="020B0603020202020204" pitchFamily="34" charset="0"/>
                  <a:ea typeface="Meiryo UI" panose="020B0604030504040204" pitchFamily="50" charset="-128"/>
                  <a:sym typeface="Trebuchet MS" panose="020B0603020202020204" pitchFamily="34" charset="0"/>
                </a:rPr>
                <a:t>KGI</a:t>
              </a:r>
              <a:r>
                <a:rPr kumimoji="1" lang="ja-JP" altLang="en-US" sz="1200" dirty="0">
                  <a:solidFill>
                    <a:schemeClr val="tx1"/>
                  </a:solidFill>
                  <a:latin typeface="Trebuchet MS" panose="020B0603020202020204" pitchFamily="34" charset="0"/>
                  <a:ea typeface="Meiryo UI" panose="020B0604030504040204" pitchFamily="50" charset="-128"/>
                  <a:sym typeface="Trebuchet MS" panose="020B0603020202020204" pitchFamily="34" charset="0"/>
                </a:rPr>
                <a:t>と</a:t>
              </a:r>
              <a:r>
                <a:rPr kumimoji="1" lang="en-US" altLang="ja-JP" sz="1200" dirty="0" err="1">
                  <a:solidFill>
                    <a:schemeClr val="tx1"/>
                  </a:solidFill>
                  <a:latin typeface="Trebuchet MS" panose="020B0603020202020204" pitchFamily="34" charset="0"/>
                  <a:ea typeface="Meiryo UI" panose="020B0604030504040204" pitchFamily="50" charset="-128"/>
                  <a:sym typeface="Trebuchet MS" panose="020B0603020202020204" pitchFamily="34" charset="0"/>
                </a:rPr>
                <a:t>KPI</a:t>
              </a:r>
              <a:r>
                <a:rPr kumimoji="1" lang="ja-JP" altLang="en-US" sz="1200" dirty="0">
                  <a:solidFill>
                    <a:schemeClr val="tx1"/>
                  </a:solidFill>
                  <a:latin typeface="Trebuchet MS" panose="020B0603020202020204" pitchFamily="34" charset="0"/>
                  <a:ea typeface="Meiryo UI" panose="020B0604030504040204" pitchFamily="50" charset="-128"/>
                  <a:sym typeface="Trebuchet MS" panose="020B0603020202020204" pitchFamily="34" charset="0"/>
                </a:rPr>
                <a:t>を記載</a:t>
              </a:r>
            </a:p>
          </p:txBody>
        </p:sp>
        <p:cxnSp>
          <p:nvCxnSpPr>
            <p:cNvPr id="28" name="直線矢印コネクタ 27">
              <a:extLst>
                <a:ext uri="{FF2B5EF4-FFF2-40B4-BE49-F238E27FC236}">
                  <a16:creationId xmlns:a16="http://schemas.microsoft.com/office/drawing/2014/main" id="{D1C1EFA1-6D85-B8CD-6DFC-9A5CE411AE50}"/>
                </a:ext>
              </a:extLst>
            </p:cNvPr>
            <p:cNvCxnSpPr/>
            <p:nvPr/>
          </p:nvCxnSpPr>
          <p:spPr>
            <a:xfrm>
              <a:off x="6096000" y="2709303"/>
              <a:ext cx="434726" cy="0"/>
            </a:xfrm>
            <a:prstGeom prst="straightConnector1">
              <a:avLst/>
            </a:prstGeom>
            <a:ln w="9525" cap="rnd" cmpd="sng" algn="ctr">
              <a:solidFill>
                <a:srgbClr val="295E7E"/>
              </a:solidFill>
              <a:prstDash val="solid"/>
              <a:round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19">
              <a:extLst>
                <a:ext uri="{FF2B5EF4-FFF2-40B4-BE49-F238E27FC236}">
                  <a16:creationId xmlns:a16="http://schemas.microsoft.com/office/drawing/2014/main" id="{BA5E5807-2ADC-5C06-966C-81AECFA69375}"/>
                </a:ext>
              </a:extLst>
            </p:cNvPr>
            <p:cNvSpPr/>
            <p:nvPr/>
          </p:nvSpPr>
          <p:spPr>
            <a:xfrm>
              <a:off x="9760963" y="1642624"/>
              <a:ext cx="1487533" cy="400266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>
                  <a:solidFill>
                    <a:srgbClr val="295E7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Trebuchet MS" panose="020B0603020202020204" pitchFamily="34" charset="0"/>
                </a:rPr>
                <a:t>循環フロー</a:t>
              </a:r>
            </a:p>
          </p:txBody>
        </p:sp>
        <p:sp>
          <p:nvSpPr>
            <p:cNvPr id="32" name="Rectangle 19">
              <a:extLst>
                <a:ext uri="{FF2B5EF4-FFF2-40B4-BE49-F238E27FC236}">
                  <a16:creationId xmlns:a16="http://schemas.microsoft.com/office/drawing/2014/main" id="{AD5C79C3-70B4-3367-1BC7-886711F5AB94}"/>
                </a:ext>
              </a:extLst>
            </p:cNvPr>
            <p:cNvSpPr/>
            <p:nvPr/>
          </p:nvSpPr>
          <p:spPr>
            <a:xfrm>
              <a:off x="9760962" y="2786266"/>
              <a:ext cx="2224023" cy="400266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>
                  <a:solidFill>
                    <a:srgbClr val="295E7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Trebuchet MS" panose="020B0603020202020204" pitchFamily="34" charset="0"/>
                </a:rPr>
                <a:t>事業</a:t>
              </a:r>
              <a:r>
                <a:rPr kumimoji="1" lang="en-US" altLang="ja-JP" sz="1400">
                  <a:solidFill>
                    <a:srgbClr val="295E7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Trebuchet MS" panose="020B0603020202020204" pitchFamily="34" charset="0"/>
                </a:rPr>
                <a:t>(</a:t>
              </a:r>
              <a:r>
                <a:rPr kumimoji="1" lang="ja-JP" altLang="en-US" sz="1400">
                  <a:solidFill>
                    <a:srgbClr val="295E7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Trebuchet MS" panose="020B0603020202020204" pitchFamily="34" charset="0"/>
                </a:rPr>
                <a:t>採算性</a:t>
              </a:r>
              <a:r>
                <a:rPr kumimoji="1" lang="en-US" altLang="ja-JP" sz="1400">
                  <a:solidFill>
                    <a:srgbClr val="295E7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Trebuchet MS" panose="020B0603020202020204" pitchFamily="34" charset="0"/>
                </a:rPr>
                <a:t>)</a:t>
              </a:r>
              <a:r>
                <a:rPr kumimoji="1" lang="ja-JP" altLang="en-US" sz="1400">
                  <a:solidFill>
                    <a:srgbClr val="295E7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Trebuchet MS" panose="020B0603020202020204" pitchFamily="34" charset="0"/>
                </a:rPr>
                <a:t>の</a:t>
              </a:r>
              <a:r>
                <a:rPr kumimoji="1" lang="en-US" altLang="ja-JP" sz="1400">
                  <a:solidFill>
                    <a:srgbClr val="295E7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Trebuchet MS" panose="020B0603020202020204" pitchFamily="34" charset="0"/>
                </a:rPr>
                <a:t>KGI</a:t>
              </a:r>
              <a:r>
                <a:rPr kumimoji="1" lang="ja-JP" altLang="en-US" sz="1400">
                  <a:solidFill>
                    <a:srgbClr val="295E7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Trebuchet MS" panose="020B0603020202020204" pitchFamily="34" charset="0"/>
                </a:rPr>
                <a:t>と</a:t>
              </a:r>
              <a:r>
                <a:rPr kumimoji="1" lang="en-US" altLang="ja-JP" sz="1400">
                  <a:solidFill>
                    <a:srgbClr val="295E7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Trebuchet MS" panose="020B0603020202020204" pitchFamily="34" charset="0"/>
                </a:rPr>
                <a:t>KPI</a:t>
              </a:r>
              <a:endParaRPr kumimoji="1" lang="ja-JP" altLang="en-US" sz="1400">
                <a:solidFill>
                  <a:srgbClr val="295E7E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Trebuchet MS" panose="020B0603020202020204" pitchFamily="34" charset="0"/>
              </a:endParaRPr>
            </a:p>
          </p:txBody>
        </p:sp>
        <p:sp>
          <p:nvSpPr>
            <p:cNvPr id="53" name="Oval 20">
              <a:extLst>
                <a:ext uri="{FF2B5EF4-FFF2-40B4-BE49-F238E27FC236}">
                  <a16:creationId xmlns:a16="http://schemas.microsoft.com/office/drawing/2014/main" id="{0F4F185E-1359-440D-C06E-FC698EEF1BF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558239" y="2844342"/>
              <a:ext cx="222675" cy="222675"/>
            </a:xfrm>
            <a:prstGeom prst="ellipse">
              <a:avLst/>
            </a:prstGeom>
            <a:solidFill>
              <a:srgbClr val="197A56"/>
            </a:solidFill>
            <a:ln>
              <a:noFill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800">
                  <a:solidFill>
                    <a:schemeClr val="bg1"/>
                  </a:solidFill>
                </a:rPr>
                <a:t>1-2</a:t>
              </a:r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30CF2615-6FAB-A7AB-BA96-6CDE0D1FF7E0}"/>
                </a:ext>
              </a:extLst>
            </p:cNvPr>
            <p:cNvSpPr/>
            <p:nvPr/>
          </p:nvSpPr>
          <p:spPr>
            <a:xfrm>
              <a:off x="7872440" y="2701441"/>
              <a:ext cx="1085033" cy="337721"/>
            </a:xfrm>
            <a:prstGeom prst="rect">
              <a:avLst/>
            </a:prstGeom>
            <a:noFill/>
            <a:ln w="19050" cap="rnd" cmpd="sng" algn="ctr">
              <a:solidFill>
                <a:srgbClr val="295E7E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1200">
                <a:solidFill>
                  <a:srgbClr val="FFFFFF"/>
                </a:solidFill>
              </a:endParaRPr>
            </a:p>
          </p:txBody>
        </p:sp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5FEBEF9E-FC9A-747D-2838-ACD5BF65C298}"/>
                </a:ext>
              </a:extLst>
            </p:cNvPr>
            <p:cNvSpPr/>
            <p:nvPr/>
          </p:nvSpPr>
          <p:spPr>
            <a:xfrm>
              <a:off x="6733450" y="3058413"/>
              <a:ext cx="2224024" cy="211735"/>
            </a:xfrm>
            <a:prstGeom prst="rect">
              <a:avLst/>
            </a:prstGeom>
            <a:noFill/>
            <a:ln w="19050" cap="rnd" cmpd="sng" algn="ctr">
              <a:solidFill>
                <a:srgbClr val="295E7E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1200">
                <a:solidFill>
                  <a:srgbClr val="FFFFFF"/>
                </a:solidFill>
              </a:endParaRPr>
            </a:p>
          </p:txBody>
        </p:sp>
        <p:cxnSp>
          <p:nvCxnSpPr>
            <p:cNvPr id="59" name="コネクタ: カギ線 47">
              <a:extLst>
                <a:ext uri="{FF2B5EF4-FFF2-40B4-BE49-F238E27FC236}">
                  <a16:creationId xmlns:a16="http://schemas.microsoft.com/office/drawing/2014/main" id="{3F180177-CACF-926C-FA6C-EF4E59A6A117}"/>
                </a:ext>
              </a:extLst>
            </p:cNvPr>
            <p:cNvCxnSpPr>
              <a:cxnSpLocks/>
              <a:stCxn id="42" idx="1"/>
              <a:endCxn id="55" idx="3"/>
            </p:cNvCxnSpPr>
            <p:nvPr/>
          </p:nvCxnSpPr>
          <p:spPr>
            <a:xfrm rot="10800000" flipV="1">
              <a:off x="8957474" y="2389324"/>
              <a:ext cx="600767" cy="480977"/>
            </a:xfrm>
            <a:prstGeom prst="bentConnector3">
              <a:avLst>
                <a:gd name="adj1" fmla="val 50000"/>
              </a:avLst>
            </a:prstGeom>
            <a:ln>
              <a:tailEnd type="oval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1" name="コネクタ: カギ線 47">
              <a:extLst>
                <a:ext uri="{FF2B5EF4-FFF2-40B4-BE49-F238E27FC236}">
                  <a16:creationId xmlns:a16="http://schemas.microsoft.com/office/drawing/2014/main" id="{B3828D12-624F-F84B-2B90-4EB73713DBFB}"/>
                </a:ext>
              </a:extLst>
            </p:cNvPr>
            <p:cNvCxnSpPr>
              <a:cxnSpLocks/>
              <a:stCxn id="41" idx="1"/>
              <a:endCxn id="56" idx="3"/>
            </p:cNvCxnSpPr>
            <p:nvPr/>
          </p:nvCxnSpPr>
          <p:spPr>
            <a:xfrm rot="10800000">
              <a:off x="8957475" y="3164282"/>
              <a:ext cx="600765" cy="390375"/>
            </a:xfrm>
            <a:prstGeom prst="bentConnector3">
              <a:avLst>
                <a:gd name="adj1" fmla="val 50000"/>
              </a:avLst>
            </a:prstGeom>
            <a:ln>
              <a:tailEnd type="oval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69" name="Rectangle 19">
              <a:extLst>
                <a:ext uri="{FF2B5EF4-FFF2-40B4-BE49-F238E27FC236}">
                  <a16:creationId xmlns:a16="http://schemas.microsoft.com/office/drawing/2014/main" id="{D55C553E-2C8A-8009-942C-57DEBFE08729}"/>
                </a:ext>
              </a:extLst>
            </p:cNvPr>
            <p:cNvSpPr/>
            <p:nvPr/>
          </p:nvSpPr>
          <p:spPr>
            <a:xfrm>
              <a:off x="6990084" y="3668297"/>
              <a:ext cx="591725" cy="258471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>
                  <a:solidFill>
                    <a:srgbClr val="295E7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Trebuchet MS" panose="020B0603020202020204" pitchFamily="34" charset="0"/>
                </a:rPr>
                <a:t>KGI</a:t>
              </a:r>
              <a:endParaRPr kumimoji="1" lang="ja-JP" altLang="en-US" sz="1400">
                <a:solidFill>
                  <a:srgbClr val="295E7E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Trebuchet MS" panose="020B0603020202020204" pitchFamily="34" charset="0"/>
              </a:endParaRPr>
            </a:p>
          </p:txBody>
        </p:sp>
        <p:sp>
          <p:nvSpPr>
            <p:cNvPr id="70" name="Rectangle 19">
              <a:extLst>
                <a:ext uri="{FF2B5EF4-FFF2-40B4-BE49-F238E27FC236}">
                  <a16:creationId xmlns:a16="http://schemas.microsoft.com/office/drawing/2014/main" id="{554093D7-27D2-3F1C-E7F3-3E0651B5E630}"/>
                </a:ext>
              </a:extLst>
            </p:cNvPr>
            <p:cNvSpPr/>
            <p:nvPr/>
          </p:nvSpPr>
          <p:spPr>
            <a:xfrm>
              <a:off x="8124775" y="3668297"/>
              <a:ext cx="591725" cy="258471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>
                  <a:solidFill>
                    <a:srgbClr val="295E7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Trebuchet MS" panose="020B0603020202020204" pitchFamily="34" charset="0"/>
                </a:rPr>
                <a:t>KPI</a:t>
              </a:r>
              <a:endParaRPr kumimoji="1" lang="ja-JP" altLang="en-US" sz="1400">
                <a:solidFill>
                  <a:srgbClr val="295E7E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Trebuchet MS" panose="020B0603020202020204" pitchFamily="34" charset="0"/>
              </a:endParaRPr>
            </a:p>
          </p:txBody>
        </p:sp>
        <p:cxnSp>
          <p:nvCxnSpPr>
            <p:cNvPr id="72" name="直線コネクタ 71">
              <a:extLst>
                <a:ext uri="{FF2B5EF4-FFF2-40B4-BE49-F238E27FC236}">
                  <a16:creationId xmlns:a16="http://schemas.microsoft.com/office/drawing/2014/main" id="{00AB92B0-A05F-B8D7-EF42-BD3637760862}"/>
                </a:ext>
              </a:extLst>
            </p:cNvPr>
            <p:cNvCxnSpPr>
              <a:cxnSpLocks/>
            </p:cNvCxnSpPr>
            <p:nvPr/>
          </p:nvCxnSpPr>
          <p:spPr>
            <a:xfrm>
              <a:off x="6781227" y="3726170"/>
              <a:ext cx="1009440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7" name="直線コネクタ 76">
              <a:extLst>
                <a:ext uri="{FF2B5EF4-FFF2-40B4-BE49-F238E27FC236}">
                  <a16:creationId xmlns:a16="http://schemas.microsoft.com/office/drawing/2014/main" id="{41D2F0FF-6B44-D9EC-D2FE-C2AB639846F0}"/>
                </a:ext>
              </a:extLst>
            </p:cNvPr>
            <p:cNvCxnSpPr>
              <a:cxnSpLocks/>
            </p:cNvCxnSpPr>
            <p:nvPr/>
          </p:nvCxnSpPr>
          <p:spPr>
            <a:xfrm>
              <a:off x="7915917" y="3726170"/>
              <a:ext cx="1009440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0" name="コネクタ: カギ線 79">
              <a:extLst>
                <a:ext uri="{FF2B5EF4-FFF2-40B4-BE49-F238E27FC236}">
                  <a16:creationId xmlns:a16="http://schemas.microsoft.com/office/drawing/2014/main" id="{E604361F-1963-3BFF-2968-C07B688DBCCF}"/>
                </a:ext>
              </a:extLst>
            </p:cNvPr>
            <p:cNvCxnSpPr>
              <a:cxnSpLocks/>
              <a:stCxn id="70" idx="2"/>
              <a:endCxn id="82" idx="1"/>
            </p:cNvCxnSpPr>
            <p:nvPr/>
          </p:nvCxnSpPr>
          <p:spPr>
            <a:xfrm rot="5400000">
              <a:off x="5472932" y="2740670"/>
              <a:ext cx="1761608" cy="4133805"/>
            </a:xfrm>
            <a:prstGeom prst="bentConnector4">
              <a:avLst>
                <a:gd name="adj1" fmla="val 13793"/>
                <a:gd name="adj2" fmla="val 111351"/>
              </a:avLst>
            </a:prstGeom>
            <a:ln w="9525" cap="rnd" cmpd="sng" algn="ctr">
              <a:solidFill>
                <a:srgbClr val="295E7E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正方形/長方形 81">
              <a:extLst>
                <a:ext uri="{FF2B5EF4-FFF2-40B4-BE49-F238E27FC236}">
                  <a16:creationId xmlns:a16="http://schemas.microsoft.com/office/drawing/2014/main" id="{1A87A16E-50DA-719F-AAB9-BF08490E22F7}"/>
                </a:ext>
              </a:extLst>
            </p:cNvPr>
            <p:cNvSpPr/>
            <p:nvPr/>
          </p:nvSpPr>
          <p:spPr>
            <a:xfrm>
              <a:off x="4286833" y="5279029"/>
              <a:ext cx="1149235" cy="818694"/>
            </a:xfrm>
            <a:prstGeom prst="rect">
              <a:avLst/>
            </a:prstGeom>
            <a:noFill/>
            <a:ln w="19050" cap="rnd" cmpd="sng" algn="ctr">
              <a:solidFill>
                <a:srgbClr val="295E7E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1200">
                <a:solidFill>
                  <a:srgbClr val="FFFFFF"/>
                </a:solidFill>
              </a:endParaRPr>
            </a:p>
          </p:txBody>
        </p:sp>
        <p:sp>
          <p:nvSpPr>
            <p:cNvPr id="88" name="Rectangle 19">
              <a:extLst>
                <a:ext uri="{FF2B5EF4-FFF2-40B4-BE49-F238E27FC236}">
                  <a16:creationId xmlns:a16="http://schemas.microsoft.com/office/drawing/2014/main" id="{52DFBCF1-BD29-883A-FAFA-DEB62086998F}"/>
                </a:ext>
              </a:extLst>
            </p:cNvPr>
            <p:cNvSpPr/>
            <p:nvPr/>
          </p:nvSpPr>
          <p:spPr>
            <a:xfrm>
              <a:off x="4147324" y="4334512"/>
              <a:ext cx="2651023" cy="576378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>
                  <a:solidFill>
                    <a:srgbClr val="295E7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Trebuchet MS" panose="020B0603020202020204" pitchFamily="34" charset="0"/>
                </a:rPr>
                <a:t>目指す姿実現に向けた課題</a:t>
              </a:r>
              <a:endParaRPr kumimoji="1" lang="en-US" altLang="ja-JP" sz="1400">
                <a:solidFill>
                  <a:srgbClr val="295E7E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Trebuchet MS" panose="020B0603020202020204" pitchFamily="34" charset="0"/>
              </a:endParaRPr>
            </a:p>
            <a:p>
              <a:pPr marL="87313" lvl="1" indent="-87313">
                <a:buClr>
                  <a:schemeClr val="tx2"/>
                </a:buClr>
                <a:buFont typeface="Trebuchet MS" panose="020B0603020202020204" pitchFamily="34" charset="0"/>
                <a:buChar char="•"/>
                <a:defRPr/>
              </a:pPr>
              <a:r>
                <a:rPr kumimoji="1" lang="ja-JP" altLang="en-US" sz="1200">
                  <a:solidFill>
                    <a:schemeClr val="tx1"/>
                  </a:solidFill>
                  <a:latin typeface="Trebuchet MS" panose="020B0603020202020204" pitchFamily="34" charset="0"/>
                  <a:ea typeface="Meiryo UI" panose="020B0604030504040204" pitchFamily="50" charset="-128"/>
                  <a:sym typeface="Trebuchet MS" panose="020B0603020202020204" pitchFamily="34" charset="0"/>
                </a:rPr>
                <a:t>整理した</a:t>
              </a:r>
              <a:r>
                <a:rPr kumimoji="1" lang="en-US" altLang="ja-JP" sz="1200">
                  <a:solidFill>
                    <a:schemeClr val="tx1"/>
                  </a:solidFill>
                  <a:latin typeface="Trebuchet MS" panose="020B0603020202020204" pitchFamily="34" charset="0"/>
                  <a:ea typeface="Meiryo UI" panose="020B0604030504040204" pitchFamily="50" charset="-128"/>
                  <a:sym typeface="Trebuchet MS" panose="020B0603020202020204" pitchFamily="34" charset="0"/>
                </a:rPr>
                <a:t>KPI</a:t>
              </a:r>
              <a:r>
                <a:rPr kumimoji="1" lang="ja-JP" altLang="en-US" sz="1200">
                  <a:solidFill>
                    <a:schemeClr val="tx1"/>
                  </a:solidFill>
                  <a:latin typeface="Trebuchet MS" panose="020B0603020202020204" pitchFamily="34" charset="0"/>
                  <a:ea typeface="Meiryo UI" panose="020B0604030504040204" pitchFamily="50" charset="-128"/>
                  <a:sym typeface="Trebuchet MS" panose="020B0603020202020204" pitchFamily="34" charset="0"/>
                </a:rPr>
                <a:t>実現に向けた</a:t>
              </a:r>
              <a:br>
                <a:rPr kumimoji="1" lang="en-US" altLang="ja-JP" sz="1200">
                  <a:solidFill>
                    <a:schemeClr val="tx1"/>
                  </a:solidFill>
                  <a:latin typeface="Trebuchet MS" panose="020B0603020202020204" pitchFamily="34" charset="0"/>
                  <a:ea typeface="Meiryo UI" panose="020B0604030504040204" pitchFamily="50" charset="-128"/>
                  <a:sym typeface="Trebuchet MS" panose="020B0603020202020204" pitchFamily="34" charset="0"/>
                </a:rPr>
              </a:br>
              <a:r>
                <a:rPr kumimoji="1" lang="ja-JP" altLang="en-US" sz="1200">
                  <a:solidFill>
                    <a:schemeClr val="tx1"/>
                  </a:solidFill>
                  <a:latin typeface="Trebuchet MS" panose="020B0603020202020204" pitchFamily="34" charset="0"/>
                  <a:ea typeface="Meiryo UI" panose="020B0604030504040204" pitchFamily="50" charset="-128"/>
                  <a:sym typeface="Trebuchet MS" panose="020B0603020202020204" pitchFamily="34" charset="0"/>
                </a:rPr>
                <a:t>主な課題を整理（ロングリスト）</a:t>
              </a:r>
            </a:p>
          </p:txBody>
        </p:sp>
        <p:sp>
          <p:nvSpPr>
            <p:cNvPr id="90" name="Rectangle 19">
              <a:extLst>
                <a:ext uri="{FF2B5EF4-FFF2-40B4-BE49-F238E27FC236}">
                  <a16:creationId xmlns:a16="http://schemas.microsoft.com/office/drawing/2014/main" id="{BDE2903E-9E9C-DC19-AA65-5E283ACAEEA8}"/>
                </a:ext>
              </a:extLst>
            </p:cNvPr>
            <p:cNvSpPr/>
            <p:nvPr/>
          </p:nvSpPr>
          <p:spPr>
            <a:xfrm>
              <a:off x="4565588" y="6170818"/>
              <a:ext cx="591725" cy="258471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>
                  <a:solidFill>
                    <a:srgbClr val="295E7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Trebuchet MS" panose="020B0603020202020204" pitchFamily="34" charset="0"/>
                </a:rPr>
                <a:t>KPI</a:t>
              </a:r>
              <a:endParaRPr kumimoji="1" lang="ja-JP" altLang="en-US" sz="1400">
                <a:solidFill>
                  <a:srgbClr val="295E7E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Trebuchet MS" panose="020B0603020202020204" pitchFamily="34" charset="0"/>
              </a:endParaRPr>
            </a:p>
          </p:txBody>
        </p:sp>
        <p:cxnSp>
          <p:nvCxnSpPr>
            <p:cNvPr id="91" name="直線コネクタ 90">
              <a:extLst>
                <a:ext uri="{FF2B5EF4-FFF2-40B4-BE49-F238E27FC236}">
                  <a16:creationId xmlns:a16="http://schemas.microsoft.com/office/drawing/2014/main" id="{40580F5A-4CC1-F546-1917-F7F22E771C6A}"/>
                </a:ext>
              </a:extLst>
            </p:cNvPr>
            <p:cNvCxnSpPr>
              <a:cxnSpLocks/>
            </p:cNvCxnSpPr>
            <p:nvPr/>
          </p:nvCxnSpPr>
          <p:spPr>
            <a:xfrm>
              <a:off x="4356730" y="6228691"/>
              <a:ext cx="1009440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2" name="Rectangle 19">
              <a:extLst>
                <a:ext uri="{FF2B5EF4-FFF2-40B4-BE49-F238E27FC236}">
                  <a16:creationId xmlns:a16="http://schemas.microsoft.com/office/drawing/2014/main" id="{EEB855D6-95AE-3D37-6E0F-C1FBB38937EA}"/>
                </a:ext>
              </a:extLst>
            </p:cNvPr>
            <p:cNvSpPr/>
            <p:nvPr/>
          </p:nvSpPr>
          <p:spPr>
            <a:xfrm>
              <a:off x="5430202" y="6227596"/>
              <a:ext cx="1255497" cy="422964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>
                  <a:solidFill>
                    <a:srgbClr val="295E7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Trebuchet MS" panose="020B0603020202020204" pitchFamily="34" charset="0"/>
                </a:rPr>
                <a:t>KPI</a:t>
              </a:r>
              <a:r>
                <a:rPr kumimoji="1" lang="ja-JP" altLang="en-US" sz="1400">
                  <a:solidFill>
                    <a:srgbClr val="295E7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Trebuchet MS" panose="020B0603020202020204" pitchFamily="34" charset="0"/>
                </a:rPr>
                <a:t>実現に</a:t>
              </a:r>
              <a:br>
                <a:rPr kumimoji="1" lang="en-US" altLang="ja-JP" sz="1400">
                  <a:solidFill>
                    <a:srgbClr val="295E7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Trebuchet MS" panose="020B0603020202020204" pitchFamily="34" charset="0"/>
                </a:rPr>
              </a:br>
              <a:r>
                <a:rPr kumimoji="1" lang="ja-JP" altLang="en-US" sz="1400">
                  <a:solidFill>
                    <a:srgbClr val="295E7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Trebuchet MS" panose="020B0603020202020204" pitchFamily="34" charset="0"/>
                </a:rPr>
                <a:t>向けた課題</a:t>
              </a:r>
            </a:p>
          </p:txBody>
        </p:sp>
        <p:cxnSp>
          <p:nvCxnSpPr>
            <p:cNvPr id="93" name="直線コネクタ 92">
              <a:extLst>
                <a:ext uri="{FF2B5EF4-FFF2-40B4-BE49-F238E27FC236}">
                  <a16:creationId xmlns:a16="http://schemas.microsoft.com/office/drawing/2014/main" id="{07FCB4D9-DAD7-9036-6332-84CF1540446B}"/>
                </a:ext>
              </a:extLst>
            </p:cNvPr>
            <p:cNvCxnSpPr>
              <a:cxnSpLocks/>
            </p:cNvCxnSpPr>
            <p:nvPr/>
          </p:nvCxnSpPr>
          <p:spPr>
            <a:xfrm>
              <a:off x="5517140" y="6228691"/>
              <a:ext cx="1009440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107" name="図 106">
              <a:extLst>
                <a:ext uri="{FF2B5EF4-FFF2-40B4-BE49-F238E27FC236}">
                  <a16:creationId xmlns:a16="http://schemas.microsoft.com/office/drawing/2014/main" id="{721EF50B-62C8-1662-1E80-46E124202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929071" y="5013639"/>
              <a:ext cx="2077296" cy="1137411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8" name="Rectangle 19">
              <a:extLst>
                <a:ext uri="{FF2B5EF4-FFF2-40B4-BE49-F238E27FC236}">
                  <a16:creationId xmlns:a16="http://schemas.microsoft.com/office/drawing/2014/main" id="{42A56FFF-684F-17C1-2FD0-4DD1DBBA9A7F}"/>
                </a:ext>
              </a:extLst>
            </p:cNvPr>
            <p:cNvSpPr/>
            <p:nvPr/>
          </p:nvSpPr>
          <p:spPr>
            <a:xfrm>
              <a:off x="6798347" y="4334512"/>
              <a:ext cx="2651023" cy="576378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lvl="1">
                <a:buClr>
                  <a:schemeClr val="tx2"/>
                </a:buClr>
                <a:defRPr/>
              </a:pPr>
              <a:endParaRPr kumimoji="1" lang="en-US" altLang="ja-JP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  <a:sym typeface="Trebuchet MS" panose="020B0603020202020204" pitchFamily="34" charset="0"/>
              </a:endParaRPr>
            </a:p>
            <a:p>
              <a:pPr marL="87313" lvl="1" indent="-87313">
                <a:buClr>
                  <a:schemeClr val="tx2"/>
                </a:buClr>
                <a:buFont typeface="Trebuchet MS" panose="020B0603020202020204" pitchFamily="34" charset="0"/>
                <a:buChar char="•"/>
                <a:defRPr/>
              </a:pPr>
              <a:r>
                <a:rPr kumimoji="1" lang="ja-JP" altLang="en-US" sz="1200" dirty="0">
                  <a:solidFill>
                    <a:schemeClr val="tx1"/>
                  </a:solidFill>
                  <a:latin typeface="Trebuchet MS" panose="020B0603020202020204" pitchFamily="34" charset="0"/>
                  <a:ea typeface="Meiryo UI" panose="020B0604030504040204" pitchFamily="50" charset="-128"/>
                  <a:sym typeface="Trebuchet MS" panose="020B0603020202020204" pitchFamily="34" charset="0"/>
                </a:rPr>
                <a:t>モデル事業で取り組む課題の決定</a:t>
              </a:r>
              <a:br>
                <a:rPr kumimoji="1" lang="en-US" altLang="ja-JP" sz="1200" dirty="0">
                  <a:solidFill>
                    <a:schemeClr val="tx1"/>
                  </a:solidFill>
                  <a:latin typeface="Trebuchet MS" panose="020B0603020202020204" pitchFamily="34" charset="0"/>
                  <a:ea typeface="Meiryo UI" panose="020B0604030504040204" pitchFamily="50" charset="-128"/>
                  <a:sym typeface="Trebuchet MS" panose="020B0603020202020204" pitchFamily="34" charset="0"/>
                </a:rPr>
              </a:br>
              <a:r>
                <a:rPr kumimoji="1" lang="en-US" altLang="ja-JP" sz="1200" dirty="0">
                  <a:solidFill>
                    <a:schemeClr val="tx1"/>
                  </a:solidFill>
                  <a:latin typeface="Trebuchet MS" panose="020B0603020202020204" pitchFamily="34" charset="0"/>
                  <a:ea typeface="Meiryo UI" panose="020B0604030504040204" pitchFamily="50" charset="-128"/>
                  <a:sym typeface="Trebuchet MS" panose="020B0603020202020204" pitchFamily="34" charset="0"/>
                </a:rPr>
                <a:t>(</a:t>
              </a:r>
              <a:r>
                <a:rPr kumimoji="1" lang="ja-JP" altLang="en-US" sz="1200" dirty="0">
                  <a:solidFill>
                    <a:schemeClr val="tx1"/>
                  </a:solidFill>
                  <a:latin typeface="Trebuchet MS" panose="020B0603020202020204" pitchFamily="34" charset="0"/>
                  <a:ea typeface="Meiryo UI" panose="020B0604030504040204" pitchFamily="50" charset="-128"/>
                  <a:sym typeface="Trebuchet MS" panose="020B0603020202020204" pitchFamily="34" charset="0"/>
                </a:rPr>
                <a:t>優先度評価</a:t>
              </a:r>
              <a:r>
                <a:rPr kumimoji="1" lang="en-US" altLang="ja-JP" sz="1200" dirty="0">
                  <a:solidFill>
                    <a:schemeClr val="tx1"/>
                  </a:solidFill>
                  <a:latin typeface="Trebuchet MS" panose="020B0603020202020204" pitchFamily="34" charset="0"/>
                  <a:ea typeface="Meiryo UI" panose="020B0604030504040204" pitchFamily="50" charset="-128"/>
                  <a:sym typeface="Trebuchet MS" panose="020B0603020202020204" pitchFamily="34" charset="0"/>
                </a:rPr>
                <a:t>)</a:t>
              </a:r>
              <a:endParaRPr kumimoji="1" lang="ja-JP" alt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  <a:sym typeface="Trebuchet MS" panose="020B0603020202020204" pitchFamily="34" charset="0"/>
              </a:endParaRPr>
            </a:p>
          </p:txBody>
        </p:sp>
        <p:sp>
          <p:nvSpPr>
            <p:cNvPr id="113" name="正方形/長方形 112">
              <a:extLst>
                <a:ext uri="{FF2B5EF4-FFF2-40B4-BE49-F238E27FC236}">
                  <a16:creationId xmlns:a16="http://schemas.microsoft.com/office/drawing/2014/main" id="{8CF1727E-7778-8F13-1F69-FB4482459A63}"/>
                </a:ext>
              </a:extLst>
            </p:cNvPr>
            <p:cNvSpPr/>
            <p:nvPr/>
          </p:nvSpPr>
          <p:spPr>
            <a:xfrm>
              <a:off x="7002152" y="5417001"/>
              <a:ext cx="913766" cy="680722"/>
            </a:xfrm>
            <a:prstGeom prst="rect">
              <a:avLst/>
            </a:prstGeom>
            <a:noFill/>
            <a:ln w="19050" cap="rnd" cmpd="sng" algn="ctr">
              <a:solidFill>
                <a:srgbClr val="295E7E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1200">
                <a:solidFill>
                  <a:srgbClr val="FFFFFF"/>
                </a:solidFill>
              </a:endParaRPr>
            </a:p>
          </p:txBody>
        </p:sp>
        <p:cxnSp>
          <p:nvCxnSpPr>
            <p:cNvPr id="114" name="コネクタ: カギ線 113">
              <a:extLst>
                <a:ext uri="{FF2B5EF4-FFF2-40B4-BE49-F238E27FC236}">
                  <a16:creationId xmlns:a16="http://schemas.microsoft.com/office/drawing/2014/main" id="{518477C8-388C-5734-085F-932EFE2EF25B}"/>
                </a:ext>
              </a:extLst>
            </p:cNvPr>
            <p:cNvCxnSpPr>
              <a:cxnSpLocks/>
              <a:stCxn id="92" idx="2"/>
              <a:endCxn id="113" idx="2"/>
            </p:cNvCxnSpPr>
            <p:nvPr/>
          </p:nvCxnSpPr>
          <p:spPr>
            <a:xfrm rot="5400000" flipH="1" flipV="1">
              <a:off x="6482074" y="5673600"/>
              <a:ext cx="552837" cy="1401084"/>
            </a:xfrm>
            <a:prstGeom prst="bentConnector3">
              <a:avLst>
                <a:gd name="adj1" fmla="val -41350"/>
              </a:avLst>
            </a:prstGeom>
            <a:ln w="9525" cap="rnd" cmpd="sng" algn="ctr">
              <a:solidFill>
                <a:srgbClr val="295E7E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Rectangle 19">
              <a:extLst>
                <a:ext uri="{FF2B5EF4-FFF2-40B4-BE49-F238E27FC236}">
                  <a16:creationId xmlns:a16="http://schemas.microsoft.com/office/drawing/2014/main" id="{61D4C65C-3132-5441-ABB7-9E618C63AE13}"/>
                </a:ext>
              </a:extLst>
            </p:cNvPr>
            <p:cNvSpPr/>
            <p:nvPr/>
          </p:nvSpPr>
          <p:spPr>
            <a:xfrm>
              <a:off x="7716694" y="6227596"/>
              <a:ext cx="1467314" cy="330267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>
                  <a:solidFill>
                    <a:srgbClr val="295E7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Trebuchet MS" panose="020B0603020202020204" pitchFamily="34" charset="0"/>
                </a:rPr>
                <a:t>解決したい課題の</a:t>
              </a:r>
              <a:endParaRPr kumimoji="1" lang="en-US" altLang="ja-JP" sz="1400">
                <a:solidFill>
                  <a:srgbClr val="295E7E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Trebuchet MS" panose="020B0603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>
                  <a:solidFill>
                    <a:srgbClr val="295E7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Trebuchet MS" panose="020B0603020202020204" pitchFamily="34" charset="0"/>
                </a:rPr>
                <a:t>優先度評価</a:t>
              </a:r>
            </a:p>
          </p:txBody>
        </p:sp>
        <p:cxnSp>
          <p:nvCxnSpPr>
            <p:cNvPr id="120" name="直線コネクタ 119">
              <a:extLst>
                <a:ext uri="{FF2B5EF4-FFF2-40B4-BE49-F238E27FC236}">
                  <a16:creationId xmlns:a16="http://schemas.microsoft.com/office/drawing/2014/main" id="{92F8CBF9-C7D1-1A62-0E32-950142970739}"/>
                </a:ext>
              </a:extLst>
            </p:cNvPr>
            <p:cNvCxnSpPr>
              <a:cxnSpLocks/>
            </p:cNvCxnSpPr>
            <p:nvPr/>
          </p:nvCxnSpPr>
          <p:spPr>
            <a:xfrm>
              <a:off x="7950538" y="6228691"/>
              <a:ext cx="1009440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1" name="二等辺三角形 120">
              <a:extLst>
                <a:ext uri="{FF2B5EF4-FFF2-40B4-BE49-F238E27FC236}">
                  <a16:creationId xmlns:a16="http://schemas.microsoft.com/office/drawing/2014/main" id="{82AAC9F5-3DA7-68F5-84FD-E5F36A78E9A8}"/>
                </a:ext>
              </a:extLst>
            </p:cNvPr>
            <p:cNvSpPr/>
            <p:nvPr/>
          </p:nvSpPr>
          <p:spPr>
            <a:xfrm rot="5400000">
              <a:off x="6666254" y="5520209"/>
              <a:ext cx="250369" cy="177611"/>
            </a:xfrm>
            <a:prstGeom prst="triangle">
              <a:avLst/>
            </a:prstGeom>
            <a:solidFill>
              <a:srgbClr val="9A9A9A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29BA74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1200">
                <a:solidFill>
                  <a:srgbClr val="FFFFFF"/>
                </a:solidFill>
              </a:endParaRPr>
            </a:p>
          </p:txBody>
        </p:sp>
        <p:cxnSp>
          <p:nvCxnSpPr>
            <p:cNvPr id="122" name="コネクタ: カギ線 121">
              <a:extLst>
                <a:ext uri="{FF2B5EF4-FFF2-40B4-BE49-F238E27FC236}">
                  <a16:creationId xmlns:a16="http://schemas.microsoft.com/office/drawing/2014/main" id="{4D7A1325-D0E0-0E86-83A9-A1DCC9D0266C}"/>
                </a:ext>
              </a:extLst>
            </p:cNvPr>
            <p:cNvCxnSpPr>
              <a:cxnSpLocks/>
              <a:stCxn id="129" idx="3"/>
              <a:endCxn id="131" idx="0"/>
            </p:cNvCxnSpPr>
            <p:nvPr/>
          </p:nvCxnSpPr>
          <p:spPr>
            <a:xfrm flipV="1">
              <a:off x="9020880" y="5118204"/>
              <a:ext cx="1151496" cy="639158"/>
            </a:xfrm>
            <a:prstGeom prst="bentConnector4">
              <a:avLst>
                <a:gd name="adj1" fmla="val 25230"/>
                <a:gd name="adj2" fmla="val 121857"/>
              </a:avLst>
            </a:prstGeom>
            <a:ln w="9525" cap="rnd" cmpd="sng" algn="ctr">
              <a:solidFill>
                <a:srgbClr val="295E7E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正方形/長方形 128">
              <a:extLst>
                <a:ext uri="{FF2B5EF4-FFF2-40B4-BE49-F238E27FC236}">
                  <a16:creationId xmlns:a16="http://schemas.microsoft.com/office/drawing/2014/main" id="{3304281D-2299-D1F5-8D40-1B1C3EA3A3B9}"/>
                </a:ext>
              </a:extLst>
            </p:cNvPr>
            <p:cNvSpPr/>
            <p:nvPr/>
          </p:nvSpPr>
          <p:spPr>
            <a:xfrm>
              <a:off x="8688251" y="5417001"/>
              <a:ext cx="332629" cy="680722"/>
            </a:xfrm>
            <a:prstGeom prst="rect">
              <a:avLst/>
            </a:prstGeom>
            <a:noFill/>
            <a:ln w="19050" cap="rnd" cmpd="sng" algn="ctr">
              <a:solidFill>
                <a:srgbClr val="295E7E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1200">
                <a:solidFill>
                  <a:srgbClr val="FFFFFF"/>
                </a:solidFill>
              </a:endParaRPr>
            </a:p>
          </p:txBody>
        </p:sp>
        <p:sp>
          <p:nvSpPr>
            <p:cNvPr id="130" name="Rectangle 19">
              <a:extLst>
                <a:ext uri="{FF2B5EF4-FFF2-40B4-BE49-F238E27FC236}">
                  <a16:creationId xmlns:a16="http://schemas.microsoft.com/office/drawing/2014/main" id="{B539EBCF-2E7E-8B44-9EF8-6A1007EBA864}"/>
                </a:ext>
              </a:extLst>
            </p:cNvPr>
            <p:cNvSpPr/>
            <p:nvPr/>
          </p:nvSpPr>
          <p:spPr>
            <a:xfrm>
              <a:off x="8929014" y="5793980"/>
              <a:ext cx="800583" cy="258470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>
                  <a:solidFill>
                    <a:srgbClr val="295E7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Trebuchet MS" panose="020B0603020202020204" pitchFamily="34" charset="0"/>
                </a:rPr>
                <a:t>対象</a:t>
              </a:r>
              <a:endParaRPr kumimoji="1" lang="en-US" altLang="ja-JP" sz="1400">
                <a:solidFill>
                  <a:srgbClr val="295E7E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Trebuchet MS" panose="020B0603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>
                  <a:solidFill>
                    <a:srgbClr val="295E7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Trebuchet MS" panose="020B0603020202020204" pitchFamily="34" charset="0"/>
                </a:rPr>
                <a:t>課題</a:t>
              </a:r>
              <a:endParaRPr kumimoji="1" lang="en-US" altLang="ja-JP" sz="1400">
                <a:solidFill>
                  <a:srgbClr val="295E7E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Trebuchet MS" panose="020B0603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>
                  <a:solidFill>
                    <a:srgbClr val="295E7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Trebuchet MS" panose="020B0603020202020204" pitchFamily="34" charset="0"/>
                </a:rPr>
                <a:t>決定</a:t>
              </a:r>
            </a:p>
          </p:txBody>
        </p:sp>
        <p:sp>
          <p:nvSpPr>
            <p:cNvPr id="131" name="正方形/長方形 130">
              <a:extLst>
                <a:ext uri="{FF2B5EF4-FFF2-40B4-BE49-F238E27FC236}">
                  <a16:creationId xmlns:a16="http://schemas.microsoft.com/office/drawing/2014/main" id="{C53570BE-2EC0-7F8F-ECB0-3EED65278F79}"/>
                </a:ext>
              </a:extLst>
            </p:cNvPr>
            <p:cNvSpPr/>
            <p:nvPr/>
          </p:nvSpPr>
          <p:spPr>
            <a:xfrm>
              <a:off x="9601923" y="5118204"/>
              <a:ext cx="1140906" cy="182277"/>
            </a:xfrm>
            <a:prstGeom prst="rect">
              <a:avLst/>
            </a:prstGeom>
            <a:noFill/>
            <a:ln w="19050" cap="rnd" cmpd="sng" algn="ctr">
              <a:solidFill>
                <a:srgbClr val="295E7E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1200">
                <a:solidFill>
                  <a:srgbClr val="FFFFFF"/>
                </a:solidFill>
              </a:endParaRPr>
            </a:p>
          </p:txBody>
        </p:sp>
        <p:sp>
          <p:nvSpPr>
            <p:cNvPr id="137" name="Oval 20">
              <a:extLst>
                <a:ext uri="{FF2B5EF4-FFF2-40B4-BE49-F238E27FC236}">
                  <a16:creationId xmlns:a16="http://schemas.microsoft.com/office/drawing/2014/main" id="{E7D3A173-A121-2D99-7A8C-0EF730D87F3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07701" y="1671530"/>
              <a:ext cx="222675" cy="222675"/>
            </a:xfrm>
            <a:prstGeom prst="ellipse">
              <a:avLst/>
            </a:prstGeom>
            <a:solidFill>
              <a:srgbClr val="197A56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000">
                  <a:solidFill>
                    <a:schemeClr val="bg1"/>
                  </a:solidFill>
                </a:rPr>
                <a:t>0</a:t>
              </a:r>
              <a:endParaRPr lang="en-US" sz="1000">
                <a:solidFill>
                  <a:schemeClr val="bg1"/>
                </a:solidFill>
              </a:endParaRPr>
            </a:p>
          </p:txBody>
        </p:sp>
        <p:sp>
          <p:nvSpPr>
            <p:cNvPr id="138" name="Oval 20">
              <a:extLst>
                <a:ext uri="{FF2B5EF4-FFF2-40B4-BE49-F238E27FC236}">
                  <a16:creationId xmlns:a16="http://schemas.microsoft.com/office/drawing/2014/main" id="{F59668AF-C518-BE8E-1F2B-D5819032824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88048" y="1671530"/>
              <a:ext cx="222675" cy="222675"/>
            </a:xfrm>
            <a:prstGeom prst="ellipse">
              <a:avLst/>
            </a:prstGeom>
            <a:solidFill>
              <a:srgbClr val="197A56"/>
            </a:solidFill>
            <a:ln>
              <a:noFill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800">
                  <a:solidFill>
                    <a:schemeClr val="bg1"/>
                  </a:solidFill>
                </a:rPr>
                <a:t>1-2</a:t>
              </a:r>
            </a:p>
          </p:txBody>
        </p:sp>
        <p:sp>
          <p:nvSpPr>
            <p:cNvPr id="139" name="Oval 20">
              <a:extLst>
                <a:ext uri="{FF2B5EF4-FFF2-40B4-BE49-F238E27FC236}">
                  <a16:creationId xmlns:a16="http://schemas.microsoft.com/office/drawing/2014/main" id="{6ACD2D47-778C-A4CE-C130-81C4950E918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63841" y="4378648"/>
              <a:ext cx="222675" cy="222675"/>
            </a:xfrm>
            <a:prstGeom prst="ellipse">
              <a:avLst/>
            </a:prstGeom>
            <a:solidFill>
              <a:srgbClr val="197A56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40" name="Oval 20">
              <a:extLst>
                <a:ext uri="{FF2B5EF4-FFF2-40B4-BE49-F238E27FC236}">
                  <a16:creationId xmlns:a16="http://schemas.microsoft.com/office/drawing/2014/main" id="{218898E2-AA61-34B6-131A-7E961A49906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43971" y="4520214"/>
              <a:ext cx="222675" cy="222675"/>
            </a:xfrm>
            <a:prstGeom prst="ellipse">
              <a:avLst/>
            </a:prstGeom>
            <a:solidFill>
              <a:srgbClr val="197A56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solidFill>
                    <a:schemeClr val="bg1"/>
                  </a:solidFill>
                </a:rPr>
                <a:t>2'</a:t>
              </a:r>
            </a:p>
          </p:txBody>
        </p:sp>
        <p:sp>
          <p:nvSpPr>
            <p:cNvPr id="142" name="Rectangle 19">
              <a:extLst>
                <a:ext uri="{FF2B5EF4-FFF2-40B4-BE49-F238E27FC236}">
                  <a16:creationId xmlns:a16="http://schemas.microsoft.com/office/drawing/2014/main" id="{6B18333C-8EE8-D424-875C-2C324FE76F9A}"/>
                </a:ext>
              </a:extLst>
            </p:cNvPr>
            <p:cNvSpPr/>
            <p:nvPr/>
          </p:nvSpPr>
          <p:spPr>
            <a:xfrm>
              <a:off x="9577926" y="4334512"/>
              <a:ext cx="2407059" cy="576378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dirty="0">
                  <a:solidFill>
                    <a:srgbClr val="295E7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Trebuchet MS" panose="020B0603020202020204" pitchFamily="34" charset="0"/>
                </a:rPr>
                <a:t>　　本モデルの実証・検証事項</a:t>
              </a:r>
              <a:endParaRPr kumimoji="1" lang="en-US" altLang="ja-JP" sz="1400" dirty="0">
                <a:solidFill>
                  <a:srgbClr val="295E7E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Trebuchet MS" panose="020B0603020202020204" pitchFamily="34" charset="0"/>
              </a:endParaRPr>
            </a:p>
            <a:p>
              <a:pPr marL="87313" lvl="1" indent="-87313">
                <a:buClr>
                  <a:schemeClr val="tx2"/>
                </a:buClr>
                <a:buFont typeface="Trebuchet MS" panose="020B0603020202020204" pitchFamily="34" charset="0"/>
                <a:buChar char="•"/>
                <a:defRPr/>
              </a:pPr>
              <a:r>
                <a:rPr kumimoji="1" lang="ja-JP" altLang="en-US" sz="1200" dirty="0">
                  <a:solidFill>
                    <a:schemeClr val="tx1"/>
                  </a:solidFill>
                  <a:latin typeface="Trebuchet MS" panose="020B0603020202020204" pitchFamily="34" charset="0"/>
                  <a:ea typeface="Meiryo UI" panose="020B0604030504040204" pitchFamily="50" charset="-128"/>
                  <a:sym typeface="Trebuchet MS" panose="020B0603020202020204" pitchFamily="34" charset="0"/>
                </a:rPr>
                <a:t>課題解決に向けて本モデル事業で</a:t>
              </a:r>
              <a:br>
                <a:rPr kumimoji="1" lang="en-US" altLang="ja-JP" sz="1200" dirty="0">
                  <a:solidFill>
                    <a:schemeClr val="tx1"/>
                  </a:solidFill>
                  <a:latin typeface="Trebuchet MS" panose="020B0603020202020204" pitchFamily="34" charset="0"/>
                  <a:ea typeface="Meiryo UI" panose="020B0604030504040204" pitchFamily="50" charset="-128"/>
                  <a:sym typeface="Trebuchet MS" panose="020B0603020202020204" pitchFamily="34" charset="0"/>
                </a:rPr>
              </a:br>
              <a:r>
                <a:rPr kumimoji="1" lang="ja-JP" altLang="en-US" sz="1200" dirty="0">
                  <a:solidFill>
                    <a:schemeClr val="tx1"/>
                  </a:solidFill>
                  <a:latin typeface="Trebuchet MS" panose="020B0603020202020204" pitchFamily="34" charset="0"/>
                  <a:ea typeface="Meiryo UI" panose="020B0604030504040204" pitchFamily="50" charset="-128"/>
                  <a:sym typeface="Trebuchet MS" panose="020B0603020202020204" pitchFamily="34" charset="0"/>
                </a:rPr>
                <a:t>実証・検証する事項を記載</a:t>
              </a:r>
            </a:p>
          </p:txBody>
        </p:sp>
        <p:sp>
          <p:nvSpPr>
            <p:cNvPr id="143" name="Oval 20">
              <a:extLst>
                <a:ext uri="{FF2B5EF4-FFF2-40B4-BE49-F238E27FC236}">
                  <a16:creationId xmlns:a16="http://schemas.microsoft.com/office/drawing/2014/main" id="{77EB8FF7-2E4A-3A58-3BD2-CC628E22E7D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621132" y="4378648"/>
              <a:ext cx="222675" cy="222675"/>
            </a:xfrm>
            <a:prstGeom prst="ellipse">
              <a:avLst/>
            </a:prstGeom>
            <a:solidFill>
              <a:srgbClr val="197A56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46" name="正方形/長方形 145">
              <a:extLst>
                <a:ext uri="{FF2B5EF4-FFF2-40B4-BE49-F238E27FC236}">
                  <a16:creationId xmlns:a16="http://schemas.microsoft.com/office/drawing/2014/main" id="{ECC6AA22-F00B-4053-9F65-C9FB58784BCB}"/>
                </a:ext>
              </a:extLst>
            </p:cNvPr>
            <p:cNvSpPr/>
            <p:nvPr/>
          </p:nvSpPr>
          <p:spPr>
            <a:xfrm>
              <a:off x="10766826" y="5118204"/>
              <a:ext cx="1140906" cy="182277"/>
            </a:xfrm>
            <a:prstGeom prst="rect">
              <a:avLst/>
            </a:prstGeom>
            <a:noFill/>
            <a:ln w="19050" cap="rnd" cmpd="sng" algn="ctr">
              <a:solidFill>
                <a:srgbClr val="295E7E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1200">
                <a:solidFill>
                  <a:srgbClr val="FFFFFF"/>
                </a:solidFill>
              </a:endParaRPr>
            </a:p>
          </p:txBody>
        </p:sp>
        <p:cxnSp>
          <p:nvCxnSpPr>
            <p:cNvPr id="147" name="コネクタ: カギ線 146">
              <a:extLst>
                <a:ext uri="{FF2B5EF4-FFF2-40B4-BE49-F238E27FC236}">
                  <a16:creationId xmlns:a16="http://schemas.microsoft.com/office/drawing/2014/main" id="{2D76FF45-9429-E920-1AAC-61B3820268DC}"/>
                </a:ext>
              </a:extLst>
            </p:cNvPr>
            <p:cNvCxnSpPr>
              <a:cxnSpLocks/>
              <a:stCxn id="129" idx="3"/>
              <a:endCxn id="146" idx="0"/>
            </p:cNvCxnSpPr>
            <p:nvPr/>
          </p:nvCxnSpPr>
          <p:spPr>
            <a:xfrm flipV="1">
              <a:off x="9020880" y="5118204"/>
              <a:ext cx="2316399" cy="639158"/>
            </a:xfrm>
            <a:prstGeom prst="bentConnector4">
              <a:avLst>
                <a:gd name="adj1" fmla="val 12467"/>
                <a:gd name="adj2" fmla="val 121857"/>
              </a:avLst>
            </a:prstGeom>
            <a:ln w="9525" cap="rnd" cmpd="sng" algn="ctr">
              <a:solidFill>
                <a:srgbClr val="295E7E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線コネクタ 152">
              <a:extLst>
                <a:ext uri="{FF2B5EF4-FFF2-40B4-BE49-F238E27FC236}">
                  <a16:creationId xmlns:a16="http://schemas.microsoft.com/office/drawing/2014/main" id="{A7B085E5-5DC8-03C1-D3A5-696F161DBAF8}"/>
                </a:ext>
              </a:extLst>
            </p:cNvPr>
            <p:cNvCxnSpPr>
              <a:cxnSpLocks/>
            </p:cNvCxnSpPr>
            <p:nvPr/>
          </p:nvCxnSpPr>
          <p:spPr>
            <a:xfrm>
              <a:off x="9601923" y="6228691"/>
              <a:ext cx="1140906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55" name="Rectangle 19">
              <a:extLst>
                <a:ext uri="{FF2B5EF4-FFF2-40B4-BE49-F238E27FC236}">
                  <a16:creationId xmlns:a16="http://schemas.microsoft.com/office/drawing/2014/main" id="{89B6FDFA-4C33-582D-E364-D6FBF32CCB2B}"/>
                </a:ext>
              </a:extLst>
            </p:cNvPr>
            <p:cNvSpPr/>
            <p:nvPr/>
          </p:nvSpPr>
          <p:spPr>
            <a:xfrm>
              <a:off x="9669576" y="6227596"/>
              <a:ext cx="986542" cy="264840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dirty="0">
                  <a:solidFill>
                    <a:srgbClr val="295E7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Trebuchet MS" panose="020B0603020202020204" pitchFamily="34" charset="0"/>
                </a:rPr>
                <a:t>実証・検証事項</a:t>
              </a:r>
            </a:p>
          </p:txBody>
        </p:sp>
        <p:cxnSp>
          <p:nvCxnSpPr>
            <p:cNvPr id="157" name="直線コネクタ 156">
              <a:extLst>
                <a:ext uri="{FF2B5EF4-FFF2-40B4-BE49-F238E27FC236}">
                  <a16:creationId xmlns:a16="http://schemas.microsoft.com/office/drawing/2014/main" id="{DB62CBD3-FAC8-2A67-D7DF-78774B35B0B0}"/>
                </a:ext>
              </a:extLst>
            </p:cNvPr>
            <p:cNvCxnSpPr>
              <a:cxnSpLocks/>
            </p:cNvCxnSpPr>
            <p:nvPr/>
          </p:nvCxnSpPr>
          <p:spPr>
            <a:xfrm>
              <a:off x="10766826" y="6228691"/>
              <a:ext cx="1140906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58" name="Rectangle 19">
              <a:extLst>
                <a:ext uri="{FF2B5EF4-FFF2-40B4-BE49-F238E27FC236}">
                  <a16:creationId xmlns:a16="http://schemas.microsoft.com/office/drawing/2014/main" id="{F48CA2E6-FE98-489C-4824-5ACCD01CD88C}"/>
                </a:ext>
              </a:extLst>
            </p:cNvPr>
            <p:cNvSpPr/>
            <p:nvPr/>
          </p:nvSpPr>
          <p:spPr>
            <a:xfrm>
              <a:off x="10899990" y="6227596"/>
              <a:ext cx="986542" cy="264840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dirty="0">
                  <a:solidFill>
                    <a:srgbClr val="295E7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Trebuchet MS" panose="020B0603020202020204" pitchFamily="34" charset="0"/>
                </a:rPr>
                <a:t>実証・検証事項</a:t>
              </a:r>
            </a:p>
          </p:txBody>
        </p:sp>
      </p:grp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564A42B-4356-8D63-3667-866DA4B85C81}"/>
              </a:ext>
            </a:extLst>
          </p:cNvPr>
          <p:cNvSpPr/>
          <p:nvPr/>
        </p:nvSpPr>
        <p:spPr>
          <a:xfrm>
            <a:off x="10380303" y="304800"/>
            <a:ext cx="1287822" cy="288594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20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再掲</a:t>
            </a:r>
            <a:endParaRPr kumimoji="1" lang="en-US" sz="12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632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5E12B-EC14-13D8-960C-FD1F75069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16507A42-5387-76F9-2899-FB3F14E0FF8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6507A42-5387-76F9-2899-FB3F14E0FF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2931973-9C69-3A99-3F25-9BC5E881C2C5}"/>
              </a:ext>
            </a:extLst>
          </p:cNvPr>
          <p:cNvSpPr/>
          <p:nvPr/>
        </p:nvSpPr>
        <p:spPr>
          <a:xfrm>
            <a:off x="661428" y="1481917"/>
            <a:ext cx="10673322" cy="952500"/>
          </a:xfrm>
          <a:prstGeom prst="rect">
            <a:avLst/>
          </a:prstGeom>
          <a:noFill/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検討段階 </a:t>
            </a:r>
            <a:r>
              <a:rPr kumimoji="1" lang="en-US" altLang="ja-JP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(</a:t>
            </a:r>
            <a:r>
              <a:rPr kumimoji="1" lang="ja-JP" alt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以下、整理・検討できているものすべてに○</a:t>
            </a:r>
            <a:r>
              <a:rPr kumimoji="1" lang="en-US" altLang="ja-JP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)</a:t>
            </a:r>
          </a:p>
          <a:p>
            <a:pPr marL="648000" lvl="2" indent="-216000">
              <a:buClr>
                <a:schemeClr val="tx2"/>
              </a:buClr>
              <a:buFont typeface="Trebuchet MS" panose="020B0603020202020204" pitchFamily="34" charset="0"/>
              <a:buChar char="–"/>
            </a:pPr>
            <a:r>
              <a:rPr kumimoji="1" lang="ja-JP" alt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技術等基礎的な情報の収集  </a:t>
            </a:r>
            <a:r>
              <a:rPr kumimoji="1" lang="en-US" altLang="ja-JP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/  </a:t>
            </a:r>
            <a:r>
              <a:rPr kumimoji="1" lang="ja-JP" alt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地域のプレイヤーの把握 </a:t>
            </a:r>
            <a:r>
              <a:rPr kumimoji="1" lang="en-US" altLang="ja-JP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/ </a:t>
            </a:r>
            <a:r>
              <a:rPr kumimoji="1" lang="ja-JP" alt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採算シミュレーション</a:t>
            </a:r>
            <a:r>
              <a:rPr kumimoji="1" lang="en-US" altLang="ja-JP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  /  </a:t>
            </a:r>
            <a:r>
              <a:rPr kumimoji="1" lang="ja-JP" alt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実行に向けたステップの整理  </a:t>
            </a:r>
            <a:r>
              <a:rPr kumimoji="1" lang="en-US" altLang="ja-JP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/  </a:t>
            </a:r>
            <a:r>
              <a:rPr kumimoji="1" lang="ja-JP" alt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実行のハードルの整理  </a:t>
            </a:r>
            <a:r>
              <a:rPr kumimoji="1" lang="en-US" altLang="ja-JP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/  </a:t>
            </a:r>
            <a:r>
              <a:rPr kumimoji="1" lang="ja-JP" alt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事業計画の作成</a:t>
            </a:r>
            <a:endParaRPr kumimoji="1" lang="en-US" altLang="ja-JP" sz="1200" dirty="0">
              <a:solidFill>
                <a:schemeClr val="tx1"/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  <a:p>
            <a:pPr marL="648000" lvl="2" indent="-216000">
              <a:buClr>
                <a:schemeClr val="tx2"/>
              </a:buClr>
              <a:buFont typeface="Trebuchet MS" panose="020B0603020202020204" pitchFamily="34" charset="0"/>
              <a:buChar char="–"/>
            </a:pPr>
            <a:r>
              <a:rPr kumimoji="1" lang="ja-JP" alt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その他 </a:t>
            </a:r>
            <a:r>
              <a:rPr kumimoji="1" lang="en-US" altLang="ja-JP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(</a:t>
            </a:r>
            <a:r>
              <a:rPr kumimoji="1" lang="ja-JP" alt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　　　　　　　　　　　　　　　　　　　　　</a:t>
            </a:r>
            <a:r>
              <a:rPr kumimoji="1" lang="en-US" altLang="ja-JP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)</a:t>
            </a:r>
          </a:p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実行段階 </a:t>
            </a:r>
            <a:r>
              <a:rPr kumimoji="1" lang="en-US" altLang="ja-JP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(</a:t>
            </a:r>
            <a:r>
              <a:rPr kumimoji="1" lang="ja-JP" alt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以下、該当するもの一つに○</a:t>
            </a:r>
            <a:r>
              <a:rPr kumimoji="1" lang="en-US" altLang="ja-JP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)</a:t>
            </a:r>
          </a:p>
          <a:p>
            <a:pPr marL="648000" lvl="2" indent="-216000">
              <a:buClr>
                <a:schemeClr val="tx2"/>
              </a:buClr>
              <a:buFont typeface="Trebuchet MS" panose="020B0603020202020204" pitchFamily="34" charset="0"/>
              <a:buChar char="–"/>
            </a:pPr>
            <a:r>
              <a:rPr kumimoji="1" lang="ja-JP" alt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主要な関係者の巻き込み済み  </a:t>
            </a:r>
            <a:r>
              <a:rPr kumimoji="1" lang="en-US" altLang="ja-JP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/  </a:t>
            </a:r>
            <a:r>
              <a:rPr kumimoji="1" lang="ja-JP" alt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資金確保済み  </a:t>
            </a:r>
            <a:r>
              <a:rPr kumimoji="1" lang="en-US" altLang="ja-JP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/  </a:t>
            </a:r>
            <a:r>
              <a:rPr kumimoji="1" lang="ja-JP" alt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初期的な実証運用済み  </a:t>
            </a:r>
            <a:r>
              <a:rPr kumimoji="1" lang="en-US" altLang="ja-JP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/  </a:t>
            </a:r>
            <a:r>
              <a:rPr kumimoji="1" lang="ja-JP" alt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事業として運用済み  </a:t>
            </a:r>
            <a:r>
              <a:rPr kumimoji="1" lang="en-US" altLang="ja-JP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/  </a:t>
            </a:r>
            <a:r>
              <a:rPr kumimoji="1" lang="ja-JP" alt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その他</a:t>
            </a:r>
            <a:endParaRPr kumimoji="1" lang="en-US" sz="1200" dirty="0">
              <a:solidFill>
                <a:schemeClr val="tx1"/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3B983F8-B959-E275-2F54-EAA31513FE21}"/>
              </a:ext>
            </a:extLst>
          </p:cNvPr>
          <p:cNvSpPr/>
          <p:nvPr/>
        </p:nvSpPr>
        <p:spPr>
          <a:xfrm>
            <a:off x="661428" y="1200162"/>
            <a:ext cx="10539972" cy="32321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1200" dirty="0">
                <a:solidFill>
                  <a:srgbClr val="29BA7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1. </a:t>
            </a:r>
            <a:r>
              <a:rPr kumimoji="1" lang="ja-JP" altLang="en-US" sz="1200" dirty="0">
                <a:solidFill>
                  <a:srgbClr val="29BA7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取組の段階</a:t>
            </a:r>
            <a:r>
              <a:rPr kumimoji="1" lang="en-US" altLang="ja-JP" sz="1200" dirty="0">
                <a:solidFill>
                  <a:srgbClr val="29BA7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 </a:t>
            </a:r>
            <a:r>
              <a:rPr kumimoji="1" lang="ja-JP" altLang="en-US" sz="1200" dirty="0">
                <a:solidFill>
                  <a:srgbClr val="29BA7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検討段階または実行段階のいずれか一つに○をし、それぞれ該当する下位項目に○</a:t>
            </a:r>
            <a:endParaRPr kumimoji="1" lang="en-US" sz="1200" dirty="0">
              <a:solidFill>
                <a:srgbClr val="29BA74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6E80971E-50CF-FDA8-3A81-263093FE92EF}"/>
              </a:ext>
            </a:extLst>
          </p:cNvPr>
          <p:cNvSpPr/>
          <p:nvPr/>
        </p:nvSpPr>
        <p:spPr>
          <a:xfrm>
            <a:off x="661428" y="2907422"/>
            <a:ext cx="10673322" cy="1371908"/>
          </a:xfrm>
          <a:prstGeom prst="rect">
            <a:avLst/>
          </a:prstGeom>
          <a:noFill/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lang="ja-JP" altLang="en-US" sz="1200" dirty="0">
                <a:solidFill>
                  <a:srgbClr val="575757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対象は地域の宿泊施設（ホテル・旅館）および一般家庭からの使用済みマットレス回収とし、令和</a:t>
            </a:r>
            <a:r>
              <a:rPr lang="en-US" altLang="ja-JP" sz="1200" dirty="0">
                <a:solidFill>
                  <a:srgbClr val="575757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1200" dirty="0">
                <a:solidFill>
                  <a:srgbClr val="575757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年度から排出実態（量・頻度・処分方法）のヒアリングを実施済み、一定の需要は見込めることを確認している</a:t>
            </a:r>
            <a:endParaRPr lang="en-US" altLang="ja-JP" sz="1200" dirty="0">
              <a:solidFill>
                <a:srgbClr val="575757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lang="ja-JP" altLang="en-US" sz="1200" dirty="0">
                <a:solidFill>
                  <a:srgbClr val="575757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回収スキームとして、定期回収契約（法人向け）およびオンデマンド回収（個人向け）の</a:t>
            </a:r>
            <a:r>
              <a:rPr lang="en-US" altLang="ja-JP" sz="1200" dirty="0">
                <a:solidFill>
                  <a:srgbClr val="575757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200" dirty="0">
                <a:solidFill>
                  <a:srgbClr val="575757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モデルを設計しており、回収→解体・選別のスコープで事業化を検討中</a:t>
            </a:r>
            <a:endParaRPr lang="en-US" altLang="ja-JP" sz="1200" dirty="0">
              <a:solidFill>
                <a:srgbClr val="575757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lang="ja-JP" altLang="en-US" sz="1200" dirty="0">
                <a:solidFill>
                  <a:srgbClr val="575757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地域における需要元、物流業者、解体業者（協業）、解体後の販売先（資源化プレイヤー）、再利用業者の情報整理は実施済み</a:t>
            </a:r>
            <a:endParaRPr lang="en-US" altLang="ja-JP" sz="1200" dirty="0">
              <a:solidFill>
                <a:srgbClr val="575757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lang="ja-JP" altLang="en-US" sz="1200" dirty="0">
                <a:solidFill>
                  <a:srgbClr val="575757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採算性がクリアできるか？、選別における技術的な問題はないか？人が雇えるか？等の事業化に向けた初期検証を令和</a:t>
            </a:r>
            <a:r>
              <a:rPr lang="en-US" altLang="ja-JP" sz="1200" dirty="0">
                <a:solidFill>
                  <a:srgbClr val="575757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200" dirty="0">
                <a:solidFill>
                  <a:srgbClr val="575757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年度に実施していきたい</a:t>
            </a:r>
            <a:endParaRPr lang="en-US" altLang="ja-JP" sz="1200" dirty="0">
              <a:solidFill>
                <a:srgbClr val="575757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08000" lvl="1">
              <a:buClr>
                <a:schemeClr val="tx2"/>
              </a:buClr>
            </a:pPr>
            <a:endParaRPr kumimoji="1" lang="en-US" sz="1200" dirty="0">
              <a:solidFill>
                <a:srgbClr val="575757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B17A5969-4CAB-F4CA-054F-B51FFE84359A}"/>
              </a:ext>
            </a:extLst>
          </p:cNvPr>
          <p:cNvSpPr/>
          <p:nvPr/>
        </p:nvSpPr>
        <p:spPr>
          <a:xfrm>
            <a:off x="661428" y="2636544"/>
            <a:ext cx="10539972" cy="32321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1200">
                <a:solidFill>
                  <a:srgbClr val="29BA7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2. </a:t>
            </a:r>
            <a:r>
              <a:rPr kumimoji="1" lang="ja-JP" altLang="en-US" sz="1200">
                <a:solidFill>
                  <a:srgbClr val="29BA7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上記の詳細</a:t>
            </a:r>
            <a:endParaRPr kumimoji="1" lang="en-US" sz="1200">
              <a:solidFill>
                <a:srgbClr val="29BA74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9ED29798-AA60-1562-C881-7BD326D564AC}"/>
              </a:ext>
            </a:extLst>
          </p:cNvPr>
          <p:cNvSpPr/>
          <p:nvPr/>
        </p:nvSpPr>
        <p:spPr>
          <a:xfrm>
            <a:off x="661428" y="4752336"/>
            <a:ext cx="10673322" cy="1206639"/>
          </a:xfrm>
          <a:prstGeom prst="rect">
            <a:avLst/>
          </a:prstGeom>
          <a:noFill/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検討段階であるため、不確定要素が多いが、現時点で今後の課題になると思われるのは以下</a:t>
            </a:r>
            <a:endParaRPr kumimoji="1" lang="en-US" altLang="ja-JP" sz="1200" dirty="0">
              <a:solidFill>
                <a:schemeClr val="tx1"/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  <a:p>
            <a:pPr marL="648000" lvl="2" indent="-216000">
              <a:buClr>
                <a:schemeClr val="tx2"/>
              </a:buClr>
              <a:buFont typeface="Trebuchet MS" panose="020B0603020202020204" pitchFamily="34" charset="0"/>
              <a:buChar char="–"/>
            </a:pPr>
            <a:r>
              <a:rPr kumimoji="1" lang="ja-JP" alt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採算が合う回収ルートで一定・安定的な需要が見込めるか</a:t>
            </a:r>
            <a:endParaRPr kumimoji="1" lang="en-US" altLang="ja-JP" sz="1200" dirty="0">
              <a:solidFill>
                <a:schemeClr val="tx1"/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  <a:p>
            <a:pPr marL="648000" lvl="2" indent="-216000">
              <a:buClr>
                <a:schemeClr val="tx2"/>
              </a:buClr>
              <a:buFont typeface="Trebuchet MS" panose="020B0603020202020204" pitchFamily="34" charset="0"/>
              <a:buChar char="–"/>
            </a:pPr>
            <a:r>
              <a:rPr kumimoji="1" lang="ja-JP" alt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人手不足の環境下、選別の人手を確保できるか</a:t>
            </a:r>
            <a:endParaRPr kumimoji="1" lang="en-US" altLang="ja-JP" sz="1200" dirty="0">
              <a:solidFill>
                <a:schemeClr val="tx1"/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  <a:p>
            <a:pPr marL="648000" lvl="2" indent="-216000">
              <a:buClr>
                <a:schemeClr val="tx2"/>
              </a:buClr>
              <a:buFont typeface="Trebuchet MS" panose="020B0603020202020204" pitchFamily="34" charset="0"/>
              <a:buChar char="–"/>
            </a:pPr>
            <a:r>
              <a:rPr kumimoji="1" lang="ja-JP" alt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再販価格が市況に左右される環境で、そもそも採算が取れるのか</a:t>
            </a:r>
            <a:endParaRPr kumimoji="1" lang="en-US" sz="1200" dirty="0">
              <a:solidFill>
                <a:schemeClr val="tx1"/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D2C0A27-F3D4-5B58-D2AA-CC50E964AFA8}"/>
              </a:ext>
            </a:extLst>
          </p:cNvPr>
          <p:cNvSpPr/>
          <p:nvPr/>
        </p:nvSpPr>
        <p:spPr>
          <a:xfrm>
            <a:off x="661428" y="4429125"/>
            <a:ext cx="10539972" cy="32321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1200">
                <a:solidFill>
                  <a:srgbClr val="29BA7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3. </a:t>
            </a:r>
            <a:r>
              <a:rPr kumimoji="1" lang="ja-JP" altLang="en-US" sz="1200">
                <a:solidFill>
                  <a:srgbClr val="29BA7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現時点で感じる課題・難しさなど</a:t>
            </a:r>
            <a:r>
              <a:rPr kumimoji="1" lang="en-US" altLang="ja-JP" sz="1200">
                <a:solidFill>
                  <a:srgbClr val="29BA7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200">
                <a:solidFill>
                  <a:srgbClr val="29BA7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あれば）</a:t>
            </a:r>
            <a:endParaRPr kumimoji="1" lang="en-US" sz="1200">
              <a:solidFill>
                <a:srgbClr val="29BA74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8" name="タイトル 19">
            <a:extLst>
              <a:ext uri="{FF2B5EF4-FFF2-40B4-BE49-F238E27FC236}">
                <a16:creationId xmlns:a16="http://schemas.microsoft.com/office/drawing/2014/main" id="{0F33A34F-424D-5975-6E0D-91F8EDF6F636}"/>
              </a:ext>
            </a:extLst>
          </p:cNvPr>
          <p:cNvSpPr txBox="1">
            <a:spLocks/>
          </p:cNvSpPr>
          <p:nvPr/>
        </p:nvSpPr>
        <p:spPr>
          <a:xfrm>
            <a:off x="670212" y="591807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Trebuchet MS" panose="020B0603020202020204" pitchFamily="34" charset="0"/>
                <a:ea typeface="Meiryo UI" panose="020B0604030504040204" pitchFamily="50" charset="-128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ja-JP" altLang="en-US"/>
              <a:t>　　記載フォーマット</a:t>
            </a:r>
            <a:r>
              <a:rPr lang="en-US" altLang="ja-JP"/>
              <a:t>: </a:t>
            </a:r>
            <a:r>
              <a:rPr lang="ja-JP" altLang="en-US"/>
              <a:t>取組の現状</a:t>
            </a:r>
            <a:endParaRPr lang="en-US"/>
          </a:p>
        </p:txBody>
      </p:sp>
      <p:sp>
        <p:nvSpPr>
          <p:cNvPr id="59" name="Oval 20">
            <a:extLst>
              <a:ext uri="{FF2B5EF4-FFF2-40B4-BE49-F238E27FC236}">
                <a16:creationId xmlns:a16="http://schemas.microsoft.com/office/drawing/2014/main" id="{9C6737B4-FE0F-15EB-7AE8-DC930D10C9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212" y="607771"/>
            <a:ext cx="305636" cy="275636"/>
          </a:xfrm>
          <a:prstGeom prst="ellipse">
            <a:avLst/>
          </a:prstGeom>
          <a:solidFill>
            <a:srgbClr val="197A56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614C8E5B-AA94-A67A-9404-7F41BBF65896}"/>
              </a:ext>
            </a:extLst>
          </p:cNvPr>
          <p:cNvSpPr/>
          <p:nvPr/>
        </p:nvSpPr>
        <p:spPr>
          <a:xfrm>
            <a:off x="8601075" y="2536809"/>
            <a:ext cx="3200401" cy="301462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lvl="1">
              <a:buClr>
                <a:schemeClr val="tx2"/>
              </a:buClr>
            </a:pPr>
            <a:r>
              <a:rPr kumimoji="1" lang="ja-JP" altLang="en-US" sz="1200" dirty="0">
                <a:solidFill>
                  <a:srgbClr val="295E7E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申込時点の進捗状況に近いものに○</a:t>
            </a:r>
            <a:endParaRPr kumimoji="1" lang="en-US" sz="1200" dirty="0">
              <a:solidFill>
                <a:srgbClr val="295E7E"/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</p:txBody>
      </p:sp>
      <p:cxnSp>
        <p:nvCxnSpPr>
          <p:cNvPr id="62" name="コネクタ: カギ線 47">
            <a:extLst>
              <a:ext uri="{FF2B5EF4-FFF2-40B4-BE49-F238E27FC236}">
                <a16:creationId xmlns:a16="http://schemas.microsoft.com/office/drawing/2014/main" id="{F11BE0A9-A276-F707-864D-7C795126B5AE}"/>
              </a:ext>
            </a:extLst>
          </p:cNvPr>
          <p:cNvCxnSpPr>
            <a:cxnSpLocks/>
            <a:stCxn id="61" idx="1"/>
            <a:endCxn id="20" idx="2"/>
          </p:cNvCxnSpPr>
          <p:nvPr/>
        </p:nvCxnSpPr>
        <p:spPr>
          <a:xfrm rot="10800000">
            <a:off x="5998089" y="2434418"/>
            <a:ext cx="2602986" cy="253123"/>
          </a:xfrm>
          <a:prstGeom prst="bentConnector2">
            <a:avLst/>
          </a:prstGeom>
          <a:ln>
            <a:tail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ED174EBE-A95A-7D1F-8CD0-BD4E83A7A896}"/>
              </a:ext>
            </a:extLst>
          </p:cNvPr>
          <p:cNvSpPr/>
          <p:nvPr/>
        </p:nvSpPr>
        <p:spPr>
          <a:xfrm>
            <a:off x="8601075" y="4450874"/>
            <a:ext cx="3200401" cy="301462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lvl="1">
              <a:buClr>
                <a:schemeClr val="tx2"/>
              </a:buClr>
            </a:pPr>
            <a:r>
              <a:rPr kumimoji="1" lang="ja-JP" altLang="en-US" sz="1200">
                <a:solidFill>
                  <a:srgbClr val="295E7E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１．の詳細内容を記載</a:t>
            </a:r>
            <a:endParaRPr kumimoji="1" lang="en-US" sz="1200">
              <a:solidFill>
                <a:srgbClr val="295E7E"/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</p:txBody>
      </p:sp>
      <p:cxnSp>
        <p:nvCxnSpPr>
          <p:cNvPr id="66" name="コネクタ: カギ線 47">
            <a:extLst>
              <a:ext uri="{FF2B5EF4-FFF2-40B4-BE49-F238E27FC236}">
                <a16:creationId xmlns:a16="http://schemas.microsoft.com/office/drawing/2014/main" id="{DDFA90ED-3BF3-7349-410C-1F23D4BB36DF}"/>
              </a:ext>
            </a:extLst>
          </p:cNvPr>
          <p:cNvCxnSpPr>
            <a:cxnSpLocks/>
            <a:stCxn id="65" idx="1"/>
          </p:cNvCxnSpPr>
          <p:nvPr/>
        </p:nvCxnSpPr>
        <p:spPr>
          <a:xfrm rot="10800000">
            <a:off x="8124825" y="4232471"/>
            <a:ext cx="476250" cy="369134"/>
          </a:xfrm>
          <a:prstGeom prst="bentConnector3">
            <a:avLst>
              <a:gd name="adj1" fmla="val 100667"/>
            </a:avLst>
          </a:prstGeom>
          <a:ln>
            <a:tail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872E32A9-9B20-AF58-DD51-864E87DAB9FD}"/>
              </a:ext>
            </a:extLst>
          </p:cNvPr>
          <p:cNvSpPr/>
          <p:nvPr/>
        </p:nvSpPr>
        <p:spPr>
          <a:xfrm>
            <a:off x="8601076" y="6109705"/>
            <a:ext cx="3200400" cy="301462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lvl="1">
              <a:buClr>
                <a:schemeClr val="tx2"/>
              </a:buClr>
            </a:pPr>
            <a:r>
              <a:rPr kumimoji="1" lang="ja-JP" altLang="en-US" sz="1200">
                <a:solidFill>
                  <a:srgbClr val="295E7E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取組の中で課題や難しさが明らかであれば記載</a:t>
            </a:r>
            <a:endParaRPr kumimoji="1" lang="en-US" sz="1200">
              <a:solidFill>
                <a:srgbClr val="295E7E"/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</p:txBody>
      </p:sp>
      <p:cxnSp>
        <p:nvCxnSpPr>
          <p:cNvPr id="68" name="コネクタ: カギ線 47">
            <a:extLst>
              <a:ext uri="{FF2B5EF4-FFF2-40B4-BE49-F238E27FC236}">
                <a16:creationId xmlns:a16="http://schemas.microsoft.com/office/drawing/2014/main" id="{716C90CB-D9A8-5A76-2F41-C5844E889DAB}"/>
              </a:ext>
            </a:extLst>
          </p:cNvPr>
          <p:cNvCxnSpPr>
            <a:cxnSpLocks/>
          </p:cNvCxnSpPr>
          <p:nvPr/>
        </p:nvCxnSpPr>
        <p:spPr>
          <a:xfrm rot="10800000">
            <a:off x="8124825" y="5891302"/>
            <a:ext cx="476250" cy="369134"/>
          </a:xfrm>
          <a:prstGeom prst="bentConnector3">
            <a:avLst>
              <a:gd name="adj1" fmla="val 103333"/>
            </a:avLst>
          </a:prstGeom>
          <a:ln>
            <a:tail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楕円 1">
            <a:extLst>
              <a:ext uri="{FF2B5EF4-FFF2-40B4-BE49-F238E27FC236}">
                <a16:creationId xmlns:a16="http://schemas.microsoft.com/office/drawing/2014/main" id="{48711182-1C6B-A04B-AE61-7AFEAD168772}"/>
              </a:ext>
            </a:extLst>
          </p:cNvPr>
          <p:cNvSpPr/>
          <p:nvPr/>
        </p:nvSpPr>
        <p:spPr>
          <a:xfrm>
            <a:off x="992589" y="1481137"/>
            <a:ext cx="754729" cy="252413"/>
          </a:xfrm>
          <a:prstGeom prst="ellipse">
            <a:avLst/>
          </a:prstGeom>
          <a:noFill/>
          <a:ln w="19050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>
              <a:solidFill>
                <a:srgbClr val="FFFFFF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89210A9-7179-6476-4091-E21E664BC7D5}"/>
              </a:ext>
            </a:extLst>
          </p:cNvPr>
          <p:cNvSpPr/>
          <p:nvPr/>
        </p:nvSpPr>
        <p:spPr>
          <a:xfrm>
            <a:off x="670212" y="140305"/>
            <a:ext cx="1872222" cy="288594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20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マットレス回収事業を想定</a:t>
            </a:r>
            <a:endParaRPr kumimoji="1" lang="en-US" sz="12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68">
            <a:extLst>
              <a:ext uri="{FF2B5EF4-FFF2-40B4-BE49-F238E27FC236}">
                <a16:creationId xmlns:a16="http://schemas.microsoft.com/office/drawing/2014/main" id="{AD47508F-2E8C-5064-9D0B-BE3728280A37}"/>
              </a:ext>
            </a:extLst>
          </p:cNvPr>
          <p:cNvSpPr/>
          <p:nvPr/>
        </p:nvSpPr>
        <p:spPr>
          <a:xfrm>
            <a:off x="8601075" y="174153"/>
            <a:ext cx="3200401" cy="1026009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lvl="1">
              <a:buClr>
                <a:schemeClr val="tx2"/>
              </a:buClr>
            </a:pPr>
            <a:r>
              <a:rPr kumimoji="1" lang="ja-JP" altLang="en-US" sz="1200" dirty="0">
                <a:solidFill>
                  <a:srgbClr val="295E7E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このスライドの目的：</a:t>
            </a:r>
            <a:endParaRPr kumimoji="1" lang="en-US" altLang="ja-JP" sz="1200" dirty="0">
              <a:solidFill>
                <a:srgbClr val="295E7E"/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200" dirty="0">
                <a:solidFill>
                  <a:srgbClr val="295E7E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申込時点の事業の状況を明らかにし、事業の実現性について審査時の判断材料とするとともに、事業の進捗や目指す姿と比較できるようにする</a:t>
            </a:r>
            <a:endParaRPr kumimoji="1" lang="en-US" sz="1200" dirty="0">
              <a:solidFill>
                <a:srgbClr val="295E7E"/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</p:txBody>
      </p:sp>
      <p:sp>
        <p:nvSpPr>
          <p:cNvPr id="7" name="楕円 1">
            <a:extLst>
              <a:ext uri="{FF2B5EF4-FFF2-40B4-BE49-F238E27FC236}">
                <a16:creationId xmlns:a16="http://schemas.microsoft.com/office/drawing/2014/main" id="{A4FCEAC8-5B74-CE4F-A56C-B4A6BFEB79D4}"/>
              </a:ext>
            </a:extLst>
          </p:cNvPr>
          <p:cNvSpPr/>
          <p:nvPr/>
        </p:nvSpPr>
        <p:spPr>
          <a:xfrm>
            <a:off x="2078479" y="1700991"/>
            <a:ext cx="754729" cy="252413"/>
          </a:xfrm>
          <a:prstGeom prst="ellipse">
            <a:avLst/>
          </a:prstGeom>
          <a:noFill/>
          <a:ln w="19050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>
              <a:solidFill>
                <a:srgbClr val="FFFFFF"/>
              </a:solidFill>
            </a:endParaRPr>
          </a:p>
        </p:txBody>
      </p:sp>
      <p:sp>
        <p:nvSpPr>
          <p:cNvPr id="8" name="楕円 1">
            <a:extLst>
              <a:ext uri="{FF2B5EF4-FFF2-40B4-BE49-F238E27FC236}">
                <a16:creationId xmlns:a16="http://schemas.microsoft.com/office/drawing/2014/main" id="{CC87404E-D510-EB4C-C637-959D78D7A780}"/>
              </a:ext>
            </a:extLst>
          </p:cNvPr>
          <p:cNvSpPr/>
          <p:nvPr/>
        </p:nvSpPr>
        <p:spPr>
          <a:xfrm>
            <a:off x="3872894" y="1700991"/>
            <a:ext cx="754729" cy="252413"/>
          </a:xfrm>
          <a:prstGeom prst="ellipse">
            <a:avLst/>
          </a:prstGeom>
          <a:noFill/>
          <a:ln w="19050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>
              <a:solidFill>
                <a:srgbClr val="FFFFFF"/>
              </a:solidFill>
            </a:endParaRPr>
          </a:p>
        </p:txBody>
      </p:sp>
      <p:sp>
        <p:nvSpPr>
          <p:cNvPr id="9" name="楕円 1">
            <a:extLst>
              <a:ext uri="{FF2B5EF4-FFF2-40B4-BE49-F238E27FC236}">
                <a16:creationId xmlns:a16="http://schemas.microsoft.com/office/drawing/2014/main" id="{40C97AE2-8B2F-0577-6333-CA5509F3D619}"/>
              </a:ext>
            </a:extLst>
          </p:cNvPr>
          <p:cNvSpPr/>
          <p:nvPr/>
        </p:nvSpPr>
        <p:spPr>
          <a:xfrm>
            <a:off x="6922217" y="1700991"/>
            <a:ext cx="754729" cy="252413"/>
          </a:xfrm>
          <a:prstGeom prst="ellipse">
            <a:avLst/>
          </a:prstGeom>
          <a:noFill/>
          <a:ln w="19050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23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C2CB9-03BC-2E96-579C-CE603A891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5D3A1039-4523-3604-84F0-99EDB7CB3ED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371478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04" imgH="405" progId="TCLayout.ActiveDocument.1">
                  <p:embed/>
                </p:oleObj>
              </mc:Choice>
              <mc:Fallback>
                <p:oleObj name="think-cell Slide" r:id="rId11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D3A1039-4523-3604-84F0-99EDB7CB3E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グラフィックス 32">
            <a:extLst>
              <a:ext uri="{FF2B5EF4-FFF2-40B4-BE49-F238E27FC236}">
                <a16:creationId xmlns:a16="http://schemas.microsoft.com/office/drawing/2014/main" id="{A9F72127-B140-A795-6336-D79B2D960C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27321" y="1750085"/>
            <a:ext cx="412324" cy="412324"/>
          </a:xfrm>
          <a:prstGeom prst="rect">
            <a:avLst/>
          </a:prstGeom>
        </p:spPr>
      </p:pic>
      <p:pic>
        <p:nvPicPr>
          <p:cNvPr id="34" name="グラフィックス 33">
            <a:extLst>
              <a:ext uri="{FF2B5EF4-FFF2-40B4-BE49-F238E27FC236}">
                <a16:creationId xmlns:a16="http://schemas.microsoft.com/office/drawing/2014/main" id="{BFF6A8BA-91CA-4976-6ACC-FFDE9CB9193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27321" y="3892285"/>
            <a:ext cx="416894" cy="416192"/>
          </a:xfrm>
          <a:prstGeom prst="rect">
            <a:avLst/>
          </a:prstGeom>
        </p:spPr>
      </p:pic>
      <p:pic>
        <p:nvPicPr>
          <p:cNvPr id="35" name="グラフィックス 34">
            <a:extLst>
              <a:ext uri="{FF2B5EF4-FFF2-40B4-BE49-F238E27FC236}">
                <a16:creationId xmlns:a16="http://schemas.microsoft.com/office/drawing/2014/main" id="{34737E87-95EC-402F-E0DC-4E6B3860995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69078" y="4813930"/>
            <a:ext cx="337351" cy="336783"/>
          </a:xfrm>
          <a:prstGeom prst="rect">
            <a:avLst/>
          </a:prstGeom>
        </p:spPr>
      </p:pic>
      <p:pic>
        <p:nvPicPr>
          <p:cNvPr id="36" name="グラフィックス 35">
            <a:extLst>
              <a:ext uri="{FF2B5EF4-FFF2-40B4-BE49-F238E27FC236}">
                <a16:creationId xmlns:a16="http://schemas.microsoft.com/office/drawing/2014/main" id="{711ABDB8-F995-9923-F5F6-55C095330C2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74365" y="5718681"/>
            <a:ext cx="332064" cy="332624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5E99F5B-AE48-0351-92BA-79FFD7F7236F}"/>
              </a:ext>
            </a:extLst>
          </p:cNvPr>
          <p:cNvSpPr/>
          <p:nvPr/>
        </p:nvSpPr>
        <p:spPr>
          <a:xfrm>
            <a:off x="630000" y="1394849"/>
            <a:ext cx="5300362" cy="32827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9E7CA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4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    「目指す姿」の具体内容（</a:t>
            </a:r>
            <a:r>
              <a:rPr lang="en-US" altLang="ja-JP" sz="1400" err="1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KGI</a:t>
            </a:r>
            <a:r>
              <a:rPr lang="en-US" altLang="ja-JP" sz="14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)</a:t>
            </a:r>
            <a:endParaRPr kumimoji="1" lang="en-US" sz="140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40" name="Oval 20">
            <a:extLst>
              <a:ext uri="{FF2B5EF4-FFF2-40B4-BE49-F238E27FC236}">
                <a16:creationId xmlns:a16="http://schemas.microsoft.com/office/drawing/2014/main" id="{02A0E394-DFCF-C98E-7C87-1D0F4A1954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1654" y="1416916"/>
            <a:ext cx="254194" cy="229243"/>
          </a:xfrm>
          <a:prstGeom prst="ellipse">
            <a:avLst/>
          </a:prstGeom>
          <a:solidFill>
            <a:srgbClr val="197A56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1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5FBDE239-2E31-7A86-4B59-B0498A5BC192}"/>
              </a:ext>
            </a:extLst>
          </p:cNvPr>
          <p:cNvSpPr/>
          <p:nvPr/>
        </p:nvSpPr>
        <p:spPr>
          <a:xfrm>
            <a:off x="6766060" y="1394849"/>
            <a:ext cx="5193828" cy="32827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9E7CA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4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それを実現するためには何が必要か？</a:t>
            </a:r>
            <a:r>
              <a:rPr lang="en-US" altLang="ja-JP" sz="14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(KPI)</a:t>
            </a:r>
            <a:endParaRPr kumimoji="1" lang="en-US" sz="140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27573CB2-5409-037F-9A62-955661E981DE}"/>
              </a:ext>
            </a:extLst>
          </p:cNvPr>
          <p:cNvCxnSpPr/>
          <p:nvPr/>
        </p:nvCxnSpPr>
        <p:spPr>
          <a:xfrm>
            <a:off x="6766060" y="1668226"/>
            <a:ext cx="5193829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8">
            <a:extLst>
              <a:ext uri="{FF2B5EF4-FFF2-40B4-BE49-F238E27FC236}">
                <a16:creationId xmlns:a16="http://schemas.microsoft.com/office/drawing/2014/main" id="{723FA07B-4E1D-A933-AD07-27B4D2B65210}"/>
              </a:ext>
            </a:extLst>
          </p:cNvPr>
          <p:cNvCxnSpPr/>
          <p:nvPr/>
        </p:nvCxnSpPr>
        <p:spPr>
          <a:xfrm>
            <a:off x="721654" y="3709543"/>
            <a:ext cx="11170349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lg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7">
            <a:extLst>
              <a:ext uri="{FF2B5EF4-FFF2-40B4-BE49-F238E27FC236}">
                <a16:creationId xmlns:a16="http://schemas.microsoft.com/office/drawing/2014/main" id="{CFDD7A81-D96F-23F0-88E2-D8A2D6493950}"/>
              </a:ext>
            </a:extLst>
          </p:cNvPr>
          <p:cNvCxnSpPr/>
          <p:nvPr/>
        </p:nvCxnSpPr>
        <p:spPr>
          <a:xfrm>
            <a:off x="6766060" y="2918160"/>
            <a:ext cx="5140783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e4pHeader1">
            <a:extLst>
              <a:ext uri="{FF2B5EF4-FFF2-40B4-BE49-F238E27FC236}">
                <a16:creationId xmlns:a16="http://schemas.microsoft.com/office/drawing/2014/main" id="{FEE7997A-264C-0BB9-13B6-4A428E73C797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766426" y="2018352"/>
            <a:ext cx="1286097" cy="301971"/>
          </a:xfrm>
          <a:prstGeom prst="homePlate">
            <a:avLst>
              <a:gd name="adj" fmla="val 12004"/>
            </a:avLst>
          </a:prstGeom>
          <a:solidFill>
            <a:schemeClr val="tx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回収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50" name="ee4pHeader2">
            <a:extLst>
              <a:ext uri="{FF2B5EF4-FFF2-40B4-BE49-F238E27FC236}">
                <a16:creationId xmlns:a16="http://schemas.microsoft.com/office/drawing/2014/main" id="{09B652AF-A0EA-91B7-EFA6-00E48C0024B5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8051199" y="2018352"/>
            <a:ext cx="1286097" cy="301971"/>
          </a:xfrm>
          <a:prstGeom prst="chevron">
            <a:avLst>
              <a:gd name="adj" fmla="val 12004"/>
            </a:avLst>
          </a:prstGeom>
          <a:solidFill>
            <a:schemeClr val="tx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解体・選別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52" name="ee4pHeader3">
            <a:extLst>
              <a:ext uri="{FF2B5EF4-FFF2-40B4-BE49-F238E27FC236}">
                <a16:creationId xmlns:a16="http://schemas.microsoft.com/office/drawing/2014/main" id="{0A428D6C-EF20-5A3C-6CC0-E964CE1AF844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9335971" y="2018352"/>
            <a:ext cx="1286097" cy="301971"/>
          </a:xfrm>
          <a:prstGeom prst="chevron">
            <a:avLst>
              <a:gd name="adj" fmla="val 12004"/>
            </a:avLst>
          </a:prstGeom>
          <a:solidFill>
            <a:schemeClr val="tx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資源化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55" name="ee4pHeader4">
            <a:extLst>
              <a:ext uri="{FF2B5EF4-FFF2-40B4-BE49-F238E27FC236}">
                <a16:creationId xmlns:a16="http://schemas.microsoft.com/office/drawing/2014/main" id="{9351F522-C056-37DA-1CE6-20BB22147CCB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0620745" y="2018352"/>
            <a:ext cx="1286097" cy="301971"/>
          </a:xfrm>
          <a:prstGeom prst="chevron">
            <a:avLst>
              <a:gd name="adj" fmla="val 12004"/>
            </a:avLst>
          </a:prstGeom>
          <a:solidFill>
            <a:schemeClr val="tx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再利用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56" name="ee4pContent4">
            <a:extLst>
              <a:ext uri="{FF2B5EF4-FFF2-40B4-BE49-F238E27FC236}">
                <a16:creationId xmlns:a16="http://schemas.microsoft.com/office/drawing/2014/main" id="{DFA4C809-F62A-8087-375A-59C58C859679}"/>
              </a:ext>
            </a:extLst>
          </p:cNvPr>
          <p:cNvSpPr txBox="1"/>
          <p:nvPr/>
        </p:nvSpPr>
        <p:spPr>
          <a:xfrm>
            <a:off x="10248870" y="3421361"/>
            <a:ext cx="1466142" cy="1029248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rebuchet MS" panose="020B0603020202020204" pitchFamily="34" charset="0"/>
              <a:buChar char="•"/>
              <a:tabLst/>
              <a:defRPr/>
            </a:pPr>
            <a:endParaRPr kumimoji="0" lang="en-US" altLang="ja-JP" sz="10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57" name="ee4pContent1">
            <a:extLst>
              <a:ext uri="{FF2B5EF4-FFF2-40B4-BE49-F238E27FC236}">
                <a16:creationId xmlns:a16="http://schemas.microsoft.com/office/drawing/2014/main" id="{D34BC27A-8CD0-D133-5870-202F726CC2DE}"/>
              </a:ext>
            </a:extLst>
          </p:cNvPr>
          <p:cNvSpPr txBox="1"/>
          <p:nvPr/>
        </p:nvSpPr>
        <p:spPr>
          <a:xfrm>
            <a:off x="6766059" y="2376834"/>
            <a:ext cx="1240414" cy="508591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87313" marR="0" lvl="1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自治体 </a:t>
            </a:r>
            <a:r>
              <a: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(</a:t>
            </a:r>
            <a:r>
              <a:rPr kumimoji="0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粗大ごみ</a:t>
            </a:r>
            <a:r>
              <a: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)</a:t>
            </a:r>
          </a:p>
          <a:p>
            <a:pPr marL="87313" marR="0" lvl="1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民間回収業者</a:t>
            </a:r>
            <a:endParaRPr kumimoji="0" lang="en-US" altLang="ja-JP" sz="1000" b="0" i="0" u="none" strike="noStrike" kern="1200" cap="none" spc="0" normalizeH="0" baseline="0" noProof="0">
              <a:ln>
                <a:noFill/>
              </a:ln>
              <a:solidFill>
                <a:srgbClr val="295E7E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58" name="ee4pContent2">
            <a:extLst>
              <a:ext uri="{FF2B5EF4-FFF2-40B4-BE49-F238E27FC236}">
                <a16:creationId xmlns:a16="http://schemas.microsoft.com/office/drawing/2014/main" id="{5684CECB-D9DD-1A43-9DC4-C9A1F0E2978A}"/>
              </a:ext>
            </a:extLst>
          </p:cNvPr>
          <p:cNvSpPr txBox="1"/>
          <p:nvPr/>
        </p:nvSpPr>
        <p:spPr>
          <a:xfrm>
            <a:off x="8050831" y="2376834"/>
            <a:ext cx="1240414" cy="307777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87313" marR="0" lvl="1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中間処理業者</a:t>
            </a:r>
            <a:endParaRPr kumimoji="0" lang="en-US" altLang="ja-JP" sz="10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  <a:p>
            <a:pPr marL="87313" marR="0" lvl="1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リユース事業者</a:t>
            </a:r>
            <a:endParaRPr kumimoji="0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59" name="ee4pContent3">
            <a:extLst>
              <a:ext uri="{FF2B5EF4-FFF2-40B4-BE49-F238E27FC236}">
                <a16:creationId xmlns:a16="http://schemas.microsoft.com/office/drawing/2014/main" id="{D2BE30C2-EB91-E039-1D65-E3182EDB018D}"/>
              </a:ext>
            </a:extLst>
          </p:cNvPr>
          <p:cNvSpPr txBox="1"/>
          <p:nvPr/>
        </p:nvSpPr>
        <p:spPr>
          <a:xfrm>
            <a:off x="9335604" y="2376834"/>
            <a:ext cx="1240414" cy="461665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87313" marR="0" lvl="1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スクラップ業者 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(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鉄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)</a:t>
            </a:r>
            <a:endParaRPr kumimoji="0" lang="en-US" altLang="ja-JP" sz="1000" b="0" i="0" u="none" strike="noStrike" kern="1200" cap="none" spc="-2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  <a:p>
            <a:pPr marL="87313" marR="0" lvl="1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リサイクル業者 </a:t>
            </a:r>
            <a:b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</a:b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(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ウレタン、布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)</a:t>
            </a:r>
          </a:p>
        </p:txBody>
      </p:sp>
      <p:sp>
        <p:nvSpPr>
          <p:cNvPr id="60" name="ee4pContent4">
            <a:extLst>
              <a:ext uri="{FF2B5EF4-FFF2-40B4-BE49-F238E27FC236}">
                <a16:creationId xmlns:a16="http://schemas.microsoft.com/office/drawing/2014/main" id="{721B1B04-B9E7-AB94-CEE1-2231C94E118F}"/>
              </a:ext>
            </a:extLst>
          </p:cNvPr>
          <p:cNvSpPr txBox="1"/>
          <p:nvPr/>
        </p:nvSpPr>
        <p:spPr>
          <a:xfrm>
            <a:off x="10620377" y="2376834"/>
            <a:ext cx="1240414" cy="508591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87313" marR="0" lvl="1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lang="ja-JP" altLang="en-US" sz="1000">
                <a:solidFill>
                  <a:srgbClr val="A8B21C"/>
                </a:solidFill>
                <a:latin typeface="+mj-lt"/>
                <a:ea typeface="Meiryo UI" panose="020B0604030504040204" pitchFamily="50" charset="-128"/>
              </a:rPr>
              <a:t>鉄鋼</a:t>
            </a:r>
            <a:r>
              <a:rPr kumimoji="0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A8B21C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メーカー</a:t>
            </a:r>
            <a:endParaRPr kumimoji="0" lang="en-US" altLang="ja-JP" sz="1000" b="0" i="0" u="none" strike="noStrike" kern="1200" cap="none" spc="0" normalizeH="0" baseline="0" noProof="0">
              <a:ln>
                <a:noFill/>
              </a:ln>
              <a:solidFill>
                <a:srgbClr val="A8B21C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  <a:p>
            <a:pPr marL="87313" marR="0" lvl="1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lang="ja-JP" altLang="en-US" sz="10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鉄工所</a:t>
            </a:r>
            <a:endParaRPr kumimoji="0" lang="en-US" altLang="ja-JP" sz="1000" b="0" i="0" u="none" strike="noStrike" kern="1200" cap="none" spc="-20" normalizeH="0" baseline="0" noProof="0">
              <a:ln>
                <a:noFill/>
              </a:ln>
              <a:solidFill>
                <a:srgbClr val="295E7E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  <a:p>
            <a:pPr marL="87313" marR="0" lvl="1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アップサイクル事業者</a:t>
            </a:r>
          </a:p>
        </p:txBody>
      </p:sp>
      <p:sp>
        <p:nvSpPr>
          <p:cNvPr id="61" name="ee4pContent1">
            <a:extLst>
              <a:ext uri="{FF2B5EF4-FFF2-40B4-BE49-F238E27FC236}">
                <a16:creationId xmlns:a16="http://schemas.microsoft.com/office/drawing/2014/main" id="{25C1AAAB-FE28-859E-946F-9D72E7434D42}"/>
              </a:ext>
            </a:extLst>
          </p:cNvPr>
          <p:cNvSpPr txBox="1"/>
          <p:nvPr/>
        </p:nvSpPr>
        <p:spPr>
          <a:xfrm>
            <a:off x="6766059" y="2984587"/>
            <a:ext cx="1240414" cy="615553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87313" marR="0" lvl="1" indent="-87313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機能</a:t>
            </a:r>
            <a:r>
              <a: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: </a:t>
            </a:r>
            <a:r>
              <a:rPr kumimoji="0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集荷最適化、受入規格の統一</a:t>
            </a:r>
            <a:endParaRPr kumimoji="0" lang="en-US" altLang="ja-JP" sz="1000" b="0" i="0" u="none" strike="noStrike" kern="1200" cap="none" spc="0" normalizeH="0" baseline="0" noProof="0">
              <a:ln>
                <a:noFill/>
              </a:ln>
              <a:solidFill>
                <a:srgbClr val="295E7E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  <a:p>
            <a:pPr marL="87313" marR="0" lvl="1" indent="-87313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技術</a:t>
            </a:r>
            <a:r>
              <a: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: </a:t>
            </a:r>
            <a:r>
              <a:rPr kumimoji="0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大型・重量物対応の搬送技術</a:t>
            </a:r>
          </a:p>
        </p:txBody>
      </p:sp>
      <p:sp>
        <p:nvSpPr>
          <p:cNvPr id="62" name="ee4pContent2">
            <a:extLst>
              <a:ext uri="{FF2B5EF4-FFF2-40B4-BE49-F238E27FC236}">
                <a16:creationId xmlns:a16="http://schemas.microsoft.com/office/drawing/2014/main" id="{3CD91F8C-F65F-D89D-9457-377FF58E85E8}"/>
              </a:ext>
            </a:extLst>
          </p:cNvPr>
          <p:cNvSpPr txBox="1"/>
          <p:nvPr/>
        </p:nvSpPr>
        <p:spPr>
          <a:xfrm>
            <a:off x="8050832" y="2984587"/>
            <a:ext cx="1240414" cy="633709"/>
          </a:xfrm>
          <a:prstGeom prst="rect">
            <a:avLst/>
          </a:prstGeom>
          <a:ln cap="rnd">
            <a:noFill/>
          </a:ln>
        </p:spPr>
        <p:txBody>
          <a:bodyPr vert="horz" wrap="non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87313" marR="0" lvl="1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機能</a:t>
            </a:r>
            <a:r>
              <a: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:</a:t>
            </a:r>
            <a:r>
              <a:rPr kumimoji="0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分離、異物除去</a:t>
            </a:r>
            <a:endParaRPr kumimoji="0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  <a:p>
            <a:pPr marL="87313" lvl="1" indent="-87313" defTabSz="808038">
              <a:buClr>
                <a:srgbClr val="29BA74"/>
              </a:buClr>
              <a:defRPr/>
            </a:pPr>
            <a:r>
              <a:rPr kumimoji="0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技術</a:t>
            </a:r>
            <a:r>
              <a: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:</a:t>
            </a:r>
            <a:r>
              <a:rPr lang="ja-JP" altLang="en-US" sz="1000">
                <a:solidFill>
                  <a:schemeClr val="tx2"/>
                </a:solidFill>
                <a:latin typeface="+mj-lt"/>
                <a:ea typeface="Meiryo UI" panose="020B0604030504040204" pitchFamily="50" charset="-128"/>
              </a:rPr>
              <a:t>圧縮梱包、</a:t>
            </a:r>
            <a:br>
              <a:rPr lang="en-US" altLang="ja-JP" sz="1000">
                <a:solidFill>
                  <a:schemeClr val="tx2"/>
                </a:solidFill>
                <a:latin typeface="+mj-lt"/>
                <a:ea typeface="Meiryo UI" panose="020B0604030504040204" pitchFamily="50" charset="-128"/>
              </a:rPr>
            </a:br>
            <a:r>
              <a:rPr kumimoji="0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治具化・半自動解体、</a:t>
            </a:r>
            <a:br>
              <a: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</a:br>
            <a:r>
              <a:rPr kumimoji="0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金属検知</a:t>
            </a:r>
            <a:r>
              <a:rPr kumimoji="0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、</a:t>
            </a:r>
            <a:br>
              <a: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</a:br>
            <a:endParaRPr kumimoji="0" lang="ja-JP" altLang="en-US" sz="10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63" name="ee4pContent3">
            <a:extLst>
              <a:ext uri="{FF2B5EF4-FFF2-40B4-BE49-F238E27FC236}">
                <a16:creationId xmlns:a16="http://schemas.microsoft.com/office/drawing/2014/main" id="{1A413D14-54AD-0C70-C161-5C89328D93F4}"/>
              </a:ext>
            </a:extLst>
          </p:cNvPr>
          <p:cNvSpPr txBox="1"/>
          <p:nvPr/>
        </p:nvSpPr>
        <p:spPr>
          <a:xfrm>
            <a:off x="9335605" y="2984587"/>
            <a:ext cx="1240414" cy="633709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87313" marR="0" lvl="1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機能</a:t>
            </a:r>
            <a:r>
              <a: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: </a:t>
            </a:r>
            <a:r>
              <a:rPr kumimoji="0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原料化</a:t>
            </a:r>
            <a:endParaRPr kumimoji="0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  <a:p>
            <a:pPr marL="87313" marR="0" lvl="1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技術</a:t>
            </a:r>
            <a:r>
              <a: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: </a:t>
            </a:r>
            <a:r>
              <a:rPr kumimoji="0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各原料の選別、異物除去、破砕、成型 等</a:t>
            </a:r>
            <a:endParaRPr kumimoji="0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64" name="ee4pContent3">
            <a:extLst>
              <a:ext uri="{FF2B5EF4-FFF2-40B4-BE49-F238E27FC236}">
                <a16:creationId xmlns:a16="http://schemas.microsoft.com/office/drawing/2014/main" id="{38CD1982-C9F1-9AA0-0213-6C9F6ACAFB37}"/>
              </a:ext>
            </a:extLst>
          </p:cNvPr>
          <p:cNvSpPr txBox="1"/>
          <p:nvPr/>
        </p:nvSpPr>
        <p:spPr>
          <a:xfrm>
            <a:off x="10620377" y="2984587"/>
            <a:ext cx="1240414" cy="633709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87313" marR="0" lvl="1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機能</a:t>
            </a:r>
            <a:r>
              <a: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: </a:t>
            </a:r>
            <a:r>
              <a:rPr kumimoji="0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製品化</a:t>
            </a:r>
            <a:endParaRPr kumimoji="0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  <a:p>
            <a:pPr marL="87313" marR="0" lvl="1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技術</a:t>
            </a:r>
            <a:r>
              <a: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: </a:t>
            </a:r>
            <a:r>
              <a:rPr kumimoji="0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原料→製品製造の加工</a:t>
            </a:r>
          </a:p>
        </p:txBody>
      </p:sp>
      <p:cxnSp>
        <p:nvCxnSpPr>
          <p:cNvPr id="93" name="直線コネクタ 92">
            <a:extLst>
              <a:ext uri="{FF2B5EF4-FFF2-40B4-BE49-F238E27FC236}">
                <a16:creationId xmlns:a16="http://schemas.microsoft.com/office/drawing/2014/main" id="{1D8DD3EF-95C2-A2A5-6862-6D6C4217F645}"/>
              </a:ext>
            </a:extLst>
          </p:cNvPr>
          <p:cNvCxnSpPr/>
          <p:nvPr/>
        </p:nvCxnSpPr>
        <p:spPr>
          <a:xfrm>
            <a:off x="661428" y="1668226"/>
            <a:ext cx="5268935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B33EB25D-C55A-9DDF-2045-31F178D67667}"/>
              </a:ext>
            </a:extLst>
          </p:cNvPr>
          <p:cNvSpPr/>
          <p:nvPr/>
        </p:nvSpPr>
        <p:spPr>
          <a:xfrm>
            <a:off x="721654" y="1785931"/>
            <a:ext cx="492096" cy="1832366"/>
          </a:xfrm>
          <a:prstGeom prst="rect">
            <a:avLst/>
          </a:prstGeom>
          <a:solidFill>
            <a:srgbClr val="C9E7CA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理想的な</a:t>
            </a:r>
            <a:endParaRPr kumimoji="1" lang="en-US" altLang="ja-JP" sz="120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循環フロー</a:t>
            </a:r>
            <a:endParaRPr kumimoji="1" lang="en-US" sz="120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5CA2C396-741E-F69B-0874-0996C442EBE1}"/>
              </a:ext>
            </a:extLst>
          </p:cNvPr>
          <p:cNvSpPr/>
          <p:nvPr/>
        </p:nvSpPr>
        <p:spPr>
          <a:xfrm>
            <a:off x="1273628" y="1786843"/>
            <a:ext cx="4656735" cy="182662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目標とする理想的な循環フローを記載</a:t>
            </a:r>
            <a:endParaRPr kumimoji="1" lang="en-US" altLang="ja-JP" sz="120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  <a:p>
            <a:endParaRPr kumimoji="1" lang="en-US" sz="120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</p:txBody>
      </p:sp>
      <p:cxnSp>
        <p:nvCxnSpPr>
          <p:cNvPr id="168" name="直線コネクタ 167">
            <a:extLst>
              <a:ext uri="{FF2B5EF4-FFF2-40B4-BE49-F238E27FC236}">
                <a16:creationId xmlns:a16="http://schemas.microsoft.com/office/drawing/2014/main" id="{8B364BC4-B3BF-B862-31B7-DCACF20B0F1D}"/>
              </a:ext>
            </a:extLst>
          </p:cNvPr>
          <p:cNvCxnSpPr/>
          <p:nvPr/>
        </p:nvCxnSpPr>
        <p:spPr>
          <a:xfrm>
            <a:off x="6596228" y="2077153"/>
            <a:ext cx="0" cy="1541143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20">
            <a:extLst>
              <a:ext uri="{FF2B5EF4-FFF2-40B4-BE49-F238E27FC236}">
                <a16:creationId xmlns:a16="http://schemas.microsoft.com/office/drawing/2014/main" id="{1E7B7D00-10F6-4DEB-4B37-F418CF82ED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8185" y="1756287"/>
            <a:ext cx="222675" cy="222675"/>
          </a:xfrm>
          <a:prstGeom prst="ellipse">
            <a:avLst/>
          </a:prstGeom>
          <a:solidFill>
            <a:srgbClr val="197A56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1-1</a:t>
            </a:r>
          </a:p>
        </p:txBody>
      </p:sp>
      <p:cxnSp>
        <p:nvCxnSpPr>
          <p:cNvPr id="46" name="Straight Connector 138">
            <a:extLst>
              <a:ext uri="{FF2B5EF4-FFF2-40B4-BE49-F238E27FC236}">
                <a16:creationId xmlns:a16="http://schemas.microsoft.com/office/drawing/2014/main" id="{A6850418-18CA-C9EF-32FA-291D881C4A15}"/>
              </a:ext>
            </a:extLst>
          </p:cNvPr>
          <p:cNvCxnSpPr/>
          <p:nvPr/>
        </p:nvCxnSpPr>
        <p:spPr>
          <a:xfrm>
            <a:off x="721654" y="4805339"/>
            <a:ext cx="11150772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139">
            <a:extLst>
              <a:ext uri="{FF2B5EF4-FFF2-40B4-BE49-F238E27FC236}">
                <a16:creationId xmlns:a16="http://schemas.microsoft.com/office/drawing/2014/main" id="{3E025D78-4F68-06FA-D0F8-263A8DCD3344}"/>
              </a:ext>
            </a:extLst>
          </p:cNvPr>
          <p:cNvCxnSpPr/>
          <p:nvPr/>
        </p:nvCxnSpPr>
        <p:spPr>
          <a:xfrm>
            <a:off x="721654" y="5697927"/>
            <a:ext cx="11133485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e4pContent1">
            <a:extLst>
              <a:ext uri="{FF2B5EF4-FFF2-40B4-BE49-F238E27FC236}">
                <a16:creationId xmlns:a16="http://schemas.microsoft.com/office/drawing/2014/main" id="{BA72356E-8C4B-4A40-8EB6-014690C3BEE3}"/>
              </a:ext>
            </a:extLst>
          </p:cNvPr>
          <p:cNvSpPr txBox="1"/>
          <p:nvPr/>
        </p:nvSpPr>
        <p:spPr>
          <a:xfrm>
            <a:off x="9382008" y="3972145"/>
            <a:ext cx="1194011" cy="773801"/>
          </a:xfrm>
          <a:prstGeom prst="rect">
            <a:avLst/>
          </a:prstGeom>
          <a:solidFill>
            <a:srgbClr val="F2F2F2"/>
          </a:solidFill>
          <a:ln cap="rnd">
            <a:noFill/>
          </a:ln>
        </p:spPr>
        <p:txBody>
          <a:bodyPr vert="horz" wrap="square" lIns="45720" tIns="0" rIns="4572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40032" lvl="1" indent="0">
              <a:buClr>
                <a:srgbClr val="29BA74"/>
              </a:buClr>
              <a:buNone/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再販価格下限</a:t>
            </a: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  <a:p>
            <a:pPr marL="268288" lvl="2" indent="-88900">
              <a:buClr>
                <a:srgbClr val="29BA74"/>
              </a:buClr>
              <a:tabLst>
                <a:tab pos="268288" algn="l"/>
              </a:tabLst>
              <a:defRPr/>
            </a:pPr>
            <a:r>
              <a:rPr lang="ja-JP" altLang="en-US" sz="10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鉄</a:t>
            </a:r>
            <a:r>
              <a:rPr lang="en-US" altLang="ja-JP" sz="10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40</a:t>
            </a:r>
            <a:r>
              <a:rPr lang="ja-JP" altLang="en-US" sz="10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円</a:t>
            </a:r>
            <a:r>
              <a:rPr lang="en-US" altLang="ja-JP" sz="10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/kg</a:t>
            </a:r>
            <a:endParaRPr lang="ja-JP" altLang="en-US" sz="1000" dirty="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  <a:p>
            <a:pPr marL="268288" lvl="2" indent="-88900">
              <a:buClr>
                <a:srgbClr val="29BA74"/>
              </a:buClr>
              <a:tabLst>
                <a:tab pos="268288" algn="l"/>
              </a:tabLst>
              <a:defRPr/>
            </a:pPr>
            <a:r>
              <a:rPr lang="ja-JP" altLang="en-US" sz="10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布・ウレタン</a:t>
            </a:r>
            <a:br>
              <a:rPr lang="ja-JP" altLang="en-US" sz="10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</a:br>
            <a:r>
              <a:rPr lang="en-US" altLang="ja-JP" sz="10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10</a:t>
            </a:r>
            <a:r>
              <a:rPr lang="ja-JP" altLang="en-US" sz="10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円</a:t>
            </a:r>
            <a:r>
              <a:rPr lang="en-US" altLang="ja-JP" sz="10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/kg</a:t>
            </a: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66" name="ee4pContent1">
            <a:extLst>
              <a:ext uri="{FF2B5EF4-FFF2-40B4-BE49-F238E27FC236}">
                <a16:creationId xmlns:a16="http://schemas.microsoft.com/office/drawing/2014/main" id="{2DE8C0DD-51CE-9723-26FF-E3D220681955}"/>
              </a:ext>
            </a:extLst>
          </p:cNvPr>
          <p:cNvSpPr txBox="1"/>
          <p:nvPr/>
        </p:nvSpPr>
        <p:spPr>
          <a:xfrm>
            <a:off x="8051200" y="4860864"/>
            <a:ext cx="2524818" cy="781539"/>
          </a:xfrm>
          <a:prstGeom prst="rect">
            <a:avLst/>
          </a:prstGeom>
          <a:solidFill>
            <a:srgbClr val="F2F2F2"/>
          </a:solidFill>
          <a:ln cap="rnd">
            <a:noFill/>
          </a:ln>
        </p:spPr>
        <p:txBody>
          <a:bodyPr vert="horz" wrap="square" lIns="45720" tIns="0" rIns="4572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211482" lvl="1" indent="-171450">
              <a:buClr>
                <a:srgbClr val="29BA74"/>
              </a:buClr>
              <a:defRPr/>
            </a:pPr>
            <a:r>
              <a:rPr lang="ja-JP" altLang="en-US" sz="10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雇用確保のため、解体</a:t>
            </a:r>
            <a:r>
              <a:rPr lang="en-US" altLang="ja-JP" sz="10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50</a:t>
            </a:r>
            <a:r>
              <a:rPr lang="ja-JP" altLang="en-US" sz="10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万</a:t>
            </a:r>
            <a:r>
              <a:rPr lang="en-US" altLang="ja-JP" sz="10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kg/</a:t>
            </a:r>
            <a:r>
              <a:rPr lang="ja-JP" altLang="en-US" sz="10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月以上</a:t>
            </a:r>
            <a:endParaRPr lang="en-US" altLang="ja-JP" sz="1000" dirty="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  <a:p>
            <a:pPr marL="211482" lvl="1" indent="-171450">
              <a:buClr>
                <a:srgbClr val="29BA74"/>
              </a:buClr>
              <a:defRPr/>
            </a:pPr>
            <a:r>
              <a:rPr lang="ja-JP" altLang="en-US" sz="10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解体作業の安全管理の整備が必要</a:t>
            </a:r>
            <a:endParaRPr lang="en-US" altLang="ja-JP" sz="1000" dirty="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  <a:p>
            <a:pPr marL="211482" lvl="1" indent="-171450">
              <a:buClr>
                <a:srgbClr val="29BA74"/>
              </a:buClr>
              <a:defRPr/>
            </a:pPr>
            <a:r>
              <a:rPr lang="ja-JP" altLang="en-US" sz="10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地域物流業者に</a:t>
            </a:r>
            <a:r>
              <a:rPr lang="en-US" altLang="ja-JP" sz="10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5000</a:t>
            </a:r>
            <a:r>
              <a:rPr lang="ja-JP" altLang="en-US" sz="10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万円以上の発注</a:t>
            </a:r>
            <a:endParaRPr lang="en-US" altLang="ja-JP" sz="1000" dirty="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68" name="ee4pContent1">
            <a:extLst>
              <a:ext uri="{FF2B5EF4-FFF2-40B4-BE49-F238E27FC236}">
                <a16:creationId xmlns:a16="http://schemas.microsoft.com/office/drawing/2014/main" id="{70D62376-1FB0-373D-0915-7E0C3B070E9D}"/>
              </a:ext>
            </a:extLst>
          </p:cNvPr>
          <p:cNvSpPr txBox="1"/>
          <p:nvPr/>
        </p:nvSpPr>
        <p:spPr>
          <a:xfrm>
            <a:off x="6766059" y="5753453"/>
            <a:ext cx="1240414" cy="781538"/>
          </a:xfrm>
          <a:prstGeom prst="rect">
            <a:avLst/>
          </a:prstGeom>
          <a:solidFill>
            <a:srgbClr val="F2F2F2"/>
          </a:solidFill>
          <a:ln cap="rnd">
            <a:noFill/>
          </a:ln>
        </p:spPr>
        <p:txBody>
          <a:bodyPr vert="horz" wrap="square" lIns="45720" tIns="0" rIns="4572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211482" lvl="1" indent="-171450">
              <a:buClr>
                <a:srgbClr val="29BA74"/>
              </a:buClr>
              <a:defRPr/>
            </a:pPr>
            <a:r>
              <a:rPr lang="ja-JP" altLang="en-US" sz="1000">
                <a:solidFill>
                  <a:srgbClr val="03522D"/>
                </a:solidFill>
                <a:latin typeface="+mj-lt"/>
                <a:ea typeface="Meiryo UI" panose="020B0604030504040204" pitchFamily="50" charset="-128"/>
              </a:rPr>
              <a:t>回収性</a:t>
            </a:r>
            <a:endParaRPr lang="en-US" altLang="ja-JP" sz="1000">
              <a:solidFill>
                <a:srgbClr val="03522D"/>
              </a:solidFill>
              <a:latin typeface="+mj-lt"/>
              <a:ea typeface="Meiryo UI" panose="020B0604030504040204" pitchFamily="50" charset="-128"/>
            </a:endParaRPr>
          </a:p>
          <a:p>
            <a:pPr marL="268288" lvl="2" indent="-88900">
              <a:buClr>
                <a:srgbClr val="29BA74"/>
              </a:buClr>
              <a:defRPr/>
            </a:pPr>
            <a:r>
              <a:rPr lang="ja-JP" altLang="en-US" sz="1000">
                <a:solidFill>
                  <a:srgbClr val="03522D"/>
                </a:solidFill>
                <a:latin typeface="+mj-lt"/>
                <a:ea typeface="Meiryo UI" panose="020B0604030504040204" pitchFamily="50" charset="-128"/>
              </a:rPr>
              <a:t>全国共通で</a:t>
            </a:r>
            <a:r>
              <a:rPr kumimoji="0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3522D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発生</a:t>
            </a:r>
            <a:endParaRPr kumimoji="0" lang="en-US" altLang="ja-JP" sz="1000" b="0" i="0" u="none" strike="noStrike" kern="1200" cap="none" spc="0" normalizeH="0" baseline="0" noProof="0">
              <a:ln>
                <a:noFill/>
              </a:ln>
              <a:solidFill>
                <a:srgbClr val="03522D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  <a:p>
            <a:pPr marL="211482" lvl="1" indent="-171450">
              <a:buClr>
                <a:srgbClr val="29BA74"/>
              </a:buClr>
              <a:defRPr/>
            </a:pPr>
            <a:r>
              <a:rPr kumimoji="0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規制</a:t>
            </a:r>
            <a:endParaRPr kumimoji="0" lang="en-US" altLang="ja-JP" sz="10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  <a:p>
            <a:pPr marL="268288" lvl="2" indent="-88900">
              <a:buClr>
                <a:srgbClr val="29BA74"/>
              </a:buClr>
              <a:tabLst>
                <a:tab pos="358775" algn="l"/>
              </a:tabLst>
              <a:defRPr/>
            </a:pPr>
            <a:r>
              <a:rPr lang="ja-JP" altLang="en-US" sz="10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地域による回収の規制がない</a:t>
            </a:r>
            <a:endParaRPr kumimoji="0" lang="ja-JP" altLang="en-US" sz="10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70" name="ee4pContent1">
            <a:extLst>
              <a:ext uri="{FF2B5EF4-FFF2-40B4-BE49-F238E27FC236}">
                <a16:creationId xmlns:a16="http://schemas.microsoft.com/office/drawing/2014/main" id="{5568C20D-BD13-9A3E-7555-0FECC8AD178D}"/>
              </a:ext>
            </a:extLst>
          </p:cNvPr>
          <p:cNvSpPr txBox="1"/>
          <p:nvPr/>
        </p:nvSpPr>
        <p:spPr>
          <a:xfrm>
            <a:off x="8051200" y="3972144"/>
            <a:ext cx="1240045" cy="773801"/>
          </a:xfrm>
          <a:prstGeom prst="rect">
            <a:avLst/>
          </a:prstGeom>
          <a:solidFill>
            <a:srgbClr val="F2F2F2"/>
          </a:solidFill>
          <a:ln cap="rnd">
            <a:noFill/>
          </a:ln>
        </p:spPr>
        <p:txBody>
          <a:bodyPr vert="horz" wrap="square" lIns="45720" tIns="0" rIns="4572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0" lvl="1" indent="0">
              <a:buNone/>
              <a:tabLst>
                <a:tab pos="88900" algn="l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コスト上限</a:t>
            </a:r>
            <a:endParaRPr kumimoji="0" lang="en-US" altLang="zh-TW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  <a:p>
            <a:pPr marL="177800" lvl="1" indent="-177800">
              <a:tabLst>
                <a:tab pos="88900" algn="l"/>
              </a:tabLst>
              <a:defRPr/>
            </a:pPr>
            <a:r>
              <a:rPr kumimoji="0" lang="zh-TW" alt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物流費</a:t>
            </a:r>
            <a:r>
              <a:rPr kumimoji="0" lang="en-US" altLang="zh-TW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15</a:t>
            </a:r>
            <a:r>
              <a:rPr kumimoji="0" lang="zh-TW" alt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円</a:t>
            </a:r>
            <a:r>
              <a:rPr kumimoji="0" lang="en-US" altLang="zh-TW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/kg</a:t>
            </a:r>
          </a:p>
          <a:p>
            <a:pPr marL="177800" lvl="1" indent="-177800">
              <a:tabLst>
                <a:tab pos="88900" algn="l"/>
              </a:tabLst>
              <a:defRPr/>
            </a:pPr>
            <a:r>
              <a:rPr kumimoji="0" lang="zh-TW" alt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解体費　</a:t>
            </a:r>
            <a:r>
              <a:rPr kumimoji="0" lang="en-US" altLang="zh-TW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8</a:t>
            </a:r>
            <a:r>
              <a:rPr kumimoji="0" lang="zh-TW" alt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円</a:t>
            </a:r>
            <a:r>
              <a:rPr kumimoji="0" lang="en-US" altLang="zh-TW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/kg</a:t>
            </a:r>
          </a:p>
          <a:p>
            <a:pPr marL="177800" lvl="1" indent="-177800">
              <a:tabLst>
                <a:tab pos="88900" algn="l"/>
              </a:tabLst>
              <a:defRPr/>
            </a:pPr>
            <a:r>
              <a:rPr lang="ja-JP" altLang="en-US" sz="1000" dirty="0">
                <a:solidFill>
                  <a:srgbClr val="03522D"/>
                </a:solidFill>
                <a:latin typeface="+mj-lt"/>
                <a:ea typeface="Meiryo UI" panose="020B0604030504040204" pitchFamily="50" charset="-128"/>
              </a:rPr>
              <a:t>減価償却・リース</a:t>
            </a:r>
            <a:br>
              <a:rPr lang="en-US" altLang="ja-JP" sz="1000" dirty="0">
                <a:solidFill>
                  <a:srgbClr val="03522D"/>
                </a:solidFill>
                <a:latin typeface="+mj-lt"/>
                <a:ea typeface="Meiryo UI" panose="020B0604030504040204" pitchFamily="50" charset="-128"/>
              </a:rPr>
            </a:br>
            <a:r>
              <a:rPr lang="en-US" altLang="ja-JP" sz="1000" dirty="0">
                <a:solidFill>
                  <a:srgbClr val="03522D"/>
                </a:solidFill>
                <a:latin typeface="+mj-lt"/>
                <a:ea typeface="Meiryo UI" panose="020B0604030504040204" pitchFamily="50" charset="-128"/>
              </a:rPr>
              <a:t>5</a:t>
            </a:r>
            <a:r>
              <a:rPr lang="ja-JP" altLang="en-US" sz="1000" dirty="0">
                <a:solidFill>
                  <a:srgbClr val="03522D"/>
                </a:solidFill>
                <a:latin typeface="+mj-lt"/>
                <a:ea typeface="Meiryo UI" panose="020B0604030504040204" pitchFamily="50" charset="-128"/>
              </a:rPr>
              <a:t>千万円</a:t>
            </a:r>
            <a:r>
              <a:rPr lang="en-US" altLang="ja-JP" sz="1000" dirty="0">
                <a:solidFill>
                  <a:srgbClr val="03522D"/>
                </a:solidFill>
                <a:latin typeface="+mj-lt"/>
                <a:ea typeface="Meiryo UI" panose="020B0604030504040204" pitchFamily="50" charset="-128"/>
              </a:rPr>
              <a:t>/</a:t>
            </a:r>
            <a:r>
              <a:rPr lang="ja-JP" altLang="en-US" sz="1000" dirty="0">
                <a:solidFill>
                  <a:srgbClr val="03522D"/>
                </a:solidFill>
                <a:latin typeface="+mj-lt"/>
                <a:ea typeface="Meiryo UI" panose="020B0604030504040204" pitchFamily="50" charset="-128"/>
              </a:rPr>
              <a:t>年</a:t>
            </a: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rgbClr val="03522D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71" name="ee4pContent1">
            <a:extLst>
              <a:ext uri="{FF2B5EF4-FFF2-40B4-BE49-F238E27FC236}">
                <a16:creationId xmlns:a16="http://schemas.microsoft.com/office/drawing/2014/main" id="{52AE4A92-8696-A5C2-0D89-F31E046D1398}"/>
              </a:ext>
            </a:extLst>
          </p:cNvPr>
          <p:cNvSpPr txBox="1"/>
          <p:nvPr/>
        </p:nvSpPr>
        <p:spPr>
          <a:xfrm>
            <a:off x="8051199" y="5753453"/>
            <a:ext cx="2524818" cy="781539"/>
          </a:xfrm>
          <a:prstGeom prst="rect">
            <a:avLst/>
          </a:prstGeom>
          <a:solidFill>
            <a:srgbClr val="F2F2F2"/>
          </a:solidFill>
          <a:ln cap="rnd">
            <a:noFill/>
          </a:ln>
        </p:spPr>
        <p:txBody>
          <a:bodyPr vert="horz" wrap="square" lIns="45720" tIns="0" rIns="4572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211482" lvl="1" indent="-171450">
              <a:buClr>
                <a:srgbClr val="29BA74"/>
              </a:buClr>
              <a:defRPr/>
            </a:pPr>
            <a:r>
              <a:rPr kumimoji="0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標準化による再現性確保</a:t>
            </a:r>
            <a:endParaRPr kumimoji="0" lang="en-US" altLang="ja-JP" sz="10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  <a:p>
            <a:pPr marL="535482" lvl="2" indent="-171450">
              <a:buClr>
                <a:srgbClr val="29BA74"/>
              </a:buClr>
              <a:defRPr/>
            </a:pPr>
            <a:r>
              <a:rPr kumimoji="0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回収規格・解体手順・再生材仕様の標準化による高い再現性</a:t>
            </a:r>
          </a:p>
        </p:txBody>
      </p:sp>
      <p:sp>
        <p:nvSpPr>
          <p:cNvPr id="72" name="ee4pContent1">
            <a:extLst>
              <a:ext uri="{FF2B5EF4-FFF2-40B4-BE49-F238E27FC236}">
                <a16:creationId xmlns:a16="http://schemas.microsoft.com/office/drawing/2014/main" id="{C6C3DDD0-6DEC-0673-309F-E6F687A8932C}"/>
              </a:ext>
            </a:extLst>
          </p:cNvPr>
          <p:cNvSpPr txBox="1"/>
          <p:nvPr/>
        </p:nvSpPr>
        <p:spPr>
          <a:xfrm>
            <a:off x="6766059" y="3971322"/>
            <a:ext cx="1240414" cy="769441"/>
          </a:xfrm>
          <a:prstGeom prst="rect">
            <a:avLst/>
          </a:prstGeom>
          <a:solidFill>
            <a:srgbClr val="F2F2F2"/>
          </a:solidFill>
          <a:ln cap="rnd">
            <a:noFill/>
          </a:ln>
        </p:spPr>
        <p:txBody>
          <a:bodyPr vert="horz" wrap="square" lIns="45720" tIns="0" rIns="4572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211482" lvl="1" indent="-171450">
              <a:buClr>
                <a:srgbClr val="29BA74"/>
              </a:buClr>
              <a:defRPr/>
            </a:pPr>
            <a:r>
              <a:rPr kumimoji="0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回収量下限</a:t>
            </a:r>
            <a:endParaRPr kumimoji="0" lang="en-US" altLang="ja-JP" sz="10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  <a:p>
            <a:pPr marL="268288" lvl="2" indent="-88900">
              <a:buClr>
                <a:srgbClr val="29BA74"/>
              </a:buClr>
              <a:defRPr/>
            </a:pPr>
            <a:r>
              <a: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Ave35</a:t>
            </a:r>
            <a:r>
              <a:rPr kumimoji="0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万</a:t>
            </a:r>
            <a:r>
              <a: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kg/</a:t>
            </a:r>
            <a:r>
              <a:rPr kumimoji="0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週以上</a:t>
            </a:r>
            <a:endParaRPr kumimoji="0" lang="en-US" altLang="ja-JP" sz="10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  <a:p>
            <a:pPr marL="40032" lvl="1" indent="0">
              <a:buClr>
                <a:srgbClr val="29BA74"/>
              </a:buClr>
              <a:buNone/>
              <a:defRPr/>
            </a:pPr>
            <a:endParaRPr lang="en-US" altLang="ja-JP" sz="100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  <a:p>
            <a:pPr marL="40032" lvl="1" indent="0">
              <a:buClr>
                <a:srgbClr val="29BA74"/>
              </a:buClr>
              <a:buNone/>
              <a:defRPr/>
            </a:pPr>
            <a:endParaRPr lang="en-US" altLang="ja-JP" sz="100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75" name="TextBox 140">
            <a:extLst>
              <a:ext uri="{FF2B5EF4-FFF2-40B4-BE49-F238E27FC236}">
                <a16:creationId xmlns:a16="http://schemas.microsoft.com/office/drawing/2014/main" id="{C3497376-A338-71AF-B1D4-74BDF557771F}"/>
              </a:ext>
            </a:extLst>
          </p:cNvPr>
          <p:cNvSpPr txBox="1"/>
          <p:nvPr/>
        </p:nvSpPr>
        <p:spPr>
          <a:xfrm>
            <a:off x="7258902" y="5138046"/>
            <a:ext cx="254728" cy="22717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</a:rPr>
              <a:t>-</a:t>
            </a:r>
          </a:p>
        </p:txBody>
      </p:sp>
      <p:sp>
        <p:nvSpPr>
          <p:cNvPr id="76" name="TextBox 141">
            <a:extLst>
              <a:ext uri="{FF2B5EF4-FFF2-40B4-BE49-F238E27FC236}">
                <a16:creationId xmlns:a16="http://schemas.microsoft.com/office/drawing/2014/main" id="{99AAD57B-561A-69B5-1F36-89BABA116540}"/>
              </a:ext>
            </a:extLst>
          </p:cNvPr>
          <p:cNvSpPr txBox="1"/>
          <p:nvPr/>
        </p:nvSpPr>
        <p:spPr>
          <a:xfrm>
            <a:off x="11136429" y="5138046"/>
            <a:ext cx="254728" cy="22717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</a:rPr>
              <a:t>-</a:t>
            </a:r>
          </a:p>
        </p:txBody>
      </p:sp>
      <p:sp>
        <p:nvSpPr>
          <p:cNvPr id="78" name="TextBox 142">
            <a:extLst>
              <a:ext uri="{FF2B5EF4-FFF2-40B4-BE49-F238E27FC236}">
                <a16:creationId xmlns:a16="http://schemas.microsoft.com/office/drawing/2014/main" id="{A5182B11-F1D6-9BB0-81A3-B111D31FE6C4}"/>
              </a:ext>
            </a:extLst>
          </p:cNvPr>
          <p:cNvSpPr txBox="1"/>
          <p:nvPr/>
        </p:nvSpPr>
        <p:spPr>
          <a:xfrm>
            <a:off x="11136429" y="5884993"/>
            <a:ext cx="254728" cy="22717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</a:rPr>
              <a:t>-</a:t>
            </a:r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35CACEBB-6B26-BB7D-127F-CAC68FBF73CB}"/>
              </a:ext>
            </a:extLst>
          </p:cNvPr>
          <p:cNvSpPr/>
          <p:nvPr/>
        </p:nvSpPr>
        <p:spPr>
          <a:xfrm>
            <a:off x="721654" y="3968274"/>
            <a:ext cx="492096" cy="781539"/>
          </a:xfrm>
          <a:prstGeom prst="rect">
            <a:avLst/>
          </a:prstGeom>
          <a:solidFill>
            <a:srgbClr val="C9E7CA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事業</a:t>
            </a:r>
            <a:endParaRPr kumimoji="1" lang="en-US" altLang="ja-JP" sz="120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kumimoji="1" lang="ja-JP" altLang="en-US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採算性</a:t>
            </a:r>
            <a:r>
              <a:rPr kumimoji="1" lang="en-US" altLang="ja-JP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)</a:t>
            </a:r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E47742F3-25F8-A7A7-34FE-4F6B366FA9EB}"/>
              </a:ext>
            </a:extLst>
          </p:cNvPr>
          <p:cNvSpPr/>
          <p:nvPr/>
        </p:nvSpPr>
        <p:spPr>
          <a:xfrm>
            <a:off x="721654" y="4851421"/>
            <a:ext cx="492096" cy="781539"/>
          </a:xfrm>
          <a:prstGeom prst="rect">
            <a:avLst/>
          </a:prstGeom>
          <a:solidFill>
            <a:srgbClr val="C9E7CA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2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地域</a:t>
            </a:r>
            <a:endParaRPr kumimoji="1" lang="en-US" altLang="ja-JP" sz="1200" dirty="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1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kumimoji="1" lang="ja-JP" altLang="en-US" sz="11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地域経済</a:t>
            </a:r>
            <a:r>
              <a:rPr kumimoji="1" lang="en-US" altLang="ja-JP" sz="11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)</a:t>
            </a:r>
          </a:p>
        </p:txBody>
      </p: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991EAC36-3501-B530-5B75-DF80A193E519}"/>
              </a:ext>
            </a:extLst>
          </p:cNvPr>
          <p:cNvSpPr/>
          <p:nvPr/>
        </p:nvSpPr>
        <p:spPr>
          <a:xfrm>
            <a:off x="721654" y="5753453"/>
            <a:ext cx="492096" cy="781538"/>
          </a:xfrm>
          <a:prstGeom prst="rect">
            <a:avLst/>
          </a:prstGeom>
          <a:solidFill>
            <a:srgbClr val="C9E7CA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2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国内</a:t>
            </a:r>
            <a:endParaRPr kumimoji="1" lang="en-US" altLang="ja-JP" sz="1200" dirty="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05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kumimoji="1" lang="ja-JP" altLang="en-US" sz="105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展開</a:t>
            </a:r>
            <a:br>
              <a:rPr kumimoji="1" lang="en-US" altLang="ja-JP" sz="105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</a:br>
            <a:r>
              <a:rPr kumimoji="1" lang="ja-JP" altLang="en-US" sz="105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可能性</a:t>
            </a:r>
            <a:r>
              <a:rPr kumimoji="1" lang="en-US" altLang="ja-JP" sz="105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)</a:t>
            </a:r>
          </a:p>
        </p:txBody>
      </p: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6AA74BDA-29B6-7A5A-2FEA-6631A9EF3A40}"/>
              </a:ext>
            </a:extLst>
          </p:cNvPr>
          <p:cNvSpPr/>
          <p:nvPr/>
        </p:nvSpPr>
        <p:spPr>
          <a:xfrm>
            <a:off x="1273628" y="3968275"/>
            <a:ext cx="4656735" cy="78153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目標とする</a:t>
            </a:r>
            <a:r>
              <a:rPr kumimoji="1" lang="en-US" altLang="ja-JP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PL</a:t>
            </a:r>
            <a:r>
              <a:rPr kumimoji="1" lang="ja-JP" altLang="en-US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の概要</a:t>
            </a:r>
            <a:r>
              <a:rPr kumimoji="1" lang="en-US" altLang="ja-JP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kumimoji="1" lang="ja-JP" altLang="en-US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別添に簡易</a:t>
            </a:r>
            <a:r>
              <a:rPr kumimoji="1" lang="en-US" altLang="ja-JP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PL</a:t>
            </a:r>
            <a:r>
              <a:rPr kumimoji="1" lang="ja-JP" altLang="en-US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を記載）</a:t>
            </a:r>
            <a:endParaRPr kumimoji="1" lang="en-US" altLang="ja-JP" sz="120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売上</a:t>
            </a:r>
            <a:r>
              <a:rPr kumimoji="1" lang="en-US" altLang="ja-JP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: 5</a:t>
            </a:r>
            <a:r>
              <a:rPr kumimoji="1" lang="ja-JP" altLang="en-US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億円</a:t>
            </a:r>
            <a:r>
              <a:rPr kumimoji="1" lang="en-US" altLang="ja-JP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/</a:t>
            </a:r>
            <a:r>
              <a:rPr kumimoji="1" lang="ja-JP" altLang="en-US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年</a:t>
            </a:r>
            <a:endParaRPr kumimoji="1" lang="en-US" altLang="ja-JP" sz="120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営業利益</a:t>
            </a:r>
            <a:r>
              <a:rPr kumimoji="1" lang="en-US" altLang="ja-JP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: 5</a:t>
            </a:r>
            <a:r>
              <a:rPr kumimoji="1" lang="ja-JP" altLang="en-US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千万円</a:t>
            </a:r>
            <a:r>
              <a:rPr kumimoji="1" lang="en-US" altLang="ja-JP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/</a:t>
            </a:r>
            <a:r>
              <a:rPr kumimoji="1" lang="ja-JP" altLang="en-US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年</a:t>
            </a:r>
            <a:endParaRPr kumimoji="1" lang="en-US" altLang="ja-JP" sz="120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処理量</a:t>
            </a:r>
            <a:r>
              <a:rPr kumimoji="1" lang="en-US" altLang="ja-JP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: 14.3</a:t>
            </a:r>
            <a:r>
              <a:rPr kumimoji="1" lang="ja-JP" altLang="en-US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千トン</a:t>
            </a:r>
            <a:r>
              <a:rPr kumimoji="1" lang="en-US" altLang="ja-JP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/</a:t>
            </a:r>
            <a:r>
              <a:rPr kumimoji="1" lang="ja-JP" altLang="en-US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年</a:t>
            </a:r>
            <a:r>
              <a:rPr kumimoji="1" lang="en-US" altLang="ja-JP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     </a:t>
            </a:r>
            <a:r>
              <a:rPr kumimoji="1" lang="ja-JP" altLang="en-US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　　　　　　　</a:t>
            </a:r>
            <a:endParaRPr kumimoji="1" lang="en-US" sz="120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A5D00CAF-EA58-D76E-0C3F-777003D83575}"/>
              </a:ext>
            </a:extLst>
          </p:cNvPr>
          <p:cNvSpPr/>
          <p:nvPr/>
        </p:nvSpPr>
        <p:spPr>
          <a:xfrm>
            <a:off x="1273628" y="4851421"/>
            <a:ext cx="4656735" cy="78153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2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地域経済への貢献の目標を記載</a:t>
            </a:r>
            <a:r>
              <a:rPr kumimoji="1" lang="en-US" altLang="ja-JP" sz="12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kumimoji="1" lang="ja-JP" altLang="en-US" sz="12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雇用・域内の経済効果</a:t>
            </a:r>
            <a:r>
              <a:rPr kumimoji="1" lang="en-US" altLang="ja-JP" sz="12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)</a:t>
            </a:r>
          </a:p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2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域内の雇用への効果</a:t>
            </a:r>
            <a:r>
              <a:rPr kumimoji="1" lang="en-US" altLang="ja-JP" sz="12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:</a:t>
            </a:r>
            <a:r>
              <a:rPr kumimoji="1" lang="ja-JP" altLang="en-US" sz="12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域内の新規雇用者</a:t>
            </a:r>
            <a:r>
              <a:rPr kumimoji="1" lang="en-US" altLang="ja-JP" sz="12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10</a:t>
            </a:r>
            <a:r>
              <a:rPr kumimoji="1" lang="ja-JP" altLang="en-US" sz="12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人</a:t>
            </a:r>
            <a:endParaRPr kumimoji="1" lang="en-US" altLang="ja-JP" sz="1200" dirty="0">
              <a:solidFill>
                <a:srgbClr val="C8C8C8"/>
              </a:solidFill>
              <a:latin typeface="+mj-lt"/>
              <a:ea typeface="Meiryo UI" panose="020B0604030504040204" pitchFamily="50" charset="-128"/>
            </a:endParaRPr>
          </a:p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2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域内の経済効果</a:t>
            </a:r>
            <a:r>
              <a:rPr kumimoji="1" lang="en-US" altLang="ja-JP" sz="12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:</a:t>
            </a:r>
            <a:r>
              <a:rPr kumimoji="1" lang="ja-JP" altLang="en-US" sz="12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域内で</a:t>
            </a:r>
            <a:r>
              <a:rPr kumimoji="1" lang="en-US" altLang="ja-JP" sz="12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1</a:t>
            </a:r>
            <a:r>
              <a:rPr kumimoji="1" lang="ja-JP" altLang="en-US" sz="12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億円</a:t>
            </a:r>
            <a:r>
              <a:rPr kumimoji="1" lang="en-US" altLang="ja-JP" sz="12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/</a:t>
            </a:r>
            <a:r>
              <a:rPr kumimoji="1" lang="ja-JP" altLang="en-US" sz="12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年以上の発注</a:t>
            </a:r>
            <a:endParaRPr kumimoji="1" lang="en-US" sz="1200" dirty="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  <a:p>
            <a:endParaRPr kumimoji="1" lang="en-US" sz="1200" dirty="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54B0BE06-8848-D297-3CCB-B378AB0E5973}"/>
              </a:ext>
            </a:extLst>
          </p:cNvPr>
          <p:cNvSpPr/>
          <p:nvPr/>
        </p:nvSpPr>
        <p:spPr>
          <a:xfrm>
            <a:off x="1273628" y="5753453"/>
            <a:ext cx="4656735" cy="78153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2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事業発展の観点で、他地域・類似事業への展開可能性を記載</a:t>
            </a:r>
            <a:endParaRPr kumimoji="1" lang="en-US" altLang="ja-JP" sz="1200" dirty="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2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目指す展開の状態</a:t>
            </a:r>
            <a:r>
              <a:rPr kumimoji="1" lang="en-US" altLang="ja-JP" sz="12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:</a:t>
            </a:r>
            <a:r>
              <a:rPr kumimoji="1" lang="ja-JP" altLang="en-US" sz="12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モデル事業と同規模の事業を他</a:t>
            </a:r>
            <a:r>
              <a:rPr kumimoji="1" lang="en-US" altLang="ja-JP" sz="12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2</a:t>
            </a:r>
            <a:r>
              <a:rPr kumimoji="1" lang="ja-JP" altLang="en-US" sz="12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地域に展開　</a:t>
            </a:r>
            <a:endParaRPr kumimoji="1" lang="en-US" altLang="ja-JP" sz="1200" dirty="0">
              <a:solidFill>
                <a:schemeClr val="tx1"/>
              </a:solidFill>
              <a:latin typeface="+mj-lt"/>
              <a:ea typeface="Meiryo UI" panose="020B0604030504040204" pitchFamily="50" charset="-128"/>
            </a:endParaRPr>
          </a:p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endParaRPr kumimoji="1" lang="en-US" altLang="ja-JP" sz="1200" dirty="0">
              <a:solidFill>
                <a:schemeClr val="tx1"/>
              </a:solidFill>
              <a:latin typeface="+mj-lt"/>
              <a:ea typeface="Meiryo UI" panose="020B0604030504040204" pitchFamily="50" charset="-128"/>
            </a:endParaRPr>
          </a:p>
          <a:p>
            <a:endParaRPr kumimoji="1" lang="en-US" altLang="ja-JP" sz="1200" dirty="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  <a:p>
            <a:endParaRPr kumimoji="1" lang="en-US" altLang="ja-JP" sz="1200" dirty="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</p:txBody>
      </p:sp>
      <p:cxnSp>
        <p:nvCxnSpPr>
          <p:cNvPr id="169" name="直線コネクタ 168">
            <a:extLst>
              <a:ext uri="{FF2B5EF4-FFF2-40B4-BE49-F238E27FC236}">
                <a16:creationId xmlns:a16="http://schemas.microsoft.com/office/drawing/2014/main" id="{A32A1ED3-AA4D-B092-0596-80A8DFDA5398}"/>
              </a:ext>
            </a:extLst>
          </p:cNvPr>
          <p:cNvCxnSpPr/>
          <p:nvPr/>
        </p:nvCxnSpPr>
        <p:spPr>
          <a:xfrm>
            <a:off x="6596228" y="3968275"/>
            <a:ext cx="0" cy="781539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コネクタ 169">
            <a:extLst>
              <a:ext uri="{FF2B5EF4-FFF2-40B4-BE49-F238E27FC236}">
                <a16:creationId xmlns:a16="http://schemas.microsoft.com/office/drawing/2014/main" id="{312F930D-EE35-C542-AE55-B1F4B8D8872D}"/>
              </a:ext>
            </a:extLst>
          </p:cNvPr>
          <p:cNvCxnSpPr/>
          <p:nvPr/>
        </p:nvCxnSpPr>
        <p:spPr>
          <a:xfrm>
            <a:off x="6596228" y="4851421"/>
            <a:ext cx="0" cy="781539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コネクタ 170">
            <a:extLst>
              <a:ext uri="{FF2B5EF4-FFF2-40B4-BE49-F238E27FC236}">
                <a16:creationId xmlns:a16="http://schemas.microsoft.com/office/drawing/2014/main" id="{B6EFA90C-4931-9DFB-566B-1D546AA0F895}"/>
              </a:ext>
            </a:extLst>
          </p:cNvPr>
          <p:cNvCxnSpPr/>
          <p:nvPr/>
        </p:nvCxnSpPr>
        <p:spPr>
          <a:xfrm>
            <a:off x="6596228" y="5753453"/>
            <a:ext cx="0" cy="781538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20">
            <a:extLst>
              <a:ext uri="{FF2B5EF4-FFF2-40B4-BE49-F238E27FC236}">
                <a16:creationId xmlns:a16="http://schemas.microsoft.com/office/drawing/2014/main" id="{8285899D-5801-7E73-87A3-4D5C70EDED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507" y="3894055"/>
            <a:ext cx="222675" cy="206326"/>
          </a:xfrm>
          <a:prstGeom prst="ellipse">
            <a:avLst/>
          </a:prstGeom>
          <a:solidFill>
            <a:srgbClr val="197A56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1-2</a:t>
            </a:r>
          </a:p>
        </p:txBody>
      </p:sp>
      <p:sp>
        <p:nvSpPr>
          <p:cNvPr id="43" name="Oval 20">
            <a:extLst>
              <a:ext uri="{FF2B5EF4-FFF2-40B4-BE49-F238E27FC236}">
                <a16:creationId xmlns:a16="http://schemas.microsoft.com/office/drawing/2014/main" id="{E9746E26-9AE1-6EB5-9118-B33F73917C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0796" y="4775996"/>
            <a:ext cx="222675" cy="206326"/>
          </a:xfrm>
          <a:prstGeom prst="ellipse">
            <a:avLst/>
          </a:prstGeom>
          <a:solidFill>
            <a:srgbClr val="197A56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1-3</a:t>
            </a:r>
          </a:p>
        </p:txBody>
      </p:sp>
      <p:sp>
        <p:nvSpPr>
          <p:cNvPr id="44" name="Oval 20">
            <a:extLst>
              <a:ext uri="{FF2B5EF4-FFF2-40B4-BE49-F238E27FC236}">
                <a16:creationId xmlns:a16="http://schemas.microsoft.com/office/drawing/2014/main" id="{56091296-B28F-B48C-453A-15DF21F43F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676" y="5682059"/>
            <a:ext cx="222675" cy="206326"/>
          </a:xfrm>
          <a:prstGeom prst="ellipse">
            <a:avLst/>
          </a:prstGeom>
          <a:solidFill>
            <a:srgbClr val="197A56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1-4</a:t>
            </a:r>
          </a:p>
        </p:txBody>
      </p:sp>
      <p:grpSp>
        <p:nvGrpSpPr>
          <p:cNvPr id="173" name="Group 52">
            <a:extLst>
              <a:ext uri="{FF2B5EF4-FFF2-40B4-BE49-F238E27FC236}">
                <a16:creationId xmlns:a16="http://schemas.microsoft.com/office/drawing/2014/main" id="{EFF8C7E2-694A-DDB6-F06D-3A7AB23BEE28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6524608" y="4279373"/>
            <a:ext cx="171972" cy="159346"/>
            <a:chOff x="982662" y="1847850"/>
            <a:chExt cx="269875" cy="269875"/>
          </a:xfrm>
        </p:grpSpPr>
        <p:sp>
          <p:nvSpPr>
            <p:cNvPr id="174" name="Oval 50">
              <a:extLst>
                <a:ext uri="{FF2B5EF4-FFF2-40B4-BE49-F238E27FC236}">
                  <a16:creationId xmlns:a16="http://schemas.microsoft.com/office/drawing/2014/main" id="{683FFE3F-EDB6-FD27-3C96-EE89C4BF8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+mj-lt"/>
                <a:ea typeface="Meiryo UI" panose="020B0604030504040204" pitchFamily="50" charset="-128"/>
              </a:endParaRPr>
            </a:p>
          </p:txBody>
        </p:sp>
        <p:sp>
          <p:nvSpPr>
            <p:cNvPr id="175" name="Freeform 51">
              <a:extLst>
                <a:ext uri="{FF2B5EF4-FFF2-40B4-BE49-F238E27FC236}">
                  <a16:creationId xmlns:a16="http://schemas.microsoft.com/office/drawing/2014/main" id="{63C6DAAA-4E83-E3AD-D8F8-1F9EF1F8E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+mj-lt"/>
                <a:ea typeface="Meiryo UI" panose="020B0604030504040204" pitchFamily="50" charset="-128"/>
              </a:endParaRPr>
            </a:p>
          </p:txBody>
        </p:sp>
      </p:grpSp>
      <p:grpSp>
        <p:nvGrpSpPr>
          <p:cNvPr id="176" name="Group 52">
            <a:extLst>
              <a:ext uri="{FF2B5EF4-FFF2-40B4-BE49-F238E27FC236}">
                <a16:creationId xmlns:a16="http://schemas.microsoft.com/office/drawing/2014/main" id="{040E26B8-0274-9F88-295D-8909043E8BEC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6524608" y="5162519"/>
            <a:ext cx="171972" cy="159346"/>
            <a:chOff x="982662" y="1847850"/>
            <a:chExt cx="269875" cy="269875"/>
          </a:xfrm>
        </p:grpSpPr>
        <p:sp>
          <p:nvSpPr>
            <p:cNvPr id="177" name="Oval 50">
              <a:extLst>
                <a:ext uri="{FF2B5EF4-FFF2-40B4-BE49-F238E27FC236}">
                  <a16:creationId xmlns:a16="http://schemas.microsoft.com/office/drawing/2014/main" id="{E5AB67FB-7B17-E5C2-86E5-7C563865A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+mj-lt"/>
                <a:ea typeface="Meiryo UI" panose="020B0604030504040204" pitchFamily="50" charset="-128"/>
              </a:endParaRPr>
            </a:p>
          </p:txBody>
        </p:sp>
        <p:sp>
          <p:nvSpPr>
            <p:cNvPr id="178" name="Freeform 51">
              <a:extLst>
                <a:ext uri="{FF2B5EF4-FFF2-40B4-BE49-F238E27FC236}">
                  <a16:creationId xmlns:a16="http://schemas.microsoft.com/office/drawing/2014/main" id="{6818068B-CAD4-B31B-D53A-6B1788E6F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+mj-lt"/>
                <a:ea typeface="Meiryo UI" panose="020B0604030504040204" pitchFamily="50" charset="-128"/>
              </a:endParaRPr>
            </a:p>
          </p:txBody>
        </p:sp>
      </p:grpSp>
      <p:grpSp>
        <p:nvGrpSpPr>
          <p:cNvPr id="179" name="Group 52">
            <a:extLst>
              <a:ext uri="{FF2B5EF4-FFF2-40B4-BE49-F238E27FC236}">
                <a16:creationId xmlns:a16="http://schemas.microsoft.com/office/drawing/2014/main" id="{FAC4FA4C-3D2D-6E34-D6F1-64DE4FB719BB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6524608" y="6064551"/>
            <a:ext cx="171972" cy="159346"/>
            <a:chOff x="982662" y="1847850"/>
            <a:chExt cx="269875" cy="269875"/>
          </a:xfrm>
        </p:grpSpPr>
        <p:sp>
          <p:nvSpPr>
            <p:cNvPr id="180" name="Oval 50">
              <a:extLst>
                <a:ext uri="{FF2B5EF4-FFF2-40B4-BE49-F238E27FC236}">
                  <a16:creationId xmlns:a16="http://schemas.microsoft.com/office/drawing/2014/main" id="{979E2E81-AEB1-3F2D-2AC1-6F39E7FEE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+mj-lt"/>
                <a:ea typeface="Meiryo UI" panose="020B0604030504040204" pitchFamily="50" charset="-128"/>
              </a:endParaRPr>
            </a:p>
          </p:txBody>
        </p:sp>
        <p:sp>
          <p:nvSpPr>
            <p:cNvPr id="181" name="Freeform 51">
              <a:extLst>
                <a:ext uri="{FF2B5EF4-FFF2-40B4-BE49-F238E27FC236}">
                  <a16:creationId xmlns:a16="http://schemas.microsoft.com/office/drawing/2014/main" id="{2F550783-E317-F64B-AE8B-996C6F298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+mj-lt"/>
                <a:ea typeface="Meiryo UI" panose="020B0604030504040204" pitchFamily="50" charset="-128"/>
              </a:endParaRPr>
            </a:p>
          </p:txBody>
        </p:sp>
      </p:grpSp>
      <p:sp>
        <p:nvSpPr>
          <p:cNvPr id="183" name="Oval 8">
            <a:extLst>
              <a:ext uri="{FF2B5EF4-FFF2-40B4-BE49-F238E27FC236}">
                <a16:creationId xmlns:a16="http://schemas.microsoft.com/office/drawing/2014/main" id="{B3024873-511E-F397-69D7-8A1407184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1187" y="2818738"/>
            <a:ext cx="171972" cy="1719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184" name="Freeform 9">
            <a:extLst>
              <a:ext uri="{FF2B5EF4-FFF2-40B4-BE49-F238E27FC236}">
                <a16:creationId xmlns:a16="http://schemas.microsoft.com/office/drawing/2014/main" id="{A8DB5651-C0D5-A81C-6741-3A0F28707AE3}"/>
              </a:ext>
            </a:extLst>
          </p:cNvPr>
          <p:cNvSpPr>
            <a:spLocks noEditPoints="1"/>
          </p:cNvSpPr>
          <p:nvPr/>
        </p:nvSpPr>
        <p:spPr bwMode="auto">
          <a:xfrm>
            <a:off x="6560639" y="2883480"/>
            <a:ext cx="93067" cy="42487"/>
          </a:xfrm>
          <a:custGeom>
            <a:avLst/>
            <a:gdLst>
              <a:gd name="T0" fmla="*/ 0 w 92"/>
              <a:gd name="T1" fmla="*/ 33 h 42"/>
              <a:gd name="T2" fmla="*/ 92 w 92"/>
              <a:gd name="T3" fmla="*/ 33 h 42"/>
              <a:gd name="T4" fmla="*/ 92 w 92"/>
              <a:gd name="T5" fmla="*/ 42 h 42"/>
              <a:gd name="T6" fmla="*/ 0 w 92"/>
              <a:gd name="T7" fmla="*/ 42 h 42"/>
              <a:gd name="T8" fmla="*/ 0 w 92"/>
              <a:gd name="T9" fmla="*/ 33 h 42"/>
              <a:gd name="T10" fmla="*/ 0 w 92"/>
              <a:gd name="T11" fmla="*/ 9 h 42"/>
              <a:gd name="T12" fmla="*/ 92 w 92"/>
              <a:gd name="T13" fmla="*/ 9 h 42"/>
              <a:gd name="T14" fmla="*/ 92 w 92"/>
              <a:gd name="T15" fmla="*/ 0 h 42"/>
              <a:gd name="T16" fmla="*/ 0 w 92"/>
              <a:gd name="T17" fmla="*/ 0 h 42"/>
              <a:gd name="T18" fmla="*/ 0 w 92"/>
              <a:gd name="T19" fmla="*/ 9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2" h="42">
                <a:moveTo>
                  <a:pt x="0" y="33"/>
                </a:moveTo>
                <a:lnTo>
                  <a:pt x="92" y="33"/>
                </a:lnTo>
                <a:lnTo>
                  <a:pt x="92" y="42"/>
                </a:lnTo>
                <a:lnTo>
                  <a:pt x="0" y="42"/>
                </a:lnTo>
                <a:lnTo>
                  <a:pt x="0" y="33"/>
                </a:lnTo>
                <a:close/>
                <a:moveTo>
                  <a:pt x="0" y="9"/>
                </a:moveTo>
                <a:lnTo>
                  <a:pt x="92" y="9"/>
                </a:lnTo>
                <a:lnTo>
                  <a:pt x="92" y="0"/>
                </a:lnTo>
                <a:lnTo>
                  <a:pt x="0" y="0"/>
                </a:lnTo>
                <a:lnTo>
                  <a:pt x="0" y="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latin typeface="+mj-lt"/>
              <a:ea typeface="Meiryo UI" panose="020B0604030504040204" pitchFamily="50" charset="-128"/>
            </a:endParaRPr>
          </a:p>
        </p:txBody>
      </p:sp>
      <p:grpSp>
        <p:nvGrpSpPr>
          <p:cNvPr id="92" name="グループ化 91">
            <a:extLst>
              <a:ext uri="{FF2B5EF4-FFF2-40B4-BE49-F238E27FC236}">
                <a16:creationId xmlns:a16="http://schemas.microsoft.com/office/drawing/2014/main" id="{2D236ABE-0B16-D92D-589F-459FA38DBCCC}"/>
              </a:ext>
            </a:extLst>
          </p:cNvPr>
          <p:cNvGrpSpPr/>
          <p:nvPr/>
        </p:nvGrpSpPr>
        <p:grpSpPr>
          <a:xfrm>
            <a:off x="1227834" y="2018352"/>
            <a:ext cx="5186577" cy="1599944"/>
            <a:chOff x="12646898" y="2018352"/>
            <a:chExt cx="5679467" cy="1599944"/>
          </a:xfrm>
        </p:grpSpPr>
        <p:cxnSp>
          <p:nvCxnSpPr>
            <p:cNvPr id="51" name="Straight Connector 17">
              <a:extLst>
                <a:ext uri="{FF2B5EF4-FFF2-40B4-BE49-F238E27FC236}">
                  <a16:creationId xmlns:a16="http://schemas.microsoft.com/office/drawing/2014/main" id="{E8DA693E-B03D-AD03-8517-FAA0FDD9B409}"/>
                </a:ext>
              </a:extLst>
            </p:cNvPr>
            <p:cNvCxnSpPr/>
            <p:nvPr/>
          </p:nvCxnSpPr>
          <p:spPr>
            <a:xfrm>
              <a:off x="12697044" y="2918160"/>
              <a:ext cx="5629321" cy="0"/>
            </a:xfrm>
            <a:prstGeom prst="line">
              <a:avLst/>
            </a:prstGeom>
            <a:ln w="9525" cap="rnd">
              <a:solidFill>
                <a:schemeClr val="tx1">
                  <a:lumMod val="60000"/>
                  <a:lumOff val="40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">
              <a:extLst>
                <a:ext uri="{FF2B5EF4-FFF2-40B4-BE49-F238E27FC236}">
                  <a16:creationId xmlns:a16="http://schemas.microsoft.com/office/drawing/2014/main" id="{D2C24A85-F5A0-FEC8-E8E0-C9C77448A080}"/>
                </a:ext>
              </a:extLst>
            </p:cNvPr>
            <p:cNvSpPr txBox="1"/>
            <p:nvPr/>
          </p:nvSpPr>
          <p:spPr>
            <a:xfrm>
              <a:off x="12691660" y="2508018"/>
              <a:ext cx="456740" cy="246221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29BA74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</a:rPr>
                <a:t>誰が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29BA74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</a:endParaRPr>
            </a:p>
          </p:txBody>
        </p:sp>
        <p:sp>
          <p:nvSpPr>
            <p:cNvPr id="69" name="TextBox 8">
              <a:extLst>
                <a:ext uri="{FF2B5EF4-FFF2-40B4-BE49-F238E27FC236}">
                  <a16:creationId xmlns:a16="http://schemas.microsoft.com/office/drawing/2014/main" id="{9ED31190-906A-74AA-7297-31197E59EEB7}"/>
                </a:ext>
              </a:extLst>
            </p:cNvPr>
            <p:cNvSpPr txBox="1"/>
            <p:nvPr/>
          </p:nvSpPr>
          <p:spPr>
            <a:xfrm>
              <a:off x="12646898" y="3101386"/>
              <a:ext cx="546263" cy="400110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29BA74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</a:rPr>
                <a:t>何を</a:t>
              </a:r>
              <a:endPara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29BA74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29BA74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</a:rPr>
                <a:t>担うか</a:t>
              </a:r>
              <a:endPara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29BA74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</a:endParaRPr>
            </a:p>
          </p:txBody>
        </p:sp>
        <p:cxnSp>
          <p:nvCxnSpPr>
            <p:cNvPr id="73" name="Straight Connector 4">
              <a:extLst>
                <a:ext uri="{FF2B5EF4-FFF2-40B4-BE49-F238E27FC236}">
                  <a16:creationId xmlns:a16="http://schemas.microsoft.com/office/drawing/2014/main" id="{87956415-835C-B00F-071E-28D70C0DA54F}"/>
                </a:ext>
              </a:extLst>
            </p:cNvPr>
            <p:cNvCxnSpPr/>
            <p:nvPr/>
          </p:nvCxnSpPr>
          <p:spPr>
            <a:xfrm>
              <a:off x="13097740" y="2376834"/>
              <a:ext cx="0" cy="508591"/>
            </a:xfrm>
            <a:prstGeom prst="line">
              <a:avLst/>
            </a:prstGeom>
            <a:ln w="9525" cap="rnd">
              <a:solidFill>
                <a:schemeClr val="tx2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">
              <a:extLst>
                <a:ext uri="{FF2B5EF4-FFF2-40B4-BE49-F238E27FC236}">
                  <a16:creationId xmlns:a16="http://schemas.microsoft.com/office/drawing/2014/main" id="{006B6C62-4324-34D1-053E-052D00235D42}"/>
                </a:ext>
              </a:extLst>
            </p:cNvPr>
            <p:cNvCxnSpPr>
              <a:cxnSpLocks/>
            </p:cNvCxnSpPr>
            <p:nvPr/>
          </p:nvCxnSpPr>
          <p:spPr>
            <a:xfrm>
              <a:off x="13097740" y="2984587"/>
              <a:ext cx="0" cy="633709"/>
            </a:xfrm>
            <a:prstGeom prst="line">
              <a:avLst/>
            </a:prstGeom>
            <a:ln w="9525" cap="rnd">
              <a:solidFill>
                <a:schemeClr val="tx2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ee4pHeader1">
              <a:extLst>
                <a:ext uri="{FF2B5EF4-FFF2-40B4-BE49-F238E27FC236}">
                  <a16:creationId xmlns:a16="http://schemas.microsoft.com/office/drawing/2014/main" id="{E0AC8D9A-2AE8-6AB6-179A-0E925A0CC989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13185949" y="2018352"/>
              <a:ext cx="1286097" cy="301971"/>
            </a:xfrm>
            <a:prstGeom prst="homePlate">
              <a:avLst>
                <a:gd name="adj" fmla="val 12004"/>
              </a:avLst>
            </a:prstGeom>
            <a:solidFill>
              <a:schemeClr val="tx2"/>
            </a:solidFill>
            <a:ln w="38100" cap="rnd" algn="ctr">
              <a:noFill/>
              <a:round/>
              <a:headEnd/>
              <a:tailEnd/>
            </a:ln>
          </p:spPr>
          <p:txBody>
            <a:bodyPr lIns="0" tIns="0" rIns="0" bIns="0" anchor="ctr" anchorCtr="0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回収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endParaRPr>
            </a:p>
          </p:txBody>
        </p:sp>
        <p:sp>
          <p:nvSpPr>
            <p:cNvPr id="80" name="ee4pHeader2">
              <a:extLst>
                <a:ext uri="{FF2B5EF4-FFF2-40B4-BE49-F238E27FC236}">
                  <a16:creationId xmlns:a16="http://schemas.microsoft.com/office/drawing/2014/main" id="{2292B281-5BB4-34A5-DE3B-34FC159A1E7B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4470722" y="2018352"/>
              <a:ext cx="1286097" cy="301971"/>
            </a:xfrm>
            <a:prstGeom prst="chevron">
              <a:avLst>
                <a:gd name="adj" fmla="val 12004"/>
              </a:avLst>
            </a:prstGeom>
            <a:solidFill>
              <a:schemeClr val="tx2"/>
            </a:solidFill>
            <a:ln w="38100" cap="rnd" algn="ctr">
              <a:noFill/>
              <a:round/>
              <a:headEnd/>
              <a:tailEnd/>
            </a:ln>
          </p:spPr>
          <p:txBody>
            <a:bodyPr lIns="0" tIns="0" rIns="0" bIns="0" anchor="ctr" anchorCtr="0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解体・選別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endParaRPr>
            </a:p>
          </p:txBody>
        </p:sp>
        <p:sp>
          <p:nvSpPr>
            <p:cNvPr id="81" name="ee4pHeader3">
              <a:extLst>
                <a:ext uri="{FF2B5EF4-FFF2-40B4-BE49-F238E27FC236}">
                  <a16:creationId xmlns:a16="http://schemas.microsoft.com/office/drawing/2014/main" id="{341A183A-381F-E5A3-BB75-980AB4AB0E12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15755494" y="2018352"/>
              <a:ext cx="1286097" cy="301971"/>
            </a:xfrm>
            <a:prstGeom prst="chevron">
              <a:avLst>
                <a:gd name="adj" fmla="val 12004"/>
              </a:avLst>
            </a:prstGeom>
            <a:solidFill>
              <a:schemeClr val="tx2"/>
            </a:solidFill>
            <a:ln w="38100" cap="rnd" algn="ctr">
              <a:noFill/>
              <a:round/>
              <a:headEnd/>
              <a:tailEnd/>
            </a:ln>
          </p:spPr>
          <p:txBody>
            <a:bodyPr lIns="0" tIns="0" rIns="0" bIns="0" anchor="ctr" anchorCtr="0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資源化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endParaRPr>
            </a:p>
          </p:txBody>
        </p:sp>
        <p:sp>
          <p:nvSpPr>
            <p:cNvPr id="82" name="ee4pHeader4">
              <a:extLst>
                <a:ext uri="{FF2B5EF4-FFF2-40B4-BE49-F238E27FC236}">
                  <a16:creationId xmlns:a16="http://schemas.microsoft.com/office/drawing/2014/main" id="{DD964120-CCAE-D139-63FB-AC0A398EE30E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7040268" y="2018352"/>
              <a:ext cx="1286097" cy="301971"/>
            </a:xfrm>
            <a:prstGeom prst="chevron">
              <a:avLst>
                <a:gd name="adj" fmla="val 12004"/>
              </a:avLst>
            </a:prstGeom>
            <a:solidFill>
              <a:schemeClr val="tx2"/>
            </a:solidFill>
            <a:ln w="38100" cap="rnd" algn="ctr">
              <a:noFill/>
              <a:round/>
              <a:headEnd/>
              <a:tailEnd/>
            </a:ln>
          </p:spPr>
          <p:txBody>
            <a:bodyPr lIns="0" tIns="0" rIns="0" bIns="0" anchor="ctr" anchorCtr="0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再利用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endParaRPr>
            </a:p>
          </p:txBody>
        </p:sp>
        <p:sp>
          <p:nvSpPr>
            <p:cNvPr id="83" name="ee4pContent1">
              <a:extLst>
                <a:ext uri="{FF2B5EF4-FFF2-40B4-BE49-F238E27FC236}">
                  <a16:creationId xmlns:a16="http://schemas.microsoft.com/office/drawing/2014/main" id="{2939277C-4029-6CAF-5E91-532474CF1463}"/>
                </a:ext>
              </a:extLst>
            </p:cNvPr>
            <p:cNvSpPr txBox="1"/>
            <p:nvPr/>
          </p:nvSpPr>
          <p:spPr>
            <a:xfrm>
              <a:off x="13185582" y="2376834"/>
              <a:ext cx="1240414" cy="508591"/>
            </a:xfrm>
            <a:prstGeom prst="rect">
              <a:avLst/>
            </a:prstGeom>
            <a:ln cap="rnd">
              <a:noFill/>
            </a:ln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2000">
                  <a:latin typeface="Trebuchet MS" panose="020B0603020202020204" pitchFamily="34" charset="0"/>
                  <a:sym typeface="Trebuchet MS" panose="020B0603020202020204" pitchFamily="34" charset="0"/>
                </a:defRPr>
              </a:lvl1pPr>
              <a:lvl2pPr marL="324000" lvl="1" indent="-216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•"/>
                <a:defRPr sz="2000">
                  <a:latin typeface="Trebuchet MS" panose="020B0603020202020204" pitchFamily="34" charset="0"/>
                  <a:sym typeface="Trebuchet MS" panose="020B0603020202020204" pitchFamily="34" charset="0"/>
                </a:defRPr>
              </a:lvl2pPr>
              <a:lvl3pPr marL="648000" lvl="2" indent="-216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–"/>
                <a:defRPr sz="2000">
                  <a:latin typeface="Trebuchet MS" panose="020B0603020202020204" pitchFamily="34" charset="0"/>
                  <a:sym typeface="Trebuchet MS" panose="020B0603020202020204" pitchFamily="34" charset="0"/>
                </a:defRPr>
              </a:lvl3pPr>
              <a:lvl4pPr marL="0" lvl="3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​"/>
                <a:defRPr sz="24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defRPr>
              </a:lvl4pPr>
              <a:lvl5pPr marL="0" lvl="4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 typeface="Trebuchet MS" panose="020B0603020202020204" pitchFamily="34" charset="0"/>
                <a:buChar char="​"/>
                <a:defRPr sz="2400" b="1">
                  <a:latin typeface="Trebuchet MS" panose="020B0603020202020204" pitchFamily="34" charset="0"/>
                  <a:sym typeface="Trebuchet MS" panose="020B0603020202020204" pitchFamily="34" charset="0"/>
                </a:defRPr>
              </a:lvl5pPr>
              <a:lvl6pPr marL="324000" lvl="5" indent="-216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•"/>
                <a:defRPr sz="2400">
                  <a:latin typeface="Trebuchet MS" panose="020B0603020202020204" pitchFamily="34" charset="0"/>
                  <a:sym typeface="Trebuchet MS" panose="020B0603020202020204" pitchFamily="34" charset="0"/>
                </a:defRPr>
              </a:lvl6pPr>
              <a:lvl7pPr marL="0" lvl="6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5400" baseline="0">
                  <a:latin typeface="Trebuchet MS" panose="020B0603020202020204" pitchFamily="34" charset="0"/>
                  <a:sym typeface="Trebuchet MS" panose="020B0603020202020204" pitchFamily="34" charset="0"/>
                </a:defRPr>
              </a:lvl7pPr>
              <a:lvl8pPr marL="0" lvl="7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66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defRPr>
              </a:lvl8pPr>
              <a:lvl9pPr marL="0" lvl="8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44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defRPr>
              </a:lvl9pPr>
            </a:lstStyle>
            <a:p>
              <a:pPr marL="87313" marR="0" lvl="1" indent="-873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BA74"/>
                </a:buClr>
                <a:buSzTx/>
                <a:buFont typeface="Trebuchet MS" panose="020B0603020202020204" pitchFamily="34" charset="0"/>
                <a:buChar char="•"/>
                <a:tabLst/>
                <a:defRPr/>
              </a:pPr>
              <a:r>
                <a:rPr kumimoji="0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自治体 </a:t>
              </a:r>
              <a:r>
                <a:rPr kumimoji="0" lang="en-US" altLang="ja-JP" sz="10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(</a:t>
              </a:r>
              <a:r>
                <a:rPr kumimoji="0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粗大ごみ</a:t>
              </a:r>
              <a:r>
                <a:rPr kumimoji="0" lang="en-US" altLang="ja-JP" sz="10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)</a:t>
              </a:r>
            </a:p>
            <a:p>
              <a:pPr marL="87313" marR="0" lvl="1" indent="-873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BA74"/>
                </a:buClr>
                <a:buSzTx/>
                <a:buFont typeface="Trebuchet MS" panose="020B0603020202020204" pitchFamily="34" charset="0"/>
                <a:buChar char="•"/>
                <a:tabLst/>
                <a:defRPr/>
              </a:pPr>
              <a:r>
                <a:rPr kumimoji="0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民間回収業者</a:t>
              </a:r>
              <a:endPara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endParaRPr>
            </a:p>
          </p:txBody>
        </p:sp>
        <p:sp>
          <p:nvSpPr>
            <p:cNvPr id="84" name="ee4pContent2">
              <a:extLst>
                <a:ext uri="{FF2B5EF4-FFF2-40B4-BE49-F238E27FC236}">
                  <a16:creationId xmlns:a16="http://schemas.microsoft.com/office/drawing/2014/main" id="{CD005E56-9C9E-7F59-5CE8-A33D344D0001}"/>
                </a:ext>
              </a:extLst>
            </p:cNvPr>
            <p:cNvSpPr txBox="1"/>
            <p:nvPr/>
          </p:nvSpPr>
          <p:spPr>
            <a:xfrm>
              <a:off x="14470354" y="2376834"/>
              <a:ext cx="1240414" cy="307777"/>
            </a:xfrm>
            <a:prstGeom prst="rect">
              <a:avLst/>
            </a:prstGeom>
            <a:ln cap="rnd">
              <a:noFill/>
            </a:ln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2000">
                  <a:latin typeface="Trebuchet MS" panose="020B0603020202020204" pitchFamily="34" charset="0"/>
                  <a:sym typeface="Trebuchet MS" panose="020B0603020202020204" pitchFamily="34" charset="0"/>
                </a:defRPr>
              </a:lvl1pPr>
              <a:lvl2pPr marL="324000" lvl="1" indent="-216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•"/>
                <a:defRPr sz="2000">
                  <a:latin typeface="Trebuchet MS" panose="020B0603020202020204" pitchFamily="34" charset="0"/>
                  <a:sym typeface="Trebuchet MS" panose="020B0603020202020204" pitchFamily="34" charset="0"/>
                </a:defRPr>
              </a:lvl2pPr>
              <a:lvl3pPr marL="648000" lvl="2" indent="-216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–"/>
                <a:defRPr sz="2000">
                  <a:latin typeface="Trebuchet MS" panose="020B0603020202020204" pitchFamily="34" charset="0"/>
                  <a:sym typeface="Trebuchet MS" panose="020B0603020202020204" pitchFamily="34" charset="0"/>
                </a:defRPr>
              </a:lvl3pPr>
              <a:lvl4pPr marL="0" lvl="3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​"/>
                <a:defRPr sz="24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defRPr>
              </a:lvl4pPr>
              <a:lvl5pPr marL="0" lvl="4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 typeface="Trebuchet MS" panose="020B0603020202020204" pitchFamily="34" charset="0"/>
                <a:buChar char="​"/>
                <a:defRPr sz="2400" b="1">
                  <a:latin typeface="Trebuchet MS" panose="020B0603020202020204" pitchFamily="34" charset="0"/>
                  <a:sym typeface="Trebuchet MS" panose="020B0603020202020204" pitchFamily="34" charset="0"/>
                </a:defRPr>
              </a:lvl5pPr>
              <a:lvl6pPr marL="324000" lvl="5" indent="-216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•"/>
                <a:defRPr sz="2400">
                  <a:latin typeface="Trebuchet MS" panose="020B0603020202020204" pitchFamily="34" charset="0"/>
                  <a:sym typeface="Trebuchet MS" panose="020B0603020202020204" pitchFamily="34" charset="0"/>
                </a:defRPr>
              </a:lvl6pPr>
              <a:lvl7pPr marL="0" lvl="6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5400" baseline="0">
                  <a:latin typeface="Trebuchet MS" panose="020B0603020202020204" pitchFamily="34" charset="0"/>
                  <a:sym typeface="Trebuchet MS" panose="020B0603020202020204" pitchFamily="34" charset="0"/>
                </a:defRPr>
              </a:lvl7pPr>
              <a:lvl8pPr marL="0" lvl="7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66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defRPr>
              </a:lvl8pPr>
              <a:lvl9pPr marL="0" lvl="8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44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defRPr>
              </a:lvl9pPr>
            </a:lstStyle>
            <a:p>
              <a:pPr marL="87313" marR="0" lvl="1" indent="-873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BA74"/>
                </a:buClr>
                <a:buSzTx/>
                <a:buFont typeface="Trebuchet MS" panose="020B0603020202020204" pitchFamily="34" charset="0"/>
                <a:buChar char="•"/>
                <a:tabLst/>
                <a:defRPr/>
              </a:pPr>
              <a:r>
                <a:rPr kumimoji="0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中間処理業者</a:t>
              </a:r>
              <a:endPara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endParaRPr>
            </a:p>
            <a:p>
              <a:pPr marL="87313" marR="0" lvl="1" indent="-873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BA74"/>
                </a:buClr>
                <a:buSzTx/>
                <a:buFont typeface="Trebuchet MS" panose="020B0603020202020204" pitchFamily="34" charset="0"/>
                <a:buChar char="•"/>
                <a:tabLst/>
                <a:defRPr/>
              </a:pPr>
              <a:r>
                <a:rPr kumimoji="0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リユース事業者</a:t>
              </a:r>
              <a:endPara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endParaRPr>
            </a:p>
          </p:txBody>
        </p:sp>
        <p:sp>
          <p:nvSpPr>
            <p:cNvPr id="85" name="ee4pContent3">
              <a:extLst>
                <a:ext uri="{FF2B5EF4-FFF2-40B4-BE49-F238E27FC236}">
                  <a16:creationId xmlns:a16="http://schemas.microsoft.com/office/drawing/2014/main" id="{A2BC0202-6073-A030-870A-3CAFD52B9DED}"/>
                </a:ext>
              </a:extLst>
            </p:cNvPr>
            <p:cNvSpPr txBox="1"/>
            <p:nvPr/>
          </p:nvSpPr>
          <p:spPr>
            <a:xfrm>
              <a:off x="15755127" y="2376834"/>
              <a:ext cx="1240414" cy="461665"/>
            </a:xfrm>
            <a:prstGeom prst="rect">
              <a:avLst/>
            </a:prstGeom>
            <a:ln cap="rnd">
              <a:noFill/>
            </a:ln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2000">
                  <a:latin typeface="Trebuchet MS" panose="020B0603020202020204" pitchFamily="34" charset="0"/>
                  <a:sym typeface="Trebuchet MS" panose="020B0603020202020204" pitchFamily="34" charset="0"/>
                </a:defRPr>
              </a:lvl1pPr>
              <a:lvl2pPr marL="324000" lvl="1" indent="-216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•"/>
                <a:defRPr sz="2000">
                  <a:latin typeface="Trebuchet MS" panose="020B0603020202020204" pitchFamily="34" charset="0"/>
                  <a:sym typeface="Trebuchet MS" panose="020B0603020202020204" pitchFamily="34" charset="0"/>
                </a:defRPr>
              </a:lvl2pPr>
              <a:lvl3pPr marL="648000" lvl="2" indent="-216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–"/>
                <a:defRPr sz="2000">
                  <a:latin typeface="Trebuchet MS" panose="020B0603020202020204" pitchFamily="34" charset="0"/>
                  <a:sym typeface="Trebuchet MS" panose="020B0603020202020204" pitchFamily="34" charset="0"/>
                </a:defRPr>
              </a:lvl3pPr>
              <a:lvl4pPr marL="0" lvl="3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​"/>
                <a:defRPr sz="24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defRPr>
              </a:lvl4pPr>
              <a:lvl5pPr marL="0" lvl="4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 typeface="Trebuchet MS" panose="020B0603020202020204" pitchFamily="34" charset="0"/>
                <a:buChar char="​"/>
                <a:defRPr sz="2400" b="1">
                  <a:latin typeface="Trebuchet MS" panose="020B0603020202020204" pitchFamily="34" charset="0"/>
                  <a:sym typeface="Trebuchet MS" panose="020B0603020202020204" pitchFamily="34" charset="0"/>
                </a:defRPr>
              </a:lvl5pPr>
              <a:lvl6pPr marL="324000" lvl="5" indent="-216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•"/>
                <a:defRPr sz="2400">
                  <a:latin typeface="Trebuchet MS" panose="020B0603020202020204" pitchFamily="34" charset="0"/>
                  <a:sym typeface="Trebuchet MS" panose="020B0603020202020204" pitchFamily="34" charset="0"/>
                </a:defRPr>
              </a:lvl6pPr>
              <a:lvl7pPr marL="0" lvl="6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5400" baseline="0">
                  <a:latin typeface="Trebuchet MS" panose="020B0603020202020204" pitchFamily="34" charset="0"/>
                  <a:sym typeface="Trebuchet MS" panose="020B0603020202020204" pitchFamily="34" charset="0"/>
                </a:defRPr>
              </a:lvl7pPr>
              <a:lvl8pPr marL="0" lvl="7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66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defRPr>
              </a:lvl8pPr>
              <a:lvl9pPr marL="0" lvl="8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44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defRPr>
              </a:lvl9pPr>
            </a:lstStyle>
            <a:p>
              <a:pPr marL="87313" marR="0" lvl="1" indent="-873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BA74"/>
                </a:buClr>
                <a:buSzTx/>
                <a:buFont typeface="Trebuchet MS" panose="020B0603020202020204" pitchFamily="34" charset="0"/>
                <a:buChar char="•"/>
                <a:tabLst/>
                <a:defRPr/>
              </a:pPr>
              <a:r>
                <a:rPr kumimoji="0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スクラップ業者 </a:t>
              </a:r>
              <a:r>
                <a:rPr kumimoji="0" lang="en-US" altLang="ja-JP" sz="10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(</a:t>
              </a:r>
              <a:r>
                <a:rPr kumimoji="0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鉄</a:t>
              </a:r>
              <a:r>
                <a:rPr kumimoji="0" lang="en-US" altLang="ja-JP" sz="10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)</a:t>
              </a:r>
              <a:endParaRPr kumimoji="0" lang="en-US" altLang="ja-JP" sz="1000" b="0" i="0" u="none" strike="noStrike" kern="1200" cap="none" spc="-2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endParaRPr>
            </a:p>
            <a:p>
              <a:pPr marL="87313" marR="0" lvl="1" indent="-873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BA74"/>
                </a:buClr>
                <a:buSzTx/>
                <a:buFont typeface="Trebuchet MS" panose="020B0603020202020204" pitchFamily="34" charset="0"/>
                <a:buChar char="•"/>
                <a:tabLst/>
                <a:defRPr/>
              </a:pPr>
              <a:r>
                <a:rPr kumimoji="0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リサイクル業者 </a:t>
              </a:r>
              <a:br>
                <a:rPr kumimoji="0" lang="en-US" altLang="ja-JP" sz="10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</a:br>
              <a:r>
                <a:rPr kumimoji="0" lang="en-US" altLang="ja-JP" sz="10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(</a:t>
              </a:r>
              <a:r>
                <a:rPr kumimoji="0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ウレタン、布</a:t>
              </a:r>
              <a:r>
                <a:rPr kumimoji="0" lang="en-US" altLang="ja-JP" sz="10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)</a:t>
              </a:r>
            </a:p>
          </p:txBody>
        </p:sp>
        <p:sp>
          <p:nvSpPr>
            <p:cNvPr id="86" name="ee4pContent4">
              <a:extLst>
                <a:ext uri="{FF2B5EF4-FFF2-40B4-BE49-F238E27FC236}">
                  <a16:creationId xmlns:a16="http://schemas.microsoft.com/office/drawing/2014/main" id="{90842120-7CF8-1315-F87B-AA8EC2C52D59}"/>
                </a:ext>
              </a:extLst>
            </p:cNvPr>
            <p:cNvSpPr txBox="1"/>
            <p:nvPr/>
          </p:nvSpPr>
          <p:spPr>
            <a:xfrm>
              <a:off x="17039900" y="2376834"/>
              <a:ext cx="1240414" cy="508591"/>
            </a:xfrm>
            <a:prstGeom prst="rect">
              <a:avLst/>
            </a:prstGeom>
            <a:ln cap="rnd">
              <a:noFill/>
            </a:ln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2000">
                  <a:latin typeface="Trebuchet MS" panose="020B0603020202020204" pitchFamily="34" charset="0"/>
                  <a:sym typeface="Trebuchet MS" panose="020B0603020202020204" pitchFamily="34" charset="0"/>
                </a:defRPr>
              </a:lvl1pPr>
              <a:lvl2pPr marL="324000" lvl="1" indent="-216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•"/>
                <a:defRPr sz="2000">
                  <a:latin typeface="Trebuchet MS" panose="020B0603020202020204" pitchFamily="34" charset="0"/>
                  <a:sym typeface="Trebuchet MS" panose="020B0603020202020204" pitchFamily="34" charset="0"/>
                </a:defRPr>
              </a:lvl2pPr>
              <a:lvl3pPr marL="648000" lvl="2" indent="-216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–"/>
                <a:defRPr sz="2000">
                  <a:latin typeface="Trebuchet MS" panose="020B0603020202020204" pitchFamily="34" charset="0"/>
                  <a:sym typeface="Trebuchet MS" panose="020B0603020202020204" pitchFamily="34" charset="0"/>
                </a:defRPr>
              </a:lvl3pPr>
              <a:lvl4pPr marL="0" lvl="3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​"/>
                <a:defRPr sz="24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defRPr>
              </a:lvl4pPr>
              <a:lvl5pPr marL="0" lvl="4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 typeface="Trebuchet MS" panose="020B0603020202020204" pitchFamily="34" charset="0"/>
                <a:buChar char="​"/>
                <a:defRPr sz="2400" b="1">
                  <a:latin typeface="Trebuchet MS" panose="020B0603020202020204" pitchFamily="34" charset="0"/>
                  <a:sym typeface="Trebuchet MS" panose="020B0603020202020204" pitchFamily="34" charset="0"/>
                </a:defRPr>
              </a:lvl5pPr>
              <a:lvl6pPr marL="324000" lvl="5" indent="-216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•"/>
                <a:defRPr sz="2400">
                  <a:latin typeface="Trebuchet MS" panose="020B0603020202020204" pitchFamily="34" charset="0"/>
                  <a:sym typeface="Trebuchet MS" panose="020B0603020202020204" pitchFamily="34" charset="0"/>
                </a:defRPr>
              </a:lvl6pPr>
              <a:lvl7pPr marL="0" lvl="6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5400" baseline="0">
                  <a:latin typeface="Trebuchet MS" panose="020B0603020202020204" pitchFamily="34" charset="0"/>
                  <a:sym typeface="Trebuchet MS" panose="020B0603020202020204" pitchFamily="34" charset="0"/>
                </a:defRPr>
              </a:lvl7pPr>
              <a:lvl8pPr marL="0" lvl="7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66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defRPr>
              </a:lvl8pPr>
              <a:lvl9pPr marL="0" lvl="8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44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defRPr>
              </a:lvl9pPr>
            </a:lstStyle>
            <a:p>
              <a:pPr marL="87313" marR="0" lvl="1" indent="-873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BA74"/>
                </a:buClr>
                <a:buSzTx/>
                <a:buFont typeface="Trebuchet MS" panose="020B0603020202020204" pitchFamily="34" charset="0"/>
                <a:buChar char="•"/>
                <a:tabLst/>
                <a:defRPr/>
              </a:pPr>
              <a:r>
                <a:rPr kumimoji="0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建材メーカー</a:t>
              </a:r>
              <a:endPara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endParaRPr>
            </a:p>
            <a:p>
              <a:pPr marL="87313" lvl="1" indent="-87313">
                <a:buClr>
                  <a:srgbClr val="29BA74"/>
                </a:buClr>
                <a:defRPr/>
              </a:pPr>
              <a:r>
                <a:rPr lang="ja-JP" altLang="en-US" sz="1000">
                  <a:solidFill>
                    <a:srgbClr val="575757"/>
                  </a:solidFill>
                  <a:ea typeface="Meiryo UI" panose="020B0604030504040204" pitchFamily="50" charset="-128"/>
                </a:rPr>
                <a:t>鉄工所</a:t>
              </a:r>
              <a:endParaRPr kumimoji="0" lang="en-US" altLang="ja-JP" sz="1000" b="0" i="0" u="none" strike="noStrike" kern="1200" cap="none" spc="-2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endParaRPr>
            </a:p>
            <a:p>
              <a:pPr marL="87313" marR="0" lvl="1" indent="-873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BA74"/>
                </a:buClr>
                <a:buSzTx/>
                <a:buFont typeface="Trebuchet MS" panose="020B0603020202020204" pitchFamily="34" charset="0"/>
                <a:buChar char="•"/>
                <a:tabLst/>
                <a:defRPr/>
              </a:pPr>
              <a:r>
                <a:rPr kumimoji="0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アップサイクル事業者</a:t>
              </a:r>
            </a:p>
          </p:txBody>
        </p:sp>
        <p:sp>
          <p:nvSpPr>
            <p:cNvPr id="87" name="ee4pContent1">
              <a:extLst>
                <a:ext uri="{FF2B5EF4-FFF2-40B4-BE49-F238E27FC236}">
                  <a16:creationId xmlns:a16="http://schemas.microsoft.com/office/drawing/2014/main" id="{C38ADEC6-F74C-AD1B-7A64-5A42DF385CEC}"/>
                </a:ext>
              </a:extLst>
            </p:cNvPr>
            <p:cNvSpPr txBox="1"/>
            <p:nvPr/>
          </p:nvSpPr>
          <p:spPr>
            <a:xfrm>
              <a:off x="13185581" y="2984587"/>
              <a:ext cx="1240414" cy="615553"/>
            </a:xfrm>
            <a:prstGeom prst="rect">
              <a:avLst/>
            </a:prstGeom>
            <a:ln cap="rnd">
              <a:noFill/>
            </a:ln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2000">
                  <a:latin typeface="Trebuchet MS" panose="020B0603020202020204" pitchFamily="34" charset="0"/>
                  <a:sym typeface="Trebuchet MS" panose="020B0603020202020204" pitchFamily="34" charset="0"/>
                </a:defRPr>
              </a:lvl1pPr>
              <a:lvl2pPr marL="324000" lvl="1" indent="-216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•"/>
                <a:defRPr sz="2000">
                  <a:latin typeface="Trebuchet MS" panose="020B0603020202020204" pitchFamily="34" charset="0"/>
                  <a:sym typeface="Trebuchet MS" panose="020B0603020202020204" pitchFamily="34" charset="0"/>
                </a:defRPr>
              </a:lvl2pPr>
              <a:lvl3pPr marL="648000" lvl="2" indent="-216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–"/>
                <a:defRPr sz="2000">
                  <a:latin typeface="Trebuchet MS" panose="020B0603020202020204" pitchFamily="34" charset="0"/>
                  <a:sym typeface="Trebuchet MS" panose="020B0603020202020204" pitchFamily="34" charset="0"/>
                </a:defRPr>
              </a:lvl3pPr>
              <a:lvl4pPr marL="0" lvl="3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​"/>
                <a:defRPr sz="24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defRPr>
              </a:lvl4pPr>
              <a:lvl5pPr marL="0" lvl="4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 typeface="Trebuchet MS" panose="020B0603020202020204" pitchFamily="34" charset="0"/>
                <a:buChar char="​"/>
                <a:defRPr sz="2400" b="1">
                  <a:latin typeface="Trebuchet MS" panose="020B0603020202020204" pitchFamily="34" charset="0"/>
                  <a:sym typeface="Trebuchet MS" panose="020B0603020202020204" pitchFamily="34" charset="0"/>
                </a:defRPr>
              </a:lvl5pPr>
              <a:lvl6pPr marL="324000" lvl="5" indent="-216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•"/>
                <a:defRPr sz="2400">
                  <a:latin typeface="Trebuchet MS" panose="020B0603020202020204" pitchFamily="34" charset="0"/>
                  <a:sym typeface="Trebuchet MS" panose="020B0603020202020204" pitchFamily="34" charset="0"/>
                </a:defRPr>
              </a:lvl6pPr>
              <a:lvl7pPr marL="0" lvl="6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5400" baseline="0">
                  <a:latin typeface="Trebuchet MS" panose="020B0603020202020204" pitchFamily="34" charset="0"/>
                  <a:sym typeface="Trebuchet MS" panose="020B0603020202020204" pitchFamily="34" charset="0"/>
                </a:defRPr>
              </a:lvl7pPr>
              <a:lvl8pPr marL="0" lvl="7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66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defRPr>
              </a:lvl8pPr>
              <a:lvl9pPr marL="0" lvl="8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44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defRPr>
              </a:lvl9pPr>
            </a:lstStyle>
            <a:p>
              <a:pPr marL="87313" marR="0" lvl="1" indent="-87313" algn="l" defTabSz="8080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BA74"/>
                </a:buClr>
                <a:buSzTx/>
                <a:buFont typeface="Trebuchet MS" panose="020B0603020202020204" pitchFamily="34" charset="0"/>
                <a:buChar char="•"/>
                <a:tabLst/>
                <a:defRPr/>
              </a:pPr>
              <a:r>
                <a:rPr kumimoji="0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機能</a:t>
              </a:r>
              <a:r>
                <a:rPr kumimoji="0" lang="en-US" altLang="ja-JP" sz="10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: </a:t>
              </a:r>
              <a:r>
                <a:rPr kumimoji="0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集荷最適化、受入規格の統一</a:t>
              </a:r>
              <a:endPara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endParaRPr>
            </a:p>
            <a:p>
              <a:pPr marL="87313" marR="0" lvl="1" indent="-87313" algn="l" defTabSz="8080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BA74"/>
                </a:buClr>
                <a:buSzTx/>
                <a:buFont typeface="Trebuchet MS" panose="020B0603020202020204" pitchFamily="34" charset="0"/>
                <a:buChar char="•"/>
                <a:tabLst/>
                <a:defRPr/>
              </a:pPr>
              <a:r>
                <a:rPr kumimoji="0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技術</a:t>
              </a:r>
              <a:r>
                <a:rPr kumimoji="0" lang="en-US" altLang="ja-JP" sz="10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: </a:t>
              </a:r>
              <a:r>
                <a:rPr kumimoji="0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大型・重量物対応の搬送技術</a:t>
              </a:r>
            </a:p>
          </p:txBody>
        </p:sp>
        <p:sp>
          <p:nvSpPr>
            <p:cNvPr id="88" name="ee4pContent2">
              <a:extLst>
                <a:ext uri="{FF2B5EF4-FFF2-40B4-BE49-F238E27FC236}">
                  <a16:creationId xmlns:a16="http://schemas.microsoft.com/office/drawing/2014/main" id="{2C728C1F-28A7-C284-EA37-5F169B26FC69}"/>
                </a:ext>
              </a:extLst>
            </p:cNvPr>
            <p:cNvSpPr txBox="1"/>
            <p:nvPr/>
          </p:nvSpPr>
          <p:spPr>
            <a:xfrm>
              <a:off x="14470355" y="2984587"/>
              <a:ext cx="1170976" cy="633709"/>
            </a:xfrm>
            <a:prstGeom prst="rect">
              <a:avLst/>
            </a:prstGeom>
            <a:ln cap="rnd">
              <a:noFill/>
            </a:ln>
          </p:spPr>
          <p:txBody>
            <a:bodyPr vert="horz" wrap="non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2000">
                  <a:latin typeface="Trebuchet MS" panose="020B0603020202020204" pitchFamily="34" charset="0"/>
                  <a:sym typeface="Trebuchet MS" panose="020B0603020202020204" pitchFamily="34" charset="0"/>
                </a:defRPr>
              </a:lvl1pPr>
              <a:lvl2pPr marL="324000" lvl="1" indent="-216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•"/>
                <a:defRPr sz="2000">
                  <a:latin typeface="Trebuchet MS" panose="020B0603020202020204" pitchFamily="34" charset="0"/>
                  <a:sym typeface="Trebuchet MS" panose="020B0603020202020204" pitchFamily="34" charset="0"/>
                </a:defRPr>
              </a:lvl2pPr>
              <a:lvl3pPr marL="648000" lvl="2" indent="-216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–"/>
                <a:defRPr sz="2000">
                  <a:latin typeface="Trebuchet MS" panose="020B0603020202020204" pitchFamily="34" charset="0"/>
                  <a:sym typeface="Trebuchet MS" panose="020B0603020202020204" pitchFamily="34" charset="0"/>
                </a:defRPr>
              </a:lvl3pPr>
              <a:lvl4pPr marL="0" lvl="3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​"/>
                <a:defRPr sz="24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defRPr>
              </a:lvl4pPr>
              <a:lvl5pPr marL="0" lvl="4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 typeface="Trebuchet MS" panose="020B0603020202020204" pitchFamily="34" charset="0"/>
                <a:buChar char="​"/>
                <a:defRPr sz="2400" b="1">
                  <a:latin typeface="Trebuchet MS" panose="020B0603020202020204" pitchFamily="34" charset="0"/>
                  <a:sym typeface="Trebuchet MS" panose="020B0603020202020204" pitchFamily="34" charset="0"/>
                </a:defRPr>
              </a:lvl5pPr>
              <a:lvl6pPr marL="324000" lvl="5" indent="-216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•"/>
                <a:defRPr sz="2400">
                  <a:latin typeface="Trebuchet MS" panose="020B0603020202020204" pitchFamily="34" charset="0"/>
                  <a:sym typeface="Trebuchet MS" panose="020B0603020202020204" pitchFamily="34" charset="0"/>
                </a:defRPr>
              </a:lvl6pPr>
              <a:lvl7pPr marL="0" lvl="6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5400" baseline="0">
                  <a:latin typeface="Trebuchet MS" panose="020B0603020202020204" pitchFamily="34" charset="0"/>
                  <a:sym typeface="Trebuchet MS" panose="020B0603020202020204" pitchFamily="34" charset="0"/>
                </a:defRPr>
              </a:lvl7pPr>
              <a:lvl8pPr marL="0" lvl="7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66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defRPr>
              </a:lvl8pPr>
              <a:lvl9pPr marL="0" lvl="8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44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defRPr>
              </a:lvl9pPr>
            </a:lstStyle>
            <a:p>
              <a:pPr marL="87313" marR="0" lvl="1" indent="-873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BA74"/>
                </a:buClr>
                <a:buSzTx/>
                <a:buFont typeface="Trebuchet MS" panose="020B0603020202020204" pitchFamily="34" charset="0"/>
                <a:buChar char="•"/>
                <a:tabLst/>
                <a:defRPr/>
              </a:pPr>
              <a:r>
                <a:rPr kumimoji="0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機能</a:t>
              </a:r>
              <a:r>
                <a:rPr kumimoji="0" lang="en-US" altLang="ja-JP" sz="10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:</a:t>
              </a:r>
              <a:r>
                <a:rPr kumimoji="0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分離、異物</a:t>
              </a:r>
              <a:br>
                <a:rPr kumimoji="0" lang="en-US" altLang="ja-JP" sz="10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</a:br>
              <a:r>
                <a:rPr kumimoji="0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除去</a:t>
              </a:r>
              <a:endPara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endParaRPr>
            </a:p>
            <a:p>
              <a:pPr marL="87313" lvl="1" indent="-87313" defTabSz="808038">
                <a:buClr>
                  <a:srgbClr val="29BA74"/>
                </a:buClr>
                <a:defRPr/>
              </a:pPr>
              <a:r>
                <a:rPr kumimoji="0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技術</a:t>
              </a:r>
              <a:r>
                <a:rPr kumimoji="0" lang="en-US" altLang="ja-JP" sz="10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:</a:t>
              </a:r>
              <a:r>
                <a:rPr lang="ja-JP" altLang="en-US" sz="1000">
                  <a:solidFill>
                    <a:srgbClr val="575757"/>
                  </a:solidFill>
                  <a:latin typeface="+mj-lt"/>
                  <a:ea typeface="Meiryo UI" panose="020B0604030504040204" pitchFamily="50" charset="-128"/>
                </a:rPr>
                <a:t>圧縮梱包、</a:t>
              </a:r>
              <a:br>
                <a:rPr lang="en-US" altLang="ja-JP" sz="1000">
                  <a:solidFill>
                    <a:srgbClr val="575757"/>
                  </a:solidFill>
                  <a:latin typeface="+mj-lt"/>
                  <a:ea typeface="Meiryo UI" panose="020B0604030504040204" pitchFamily="50" charset="-128"/>
                </a:rPr>
              </a:br>
              <a:r>
                <a:rPr kumimoji="0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治具化・半自動解体、</a:t>
              </a:r>
              <a:br>
                <a:rPr kumimoji="0" lang="en-US" altLang="ja-JP" sz="10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</a:br>
              <a:r>
                <a:rPr kumimoji="0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金属検知、</a:t>
              </a:r>
              <a:br>
                <a:rPr kumimoji="0" lang="en-US" altLang="ja-JP" sz="10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</a:br>
              <a:endParaRPr kumimoji="0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endParaRPr>
            </a:p>
          </p:txBody>
        </p:sp>
        <p:sp>
          <p:nvSpPr>
            <p:cNvPr id="89" name="ee4pContent3">
              <a:extLst>
                <a:ext uri="{FF2B5EF4-FFF2-40B4-BE49-F238E27FC236}">
                  <a16:creationId xmlns:a16="http://schemas.microsoft.com/office/drawing/2014/main" id="{50ADAE28-82DA-C9CE-88BF-0A69ECA2986B}"/>
                </a:ext>
              </a:extLst>
            </p:cNvPr>
            <p:cNvSpPr txBox="1"/>
            <p:nvPr/>
          </p:nvSpPr>
          <p:spPr>
            <a:xfrm>
              <a:off x="15755128" y="2984587"/>
              <a:ext cx="1240414" cy="633709"/>
            </a:xfrm>
            <a:prstGeom prst="rect">
              <a:avLst/>
            </a:prstGeom>
            <a:ln cap="rnd">
              <a:noFill/>
            </a:ln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2000">
                  <a:latin typeface="Trebuchet MS" panose="020B0603020202020204" pitchFamily="34" charset="0"/>
                  <a:sym typeface="Trebuchet MS" panose="020B0603020202020204" pitchFamily="34" charset="0"/>
                </a:defRPr>
              </a:lvl1pPr>
              <a:lvl2pPr marL="324000" lvl="1" indent="-216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•"/>
                <a:defRPr sz="2000">
                  <a:latin typeface="Trebuchet MS" panose="020B0603020202020204" pitchFamily="34" charset="0"/>
                  <a:sym typeface="Trebuchet MS" panose="020B0603020202020204" pitchFamily="34" charset="0"/>
                </a:defRPr>
              </a:lvl2pPr>
              <a:lvl3pPr marL="648000" lvl="2" indent="-216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–"/>
                <a:defRPr sz="2000">
                  <a:latin typeface="Trebuchet MS" panose="020B0603020202020204" pitchFamily="34" charset="0"/>
                  <a:sym typeface="Trebuchet MS" panose="020B0603020202020204" pitchFamily="34" charset="0"/>
                </a:defRPr>
              </a:lvl3pPr>
              <a:lvl4pPr marL="0" lvl="3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​"/>
                <a:defRPr sz="24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defRPr>
              </a:lvl4pPr>
              <a:lvl5pPr marL="0" lvl="4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 typeface="Trebuchet MS" panose="020B0603020202020204" pitchFamily="34" charset="0"/>
                <a:buChar char="​"/>
                <a:defRPr sz="2400" b="1">
                  <a:latin typeface="Trebuchet MS" panose="020B0603020202020204" pitchFamily="34" charset="0"/>
                  <a:sym typeface="Trebuchet MS" panose="020B0603020202020204" pitchFamily="34" charset="0"/>
                </a:defRPr>
              </a:lvl5pPr>
              <a:lvl6pPr marL="324000" lvl="5" indent="-216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•"/>
                <a:defRPr sz="2400">
                  <a:latin typeface="Trebuchet MS" panose="020B0603020202020204" pitchFamily="34" charset="0"/>
                  <a:sym typeface="Trebuchet MS" panose="020B0603020202020204" pitchFamily="34" charset="0"/>
                </a:defRPr>
              </a:lvl6pPr>
              <a:lvl7pPr marL="0" lvl="6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5400" baseline="0">
                  <a:latin typeface="Trebuchet MS" panose="020B0603020202020204" pitchFamily="34" charset="0"/>
                  <a:sym typeface="Trebuchet MS" panose="020B0603020202020204" pitchFamily="34" charset="0"/>
                </a:defRPr>
              </a:lvl7pPr>
              <a:lvl8pPr marL="0" lvl="7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66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defRPr>
              </a:lvl8pPr>
              <a:lvl9pPr marL="0" lvl="8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44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defRPr>
              </a:lvl9pPr>
            </a:lstStyle>
            <a:p>
              <a:pPr marL="87313" marR="0" lvl="1" indent="-873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BA74"/>
                </a:buClr>
                <a:buSzTx/>
                <a:buFont typeface="Trebuchet MS" panose="020B0603020202020204" pitchFamily="34" charset="0"/>
                <a:buChar char="•"/>
                <a:tabLst/>
                <a:defRPr/>
              </a:pPr>
              <a:r>
                <a:rPr kumimoji="0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機能</a:t>
              </a:r>
              <a:r>
                <a:rPr kumimoji="0" lang="en-US" altLang="ja-JP" sz="10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: </a:t>
              </a:r>
              <a:r>
                <a:rPr kumimoji="0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原料化</a:t>
              </a:r>
              <a:endPara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endParaRPr>
            </a:p>
            <a:p>
              <a:pPr marL="87313" marR="0" lvl="1" indent="-873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BA74"/>
                </a:buClr>
                <a:buSzTx/>
                <a:buFont typeface="Trebuchet MS" panose="020B0603020202020204" pitchFamily="34" charset="0"/>
                <a:buChar char="•"/>
                <a:tabLst/>
                <a:defRPr/>
              </a:pPr>
              <a:r>
                <a:rPr kumimoji="0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技術</a:t>
              </a:r>
              <a:r>
                <a:rPr kumimoji="0" lang="en-US" altLang="ja-JP" sz="10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: </a:t>
              </a:r>
              <a:r>
                <a:rPr kumimoji="0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各原料の選別、異物除去、破砕、成型 等</a:t>
              </a:r>
              <a:endPara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endParaRPr>
            </a:p>
          </p:txBody>
        </p:sp>
        <p:sp>
          <p:nvSpPr>
            <p:cNvPr id="90" name="ee4pContent3">
              <a:extLst>
                <a:ext uri="{FF2B5EF4-FFF2-40B4-BE49-F238E27FC236}">
                  <a16:creationId xmlns:a16="http://schemas.microsoft.com/office/drawing/2014/main" id="{FB0649BB-F851-3412-26A2-0ADA0F1B5B58}"/>
                </a:ext>
              </a:extLst>
            </p:cNvPr>
            <p:cNvSpPr txBox="1"/>
            <p:nvPr/>
          </p:nvSpPr>
          <p:spPr>
            <a:xfrm>
              <a:off x="17039900" y="2984587"/>
              <a:ext cx="1240414" cy="633709"/>
            </a:xfrm>
            <a:prstGeom prst="rect">
              <a:avLst/>
            </a:prstGeom>
            <a:ln cap="rnd">
              <a:noFill/>
            </a:ln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2000">
                  <a:latin typeface="Trebuchet MS" panose="020B0603020202020204" pitchFamily="34" charset="0"/>
                  <a:sym typeface="Trebuchet MS" panose="020B0603020202020204" pitchFamily="34" charset="0"/>
                </a:defRPr>
              </a:lvl1pPr>
              <a:lvl2pPr marL="324000" lvl="1" indent="-216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•"/>
                <a:defRPr sz="2000">
                  <a:latin typeface="Trebuchet MS" panose="020B0603020202020204" pitchFamily="34" charset="0"/>
                  <a:sym typeface="Trebuchet MS" panose="020B0603020202020204" pitchFamily="34" charset="0"/>
                </a:defRPr>
              </a:lvl2pPr>
              <a:lvl3pPr marL="648000" lvl="2" indent="-216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–"/>
                <a:defRPr sz="2000">
                  <a:latin typeface="Trebuchet MS" panose="020B0603020202020204" pitchFamily="34" charset="0"/>
                  <a:sym typeface="Trebuchet MS" panose="020B0603020202020204" pitchFamily="34" charset="0"/>
                </a:defRPr>
              </a:lvl3pPr>
              <a:lvl4pPr marL="0" lvl="3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​"/>
                <a:defRPr sz="24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defRPr>
              </a:lvl4pPr>
              <a:lvl5pPr marL="0" lvl="4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 typeface="Trebuchet MS" panose="020B0603020202020204" pitchFamily="34" charset="0"/>
                <a:buChar char="​"/>
                <a:defRPr sz="2400" b="1">
                  <a:latin typeface="Trebuchet MS" panose="020B0603020202020204" pitchFamily="34" charset="0"/>
                  <a:sym typeface="Trebuchet MS" panose="020B0603020202020204" pitchFamily="34" charset="0"/>
                </a:defRPr>
              </a:lvl5pPr>
              <a:lvl6pPr marL="324000" lvl="5" indent="-216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•"/>
                <a:defRPr sz="2400">
                  <a:latin typeface="Trebuchet MS" panose="020B0603020202020204" pitchFamily="34" charset="0"/>
                  <a:sym typeface="Trebuchet MS" panose="020B0603020202020204" pitchFamily="34" charset="0"/>
                </a:defRPr>
              </a:lvl6pPr>
              <a:lvl7pPr marL="0" lvl="6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5400" baseline="0">
                  <a:latin typeface="Trebuchet MS" panose="020B0603020202020204" pitchFamily="34" charset="0"/>
                  <a:sym typeface="Trebuchet MS" panose="020B0603020202020204" pitchFamily="34" charset="0"/>
                </a:defRPr>
              </a:lvl7pPr>
              <a:lvl8pPr marL="0" lvl="7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66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defRPr>
              </a:lvl8pPr>
              <a:lvl9pPr marL="0" lvl="8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44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defRPr>
              </a:lvl9pPr>
            </a:lstStyle>
            <a:p>
              <a:pPr marL="87313" marR="0" lvl="1" indent="-873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BA74"/>
                </a:buClr>
                <a:buSzTx/>
                <a:buFont typeface="Trebuchet MS" panose="020B0603020202020204" pitchFamily="34" charset="0"/>
                <a:buChar char="•"/>
                <a:tabLst/>
                <a:defRPr/>
              </a:pPr>
              <a:r>
                <a:rPr kumimoji="0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鉄は地域外でも</a:t>
              </a:r>
              <a:br>
                <a:rPr kumimoji="0" lang="en-US" altLang="ja-JP" sz="10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</a:br>
              <a:r>
                <a:rPr kumimoji="0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幅広く活用</a:t>
              </a:r>
              <a:endPara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endParaRPr>
            </a:p>
            <a:p>
              <a:pPr marL="87313" marR="0" lvl="1" indent="-873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BA74"/>
                </a:buClr>
                <a:buSzTx/>
                <a:buFont typeface="Trebuchet MS" panose="020B0603020202020204" pitchFamily="34" charset="0"/>
                <a:buChar char="•"/>
                <a:tabLst/>
                <a:defRPr/>
              </a:pPr>
              <a:r>
                <a:rPr kumimoji="0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ウレタン・布は再生材として消費</a:t>
              </a:r>
              <a:endPara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endParaRPr>
            </a:p>
          </p:txBody>
        </p:sp>
      </p:grpSp>
      <p:pic>
        <p:nvPicPr>
          <p:cNvPr id="10" name="図 9" descr="グラフ, ウォーターフォール図&#10;&#10;AI 生成コンテンツは誤りを含む可能性があります。">
            <a:extLst>
              <a:ext uri="{FF2B5EF4-FFF2-40B4-BE49-F238E27FC236}">
                <a16:creationId xmlns:a16="http://schemas.microsoft.com/office/drawing/2014/main" id="{710B074D-0150-3E4E-0949-68BBA2C21FC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285817" y="4039297"/>
            <a:ext cx="838172" cy="671104"/>
          </a:xfrm>
          <a:prstGeom prst="rect">
            <a:avLst/>
          </a:prstGeom>
          <a:ln w="9525" cap="flat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1986780-EB5F-4893-DF8E-6BA32ECFBA6E}"/>
              </a:ext>
            </a:extLst>
          </p:cNvPr>
          <p:cNvSpPr/>
          <p:nvPr/>
        </p:nvSpPr>
        <p:spPr>
          <a:xfrm>
            <a:off x="5161978" y="4482994"/>
            <a:ext cx="1053657" cy="32827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9E7CA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0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簡易</a:t>
            </a:r>
            <a:r>
              <a:rPr kumimoji="1" lang="en-US" altLang="ja-JP" sz="10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PL(</a:t>
            </a:r>
            <a:r>
              <a:rPr kumimoji="1" lang="ja-JP" altLang="en-US" sz="10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別添</a:t>
            </a:r>
            <a:r>
              <a:rPr kumimoji="1" lang="en-US" altLang="ja-JP" sz="10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)</a:t>
            </a:r>
            <a:endParaRPr kumimoji="1" lang="en-US" sz="100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</p:txBody>
      </p:sp>
      <p:cxnSp>
        <p:nvCxnSpPr>
          <p:cNvPr id="13" name="コネクタ: カギ線 12">
            <a:extLst>
              <a:ext uri="{FF2B5EF4-FFF2-40B4-BE49-F238E27FC236}">
                <a16:creationId xmlns:a16="http://schemas.microsoft.com/office/drawing/2014/main" id="{40DDFBC7-27F9-9B2D-7ECC-145F4F525046}"/>
              </a:ext>
            </a:extLst>
          </p:cNvPr>
          <p:cNvCxnSpPr>
            <a:stCxn id="82" idx="0"/>
            <a:endCxn id="49" idx="0"/>
          </p:cNvCxnSpPr>
          <p:nvPr/>
        </p:nvCxnSpPr>
        <p:spPr>
          <a:xfrm rot="5400000" flipH="1" flipV="1">
            <a:off x="6600197" y="1227200"/>
            <a:ext cx="12700" cy="1582305"/>
          </a:xfrm>
          <a:prstGeom prst="bentConnector3">
            <a:avLst>
              <a:gd name="adj1" fmla="val 799984"/>
            </a:avLst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2B531BC-AAB9-73AA-6D66-E0F7FD82A7B0}"/>
              </a:ext>
            </a:extLst>
          </p:cNvPr>
          <p:cNvSpPr/>
          <p:nvPr/>
        </p:nvSpPr>
        <p:spPr>
          <a:xfrm>
            <a:off x="6136528" y="1675977"/>
            <a:ext cx="919400" cy="28689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9E7CA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同じ内容</a:t>
            </a:r>
            <a:endParaRPr kumimoji="1" lang="en-US" sz="120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4EDD8F0-76A4-6682-06CB-0AB6D5DC0C8F}"/>
              </a:ext>
            </a:extLst>
          </p:cNvPr>
          <p:cNvSpPr/>
          <p:nvPr/>
        </p:nvSpPr>
        <p:spPr>
          <a:xfrm>
            <a:off x="10901490" y="1325914"/>
            <a:ext cx="1057660" cy="271520"/>
          </a:xfrm>
          <a:prstGeom prst="rect">
            <a:avLst/>
          </a:prstGeom>
          <a:solidFill>
            <a:srgbClr val="3EAD9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200">
                <a:solidFill>
                  <a:srgbClr val="FFFFFF"/>
                </a:solidFill>
                <a:latin typeface="+mj-lt"/>
                <a:ea typeface="Meiryo UI" panose="020B0604030504040204" pitchFamily="50" charset="-128"/>
              </a:rPr>
              <a:t>記載例</a:t>
            </a:r>
            <a:endParaRPr kumimoji="1" lang="en-US" sz="1200">
              <a:solidFill>
                <a:srgbClr val="FFFFFF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A9EDE59-6489-C1C1-206D-3383378D0053}"/>
              </a:ext>
            </a:extLst>
          </p:cNvPr>
          <p:cNvSpPr/>
          <p:nvPr/>
        </p:nvSpPr>
        <p:spPr>
          <a:xfrm>
            <a:off x="8348453" y="1665045"/>
            <a:ext cx="1467337" cy="17276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9E7CA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050">
                <a:solidFill>
                  <a:schemeClr val="accent6"/>
                </a:solidFill>
                <a:latin typeface="+mj-lt"/>
                <a:ea typeface="Meiryo UI" panose="020B0604030504040204" pitchFamily="50" charset="-128"/>
              </a:rPr>
              <a:t>青字</a:t>
            </a:r>
            <a:r>
              <a:rPr lang="en-US" altLang="ja-JP" sz="1050">
                <a:solidFill>
                  <a:schemeClr val="accent6"/>
                </a:solidFill>
                <a:latin typeface="+mj-lt"/>
                <a:ea typeface="Meiryo UI" panose="020B0604030504040204" pitchFamily="50" charset="-128"/>
              </a:rPr>
              <a:t>:</a:t>
            </a:r>
            <a:r>
              <a:rPr lang="ja-JP" altLang="en-US" sz="1050">
                <a:solidFill>
                  <a:schemeClr val="accent6"/>
                </a:solidFill>
                <a:latin typeface="+mj-lt"/>
                <a:ea typeface="Meiryo UI" panose="020B0604030504040204" pitchFamily="50" charset="-128"/>
              </a:rPr>
              <a:t>地域内の事業者</a:t>
            </a:r>
            <a:endParaRPr kumimoji="1" lang="en-US" sz="1050">
              <a:solidFill>
                <a:schemeClr val="accent6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B6A905C-25E0-5486-8F65-8FA3DC063F0C}"/>
              </a:ext>
            </a:extLst>
          </p:cNvPr>
          <p:cNvSpPr/>
          <p:nvPr/>
        </p:nvSpPr>
        <p:spPr>
          <a:xfrm>
            <a:off x="9758642" y="1675460"/>
            <a:ext cx="2039348" cy="19019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9E7CA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050">
                <a:solidFill>
                  <a:schemeClr val="tx2"/>
                </a:solidFill>
                <a:latin typeface="+mj-lt"/>
                <a:ea typeface="Meiryo UI" panose="020B0604030504040204" pitchFamily="50" charset="-128"/>
              </a:rPr>
              <a:t>緑字</a:t>
            </a:r>
            <a:r>
              <a:rPr lang="en-US" altLang="ja-JP" sz="1050">
                <a:solidFill>
                  <a:schemeClr val="tx2"/>
                </a:solidFill>
                <a:latin typeface="+mj-lt"/>
                <a:ea typeface="Meiryo UI" panose="020B0604030504040204" pitchFamily="50" charset="-128"/>
              </a:rPr>
              <a:t>:</a:t>
            </a:r>
            <a:r>
              <a:rPr lang="ja-JP" altLang="en-US" sz="1050">
                <a:solidFill>
                  <a:schemeClr val="tx2"/>
                </a:solidFill>
                <a:latin typeface="+mj-lt"/>
                <a:ea typeface="Meiryo UI" panose="020B0604030504040204" pitchFamily="50" charset="-128"/>
              </a:rPr>
              <a:t>自社の立場・スコープ</a:t>
            </a:r>
            <a:endParaRPr kumimoji="1" lang="en-US" sz="1050">
              <a:solidFill>
                <a:schemeClr val="tx2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20" name="タイトル 19">
            <a:extLst>
              <a:ext uri="{FF2B5EF4-FFF2-40B4-BE49-F238E27FC236}">
                <a16:creationId xmlns:a16="http://schemas.microsoft.com/office/drawing/2014/main" id="{1FF0F375-A6DC-5287-FC3E-A76E99B56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ja-JP" altLang="en-US">
                <a:ea typeface="Meiryo UI" panose="020B0604030504040204" pitchFamily="50" charset="-128"/>
              </a:rPr>
              <a:t>　　記載フォーマット</a:t>
            </a:r>
            <a:r>
              <a:rPr lang="en-US" altLang="ja-JP">
                <a:ea typeface="Meiryo UI" panose="020B0604030504040204" pitchFamily="50" charset="-128"/>
              </a:rPr>
              <a:t>: </a:t>
            </a:r>
            <a:r>
              <a:rPr lang="ja-JP" altLang="en-US">
                <a:ea typeface="Meiryo UI" panose="020B0604030504040204" pitchFamily="50" charset="-128"/>
              </a:rPr>
              <a:t>目指す姿（全体像）</a:t>
            </a:r>
            <a:endParaRPr lang="en-US">
              <a:ea typeface="Meiryo UI" panose="020B0604030504040204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C343A24-179B-06BA-852E-399E6D894B35}"/>
              </a:ext>
            </a:extLst>
          </p:cNvPr>
          <p:cNvSpPr/>
          <p:nvPr/>
        </p:nvSpPr>
        <p:spPr>
          <a:xfrm>
            <a:off x="8348453" y="1817809"/>
            <a:ext cx="1467337" cy="17276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9E7CA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050">
                <a:solidFill>
                  <a:srgbClr val="A8B21C"/>
                </a:solidFill>
                <a:latin typeface="+mj-lt"/>
                <a:ea typeface="Meiryo UI" panose="020B0604030504040204" pitchFamily="50" charset="-128"/>
              </a:rPr>
              <a:t>黄字</a:t>
            </a:r>
            <a:r>
              <a:rPr lang="en-US" altLang="ja-JP" sz="1050">
                <a:solidFill>
                  <a:srgbClr val="A8B21C"/>
                </a:solidFill>
                <a:latin typeface="+mj-lt"/>
                <a:ea typeface="Meiryo UI" panose="020B0604030504040204" pitchFamily="50" charset="-128"/>
              </a:rPr>
              <a:t>:</a:t>
            </a:r>
            <a:r>
              <a:rPr lang="ja-JP" altLang="en-US" sz="1050">
                <a:solidFill>
                  <a:srgbClr val="A8B21C"/>
                </a:solidFill>
                <a:latin typeface="+mj-lt"/>
                <a:ea typeface="Meiryo UI" panose="020B0604030504040204" pitchFamily="50" charset="-128"/>
              </a:rPr>
              <a:t>地域外の事業者</a:t>
            </a:r>
            <a:endParaRPr kumimoji="1" lang="en-US" sz="1050">
              <a:solidFill>
                <a:srgbClr val="A8B21C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77A4B773-F88A-CF2D-B25A-51B90136C333}"/>
              </a:ext>
            </a:extLst>
          </p:cNvPr>
          <p:cNvSpPr/>
          <p:nvPr/>
        </p:nvSpPr>
        <p:spPr>
          <a:xfrm>
            <a:off x="9335605" y="3723508"/>
            <a:ext cx="2462386" cy="20254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9E7CA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050">
                <a:solidFill>
                  <a:srgbClr val="03522D"/>
                </a:solidFill>
                <a:latin typeface="+mj-lt"/>
                <a:ea typeface="Meiryo UI" panose="020B0604030504040204" pitchFamily="50" charset="-128"/>
              </a:rPr>
              <a:t>濃緑字</a:t>
            </a:r>
            <a:r>
              <a:rPr lang="en-US" altLang="ja-JP" sz="1050">
                <a:solidFill>
                  <a:srgbClr val="03522D"/>
                </a:solidFill>
                <a:latin typeface="+mj-lt"/>
                <a:ea typeface="Meiryo UI" panose="020B0604030504040204" pitchFamily="50" charset="-128"/>
              </a:rPr>
              <a:t>:</a:t>
            </a:r>
            <a:r>
              <a:rPr lang="ja-JP" altLang="en-US" sz="1050">
                <a:solidFill>
                  <a:srgbClr val="03522D"/>
                </a:solidFill>
                <a:latin typeface="+mj-lt"/>
                <a:ea typeface="Meiryo UI" panose="020B0604030504040204" pitchFamily="50" charset="-128"/>
              </a:rPr>
              <a:t>現時点で条件をクリアしているもの</a:t>
            </a:r>
            <a:endParaRPr kumimoji="1" lang="en-US" sz="1050">
              <a:solidFill>
                <a:srgbClr val="03522D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24" name="Oval 20">
            <a:extLst>
              <a:ext uri="{FF2B5EF4-FFF2-40B4-BE49-F238E27FC236}">
                <a16:creationId xmlns:a16="http://schemas.microsoft.com/office/drawing/2014/main" id="{EA6FB627-A997-301D-4630-9B47469FC3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212" y="607771"/>
            <a:ext cx="305636" cy="275636"/>
          </a:xfrm>
          <a:prstGeom prst="ellipse">
            <a:avLst/>
          </a:prstGeom>
          <a:solidFill>
            <a:srgbClr val="197A56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1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821510CC-D75C-421F-7A89-E02C419D77EC}"/>
              </a:ext>
            </a:extLst>
          </p:cNvPr>
          <p:cNvSpPr/>
          <p:nvPr/>
        </p:nvSpPr>
        <p:spPr>
          <a:xfrm>
            <a:off x="11695172" y="2173836"/>
            <a:ext cx="467701" cy="116998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9E7CA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詳細スライドあり</a:t>
            </a:r>
            <a:endParaRPr kumimoji="1" lang="en-US" sz="105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E7DA9B15-14C7-655E-815F-CD56C2E01D79}"/>
              </a:ext>
            </a:extLst>
          </p:cNvPr>
          <p:cNvSpPr/>
          <p:nvPr/>
        </p:nvSpPr>
        <p:spPr>
          <a:xfrm>
            <a:off x="11695172" y="3705860"/>
            <a:ext cx="467701" cy="116998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9E7CA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詳細スライドあり</a:t>
            </a:r>
            <a:endParaRPr kumimoji="1" lang="en-US" sz="105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9AA1E72B-72DA-85A6-D1B3-9E84CE76B791}"/>
              </a:ext>
            </a:extLst>
          </p:cNvPr>
          <p:cNvCxnSpPr>
            <a:cxnSpLocks/>
          </p:cNvCxnSpPr>
          <p:nvPr/>
        </p:nvCxnSpPr>
        <p:spPr>
          <a:xfrm flipH="1">
            <a:off x="11888754" y="1904190"/>
            <a:ext cx="18088" cy="1709273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7C0AEFDF-4D86-D84B-3344-A336EF24E586}"/>
              </a:ext>
            </a:extLst>
          </p:cNvPr>
          <p:cNvCxnSpPr>
            <a:cxnSpLocks/>
          </p:cNvCxnSpPr>
          <p:nvPr/>
        </p:nvCxnSpPr>
        <p:spPr>
          <a:xfrm flipH="1">
            <a:off x="11888754" y="3802200"/>
            <a:ext cx="18088" cy="947614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44602641-B106-51DC-EF75-766302968E99}"/>
              </a:ext>
            </a:extLst>
          </p:cNvPr>
          <p:cNvSpPr/>
          <p:nvPr/>
        </p:nvSpPr>
        <p:spPr>
          <a:xfrm>
            <a:off x="8601075" y="174154"/>
            <a:ext cx="3200401" cy="646152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lvl="1">
              <a:buClr>
                <a:schemeClr val="tx2"/>
              </a:buClr>
            </a:pPr>
            <a:r>
              <a:rPr kumimoji="1"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このスライドの目的：</a:t>
            </a:r>
            <a:endParaRPr kumimoji="1" lang="en-US" altLang="ja-JP" sz="120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モデル事業を通じて目指す姿を明らかにし、</a:t>
            </a:r>
            <a:br>
              <a:rPr kumimoji="1" lang="en-US" altLang="ja-JP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</a:br>
            <a:r>
              <a:rPr kumimoji="1"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実現のためにクリアすべき内容を明らかにする</a:t>
            </a:r>
            <a:endParaRPr kumimoji="1" lang="en-US" altLang="ja-JP" sz="120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endParaRPr kumimoji="1" lang="en-US" sz="120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95" name="TextBox 141">
            <a:extLst>
              <a:ext uri="{FF2B5EF4-FFF2-40B4-BE49-F238E27FC236}">
                <a16:creationId xmlns:a16="http://schemas.microsoft.com/office/drawing/2014/main" id="{AACF3366-2618-FBAB-DA8D-B435B2F266E8}"/>
              </a:ext>
            </a:extLst>
          </p:cNvPr>
          <p:cNvSpPr txBox="1"/>
          <p:nvPr/>
        </p:nvSpPr>
        <p:spPr>
          <a:xfrm>
            <a:off x="11136429" y="4172987"/>
            <a:ext cx="254728" cy="22717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</a:rPr>
              <a:t>-</a:t>
            </a:r>
          </a:p>
        </p:txBody>
      </p: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ACE946F1-DEFC-9AB5-A400-012666BD7306}"/>
              </a:ext>
            </a:extLst>
          </p:cNvPr>
          <p:cNvSpPr/>
          <p:nvPr/>
        </p:nvSpPr>
        <p:spPr>
          <a:xfrm>
            <a:off x="3408980" y="988893"/>
            <a:ext cx="2406414" cy="444081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lvl="1">
              <a:buClr>
                <a:schemeClr val="tx2"/>
              </a:buClr>
            </a:pPr>
            <a:r>
              <a:rPr kumimoji="1"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モデル事業を通じて、達成したい</a:t>
            </a:r>
            <a:endParaRPr kumimoji="1" lang="en-US" altLang="ja-JP" sz="120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  <a:p>
            <a:pPr marL="108000" lvl="1">
              <a:buClr>
                <a:schemeClr val="tx2"/>
              </a:buClr>
            </a:pPr>
            <a:r>
              <a:rPr kumimoji="1"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目指す姿を各観点で記載</a:t>
            </a:r>
            <a:endParaRPr kumimoji="1" lang="en-US" sz="120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D130B4B2-E44C-C444-1421-436152935970}"/>
              </a:ext>
            </a:extLst>
          </p:cNvPr>
          <p:cNvSpPr/>
          <p:nvPr/>
        </p:nvSpPr>
        <p:spPr>
          <a:xfrm>
            <a:off x="7471510" y="988893"/>
            <a:ext cx="3148867" cy="444081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lvl="1">
              <a:buClr>
                <a:schemeClr val="tx2"/>
              </a:buClr>
            </a:pPr>
            <a:r>
              <a:rPr kumimoji="1" lang="ja-JP" altLang="en-US" sz="12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左の実現のために必要な条件をフロー別に記載</a:t>
            </a:r>
            <a:br>
              <a:rPr kumimoji="1" lang="en-US" altLang="ja-JP" sz="12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</a:br>
            <a:r>
              <a:rPr kumimoji="1" lang="en-US" altLang="ja-JP" sz="1200" dirty="0">
                <a:solidFill>
                  <a:srgbClr val="03522D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kumimoji="1" lang="ja-JP" altLang="en-US" sz="1200" dirty="0">
                <a:solidFill>
                  <a:srgbClr val="03522D"/>
                </a:solidFill>
                <a:latin typeface="+mj-lt"/>
                <a:ea typeface="Meiryo UI" panose="020B0604030504040204" pitchFamily="50" charset="-128"/>
              </a:rPr>
              <a:t>既に条件達成の場合は濃緑字</a:t>
            </a:r>
            <a:r>
              <a:rPr kumimoji="1" lang="en-US" altLang="ja-JP" sz="1200" dirty="0">
                <a:solidFill>
                  <a:srgbClr val="03522D"/>
                </a:solidFill>
                <a:latin typeface="+mj-lt"/>
                <a:ea typeface="Meiryo UI" panose="020B0604030504040204" pitchFamily="50" charset="-128"/>
              </a:rPr>
              <a:t>)</a:t>
            </a:r>
            <a:endParaRPr kumimoji="1" lang="en-US" sz="1200" dirty="0">
              <a:solidFill>
                <a:srgbClr val="03522D"/>
              </a:solidFill>
              <a:latin typeface="+mj-lt"/>
              <a:ea typeface="Meiryo UI" panose="020B0604030504040204" pitchFamily="50" charset="-128"/>
            </a:endParaRPr>
          </a:p>
        </p:txBody>
      </p:sp>
      <p:cxnSp>
        <p:nvCxnSpPr>
          <p:cNvPr id="101" name="コネクタ: カギ線 47">
            <a:extLst>
              <a:ext uri="{FF2B5EF4-FFF2-40B4-BE49-F238E27FC236}">
                <a16:creationId xmlns:a16="http://schemas.microsoft.com/office/drawing/2014/main" id="{C86B5FAB-CCDC-0084-AE4D-56B8C364EBAC}"/>
              </a:ext>
            </a:extLst>
          </p:cNvPr>
          <p:cNvCxnSpPr>
            <a:cxnSpLocks/>
            <a:stCxn id="97" idx="1"/>
          </p:cNvCxnSpPr>
          <p:nvPr/>
        </p:nvCxnSpPr>
        <p:spPr>
          <a:xfrm rot="10800000" flipV="1">
            <a:off x="2298700" y="1210933"/>
            <a:ext cx="1110280" cy="177985"/>
          </a:xfrm>
          <a:prstGeom prst="bentConnector3">
            <a:avLst>
              <a:gd name="adj1" fmla="val 100330"/>
            </a:avLst>
          </a:prstGeom>
          <a:ln>
            <a:tail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1" name="コネクタ: カギ線 47">
            <a:extLst>
              <a:ext uri="{FF2B5EF4-FFF2-40B4-BE49-F238E27FC236}">
                <a16:creationId xmlns:a16="http://schemas.microsoft.com/office/drawing/2014/main" id="{504DFABA-F67E-54F0-811A-E182488BD40A}"/>
              </a:ext>
            </a:extLst>
          </p:cNvPr>
          <p:cNvCxnSpPr>
            <a:cxnSpLocks/>
            <a:stCxn id="98" idx="1"/>
          </p:cNvCxnSpPr>
          <p:nvPr/>
        </p:nvCxnSpPr>
        <p:spPr>
          <a:xfrm rot="10800000" flipV="1">
            <a:off x="7040642" y="1210934"/>
            <a:ext cx="430868" cy="184330"/>
          </a:xfrm>
          <a:prstGeom prst="bentConnector3">
            <a:avLst>
              <a:gd name="adj1" fmla="val 100108"/>
            </a:avLst>
          </a:prstGeom>
          <a:ln>
            <a:tail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FF8E6BD-B997-0BD7-C5A6-F0528B67333B}"/>
              </a:ext>
            </a:extLst>
          </p:cNvPr>
          <p:cNvSpPr/>
          <p:nvPr/>
        </p:nvSpPr>
        <p:spPr>
          <a:xfrm>
            <a:off x="670212" y="140305"/>
            <a:ext cx="1872222" cy="288594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20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マットレス回収事業を想定</a:t>
            </a:r>
            <a:endParaRPr kumimoji="1" lang="en-US" sz="12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97">
            <a:extLst>
              <a:ext uri="{FF2B5EF4-FFF2-40B4-BE49-F238E27FC236}">
                <a16:creationId xmlns:a16="http://schemas.microsoft.com/office/drawing/2014/main" id="{4B40090B-3E8F-72D1-4CF3-155943BD4F20}"/>
              </a:ext>
            </a:extLst>
          </p:cNvPr>
          <p:cNvSpPr/>
          <p:nvPr/>
        </p:nvSpPr>
        <p:spPr>
          <a:xfrm>
            <a:off x="7833074" y="6362546"/>
            <a:ext cx="3148867" cy="444081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lvl="1">
              <a:buClr>
                <a:schemeClr val="tx2"/>
              </a:buClr>
            </a:pPr>
            <a:r>
              <a:rPr kumimoji="1" lang="ja-JP" altLang="en-US" sz="12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技術の成立・進展が事業採算や展開の上での制約となっている場合は、</a:t>
            </a:r>
            <a:r>
              <a:rPr kumimoji="1" lang="en-US" altLang="ja-JP" sz="1200" dirty="0" err="1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KPI</a:t>
            </a:r>
            <a:r>
              <a:rPr kumimoji="1" lang="ja-JP" altLang="en-US" sz="12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として記載</a:t>
            </a:r>
            <a:endParaRPr kumimoji="1" lang="en-US" sz="1200" dirty="0">
              <a:solidFill>
                <a:srgbClr val="03522D"/>
              </a:solidFill>
              <a:latin typeface="+mj-lt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380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B7F3D-3CF9-E343-F47E-14443C99E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07A54AF4-25CD-3A03-E9A7-37F09AE2171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440300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04" imgH="405" progId="TCLayout.ActiveDocument.1">
                  <p:embed/>
                </p:oleObj>
              </mc:Choice>
              <mc:Fallback>
                <p:oleObj name="think-cell Slide" r:id="rId7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7A54AF4-25CD-3A03-E9A7-37F09AE217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グラフィックス 20">
            <a:extLst>
              <a:ext uri="{FF2B5EF4-FFF2-40B4-BE49-F238E27FC236}">
                <a16:creationId xmlns:a16="http://schemas.microsoft.com/office/drawing/2014/main" id="{E2243D0A-7825-42AA-9A2C-96B7E2B420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09069" y="1557427"/>
            <a:ext cx="635000" cy="635000"/>
          </a:xfrm>
          <a:prstGeom prst="rect">
            <a:avLst/>
          </a:prstGeom>
        </p:spPr>
      </p:pic>
      <p:sp>
        <p:nvSpPr>
          <p:cNvPr id="26" name="ee4pHeader1">
            <a:extLst>
              <a:ext uri="{FF2B5EF4-FFF2-40B4-BE49-F238E27FC236}">
                <a16:creationId xmlns:a16="http://schemas.microsoft.com/office/drawing/2014/main" id="{F0B2F48C-B8E3-C856-2BD6-4D7D480FD51F}"/>
              </a:ext>
            </a:extLst>
          </p:cNvPr>
          <p:cNvSpPr txBox="1"/>
          <p:nvPr/>
        </p:nvSpPr>
        <p:spPr>
          <a:xfrm>
            <a:off x="998297" y="1799598"/>
            <a:ext cx="3866097" cy="234196"/>
          </a:xfrm>
          <a:prstGeom prst="snip2SameRect">
            <a:avLst/>
          </a:prstGeom>
          <a:noFill/>
          <a:ln cap="rnd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 marL="0" lvl="3" algn="ctr">
              <a:defRPr/>
            </a:pPr>
            <a:r>
              <a:rPr lang="ja-JP" altLang="en-US" sz="14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「目指す姿」の具体内容（</a:t>
            </a:r>
            <a:r>
              <a:rPr lang="en-US" altLang="ja-JP" sz="14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KGI):</a:t>
            </a:r>
            <a:r>
              <a:rPr kumimoji="0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</a:rPr>
              <a:t>理想的な循環フロー</a:t>
            </a: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295E7E"/>
              </a:solidFill>
              <a:effectLst/>
              <a:uLnTx/>
              <a:uFillTx/>
              <a:latin typeface="+mj-lt"/>
              <a:ea typeface="Meiryo UI" panose="020B0604030504040204" pitchFamily="50" charset="-128"/>
            </a:endParaRPr>
          </a:p>
        </p:txBody>
      </p:sp>
      <p:cxnSp>
        <p:nvCxnSpPr>
          <p:cNvPr id="27" name="Straight Connector 97">
            <a:extLst>
              <a:ext uri="{FF2B5EF4-FFF2-40B4-BE49-F238E27FC236}">
                <a16:creationId xmlns:a16="http://schemas.microsoft.com/office/drawing/2014/main" id="{DD4DE249-4669-4313-E87B-19BCD48FB0EF}"/>
              </a:ext>
            </a:extLst>
          </p:cNvPr>
          <p:cNvCxnSpPr>
            <a:cxnSpLocks/>
          </p:cNvCxnSpPr>
          <p:nvPr/>
        </p:nvCxnSpPr>
        <p:spPr>
          <a:xfrm>
            <a:off x="630004" y="2111931"/>
            <a:ext cx="10933350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e4pHeader1">
            <a:extLst>
              <a:ext uri="{FF2B5EF4-FFF2-40B4-BE49-F238E27FC236}">
                <a16:creationId xmlns:a16="http://schemas.microsoft.com/office/drawing/2014/main" id="{8CFC5173-5C1D-4DBC-45FD-157D3B019413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064840" y="2281357"/>
            <a:ext cx="2376463" cy="408782"/>
          </a:xfrm>
          <a:prstGeom prst="homePlate">
            <a:avLst>
              <a:gd name="adj" fmla="val 12004"/>
            </a:avLst>
          </a:prstGeom>
          <a:solidFill>
            <a:schemeClr val="tx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回収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38" name="ee4pHeader2">
            <a:extLst>
              <a:ext uri="{FF2B5EF4-FFF2-40B4-BE49-F238E27FC236}">
                <a16:creationId xmlns:a16="http://schemas.microsoft.com/office/drawing/2014/main" id="{9871645E-C747-1582-E471-F5A8040DD834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438855" y="2281357"/>
            <a:ext cx="2376463" cy="408782"/>
          </a:xfrm>
          <a:prstGeom prst="chevron">
            <a:avLst>
              <a:gd name="adj" fmla="val 12004"/>
            </a:avLst>
          </a:prstGeom>
          <a:solidFill>
            <a:schemeClr val="tx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解体・選別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39" name="ee4pHeader3">
            <a:extLst>
              <a:ext uri="{FF2B5EF4-FFF2-40B4-BE49-F238E27FC236}">
                <a16:creationId xmlns:a16="http://schemas.microsoft.com/office/drawing/2014/main" id="{86C6643F-397F-5CD0-485A-8326592D4DE1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6812871" y="2281357"/>
            <a:ext cx="2376463" cy="408782"/>
          </a:xfrm>
          <a:prstGeom prst="chevron">
            <a:avLst>
              <a:gd name="adj" fmla="val 12004"/>
            </a:avLst>
          </a:prstGeom>
          <a:solidFill>
            <a:schemeClr val="tx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資源化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40" name="ee4pHeader4">
            <a:extLst>
              <a:ext uri="{FF2B5EF4-FFF2-40B4-BE49-F238E27FC236}">
                <a16:creationId xmlns:a16="http://schemas.microsoft.com/office/drawing/2014/main" id="{F53C15CD-6826-AAE0-A011-BAF68926E024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9186887" y="2281357"/>
            <a:ext cx="2376463" cy="408782"/>
          </a:xfrm>
          <a:prstGeom prst="chevron">
            <a:avLst>
              <a:gd name="adj" fmla="val 12004"/>
            </a:avLst>
          </a:prstGeom>
          <a:solidFill>
            <a:schemeClr val="tx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再利用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cxnSp>
        <p:nvCxnSpPr>
          <p:cNvPr id="25" name="Straight Connector 17">
            <a:extLst>
              <a:ext uri="{FF2B5EF4-FFF2-40B4-BE49-F238E27FC236}">
                <a16:creationId xmlns:a16="http://schemas.microsoft.com/office/drawing/2014/main" id="{CFF2ABF3-49A5-27F7-3719-DF81DB43D093}"/>
              </a:ext>
            </a:extLst>
          </p:cNvPr>
          <p:cNvCxnSpPr/>
          <p:nvPr/>
        </p:nvCxnSpPr>
        <p:spPr>
          <a:xfrm>
            <a:off x="1147769" y="4399418"/>
            <a:ext cx="9897817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6">
            <a:extLst>
              <a:ext uri="{FF2B5EF4-FFF2-40B4-BE49-F238E27FC236}">
                <a16:creationId xmlns:a16="http://schemas.microsoft.com/office/drawing/2014/main" id="{90F30C48-3086-DE35-2F74-5CAD9D723937}"/>
              </a:ext>
            </a:extLst>
          </p:cNvPr>
          <p:cNvSpPr txBox="1"/>
          <p:nvPr/>
        </p:nvSpPr>
        <p:spPr>
          <a:xfrm>
            <a:off x="1402775" y="3174461"/>
            <a:ext cx="463588" cy="27699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9BA74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</a:rPr>
              <a:t>誰が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9BA74"/>
              </a:solidFill>
              <a:effectLst/>
              <a:uLnTx/>
              <a:uFillTx/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29" name="TextBox 8">
            <a:extLst>
              <a:ext uri="{FF2B5EF4-FFF2-40B4-BE49-F238E27FC236}">
                <a16:creationId xmlns:a16="http://schemas.microsoft.com/office/drawing/2014/main" id="{2081D6CE-EFC0-ADC3-7495-5DE61B07BBCD}"/>
              </a:ext>
            </a:extLst>
          </p:cNvPr>
          <p:cNvSpPr txBox="1"/>
          <p:nvPr/>
        </p:nvSpPr>
        <p:spPr>
          <a:xfrm>
            <a:off x="1353882" y="4744928"/>
            <a:ext cx="561371" cy="46166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9BA74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</a:rPr>
              <a:t>何を</a:t>
            </a:r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29BA74"/>
              </a:solidFill>
              <a:effectLst/>
              <a:uLnTx/>
              <a:uFillTx/>
              <a:latin typeface="+mj-lt"/>
              <a:ea typeface="Meiryo UI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9BA74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</a:rPr>
              <a:t>担うか</a:t>
            </a:r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29BA74"/>
              </a:solidFill>
              <a:effectLst/>
              <a:uLnTx/>
              <a:uFillTx/>
              <a:latin typeface="+mj-lt"/>
              <a:ea typeface="Meiryo UI" panose="020B0604030504040204" pitchFamily="50" charset="-128"/>
            </a:endParaRPr>
          </a:p>
        </p:txBody>
      </p:sp>
      <p:cxnSp>
        <p:nvCxnSpPr>
          <p:cNvPr id="31" name="Straight Connector 4">
            <a:extLst>
              <a:ext uri="{FF2B5EF4-FFF2-40B4-BE49-F238E27FC236}">
                <a16:creationId xmlns:a16="http://schemas.microsoft.com/office/drawing/2014/main" id="{B20111E9-793C-3B3A-B4F3-D0FB057DFF08}"/>
              </a:ext>
            </a:extLst>
          </p:cNvPr>
          <p:cNvCxnSpPr/>
          <p:nvPr/>
        </p:nvCxnSpPr>
        <p:spPr>
          <a:xfrm>
            <a:off x="1962944" y="2774821"/>
            <a:ext cx="0" cy="1413795"/>
          </a:xfrm>
          <a:prstGeom prst="line">
            <a:avLst/>
          </a:prstGeom>
          <a:ln w="9525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7">
            <a:extLst>
              <a:ext uri="{FF2B5EF4-FFF2-40B4-BE49-F238E27FC236}">
                <a16:creationId xmlns:a16="http://schemas.microsoft.com/office/drawing/2014/main" id="{28FAE8F1-54EB-FF7D-20C8-3CC5D5935F00}"/>
              </a:ext>
            </a:extLst>
          </p:cNvPr>
          <p:cNvCxnSpPr>
            <a:cxnSpLocks/>
          </p:cNvCxnSpPr>
          <p:nvPr/>
        </p:nvCxnSpPr>
        <p:spPr>
          <a:xfrm>
            <a:off x="1962944" y="4544251"/>
            <a:ext cx="0" cy="1923223"/>
          </a:xfrm>
          <a:prstGeom prst="line">
            <a:avLst/>
          </a:prstGeom>
          <a:ln w="9525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e4pContent1">
            <a:extLst>
              <a:ext uri="{FF2B5EF4-FFF2-40B4-BE49-F238E27FC236}">
                <a16:creationId xmlns:a16="http://schemas.microsoft.com/office/drawing/2014/main" id="{38D40868-86DB-52C6-E2E6-44968C448D75}"/>
              </a:ext>
            </a:extLst>
          </p:cNvPr>
          <p:cNvSpPr txBox="1"/>
          <p:nvPr/>
        </p:nvSpPr>
        <p:spPr>
          <a:xfrm>
            <a:off x="2064161" y="2774821"/>
            <a:ext cx="2292049" cy="1413795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自治体 </a:t>
            </a: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(</a:t>
            </a: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粗大ごみ</a:t>
            </a: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)</a:t>
            </a:r>
          </a:p>
          <a:p>
            <a:pPr lvl="2">
              <a:buFont typeface="Trebuchet MS" panose="020B0603020202020204" pitchFamily="34" charset="0"/>
              <a:buChar char="–"/>
              <a:defRPr/>
            </a:pPr>
            <a:r>
              <a:rPr lang="en-US" altLang="ja-JP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XX</a:t>
            </a:r>
            <a:r>
              <a:rPr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市</a:t>
            </a:r>
            <a:endParaRPr kumimoji="0" lang="en-US" altLang="ja-JP" sz="1200" b="0" u="none" strike="noStrike" kern="1200" cap="none" spc="0" normalizeH="0" baseline="0" noProof="0">
              <a:ln>
                <a:noFill/>
              </a:ln>
              <a:solidFill>
                <a:srgbClr val="295E7E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民間回収業者</a:t>
            </a:r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  <a:p>
            <a:pPr lvl="2">
              <a:buFont typeface="Trebuchet MS" panose="020B0603020202020204" pitchFamily="34" charset="0"/>
              <a:buChar char="–"/>
              <a:defRPr/>
            </a:pPr>
            <a:r>
              <a:rPr lang="en-US" altLang="ja-JP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株</a:t>
            </a:r>
            <a:r>
              <a:rPr lang="en-US" altLang="ja-JP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)XXX</a:t>
            </a:r>
            <a:r>
              <a:rPr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商事</a:t>
            </a:r>
            <a:endParaRPr lang="en-US" altLang="ja-JP" sz="120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43" name="ee4pContent2">
            <a:extLst>
              <a:ext uri="{FF2B5EF4-FFF2-40B4-BE49-F238E27FC236}">
                <a16:creationId xmlns:a16="http://schemas.microsoft.com/office/drawing/2014/main" id="{FE0D680B-E7DF-DF31-042E-EEA38AEE8EED}"/>
              </a:ext>
            </a:extLst>
          </p:cNvPr>
          <p:cNvSpPr txBox="1"/>
          <p:nvPr/>
        </p:nvSpPr>
        <p:spPr>
          <a:xfrm>
            <a:off x="4438176" y="2774824"/>
            <a:ext cx="2292049" cy="923330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中間処理業者</a:t>
            </a:r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  <a:p>
            <a:pPr lvl="2">
              <a:buClr>
                <a:srgbClr val="29BA74"/>
              </a:buClr>
              <a:buFont typeface="Trebuchet MS" panose="020B0603020202020204" pitchFamily="34" charset="0"/>
              <a:buChar char="•"/>
              <a:defRPr/>
            </a:pPr>
            <a:r>
              <a:rPr lang="en-US" altLang="ja-JP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株</a:t>
            </a:r>
            <a:r>
              <a:rPr lang="en-US" altLang="ja-JP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)YY</a:t>
            </a:r>
            <a:r>
              <a:rPr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商事</a:t>
            </a:r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295E7E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リユース事業者</a:t>
            </a:r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  <a:p>
            <a:pPr lvl="2">
              <a:buClr>
                <a:srgbClr val="29BA74"/>
              </a:buClr>
              <a:buFont typeface="Trebuchet MS" panose="020B0603020202020204" pitchFamily="34" charset="0"/>
              <a:buChar char="•"/>
              <a:defRPr/>
            </a:pPr>
            <a:r>
              <a:rPr lang="ja-JP" altLang="en-US" sz="1200">
                <a:solidFill>
                  <a:srgbClr val="29BA74"/>
                </a:solidFill>
                <a:latin typeface="+mj-lt"/>
                <a:ea typeface="Meiryo UI" panose="020B0604030504040204" pitchFamily="50" charset="-128"/>
              </a:rPr>
              <a:t>申請者</a:t>
            </a:r>
            <a:endParaRPr lang="en-US" altLang="ja-JP" sz="1200">
              <a:solidFill>
                <a:srgbClr val="29BA74"/>
              </a:solidFill>
              <a:latin typeface="+mj-lt"/>
              <a:ea typeface="Meiryo UI" panose="020B0604030504040204" pitchFamily="50" charset="-128"/>
            </a:endParaRPr>
          </a:p>
          <a:p>
            <a:pPr lvl="2">
              <a:buClr>
                <a:srgbClr val="29BA74"/>
              </a:buClr>
              <a:buFont typeface="Trebuchet MS" panose="020B0603020202020204" pitchFamily="34" charset="0"/>
              <a:buChar char="•"/>
              <a:defRPr/>
            </a:pPr>
            <a:r>
              <a:rPr lang="en-US" altLang="ja-JP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株</a:t>
            </a:r>
            <a:r>
              <a:rPr lang="en-US" altLang="ja-JP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)ZZ</a:t>
            </a:r>
            <a:r>
              <a:rPr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商事</a:t>
            </a:r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295E7E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44" name="ee4pContent3">
            <a:extLst>
              <a:ext uri="{FF2B5EF4-FFF2-40B4-BE49-F238E27FC236}">
                <a16:creationId xmlns:a16="http://schemas.microsoft.com/office/drawing/2014/main" id="{C2BE8D66-72AC-32C3-E7E0-7B9B671D88BE}"/>
              </a:ext>
            </a:extLst>
          </p:cNvPr>
          <p:cNvSpPr txBox="1"/>
          <p:nvPr/>
        </p:nvSpPr>
        <p:spPr>
          <a:xfrm>
            <a:off x="6812191" y="2774824"/>
            <a:ext cx="2292049" cy="923330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スクラップ業者 </a:t>
            </a: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(</a:t>
            </a: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鉄</a:t>
            </a: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)</a:t>
            </a:r>
          </a:p>
          <a:p>
            <a:pPr lvl="2">
              <a:buFont typeface="Trebuchet MS" panose="020B0603020202020204" pitchFamily="34" charset="0"/>
              <a:buChar char="–"/>
              <a:defRPr/>
            </a:pPr>
            <a:r>
              <a:rPr lang="en-US" altLang="ja-JP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株</a:t>
            </a:r>
            <a:r>
              <a:rPr lang="en-US" altLang="ja-JP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)XX</a:t>
            </a:r>
            <a:r>
              <a:rPr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鉄鋼</a:t>
            </a:r>
            <a:endParaRPr lang="en-US" altLang="ja-JP" sz="120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  <a:p>
            <a:pPr lvl="1">
              <a:buFont typeface="Trebuchet MS" panose="020B0603020202020204" pitchFamily="34" charset="0"/>
              <a:buChar char="•"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リサイクル業者 </a:t>
            </a: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(</a:t>
            </a: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ウレタン、布</a:t>
            </a: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)</a:t>
            </a:r>
          </a:p>
          <a:p>
            <a:pPr lvl="2">
              <a:defRPr/>
            </a:pPr>
            <a:r>
              <a:rPr lang="en-US" altLang="ja-JP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XX</a:t>
            </a:r>
            <a:r>
              <a:rPr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リユース</a:t>
            </a:r>
            <a:r>
              <a:rPr lang="en-US" altLang="ja-JP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株</a:t>
            </a:r>
            <a:r>
              <a:rPr lang="en-US" altLang="ja-JP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)</a:t>
            </a:r>
          </a:p>
          <a:p>
            <a:pPr lvl="2">
              <a:buClr>
                <a:srgbClr val="29BA74"/>
              </a:buClr>
              <a:buFont typeface="Trebuchet MS" panose="020B0603020202020204" pitchFamily="34" charset="0"/>
              <a:buChar char="•"/>
              <a:defRPr/>
            </a:pPr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45" name="ee4pContent4">
            <a:extLst>
              <a:ext uri="{FF2B5EF4-FFF2-40B4-BE49-F238E27FC236}">
                <a16:creationId xmlns:a16="http://schemas.microsoft.com/office/drawing/2014/main" id="{B5974AEA-453F-14C4-C175-29A434657692}"/>
              </a:ext>
            </a:extLst>
          </p:cNvPr>
          <p:cNvSpPr txBox="1"/>
          <p:nvPr/>
        </p:nvSpPr>
        <p:spPr>
          <a:xfrm>
            <a:off x="9186208" y="2774821"/>
            <a:ext cx="2658553" cy="1477328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鉄鋼メーカー</a:t>
            </a: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(</a:t>
            </a: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鉄）</a:t>
            </a: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※</a:t>
            </a: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スクラップとして</a:t>
            </a:r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  <a:p>
            <a:pPr lvl="2">
              <a:buClr>
                <a:srgbClr val="29BA74"/>
              </a:buClr>
              <a:buFont typeface="Trebuchet MS" panose="020B0603020202020204" pitchFamily="34" charset="0"/>
              <a:buChar char="•"/>
              <a:defRPr/>
            </a:pPr>
            <a:r>
              <a:rPr lang="en-US" altLang="ja-JP" sz="1200">
                <a:solidFill>
                  <a:srgbClr val="D4DF33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lang="ja-JP" altLang="en-US" sz="1200">
                <a:solidFill>
                  <a:srgbClr val="D4DF33"/>
                </a:solidFill>
                <a:latin typeface="+mj-lt"/>
                <a:ea typeface="Meiryo UI" panose="020B0604030504040204" pitchFamily="50" charset="-128"/>
              </a:rPr>
              <a:t>株</a:t>
            </a:r>
            <a:r>
              <a:rPr lang="en-US" altLang="ja-JP" sz="1200">
                <a:solidFill>
                  <a:srgbClr val="D4DF33"/>
                </a:solidFill>
                <a:latin typeface="+mj-lt"/>
                <a:ea typeface="Meiryo UI" panose="020B0604030504040204" pitchFamily="50" charset="-128"/>
              </a:rPr>
              <a:t>)XXX</a:t>
            </a:r>
            <a:r>
              <a:rPr lang="ja-JP" altLang="en-US" sz="1200">
                <a:solidFill>
                  <a:srgbClr val="D4DF33"/>
                </a:solidFill>
                <a:latin typeface="+mj-lt"/>
                <a:ea typeface="Meiryo UI" panose="020B0604030504040204" pitchFamily="50" charset="-128"/>
              </a:rPr>
              <a:t>鉄鋼　</a:t>
            </a:r>
            <a:endParaRPr lang="en-US" altLang="ja-JP" sz="1200">
              <a:solidFill>
                <a:srgbClr val="D4DF33"/>
              </a:solidFill>
              <a:latin typeface="+mj-lt"/>
              <a:ea typeface="Meiryo UI" panose="020B0604030504040204" pitchFamily="50" charset="-128"/>
            </a:endParaRPr>
          </a:p>
          <a:p>
            <a:pPr lvl="1">
              <a:buClr>
                <a:srgbClr val="29BA74"/>
              </a:buClr>
              <a:defRPr/>
            </a:pPr>
            <a:r>
              <a:rPr lang="ja-JP" altLang="en-US" sz="1200">
                <a:solidFill>
                  <a:srgbClr val="575757"/>
                </a:solidFill>
                <a:ea typeface="Meiryo UI" panose="020B0604030504040204" pitchFamily="50" charset="-128"/>
              </a:rPr>
              <a:t>鉄工所</a:t>
            </a:r>
            <a:r>
              <a:rPr lang="en-US" altLang="ja-JP" sz="1200">
                <a:solidFill>
                  <a:srgbClr val="575757"/>
                </a:solidFill>
                <a:ea typeface="Meiryo UI" panose="020B0604030504040204" pitchFamily="50" charset="-128"/>
              </a:rPr>
              <a:t>(</a:t>
            </a:r>
            <a:r>
              <a:rPr lang="ja-JP" altLang="en-US" sz="1200">
                <a:solidFill>
                  <a:srgbClr val="575757"/>
                </a:solidFill>
                <a:ea typeface="Meiryo UI" panose="020B0604030504040204" pitchFamily="50" charset="-128"/>
              </a:rPr>
              <a:t>鉄）</a:t>
            </a:r>
            <a:r>
              <a:rPr lang="en-US" altLang="ja-JP" sz="1200">
                <a:solidFill>
                  <a:srgbClr val="575757"/>
                </a:solidFill>
                <a:ea typeface="Meiryo UI" panose="020B0604030504040204" pitchFamily="50" charset="-128"/>
              </a:rPr>
              <a:t>※</a:t>
            </a:r>
            <a:r>
              <a:rPr lang="ja-JP" altLang="en-US" sz="1200">
                <a:solidFill>
                  <a:srgbClr val="575757"/>
                </a:solidFill>
                <a:ea typeface="Meiryo UI" panose="020B0604030504040204" pitchFamily="50" charset="-128"/>
              </a:rPr>
              <a:t>ばねとして</a:t>
            </a:r>
            <a:endParaRPr lang="en-US" altLang="ja-JP" sz="1200">
              <a:solidFill>
                <a:srgbClr val="575757"/>
              </a:solidFill>
              <a:ea typeface="Meiryo UI" panose="020B0604030504040204" pitchFamily="50" charset="-128"/>
            </a:endParaRPr>
          </a:p>
          <a:p>
            <a:pPr lvl="2">
              <a:buClr>
                <a:srgbClr val="29BA74"/>
              </a:buClr>
              <a:buFont typeface="Trebuchet MS" panose="020B0603020202020204" pitchFamily="34" charset="0"/>
              <a:buChar char="•"/>
              <a:defRPr/>
            </a:pPr>
            <a:r>
              <a:rPr lang="en-US" altLang="ja-JP" sz="1200">
                <a:solidFill>
                  <a:srgbClr val="295E7E"/>
                </a:solidFill>
                <a:ea typeface="Meiryo UI" panose="020B0604030504040204" pitchFamily="50" charset="-128"/>
              </a:rPr>
              <a:t>(</a:t>
            </a:r>
            <a:r>
              <a:rPr lang="ja-JP" altLang="en-US" sz="1200">
                <a:solidFill>
                  <a:srgbClr val="295E7E"/>
                </a:solidFill>
                <a:ea typeface="Meiryo UI" panose="020B0604030504040204" pitchFamily="50" charset="-128"/>
              </a:rPr>
              <a:t>株</a:t>
            </a:r>
            <a:r>
              <a:rPr lang="en-US" altLang="ja-JP" sz="1200">
                <a:solidFill>
                  <a:srgbClr val="295E7E"/>
                </a:solidFill>
                <a:ea typeface="Meiryo UI" panose="020B0604030504040204" pitchFamily="50" charset="-128"/>
              </a:rPr>
              <a:t>)XXX</a:t>
            </a:r>
            <a:r>
              <a:rPr lang="ja-JP" altLang="en-US" sz="1200">
                <a:solidFill>
                  <a:srgbClr val="295E7E"/>
                </a:solidFill>
                <a:ea typeface="Meiryo UI" panose="020B0604030504040204" pitchFamily="50" charset="-128"/>
              </a:rPr>
              <a:t>鉄鋼</a:t>
            </a:r>
            <a:endParaRPr kumimoji="0" lang="en-US" altLang="ja-JP" sz="1200" b="0" i="0" u="none" strike="noStrike" kern="1200" cap="none" spc="-20" normalizeH="0" baseline="0" noProof="0">
              <a:ln>
                <a:noFill/>
              </a:ln>
              <a:solidFill>
                <a:srgbClr val="295E7E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アップサイクル事業者（ウレタン・布）</a:t>
            </a:r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  <a:p>
            <a:pPr lvl="2">
              <a:defRPr/>
            </a:pPr>
            <a:r>
              <a:rPr lang="en-US" altLang="ja-JP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XX</a:t>
            </a:r>
            <a:r>
              <a:rPr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リサイクル</a:t>
            </a:r>
            <a:r>
              <a:rPr lang="en-US" altLang="ja-JP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株</a:t>
            </a:r>
            <a:r>
              <a:rPr lang="en-US" altLang="ja-JP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)</a:t>
            </a:r>
          </a:p>
          <a:p>
            <a:pPr lvl="2">
              <a:buClr>
                <a:srgbClr val="29BA74"/>
              </a:buClr>
              <a:buFont typeface="Trebuchet MS" panose="020B0603020202020204" pitchFamily="34" charset="0"/>
              <a:buChar char="•"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46" name="ee4pContent1">
            <a:extLst>
              <a:ext uri="{FF2B5EF4-FFF2-40B4-BE49-F238E27FC236}">
                <a16:creationId xmlns:a16="http://schemas.microsoft.com/office/drawing/2014/main" id="{FBF44586-185C-0301-D674-2FDB3BCB63F7}"/>
              </a:ext>
            </a:extLst>
          </p:cNvPr>
          <p:cNvSpPr txBox="1"/>
          <p:nvPr/>
        </p:nvSpPr>
        <p:spPr>
          <a:xfrm>
            <a:off x="2064161" y="4544249"/>
            <a:ext cx="2292049" cy="1107996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324000" marR="0" lvl="1" indent="-21600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機能</a:t>
            </a: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: </a:t>
            </a:r>
          </a:p>
          <a:p>
            <a:pPr lvl="2" defTabSz="808038">
              <a:buFont typeface="Trebuchet MS" panose="020B0603020202020204" pitchFamily="34" charset="0"/>
              <a:buChar char="–"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回収・集荷最適化、受入規格の統一</a:t>
            </a:r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295E7E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  <a:p>
            <a:pPr marL="324000" marR="0" lvl="1" indent="-21600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技術</a:t>
            </a: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: </a:t>
            </a:r>
          </a:p>
          <a:p>
            <a:pPr lvl="2" defTabSz="808038">
              <a:buFont typeface="Trebuchet MS" panose="020B0603020202020204" pitchFamily="34" charset="0"/>
              <a:buChar char="–"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大型・重量物対応の搬送技術</a:t>
            </a:r>
          </a:p>
        </p:txBody>
      </p:sp>
      <p:sp>
        <p:nvSpPr>
          <p:cNvPr id="47" name="ee4pContent2">
            <a:extLst>
              <a:ext uri="{FF2B5EF4-FFF2-40B4-BE49-F238E27FC236}">
                <a16:creationId xmlns:a16="http://schemas.microsoft.com/office/drawing/2014/main" id="{DA0EE575-C982-5E09-1F2C-F7FDFE60D7A3}"/>
              </a:ext>
            </a:extLst>
          </p:cNvPr>
          <p:cNvSpPr txBox="1"/>
          <p:nvPr/>
        </p:nvSpPr>
        <p:spPr>
          <a:xfrm>
            <a:off x="4438177" y="4544249"/>
            <a:ext cx="2292049" cy="1442418"/>
          </a:xfrm>
          <a:prstGeom prst="rect">
            <a:avLst/>
          </a:prstGeom>
          <a:ln cap="rnd">
            <a:noFill/>
          </a:ln>
        </p:spPr>
        <p:txBody>
          <a:bodyPr vert="horz" wrap="non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9BA74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機能</a:t>
            </a: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29BA74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: </a:t>
            </a:r>
          </a:p>
          <a:p>
            <a:pPr lvl="2">
              <a:buFont typeface="Trebuchet MS" panose="020B0603020202020204" pitchFamily="34" charset="0"/>
              <a:buChar char="–"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9BA74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分離、異物除去</a:t>
            </a:r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29BA74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  <a:p>
            <a:pPr marL="324000" marR="0" lvl="1" indent="-21600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9BA74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技術</a:t>
            </a: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29BA74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: </a:t>
            </a:r>
          </a:p>
          <a:p>
            <a:pPr lvl="2" defTabSz="808038"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9BA74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金属検知、</a:t>
            </a:r>
            <a:r>
              <a:rPr lang="ja-JP" altLang="en-US" sz="1200">
                <a:solidFill>
                  <a:srgbClr val="29BA74"/>
                </a:solidFill>
                <a:latin typeface="+mj-lt"/>
                <a:ea typeface="Meiryo UI" panose="020B0604030504040204" pitchFamily="50" charset="-128"/>
              </a:rPr>
              <a:t>治具化</a:t>
            </a:r>
            <a:br>
              <a:rPr lang="en-US" altLang="ja-JP" sz="1200">
                <a:solidFill>
                  <a:srgbClr val="29BA74"/>
                </a:solidFill>
                <a:latin typeface="+mj-lt"/>
                <a:ea typeface="Meiryo UI" panose="020B0604030504040204" pitchFamily="50" charset="-128"/>
              </a:rPr>
            </a:br>
            <a:r>
              <a:rPr lang="ja-JP" altLang="en-US" sz="1200">
                <a:solidFill>
                  <a:srgbClr val="29BA74"/>
                </a:solidFill>
                <a:latin typeface="+mj-lt"/>
                <a:ea typeface="Meiryo UI" panose="020B0604030504040204" pitchFamily="50" charset="-128"/>
              </a:rPr>
              <a:t>・半自動解体、</a:t>
            </a:r>
            <a:br>
              <a:rPr lang="en-US" altLang="ja-JP" sz="1200">
                <a:solidFill>
                  <a:srgbClr val="29BA74"/>
                </a:solidFill>
                <a:latin typeface="+mj-lt"/>
                <a:ea typeface="Meiryo UI" panose="020B0604030504040204" pitchFamily="50" charset="-128"/>
              </a:rPr>
            </a:b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9BA74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圧縮梱包</a:t>
            </a:r>
          </a:p>
        </p:txBody>
      </p:sp>
      <p:sp>
        <p:nvSpPr>
          <p:cNvPr id="48" name="ee4pContent3">
            <a:extLst>
              <a:ext uri="{FF2B5EF4-FFF2-40B4-BE49-F238E27FC236}">
                <a16:creationId xmlns:a16="http://schemas.microsoft.com/office/drawing/2014/main" id="{EDA6E368-3C41-F2B8-C71C-18A6C8CB169F}"/>
              </a:ext>
            </a:extLst>
          </p:cNvPr>
          <p:cNvSpPr txBox="1"/>
          <p:nvPr/>
        </p:nvSpPr>
        <p:spPr>
          <a:xfrm>
            <a:off x="6812193" y="4544249"/>
            <a:ext cx="2292049" cy="923330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機能</a:t>
            </a: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: </a:t>
            </a:r>
          </a:p>
          <a:p>
            <a:pPr lvl="2">
              <a:buFont typeface="Trebuchet MS" panose="020B0603020202020204" pitchFamily="34" charset="0"/>
              <a:buChar char="–"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原料化</a:t>
            </a:r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295E7E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技術</a:t>
            </a: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: </a:t>
            </a:r>
          </a:p>
          <a:p>
            <a:pPr lvl="2">
              <a:buFont typeface="Trebuchet MS" panose="020B0603020202020204" pitchFamily="34" charset="0"/>
              <a:buChar char="–"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各原料の選別、</a:t>
            </a:r>
            <a:b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</a:b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異物除去、破砕、成型 等</a:t>
            </a:r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295E7E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49" name="ee4pContent3">
            <a:extLst>
              <a:ext uri="{FF2B5EF4-FFF2-40B4-BE49-F238E27FC236}">
                <a16:creationId xmlns:a16="http://schemas.microsoft.com/office/drawing/2014/main" id="{8FCE75B7-627F-4D4D-596F-9C1C9220FDFD}"/>
              </a:ext>
            </a:extLst>
          </p:cNvPr>
          <p:cNvSpPr txBox="1"/>
          <p:nvPr/>
        </p:nvSpPr>
        <p:spPr>
          <a:xfrm>
            <a:off x="9186208" y="4544249"/>
            <a:ext cx="2292049" cy="1421214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機能</a:t>
            </a: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:</a:t>
            </a:r>
          </a:p>
          <a:p>
            <a:pPr lvl="2">
              <a:buFont typeface="Trebuchet MS" panose="020B0603020202020204" pitchFamily="34" charset="0"/>
              <a:buChar char="–"/>
              <a:defRPr/>
            </a:pPr>
            <a:r>
              <a:rPr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製品化</a:t>
            </a:r>
            <a:endParaRPr lang="en-US" altLang="ja-JP" sz="120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  <a:p>
            <a:pPr lvl="1">
              <a:buFont typeface="Trebuchet MS" panose="020B0603020202020204" pitchFamily="34" charset="0"/>
              <a:buChar char="•"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技術</a:t>
            </a:r>
            <a:endParaRPr kumimoji="0" lang="en-US" altLang="ja-JP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  <a:p>
            <a:pPr lvl="2">
              <a:buFont typeface="Trebuchet MS" panose="020B0603020202020204" pitchFamily="34" charset="0"/>
              <a:buChar char="–"/>
              <a:defRPr/>
            </a:pPr>
            <a:r>
              <a:rPr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原料→製品への加工技術</a:t>
            </a:r>
            <a:endParaRPr lang="en-US" altLang="ja-JP" sz="120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  <a:p>
            <a:pPr lvl="2">
              <a:buFont typeface="Trebuchet MS" panose="020B0603020202020204" pitchFamily="34" charset="0"/>
              <a:buChar char="–"/>
              <a:defRPr/>
            </a:pPr>
            <a:endParaRPr kumimoji="0" lang="en-US" altLang="ja-JP" sz="1200" b="0" u="none" strike="noStrike" kern="1200" cap="none" spc="0" normalizeH="0" baseline="0" noProof="0">
              <a:ln>
                <a:noFill/>
              </a:ln>
              <a:solidFill>
                <a:srgbClr val="295E7E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97" name="Oval 20">
            <a:extLst>
              <a:ext uri="{FF2B5EF4-FFF2-40B4-BE49-F238E27FC236}">
                <a16:creationId xmlns:a16="http://schemas.microsoft.com/office/drawing/2014/main" id="{E1F7199E-FE34-0F88-D42F-3A98B7559F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1654" y="1800328"/>
            <a:ext cx="222675" cy="222675"/>
          </a:xfrm>
          <a:prstGeom prst="ellipse">
            <a:avLst/>
          </a:prstGeom>
          <a:solidFill>
            <a:srgbClr val="197A56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1-1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9486519-867A-81B9-56A0-D45D0C7B799F}"/>
              </a:ext>
            </a:extLst>
          </p:cNvPr>
          <p:cNvSpPr/>
          <p:nvPr/>
        </p:nvSpPr>
        <p:spPr>
          <a:xfrm>
            <a:off x="8348453" y="1665045"/>
            <a:ext cx="1467337" cy="17276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9E7CA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050">
                <a:solidFill>
                  <a:schemeClr val="accent6"/>
                </a:solidFill>
                <a:latin typeface="+mj-lt"/>
                <a:ea typeface="Meiryo UI" panose="020B0604030504040204" pitchFamily="50" charset="-128"/>
              </a:rPr>
              <a:t>青字</a:t>
            </a:r>
            <a:r>
              <a:rPr lang="en-US" altLang="ja-JP" sz="1050">
                <a:solidFill>
                  <a:schemeClr val="accent6"/>
                </a:solidFill>
                <a:latin typeface="+mj-lt"/>
                <a:ea typeface="Meiryo UI" panose="020B0604030504040204" pitchFamily="50" charset="-128"/>
              </a:rPr>
              <a:t>:</a:t>
            </a:r>
            <a:r>
              <a:rPr lang="ja-JP" altLang="en-US" sz="1050">
                <a:solidFill>
                  <a:schemeClr val="accent6"/>
                </a:solidFill>
                <a:latin typeface="+mj-lt"/>
                <a:ea typeface="Meiryo UI" panose="020B0604030504040204" pitchFamily="50" charset="-128"/>
              </a:rPr>
              <a:t>地域内の事業者</a:t>
            </a:r>
            <a:endParaRPr kumimoji="1" lang="en-US" sz="1050">
              <a:solidFill>
                <a:schemeClr val="accent6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6F696DE-1DF5-03B9-B12A-CBF3853B0958}"/>
              </a:ext>
            </a:extLst>
          </p:cNvPr>
          <p:cNvSpPr/>
          <p:nvPr/>
        </p:nvSpPr>
        <p:spPr>
          <a:xfrm>
            <a:off x="9758642" y="1675460"/>
            <a:ext cx="2039348" cy="19019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9E7CA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050">
                <a:solidFill>
                  <a:schemeClr val="tx2"/>
                </a:solidFill>
                <a:latin typeface="+mj-lt"/>
                <a:ea typeface="Meiryo UI" panose="020B0604030504040204" pitchFamily="50" charset="-128"/>
              </a:rPr>
              <a:t>緑字</a:t>
            </a:r>
            <a:r>
              <a:rPr lang="en-US" altLang="ja-JP" sz="1050">
                <a:solidFill>
                  <a:schemeClr val="tx2"/>
                </a:solidFill>
                <a:latin typeface="+mj-lt"/>
                <a:ea typeface="Meiryo UI" panose="020B0604030504040204" pitchFamily="50" charset="-128"/>
              </a:rPr>
              <a:t>:</a:t>
            </a:r>
            <a:r>
              <a:rPr lang="ja-JP" altLang="en-US" sz="1050">
                <a:solidFill>
                  <a:schemeClr val="tx2"/>
                </a:solidFill>
                <a:latin typeface="+mj-lt"/>
                <a:ea typeface="Meiryo UI" panose="020B0604030504040204" pitchFamily="50" charset="-128"/>
              </a:rPr>
              <a:t>自社の立場・スコープ</a:t>
            </a:r>
            <a:endParaRPr kumimoji="1" lang="en-US" sz="1050">
              <a:solidFill>
                <a:schemeClr val="tx2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D5096D8-72A7-CDB0-0B1C-29821C0D82AE}"/>
              </a:ext>
            </a:extLst>
          </p:cNvPr>
          <p:cNvSpPr/>
          <p:nvPr/>
        </p:nvSpPr>
        <p:spPr>
          <a:xfrm>
            <a:off x="8348453" y="1817809"/>
            <a:ext cx="1467337" cy="17276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9E7CA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050">
                <a:solidFill>
                  <a:srgbClr val="A8B21C"/>
                </a:solidFill>
                <a:latin typeface="+mj-lt"/>
                <a:ea typeface="Meiryo UI" panose="020B0604030504040204" pitchFamily="50" charset="-128"/>
              </a:rPr>
              <a:t>黄字</a:t>
            </a:r>
            <a:r>
              <a:rPr lang="en-US" altLang="ja-JP" sz="1050">
                <a:solidFill>
                  <a:srgbClr val="A8B21C"/>
                </a:solidFill>
                <a:latin typeface="+mj-lt"/>
                <a:ea typeface="Meiryo UI" panose="020B0604030504040204" pitchFamily="50" charset="-128"/>
              </a:rPr>
              <a:t>:</a:t>
            </a:r>
            <a:r>
              <a:rPr lang="ja-JP" altLang="en-US" sz="1050">
                <a:solidFill>
                  <a:srgbClr val="A8B21C"/>
                </a:solidFill>
                <a:latin typeface="+mj-lt"/>
                <a:ea typeface="Meiryo UI" panose="020B0604030504040204" pitchFamily="50" charset="-128"/>
              </a:rPr>
              <a:t>地域外の事業者</a:t>
            </a:r>
            <a:endParaRPr kumimoji="1" lang="en-US" sz="1050">
              <a:solidFill>
                <a:srgbClr val="A8B21C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A63DAF1-E6C4-E48E-7D2B-6A0CF2F440CD}"/>
              </a:ext>
            </a:extLst>
          </p:cNvPr>
          <p:cNvSpPr/>
          <p:nvPr/>
        </p:nvSpPr>
        <p:spPr>
          <a:xfrm>
            <a:off x="2471872" y="4053909"/>
            <a:ext cx="2781443" cy="307552"/>
          </a:xfrm>
          <a:prstGeom prst="rect">
            <a:avLst/>
          </a:prstGeom>
          <a:noFill/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9E7C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200" dirty="0">
                <a:solidFill>
                  <a:schemeClr val="accent6"/>
                </a:solidFill>
                <a:latin typeface="+mj-lt"/>
                <a:ea typeface="Meiryo UI" panose="020B0604030504040204" pitchFamily="50" charset="-128"/>
              </a:rPr>
              <a:t>カテゴリ別にプレーヤーを具体的に記載</a:t>
            </a:r>
            <a:endParaRPr kumimoji="1" lang="en-US" sz="1200" dirty="0">
              <a:solidFill>
                <a:schemeClr val="accent6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0CC9604-B713-D549-FDFC-BBCB66407E2F}"/>
              </a:ext>
            </a:extLst>
          </p:cNvPr>
          <p:cNvSpPr/>
          <p:nvPr/>
        </p:nvSpPr>
        <p:spPr>
          <a:xfrm>
            <a:off x="2471872" y="5920133"/>
            <a:ext cx="2781443" cy="255770"/>
          </a:xfrm>
          <a:prstGeom prst="rect">
            <a:avLst/>
          </a:prstGeom>
          <a:noFill/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9E7C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200">
                <a:solidFill>
                  <a:schemeClr val="accent6"/>
                </a:solidFill>
                <a:latin typeface="+mj-lt"/>
                <a:ea typeface="Meiryo UI" panose="020B0604030504040204" pitchFamily="50" charset="-128"/>
              </a:rPr>
              <a:t>それぞれのプレーヤーの役割を記載</a:t>
            </a:r>
            <a:endParaRPr kumimoji="1" lang="en-US" sz="1200">
              <a:solidFill>
                <a:schemeClr val="accent6"/>
              </a:solidFill>
              <a:latin typeface="+mj-lt"/>
              <a:ea typeface="Meiryo UI" panose="020B0604030504040204" pitchFamily="50" charset="-128"/>
            </a:endParaRPr>
          </a:p>
        </p:txBody>
      </p:sp>
      <p:cxnSp>
        <p:nvCxnSpPr>
          <p:cNvPr id="16" name="コネクタ: カギ線 47">
            <a:extLst>
              <a:ext uri="{FF2B5EF4-FFF2-40B4-BE49-F238E27FC236}">
                <a16:creationId xmlns:a16="http://schemas.microsoft.com/office/drawing/2014/main" id="{ABC14B90-7A7D-B72B-2EB8-3FDE36F30F0A}"/>
              </a:ext>
            </a:extLst>
          </p:cNvPr>
          <p:cNvCxnSpPr>
            <a:cxnSpLocks/>
            <a:stCxn id="13" idx="1"/>
            <a:endCxn id="28" idx="1"/>
          </p:cNvCxnSpPr>
          <p:nvPr/>
        </p:nvCxnSpPr>
        <p:spPr>
          <a:xfrm rot="10800000">
            <a:off x="1402776" y="3312961"/>
            <a:ext cx="1069097" cy="894724"/>
          </a:xfrm>
          <a:prstGeom prst="bentConnector3">
            <a:avLst>
              <a:gd name="adj1" fmla="val 121383"/>
            </a:avLst>
          </a:prstGeom>
          <a:ln>
            <a:tail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コネクタ: カギ線 47">
            <a:extLst>
              <a:ext uri="{FF2B5EF4-FFF2-40B4-BE49-F238E27FC236}">
                <a16:creationId xmlns:a16="http://schemas.microsoft.com/office/drawing/2014/main" id="{8C611376-3D0E-78C6-65A5-E97FA9B9D539}"/>
              </a:ext>
            </a:extLst>
          </p:cNvPr>
          <p:cNvCxnSpPr>
            <a:cxnSpLocks/>
            <a:stCxn id="14" idx="1"/>
            <a:endCxn id="29" idx="1"/>
          </p:cNvCxnSpPr>
          <p:nvPr/>
        </p:nvCxnSpPr>
        <p:spPr>
          <a:xfrm rot="10800000">
            <a:off x="1353882" y="4975762"/>
            <a:ext cx="1117990" cy="1072257"/>
          </a:xfrm>
          <a:prstGeom prst="bentConnector3">
            <a:avLst>
              <a:gd name="adj1" fmla="val 120447"/>
            </a:avLst>
          </a:prstGeom>
          <a:ln>
            <a:tail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3" name="タイトル 52">
            <a:extLst>
              <a:ext uri="{FF2B5EF4-FFF2-40B4-BE49-F238E27FC236}">
                <a16:creationId xmlns:a16="http://schemas.microsoft.com/office/drawing/2014/main" id="{2E54A5BD-4865-93D9-5DE7-3960697F5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2800"/>
            <a:ext cx="10934699" cy="332399"/>
          </a:xfrm>
        </p:spPr>
        <p:txBody>
          <a:bodyPr vert="horz"/>
          <a:lstStyle/>
          <a:p>
            <a:r>
              <a:rPr lang="ja-JP" altLang="en-US">
                <a:ea typeface="Meiryo UI" panose="020B0604030504040204" pitchFamily="50" charset="-128"/>
              </a:rPr>
              <a:t>　　記載フォーマット</a:t>
            </a:r>
            <a:r>
              <a:rPr lang="en-US" altLang="ja-JP">
                <a:ea typeface="Meiryo UI" panose="020B0604030504040204" pitchFamily="50" charset="-128"/>
              </a:rPr>
              <a:t>: </a:t>
            </a:r>
            <a:r>
              <a:rPr lang="ja-JP" altLang="en-US">
                <a:ea typeface="Meiryo UI" panose="020B0604030504040204" pitchFamily="50" charset="-128"/>
              </a:rPr>
              <a:t>理想的な循環フロー</a:t>
            </a:r>
            <a:endParaRPr lang="en-US">
              <a:ea typeface="Meiryo UI" panose="020B0604030504040204" pitchFamily="50" charset="-128"/>
            </a:endParaRPr>
          </a:p>
        </p:txBody>
      </p:sp>
      <p:sp>
        <p:nvSpPr>
          <p:cNvPr id="41" name="Oval 20">
            <a:extLst>
              <a:ext uri="{FF2B5EF4-FFF2-40B4-BE49-F238E27FC236}">
                <a16:creationId xmlns:a16="http://schemas.microsoft.com/office/drawing/2014/main" id="{D7F2A045-7C5F-EB5A-3AAA-9A8D614E2B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8650" y="606511"/>
            <a:ext cx="315679" cy="315679"/>
          </a:xfrm>
          <a:prstGeom prst="ellipse">
            <a:avLst/>
          </a:prstGeom>
          <a:solidFill>
            <a:srgbClr val="197A56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1-1</a:t>
            </a: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DD3FBD2A-85D4-8091-836B-BB0302580B24}"/>
              </a:ext>
            </a:extLst>
          </p:cNvPr>
          <p:cNvSpPr/>
          <p:nvPr/>
        </p:nvSpPr>
        <p:spPr>
          <a:xfrm>
            <a:off x="8537905" y="1133797"/>
            <a:ext cx="2415846" cy="349398"/>
          </a:xfrm>
          <a:prstGeom prst="rect">
            <a:avLst/>
          </a:prstGeom>
          <a:noFill/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9E7C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200">
                <a:solidFill>
                  <a:schemeClr val="accent6"/>
                </a:solidFill>
                <a:latin typeface="+mj-lt"/>
                <a:ea typeface="Meiryo UI" panose="020B0604030504040204" pitchFamily="50" charset="-128"/>
              </a:rPr>
              <a:t>プレーヤーの属性によって色分け</a:t>
            </a:r>
            <a:endParaRPr kumimoji="1" lang="en-US" sz="1200">
              <a:solidFill>
                <a:schemeClr val="accent6"/>
              </a:solidFill>
              <a:latin typeface="+mj-lt"/>
              <a:ea typeface="Meiryo UI" panose="020B0604030504040204" pitchFamily="50" charset="-128"/>
            </a:endParaRPr>
          </a:p>
        </p:txBody>
      </p:sp>
      <p:cxnSp>
        <p:nvCxnSpPr>
          <p:cNvPr id="68" name="コネクタ: カギ線 47">
            <a:extLst>
              <a:ext uri="{FF2B5EF4-FFF2-40B4-BE49-F238E27FC236}">
                <a16:creationId xmlns:a16="http://schemas.microsoft.com/office/drawing/2014/main" id="{9BB9E785-4FE8-9CD7-8E00-61345D03EC43}"/>
              </a:ext>
            </a:extLst>
          </p:cNvPr>
          <p:cNvCxnSpPr>
            <a:cxnSpLocks/>
            <a:stCxn id="67" idx="2"/>
            <a:endCxn id="4" idx="0"/>
          </p:cNvCxnSpPr>
          <p:nvPr/>
        </p:nvCxnSpPr>
        <p:spPr>
          <a:xfrm rot="5400000">
            <a:off x="9323050" y="1242267"/>
            <a:ext cx="181850" cy="663706"/>
          </a:xfrm>
          <a:prstGeom prst="bentConnector3">
            <a:avLst>
              <a:gd name="adj1" fmla="val 50000"/>
            </a:avLst>
          </a:prstGeom>
          <a:ln>
            <a:tail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0449497A-D55A-A3C6-A5B4-ED7BE3F7FCB0}"/>
              </a:ext>
            </a:extLst>
          </p:cNvPr>
          <p:cNvSpPr/>
          <p:nvPr/>
        </p:nvSpPr>
        <p:spPr>
          <a:xfrm>
            <a:off x="8601075" y="174154"/>
            <a:ext cx="3200401" cy="646152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lvl="1">
              <a:buClr>
                <a:schemeClr val="tx2"/>
              </a:buClr>
            </a:pPr>
            <a:r>
              <a:rPr kumimoji="1"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このスライドの目的：</a:t>
            </a:r>
            <a:endParaRPr kumimoji="1" lang="en-US" altLang="ja-JP" sz="120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地域内循環の目指す姿として、</a:t>
            </a:r>
            <a:br>
              <a:rPr kumimoji="1" lang="en-US" altLang="ja-JP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</a:br>
            <a:r>
              <a:rPr kumimoji="1"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循環フロー別のプレーヤーと役割を整理</a:t>
            </a:r>
            <a:endParaRPr kumimoji="1" lang="en-US" sz="120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E129259A-0CEC-7E04-FB61-781FB877DE04}"/>
              </a:ext>
            </a:extLst>
          </p:cNvPr>
          <p:cNvSpPr/>
          <p:nvPr/>
        </p:nvSpPr>
        <p:spPr>
          <a:xfrm>
            <a:off x="670212" y="140305"/>
            <a:ext cx="1872222" cy="288594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20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マットレス回収事業を想定</a:t>
            </a:r>
            <a:endParaRPr kumimoji="1" lang="en-US" sz="12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259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32AA4-8E6F-0AF0-0F22-7F7E0D00B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6C41A9F5-E62E-AE28-B633-057473A1F03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56830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4" imgW="404" imgH="405" progId="TCLayout.ActiveDocument.1">
                  <p:embed/>
                </p:oleObj>
              </mc:Choice>
              <mc:Fallback>
                <p:oleObj name="think-cell Slide" r:id="rId34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C41A9F5-E62E-AE28-B633-057473A1F0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E0A97B8-0BE0-2637-4DE4-7974DB4EE3BF}"/>
              </a:ext>
            </a:extLst>
          </p:cNvPr>
          <p:cNvSpPr/>
          <p:nvPr/>
        </p:nvSpPr>
        <p:spPr>
          <a:xfrm>
            <a:off x="630001" y="1394849"/>
            <a:ext cx="4792785" cy="32827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9E7CA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buFont typeface="Trebuchet MS" panose="020B0603020202020204" pitchFamily="34" charset="0"/>
              <a:buChar char="​"/>
            </a:pPr>
            <a:r>
              <a:rPr lang="ja-JP" altLang="en-US" sz="14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     「目指す姿」の具体内容（</a:t>
            </a:r>
            <a:r>
              <a:rPr lang="en-US" altLang="ja-JP" sz="14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KGI): </a:t>
            </a:r>
            <a:r>
              <a:rPr kumimoji="1" lang="ja-JP" altLang="en-US" sz="14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事業</a:t>
            </a:r>
            <a:r>
              <a:rPr kumimoji="1" lang="en-US" altLang="ja-JP" sz="14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kumimoji="1" lang="ja-JP" altLang="en-US" sz="14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採算性</a:t>
            </a:r>
            <a:r>
              <a:rPr kumimoji="1" lang="en-US" altLang="ja-JP" sz="14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)</a:t>
            </a:r>
          </a:p>
          <a:p>
            <a:endParaRPr kumimoji="1" lang="en-US" sz="140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125" name="Oval 20">
            <a:extLst>
              <a:ext uri="{FF2B5EF4-FFF2-40B4-BE49-F238E27FC236}">
                <a16:creationId xmlns:a16="http://schemas.microsoft.com/office/drawing/2014/main" id="{BCE6F5E2-716C-2DAE-3FE8-91FBD52671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1654" y="1416916"/>
            <a:ext cx="222675" cy="222675"/>
          </a:xfrm>
          <a:prstGeom prst="ellipse">
            <a:avLst/>
          </a:prstGeom>
          <a:solidFill>
            <a:srgbClr val="197A56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1-2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172805F3-0583-2EF5-9222-97E2C5BAD943}"/>
              </a:ext>
            </a:extLst>
          </p:cNvPr>
          <p:cNvSpPr/>
          <p:nvPr/>
        </p:nvSpPr>
        <p:spPr>
          <a:xfrm>
            <a:off x="6156439" y="1394849"/>
            <a:ext cx="5803448" cy="32827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9E7CA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4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それを実現するためには何が必要か？（</a:t>
            </a:r>
            <a:r>
              <a:rPr lang="en-US" altLang="ja-JP" sz="14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KPI)</a:t>
            </a:r>
            <a:endParaRPr kumimoji="1" lang="en-US" sz="140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E10F6338-5026-9459-B1D7-BB8416D87E2F}"/>
              </a:ext>
            </a:extLst>
          </p:cNvPr>
          <p:cNvCxnSpPr/>
          <p:nvPr/>
        </p:nvCxnSpPr>
        <p:spPr>
          <a:xfrm>
            <a:off x="6156440" y="1668226"/>
            <a:ext cx="5803448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e4pHeader1">
            <a:extLst>
              <a:ext uri="{FF2B5EF4-FFF2-40B4-BE49-F238E27FC236}">
                <a16:creationId xmlns:a16="http://schemas.microsoft.com/office/drawing/2014/main" id="{3396D0AD-897F-5B94-B0E8-AD0C2682D26E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156851" y="2206625"/>
            <a:ext cx="1438609" cy="488950"/>
          </a:xfrm>
          <a:prstGeom prst="homePlate">
            <a:avLst>
              <a:gd name="adj" fmla="val 12004"/>
            </a:avLst>
          </a:prstGeom>
          <a:solidFill>
            <a:schemeClr val="tx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回収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50" name="ee4pHeader2">
            <a:extLst>
              <a:ext uri="{FF2B5EF4-FFF2-40B4-BE49-F238E27FC236}">
                <a16:creationId xmlns:a16="http://schemas.microsoft.com/office/drawing/2014/main" id="{99B981F0-AFB9-4F7A-3815-87F85207924C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7593978" y="2206625"/>
            <a:ext cx="2048573" cy="488950"/>
          </a:xfrm>
          <a:prstGeom prst="chevron">
            <a:avLst>
              <a:gd name="adj" fmla="val 12004"/>
            </a:avLst>
          </a:prstGeom>
          <a:solidFill>
            <a:schemeClr val="tx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解体・選別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52" name="ee4pHeader3">
            <a:extLst>
              <a:ext uri="{FF2B5EF4-FFF2-40B4-BE49-F238E27FC236}">
                <a16:creationId xmlns:a16="http://schemas.microsoft.com/office/drawing/2014/main" id="{D2B65EEF-433B-8518-72B8-D1BED5905D9F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9653996" y="2206625"/>
            <a:ext cx="1438610" cy="488950"/>
          </a:xfrm>
          <a:prstGeom prst="chevron">
            <a:avLst>
              <a:gd name="adj" fmla="val 12004"/>
            </a:avLst>
          </a:prstGeom>
          <a:solidFill>
            <a:schemeClr val="tx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資源化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55" name="ee4pHeader4">
            <a:extLst>
              <a:ext uri="{FF2B5EF4-FFF2-40B4-BE49-F238E27FC236}">
                <a16:creationId xmlns:a16="http://schemas.microsoft.com/office/drawing/2014/main" id="{C7679A8B-AC52-E678-6B36-7DA04A1C12BF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1104051" y="2206625"/>
            <a:ext cx="802791" cy="488950"/>
          </a:xfrm>
          <a:prstGeom prst="chevron">
            <a:avLst>
              <a:gd name="adj" fmla="val 12004"/>
            </a:avLst>
          </a:prstGeom>
          <a:solidFill>
            <a:schemeClr val="tx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再利用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56" name="ee4pContent4">
            <a:extLst>
              <a:ext uri="{FF2B5EF4-FFF2-40B4-BE49-F238E27FC236}">
                <a16:creationId xmlns:a16="http://schemas.microsoft.com/office/drawing/2014/main" id="{821655B5-2AD6-0FDB-69CA-B8B77C5C5DA0}"/>
              </a:ext>
            </a:extLst>
          </p:cNvPr>
          <p:cNvSpPr txBox="1"/>
          <p:nvPr/>
        </p:nvSpPr>
        <p:spPr>
          <a:xfrm>
            <a:off x="10052260" y="2482850"/>
            <a:ext cx="1640004" cy="1030288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rebuchet MS" panose="020B0603020202020204" pitchFamily="34" charset="0"/>
              <a:buChar char="•"/>
              <a:tabLst/>
              <a:defRPr/>
            </a:pPr>
            <a:endParaRPr kumimoji="0" lang="en-US" altLang="ja-JP" sz="10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65" name="ee4pContent1">
            <a:extLst>
              <a:ext uri="{FF2B5EF4-FFF2-40B4-BE49-F238E27FC236}">
                <a16:creationId xmlns:a16="http://schemas.microsoft.com/office/drawing/2014/main" id="{141AFCC0-D9BC-0C5E-C54E-07BC975F20DA}"/>
              </a:ext>
            </a:extLst>
          </p:cNvPr>
          <p:cNvSpPr txBox="1"/>
          <p:nvPr/>
        </p:nvSpPr>
        <p:spPr>
          <a:xfrm>
            <a:off x="9653997" y="2805114"/>
            <a:ext cx="1438609" cy="1292225"/>
          </a:xfrm>
          <a:prstGeom prst="rect">
            <a:avLst/>
          </a:prstGeom>
          <a:solidFill>
            <a:srgbClr val="F2F2F2"/>
          </a:solidFill>
          <a:ln cap="rnd">
            <a:noFill/>
          </a:ln>
        </p:spPr>
        <p:txBody>
          <a:bodyPr vert="horz" wrap="square" lIns="45720" tIns="0" rIns="4572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40032" lvl="1" indent="0">
              <a:buClr>
                <a:srgbClr val="29BA74"/>
              </a:buClr>
              <a:buNone/>
              <a:defRPr/>
            </a:pPr>
            <a:r>
              <a:rPr lang="ja-JP" altLang="en-US" sz="12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再販価格</a:t>
            </a:r>
            <a:endParaRPr lang="en-US" altLang="ja-JP" sz="1200" dirty="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  <a:p>
            <a:pPr marL="177800" lvl="1" indent="-69850">
              <a:defRPr/>
            </a:pPr>
            <a:r>
              <a:rPr lang="ja-JP" altLang="en-US" sz="12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鉄</a:t>
            </a:r>
            <a:r>
              <a:rPr lang="en-US" altLang="ja-JP" sz="12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40</a:t>
            </a:r>
            <a:r>
              <a:rPr lang="ja-JP" altLang="en-US" sz="12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円</a:t>
            </a:r>
            <a:r>
              <a:rPr lang="en-US" altLang="ja-JP" sz="12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/kg</a:t>
            </a:r>
            <a:r>
              <a:rPr lang="ja-JP" altLang="en-US" sz="12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以上</a:t>
            </a:r>
            <a:endParaRPr lang="en-US" altLang="ja-JP" sz="1200" dirty="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  <a:p>
            <a:pPr marL="177800" lvl="1" indent="-69850">
              <a:defRPr/>
            </a:pPr>
            <a:r>
              <a:rPr lang="ja-JP" altLang="en-US" sz="12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布・ウレタン</a:t>
            </a:r>
            <a:br>
              <a:rPr lang="en-US" altLang="ja-JP" sz="12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</a:br>
            <a:r>
              <a:rPr lang="en-US" altLang="ja-JP" sz="12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10</a:t>
            </a:r>
            <a:r>
              <a:rPr lang="ja-JP" altLang="en-US" sz="12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円</a:t>
            </a:r>
            <a:r>
              <a:rPr lang="en-US" altLang="ja-JP" sz="12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/kg</a:t>
            </a:r>
            <a:r>
              <a:rPr lang="ja-JP" altLang="en-US" sz="12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以上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70" name="ee4pContent1">
            <a:extLst>
              <a:ext uri="{FF2B5EF4-FFF2-40B4-BE49-F238E27FC236}">
                <a16:creationId xmlns:a16="http://schemas.microsoft.com/office/drawing/2014/main" id="{CDCB6F71-FBE2-B313-4D3A-E83482F4E799}"/>
              </a:ext>
            </a:extLst>
          </p:cNvPr>
          <p:cNvSpPr txBox="1"/>
          <p:nvPr/>
        </p:nvSpPr>
        <p:spPr>
          <a:xfrm>
            <a:off x="7593980" y="2805114"/>
            <a:ext cx="2023277" cy="1292225"/>
          </a:xfrm>
          <a:prstGeom prst="rect">
            <a:avLst/>
          </a:prstGeom>
          <a:solidFill>
            <a:srgbClr val="F2F2F2"/>
          </a:solidFill>
          <a:ln cap="rnd">
            <a:noFill/>
          </a:ln>
        </p:spPr>
        <p:txBody>
          <a:bodyPr vert="horz" wrap="square" lIns="45720" tIns="0" rIns="4572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40032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コスト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(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変動費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)</a:t>
            </a:r>
          </a:p>
          <a:p>
            <a:pPr marL="177800" lvl="1" indent="-138113">
              <a:buClr>
                <a:srgbClr val="29BA74"/>
              </a:buClr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物流費</a:t>
            </a:r>
            <a:r>
              <a:rPr lang="en-US" altLang="ja-JP" sz="12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15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円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/kg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以下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  <a:p>
            <a:pPr marL="177800" lvl="1" indent="-138113">
              <a:buClr>
                <a:srgbClr val="29BA74"/>
              </a:buClr>
              <a:defRPr/>
            </a:pPr>
            <a:r>
              <a:rPr lang="ja-JP" altLang="en-US" sz="12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解体費</a:t>
            </a:r>
            <a:r>
              <a:rPr lang="ja-JP" altLang="en-US" sz="12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　</a:t>
            </a:r>
            <a:r>
              <a:rPr lang="en-US" altLang="ja-JP" sz="12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8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円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/</a:t>
            </a:r>
            <a:r>
              <a:rPr lang="en-US" altLang="ja-JP" sz="12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kg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以下</a:t>
            </a:r>
          </a:p>
          <a:p>
            <a:pPr marL="40032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コスト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(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固定費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)</a:t>
            </a:r>
          </a:p>
          <a:p>
            <a:pPr marL="177800" lvl="1" indent="-138113">
              <a:buClr>
                <a:srgbClr val="29BA74"/>
              </a:buClr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減価償却・リース料など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</a:br>
            <a:r>
              <a:rPr lang="en-US" altLang="ja-JP" sz="12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5000</a:t>
            </a:r>
            <a:r>
              <a:rPr lang="ja-JP" altLang="en-US" sz="12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万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円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/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年以下</a:t>
            </a:r>
          </a:p>
        </p:txBody>
      </p:sp>
      <p:sp>
        <p:nvSpPr>
          <p:cNvPr id="72" name="ee4pContent1">
            <a:extLst>
              <a:ext uri="{FF2B5EF4-FFF2-40B4-BE49-F238E27FC236}">
                <a16:creationId xmlns:a16="http://schemas.microsoft.com/office/drawing/2014/main" id="{D8620CDF-A684-B11C-4546-E1A22CCE7001}"/>
              </a:ext>
            </a:extLst>
          </p:cNvPr>
          <p:cNvSpPr txBox="1"/>
          <p:nvPr/>
        </p:nvSpPr>
        <p:spPr>
          <a:xfrm>
            <a:off x="6156440" y="2805114"/>
            <a:ext cx="1387508" cy="1292225"/>
          </a:xfrm>
          <a:prstGeom prst="rect">
            <a:avLst/>
          </a:prstGeom>
          <a:solidFill>
            <a:srgbClr val="F2F2F2"/>
          </a:solidFill>
          <a:ln cap="rnd">
            <a:noFill/>
          </a:ln>
        </p:spPr>
        <p:txBody>
          <a:bodyPr vert="horz" wrap="square" lIns="45720" tIns="0" rIns="4572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40032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回収量</a:t>
            </a:r>
          </a:p>
          <a:p>
            <a:pPr marL="177800" lvl="1" indent="-138113">
              <a:buClr>
                <a:srgbClr val="29BA74"/>
              </a:buClr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平均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35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万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kg/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週以上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(</a:t>
            </a:r>
            <a:r>
              <a:rPr lang="en-US" altLang="ja-JP" sz="12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10</a:t>
            </a:r>
            <a:r>
              <a:rPr lang="ja-JP" altLang="en-US" sz="12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トン車</a:t>
            </a:r>
            <a:r>
              <a:rPr lang="en-US" altLang="ja-JP" sz="12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x10</a:t>
            </a:r>
            <a:r>
              <a:rPr lang="ja-JP" altLang="en-US" sz="12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台</a:t>
            </a:r>
            <a:r>
              <a:rPr lang="en-US" altLang="ja-JP" sz="12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x</a:t>
            </a:r>
            <a:r>
              <a:rPr lang="ja-JP" altLang="en-US" sz="12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一日</a:t>
            </a:r>
            <a:r>
              <a:rPr lang="en-US" altLang="ja-JP" sz="12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8</a:t>
            </a:r>
            <a:r>
              <a:rPr lang="ja-JP" altLang="en-US" sz="12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件</a:t>
            </a:r>
            <a:r>
              <a:rPr lang="en-US" altLang="ja-JP" sz="12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)</a:t>
            </a:r>
          </a:p>
          <a:p>
            <a:pPr marL="325782" lvl="1" indent="-285750">
              <a:buClr>
                <a:srgbClr val="29BA74"/>
              </a:buClr>
              <a:defRPr/>
            </a:pP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  <a:p>
            <a:pPr marL="325782" lvl="1" indent="-285750">
              <a:buClr>
                <a:srgbClr val="29BA74"/>
              </a:buClr>
              <a:defRPr/>
            </a:pPr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cxnSp>
        <p:nvCxnSpPr>
          <p:cNvPr id="93" name="直線コネクタ 92">
            <a:extLst>
              <a:ext uri="{FF2B5EF4-FFF2-40B4-BE49-F238E27FC236}">
                <a16:creationId xmlns:a16="http://schemas.microsoft.com/office/drawing/2014/main" id="{8F281A57-0463-7808-8556-1AA5323D9278}"/>
              </a:ext>
            </a:extLst>
          </p:cNvPr>
          <p:cNvCxnSpPr/>
          <p:nvPr/>
        </p:nvCxnSpPr>
        <p:spPr>
          <a:xfrm>
            <a:off x="661427" y="1668226"/>
            <a:ext cx="4761358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169AEDA4-6E64-5285-681D-B44FEDDF9578}"/>
              </a:ext>
            </a:extLst>
          </p:cNvPr>
          <p:cNvSpPr/>
          <p:nvPr/>
        </p:nvSpPr>
        <p:spPr>
          <a:xfrm>
            <a:off x="721653" y="2081213"/>
            <a:ext cx="551969" cy="3608388"/>
          </a:xfrm>
          <a:prstGeom prst="rect">
            <a:avLst/>
          </a:prstGeom>
          <a:solidFill>
            <a:srgbClr val="C9E7CA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4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事業</a:t>
            </a:r>
            <a:endParaRPr kumimoji="1" lang="en-US" altLang="ja-JP" sz="140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4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kumimoji="1" lang="ja-JP" altLang="en-US" sz="14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採算性</a:t>
            </a:r>
            <a:r>
              <a:rPr kumimoji="1" lang="en-US" altLang="ja-JP" sz="14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)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EE3B91B4-F0A7-CC51-CA8A-0C2ACF5BE74B}"/>
              </a:ext>
            </a:extLst>
          </p:cNvPr>
          <p:cNvCxnSpPr/>
          <p:nvPr>
            <p:custDataLst>
              <p:tags r:id="rId6"/>
            </p:custDataLst>
          </p:nvPr>
        </p:nvCxnSpPr>
        <p:spPr bwMode="gray">
          <a:xfrm>
            <a:off x="2165350" y="2389188"/>
            <a:ext cx="363538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C173BAA0-0222-45DD-003F-DB5A965BB9DE}"/>
              </a:ext>
            </a:extLst>
          </p:cNvPr>
          <p:cNvCxnSpPr/>
          <p:nvPr>
            <p:custDataLst>
              <p:tags r:id="rId7"/>
            </p:custDataLst>
          </p:nvPr>
        </p:nvCxnSpPr>
        <p:spPr bwMode="gray">
          <a:xfrm>
            <a:off x="3135313" y="3694113"/>
            <a:ext cx="363538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309811AB-9DB2-0076-6950-11D112DAF42B}"/>
              </a:ext>
            </a:extLst>
          </p:cNvPr>
          <p:cNvCxnSpPr/>
          <p:nvPr>
            <p:custDataLst>
              <p:tags r:id="rId8"/>
            </p:custDataLst>
          </p:nvPr>
        </p:nvCxnSpPr>
        <p:spPr bwMode="gray">
          <a:xfrm>
            <a:off x="4106863" y="3857625"/>
            <a:ext cx="363538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2CF6B272-5493-7689-9F16-B4D73EC46329}"/>
              </a:ext>
            </a:extLst>
          </p:cNvPr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972562306"/>
              </p:ext>
            </p:extLst>
          </p:nvPr>
        </p:nvGraphicFramePr>
        <p:xfrm>
          <a:off x="1293813" y="1944688"/>
          <a:ext cx="4048125" cy="2382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6"/>
          </a:graphicData>
        </a:graphic>
      </p:graphicFrame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2057F5A-F68D-2CC1-1473-F16C8F20CBAB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1676400" y="4114800"/>
            <a:ext cx="3683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B3385AD5-B97A-4587-A1A3-52B4954B6116}" type="datetime'''''''''''''''''''''売''''''''上'''''''''''''''''''''''">
              <a:rPr kumimoji="1" lang="ja-JP" altLang="en-US" sz="1400" smtClean="0">
                <a:latin typeface="+mj-lt"/>
                <a:ea typeface="+mj-ea"/>
                <a:cs typeface="+mj-cs"/>
                <a:sym typeface="Meiryo UI" panose="020B0604030504040204" pitchFamily="50" charset="-128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売上</a:t>
            </a:fld>
            <a:endParaRPr kumimoji="1" lang="en-US" sz="1400">
              <a:latin typeface="+mj-lt"/>
              <a:ea typeface="+mj-ea"/>
              <a:cs typeface="+mj-cs"/>
              <a:sym typeface="Meiryo UI" panose="020B0604030504040204" pitchFamily="50" charset="-128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8470C33-0A83-24D2-7D8B-BC67372EA754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2559050" y="4114800"/>
            <a:ext cx="5461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653491BD-1C3C-429E-B23E-C53FBFCB8F1A}" type="datetime'''''''''''''''''''''''''''''''''''変''''''''動''''''''''''費'''''">
              <a:rPr kumimoji="1" lang="ja-JP" altLang="en-US" sz="1400" smtClean="0">
                <a:latin typeface="+mj-lt"/>
                <a:ea typeface="+mj-ea"/>
                <a:cs typeface="+mj-cs"/>
                <a:sym typeface="Meiryo UI" panose="020B0604030504040204" pitchFamily="50" charset="-128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変動費</a:t>
            </a:fld>
            <a:endParaRPr kumimoji="1" lang="en-US" sz="1400">
              <a:latin typeface="+mj-lt"/>
              <a:ea typeface="+mj-ea"/>
              <a:cs typeface="+mj-cs"/>
              <a:sym typeface="Meiryo UI" panose="020B0604030504040204" pitchFamily="50" charset="-128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F7E92E8-7AF1-E6B1-D46C-4942D7630710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3668712" y="3657600"/>
            <a:ext cx="266700" cy="234950"/>
          </a:xfrm>
          <a:prstGeom prst="rect">
            <a:avLst/>
          </a:prstGeom>
          <a:solidFill>
            <a:srgbClr val="9A9A9A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B2091FC3-1ED4-4B5F-AE66-DE8770F7A72D}" type="datetime'''''''''''''50'''''''''''''''''''''''">
              <a:rPr lang="en-US" altLang="en-US" sz="140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  <a:sym typeface="Meiryo UI" panose="020B0604030504040204" pitchFamily="50" charset="-128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sz="1400">
              <a:solidFill>
                <a:schemeClr val="bg1"/>
              </a:solidFill>
              <a:latin typeface="+mj-lt"/>
              <a:ea typeface="+mj-ea"/>
              <a:cs typeface="+mj-cs"/>
              <a:sym typeface="Meiryo UI" panose="020B0604030504040204" pitchFamily="50" charset="-128"/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3BFF955E-59DE-485A-FEC3-BC9B74FA4F43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3529013" y="4114800"/>
            <a:ext cx="5461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A8D65178-46DB-4F0F-AE6A-0191777245FE}" type="datetime'''''''''''''''''''固''定''''費'''''''''''''''''''''">
              <a:rPr kumimoji="1" lang="ja-JP" altLang="en-US" sz="1400" smtClean="0">
                <a:latin typeface="+mj-lt"/>
                <a:ea typeface="+mj-ea"/>
                <a:cs typeface="+mj-cs"/>
                <a:sym typeface="Meiryo UI" panose="020B0604030504040204" pitchFamily="50" charset="-128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固定費</a:t>
            </a:fld>
            <a:endParaRPr kumimoji="1" lang="en-US" sz="1400">
              <a:latin typeface="+mj-lt"/>
              <a:ea typeface="+mj-ea"/>
              <a:cs typeface="+mj-cs"/>
              <a:sym typeface="Meiryo UI" panose="020B0604030504040204" pitchFamily="50" charset="-128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04BE20A2-F41A-6C0C-7831-29A02D23AC01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4640262" y="3821113"/>
            <a:ext cx="266700" cy="234950"/>
          </a:xfrm>
          <a:prstGeom prst="rect">
            <a:avLst/>
          </a:prstGeom>
          <a:solidFill>
            <a:srgbClr val="9A9A9A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8B25E37D-E744-46B4-8B6E-1E811E6B4A4E}" type="datetime'''''''''''''5''''''''''''''''''''0'''''''">
              <a:rPr lang="en-US" altLang="en-US" sz="140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  <a:sym typeface="Meiryo UI" panose="020B0604030504040204" pitchFamily="50" charset="-128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sz="1400">
              <a:solidFill>
                <a:schemeClr val="bg1"/>
              </a:solidFill>
              <a:latin typeface="+mj-lt"/>
              <a:ea typeface="+mj-ea"/>
              <a:cs typeface="+mj-cs"/>
              <a:sym typeface="Meiryo UI" panose="020B0604030504040204" pitchFamily="50" charset="-128"/>
            </a:endParaRP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3770AF5-F469-E790-9CCD-587087E444D6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4411663" y="4114800"/>
            <a:ext cx="7239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4948E615-B6D3-4B00-A0E8-0AE043938ADE}" type="datetime'営''''業''''''''''''''''''利''''''''''''''''''''益'">
              <a:rPr kumimoji="1" lang="ja-JP" altLang="en-US" sz="1400" smtClean="0">
                <a:latin typeface="+mj-lt"/>
                <a:ea typeface="+mj-ea"/>
                <a:cs typeface="+mj-cs"/>
                <a:sym typeface="Meiryo UI" panose="020B0604030504040204" pitchFamily="50" charset="-128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営業利益</a:t>
            </a:fld>
            <a:endParaRPr kumimoji="1" lang="en-US" sz="1400">
              <a:latin typeface="+mj-lt"/>
              <a:ea typeface="+mj-ea"/>
              <a:cs typeface="+mj-cs"/>
              <a:sym typeface="Meiryo UI" panose="020B0604030504040204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92E1ED0-A1CD-E4B3-0CF9-FFF61239BA96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530281" y="4357688"/>
            <a:ext cx="1066800" cy="95567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zh-TW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年間回収量</a:t>
            </a:r>
            <a:r>
              <a:rPr kumimoji="1" lang="en-US" altLang="zh-TW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(1,430</a:t>
            </a:r>
            <a:r>
              <a:rPr kumimoji="1" lang="zh-TW" altLang="en-US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万</a:t>
            </a:r>
            <a:r>
              <a:rPr kumimoji="1" lang="en-US" altLang="zh-TW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kg)</a:t>
            </a:r>
          </a:p>
          <a:p>
            <a:r>
              <a:rPr kumimoji="1" lang="en-US" altLang="zh-TW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× </a:t>
            </a:r>
          </a:p>
          <a:p>
            <a:r>
              <a:rPr kumimoji="1"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再販売</a:t>
            </a:r>
            <a:r>
              <a:rPr kumimoji="1" lang="zh-TW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単価</a:t>
            </a:r>
            <a:endParaRPr kumimoji="1" lang="en-US" altLang="zh-TW" sz="120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  <a:p>
            <a:r>
              <a:rPr kumimoji="1" lang="en-US" altLang="zh-TW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(35</a:t>
            </a:r>
            <a:r>
              <a:rPr kumimoji="1" lang="zh-TW" altLang="en-US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円</a:t>
            </a:r>
            <a:r>
              <a:rPr kumimoji="1" lang="en-US" altLang="zh-TW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/kg)</a:t>
            </a:r>
            <a:endParaRPr kumimoji="1" lang="en-US" sz="120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373632F-19D0-D166-01C2-1C7EFAEA2805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2551044" y="4403725"/>
            <a:ext cx="1160463" cy="95567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zh-TW" altLang="en-US" sz="12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  </a:t>
            </a:r>
            <a:r>
              <a:rPr kumimoji="1" lang="zh-TW" altLang="en-US" sz="12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物流費</a:t>
            </a:r>
            <a:endParaRPr kumimoji="1" lang="en-US" altLang="zh-TW" sz="1200" dirty="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  <a:p>
            <a:r>
              <a:rPr kumimoji="1" lang="en-US" altLang="zh-TW" sz="12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  (220)</a:t>
            </a:r>
          </a:p>
          <a:p>
            <a:r>
              <a:rPr kumimoji="1" lang="ja-JP" altLang="en-US" sz="12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＋　　</a:t>
            </a:r>
            <a:r>
              <a:rPr kumimoji="1" lang="ja-JP" altLang="en-US" sz="12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労務費</a:t>
            </a:r>
            <a:r>
              <a:rPr kumimoji="1" lang="en-US" altLang="ja-JP" sz="12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(120)</a:t>
            </a:r>
          </a:p>
          <a:p>
            <a:r>
              <a:rPr kumimoji="1" lang="ja-JP" altLang="en-US" sz="12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＋消耗</a:t>
            </a:r>
            <a:r>
              <a:rPr kumimoji="1" lang="en-US" altLang="ja-JP" sz="12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(60)</a:t>
            </a:r>
            <a:endParaRPr kumimoji="1" lang="en-US" sz="1200" dirty="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8D363E39-49ED-9977-53F4-853E7EFA8411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3484494" y="4384675"/>
            <a:ext cx="1160463" cy="95567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工場・ヤード・リース等</a:t>
            </a:r>
            <a:r>
              <a:rPr kumimoji="1" lang="en-US" altLang="zh-TW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kumimoji="1" lang="en-US" altLang="ja-JP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50</a:t>
            </a:r>
            <a:r>
              <a:rPr kumimoji="1" lang="en-US" altLang="zh-TW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)</a:t>
            </a:r>
            <a:endParaRPr kumimoji="1" lang="en-US" sz="120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ECC68E8-8F61-1329-B037-1244895E197D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4773544" y="4414838"/>
            <a:ext cx="622300" cy="95567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-</a:t>
            </a:r>
          </a:p>
        </p:txBody>
      </p:sp>
      <p:sp>
        <p:nvSpPr>
          <p:cNvPr id="32" name="Oval 20">
            <a:extLst>
              <a:ext uri="{FF2B5EF4-FFF2-40B4-BE49-F238E27FC236}">
                <a16:creationId xmlns:a16="http://schemas.microsoft.com/office/drawing/2014/main" id="{B680CBE4-8E99-1DDF-F732-4256AC1A1155}"/>
              </a:ext>
            </a:extLst>
          </p:cNvPr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1377882" y="4370388"/>
            <a:ext cx="225425" cy="2254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a</a:t>
            </a:r>
          </a:p>
        </p:txBody>
      </p:sp>
      <p:sp>
        <p:nvSpPr>
          <p:cNvPr id="37" name="Oval 20">
            <a:extLst>
              <a:ext uri="{FF2B5EF4-FFF2-40B4-BE49-F238E27FC236}">
                <a16:creationId xmlns:a16="http://schemas.microsoft.com/office/drawing/2014/main" id="{1465FEB2-B10C-CA71-7DAE-FF1CA1DF3D5B}"/>
              </a:ext>
            </a:extLst>
          </p:cNvPr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2520392" y="4411663"/>
            <a:ext cx="227013" cy="22701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b1</a:t>
            </a:r>
          </a:p>
        </p:txBody>
      </p:sp>
      <p:sp>
        <p:nvSpPr>
          <p:cNvPr id="38" name="Oval 20">
            <a:extLst>
              <a:ext uri="{FF2B5EF4-FFF2-40B4-BE49-F238E27FC236}">
                <a16:creationId xmlns:a16="http://schemas.microsoft.com/office/drawing/2014/main" id="{73A018C4-C92B-733E-F8D6-0889777C6307}"/>
              </a:ext>
            </a:extLst>
          </p:cNvPr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1376294" y="4921250"/>
            <a:ext cx="225425" cy="2254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c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D2EED974-1C99-96D5-C529-778C69EC5DF6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4368895" y="2081213"/>
            <a:ext cx="877888" cy="20161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EAD9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kumimoji="1" lang="en-US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kumimoji="1" lang="ja-JP" altLang="en-US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百万円</a:t>
            </a:r>
            <a:r>
              <a:rPr kumimoji="1" lang="en-US" altLang="ja-JP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)</a:t>
            </a:r>
            <a:endParaRPr kumimoji="1" lang="en-US" sz="120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94" name="Oval 20">
            <a:extLst>
              <a:ext uri="{FF2B5EF4-FFF2-40B4-BE49-F238E27FC236}">
                <a16:creationId xmlns:a16="http://schemas.microsoft.com/office/drawing/2014/main" id="{C8E3B9E3-F949-795E-0467-A0AAF527D171}"/>
              </a:ext>
            </a:extLst>
          </p:cNvPr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6703534" y="2797175"/>
            <a:ext cx="225425" cy="2254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a</a:t>
            </a:r>
          </a:p>
        </p:txBody>
      </p:sp>
      <p:sp>
        <p:nvSpPr>
          <p:cNvPr id="97" name="Oval 20">
            <a:extLst>
              <a:ext uri="{FF2B5EF4-FFF2-40B4-BE49-F238E27FC236}">
                <a16:creationId xmlns:a16="http://schemas.microsoft.com/office/drawing/2014/main" id="{A92D8230-A7EE-FE91-1CB3-6D220AB091E8}"/>
              </a:ext>
            </a:extLst>
          </p:cNvPr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10364684" y="2771775"/>
            <a:ext cx="225425" cy="2254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c</a:t>
            </a:r>
          </a:p>
        </p:txBody>
      </p: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D39BDF74-FF03-8C56-C9CD-56DFF7A3D243}"/>
              </a:ext>
            </a:extLst>
          </p:cNvPr>
          <p:cNvCxnSpPr/>
          <p:nvPr/>
        </p:nvCxnSpPr>
        <p:spPr>
          <a:xfrm>
            <a:off x="5454359" y="2081213"/>
            <a:ext cx="0" cy="3773488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グラフィックス 14">
            <a:extLst>
              <a:ext uri="{FF2B5EF4-FFF2-40B4-BE49-F238E27FC236}">
                <a16:creationId xmlns:a16="http://schemas.microsoft.com/office/drawing/2014/main" id="{5C2FB50C-ABAC-FE62-FC8E-7DBEB54DEC90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4502872" y="1242975"/>
            <a:ext cx="468639" cy="467850"/>
          </a:xfrm>
          <a:prstGeom prst="rect">
            <a:avLst/>
          </a:prstGeom>
        </p:spPr>
      </p:pic>
      <p:sp>
        <p:nvSpPr>
          <p:cNvPr id="47" name="タイトル 52">
            <a:extLst>
              <a:ext uri="{FF2B5EF4-FFF2-40B4-BE49-F238E27FC236}">
                <a16:creationId xmlns:a16="http://schemas.microsoft.com/office/drawing/2014/main" id="{18318005-0C8C-C2BB-83E8-187AF50EA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2800"/>
            <a:ext cx="10934699" cy="332399"/>
          </a:xfrm>
        </p:spPr>
        <p:txBody>
          <a:bodyPr vert="horz"/>
          <a:lstStyle/>
          <a:p>
            <a:r>
              <a:rPr lang="ja-JP" altLang="en-US" dirty="0">
                <a:ea typeface="Meiryo UI" panose="020B0604030504040204" pitchFamily="50" charset="-128"/>
              </a:rPr>
              <a:t>　　記載フォーマット</a:t>
            </a:r>
            <a:r>
              <a:rPr lang="en-US" altLang="ja-JP" dirty="0">
                <a:ea typeface="Meiryo UI" panose="020B0604030504040204" pitchFamily="50" charset="-128"/>
              </a:rPr>
              <a:t>: </a:t>
            </a:r>
            <a:r>
              <a:rPr lang="ja-JP" altLang="en-US" dirty="0">
                <a:ea typeface="Meiryo UI" panose="020B0604030504040204" pitchFamily="50" charset="-128"/>
              </a:rPr>
              <a:t>事業</a:t>
            </a:r>
            <a:r>
              <a:rPr lang="en-US" altLang="ja-JP" dirty="0">
                <a:ea typeface="Meiryo UI" panose="020B0604030504040204" pitchFamily="50" charset="-128"/>
              </a:rPr>
              <a:t>(</a:t>
            </a:r>
            <a:r>
              <a:rPr lang="ja-JP" altLang="en-US" dirty="0">
                <a:ea typeface="Meiryo UI" panose="020B0604030504040204" pitchFamily="50" charset="-128"/>
              </a:rPr>
              <a:t>採算性</a:t>
            </a:r>
            <a:r>
              <a:rPr lang="en-US" altLang="ja-JP" dirty="0">
                <a:ea typeface="Meiryo UI" panose="020B0604030504040204" pitchFamily="50" charset="-128"/>
              </a:rPr>
              <a:t>)</a:t>
            </a:r>
            <a:endParaRPr lang="en-US" dirty="0">
              <a:ea typeface="Meiryo UI" panose="020B0604030504040204" pitchFamily="50" charset="-128"/>
            </a:endParaRPr>
          </a:p>
        </p:txBody>
      </p:sp>
      <p:sp>
        <p:nvSpPr>
          <p:cNvPr id="48" name="Oval 20">
            <a:extLst>
              <a:ext uri="{FF2B5EF4-FFF2-40B4-BE49-F238E27FC236}">
                <a16:creationId xmlns:a16="http://schemas.microsoft.com/office/drawing/2014/main" id="{82563A61-4DF9-ED19-A1E9-24292C3730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8650" y="606511"/>
            <a:ext cx="315679" cy="315679"/>
          </a:xfrm>
          <a:prstGeom prst="ellipse">
            <a:avLst/>
          </a:prstGeom>
          <a:solidFill>
            <a:srgbClr val="197A56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1-2</a:t>
            </a:r>
          </a:p>
        </p:txBody>
      </p:sp>
      <p:sp>
        <p:nvSpPr>
          <p:cNvPr id="68" name="ee4pContent1">
            <a:extLst>
              <a:ext uri="{FF2B5EF4-FFF2-40B4-BE49-F238E27FC236}">
                <a16:creationId xmlns:a16="http://schemas.microsoft.com/office/drawing/2014/main" id="{C43FB45B-160C-4446-E141-ADA12ACFD287}"/>
              </a:ext>
            </a:extLst>
          </p:cNvPr>
          <p:cNvSpPr txBox="1"/>
          <p:nvPr/>
        </p:nvSpPr>
        <p:spPr>
          <a:xfrm>
            <a:off x="9653997" y="4192588"/>
            <a:ext cx="1438609" cy="1662113"/>
          </a:xfrm>
          <a:prstGeom prst="rect">
            <a:avLst/>
          </a:prstGeom>
          <a:solidFill>
            <a:srgbClr val="F2F2F2"/>
          </a:solidFill>
          <a:ln cap="rnd">
            <a:noFill/>
          </a:ln>
        </p:spPr>
        <p:txBody>
          <a:bodyPr vert="horz" wrap="square" lIns="45720" tIns="0" rIns="4572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40032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再販価格安定</a:t>
            </a:r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295E7E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  <a:p>
            <a:pPr marL="177800" lvl="1" indent="-69850">
              <a:defRPr/>
            </a:pPr>
            <a:r>
              <a:rPr lang="ja-JP" altLang="en-US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用途限定による</a:t>
            </a:r>
            <a:br>
              <a:rPr lang="en-US" altLang="ja-JP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</a:br>
            <a:r>
              <a:rPr lang="ja-JP" altLang="en-US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高価販売</a:t>
            </a:r>
            <a:endParaRPr lang="en-US" altLang="ja-JP" sz="120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  <a:p>
            <a:pPr marL="177800" lvl="1" indent="-69850">
              <a:defRPr/>
            </a:pPr>
            <a:r>
              <a:rPr lang="ja-JP" altLang="en-US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直販ルート開拓</a:t>
            </a:r>
            <a:endParaRPr lang="en-US" altLang="ja-JP" sz="120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  <a:p>
            <a:pPr lvl="1">
              <a:defRPr/>
            </a:pPr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69" name="ee4pContent1">
            <a:extLst>
              <a:ext uri="{FF2B5EF4-FFF2-40B4-BE49-F238E27FC236}">
                <a16:creationId xmlns:a16="http://schemas.microsoft.com/office/drawing/2014/main" id="{9EB00415-3D2E-DF0C-4AE9-695D1597BA6F}"/>
              </a:ext>
            </a:extLst>
          </p:cNvPr>
          <p:cNvSpPr txBox="1"/>
          <p:nvPr/>
        </p:nvSpPr>
        <p:spPr>
          <a:xfrm>
            <a:off x="7593980" y="4192588"/>
            <a:ext cx="2025439" cy="1662113"/>
          </a:xfrm>
          <a:prstGeom prst="rect">
            <a:avLst/>
          </a:prstGeom>
          <a:solidFill>
            <a:srgbClr val="F2F2F2"/>
          </a:solidFill>
          <a:ln cap="rnd">
            <a:noFill/>
          </a:ln>
        </p:spPr>
        <p:txBody>
          <a:bodyPr vert="horz" wrap="square" lIns="45720" tIns="0" rIns="4572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40032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None/>
              <a:tabLst/>
              <a:defRPr/>
            </a:pPr>
            <a:r>
              <a:rPr lang="ja-JP" altLang="en-US" sz="12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物流費低減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295E7E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  <a:p>
            <a:pPr marL="177800" lvl="1" indent="-88900">
              <a:defRPr/>
            </a:pPr>
            <a:r>
              <a:rPr lang="en-US" altLang="ja-JP" sz="1200" dirty="0">
                <a:latin typeface="+mj-lt"/>
                <a:ea typeface="Meiryo UI" panose="020B0604030504040204" pitchFamily="50" charset="-128"/>
              </a:rPr>
              <a:t>30km</a:t>
            </a:r>
            <a:r>
              <a:rPr lang="ja-JP" altLang="en-US" sz="1200" dirty="0">
                <a:latin typeface="+mj-lt"/>
                <a:ea typeface="Meiryo UI" panose="020B0604030504040204" pitchFamily="50" charset="-128"/>
              </a:rPr>
              <a:t>以内で</a:t>
            </a:r>
            <a:r>
              <a:rPr lang="en-US" altLang="ja-JP" sz="1200" dirty="0">
                <a:latin typeface="+mj-lt"/>
                <a:ea typeface="Meiryo UI" panose="020B0604030504040204" pitchFamily="50" charset="-128"/>
              </a:rPr>
              <a:t>10</a:t>
            </a:r>
            <a:r>
              <a:rPr lang="ja-JP" altLang="en-US" sz="1200" dirty="0">
                <a:latin typeface="+mj-lt"/>
                <a:ea typeface="Meiryo UI" panose="020B0604030504040204" pitchFamily="50" charset="-128"/>
              </a:rPr>
              <a:t>トン車積載</a:t>
            </a:r>
            <a:br>
              <a:rPr lang="en-US" altLang="ja-JP" sz="1200" dirty="0">
                <a:latin typeface="+mj-lt"/>
                <a:ea typeface="Meiryo UI" panose="020B0604030504040204" pitchFamily="50" charset="-128"/>
              </a:rPr>
            </a:br>
            <a:r>
              <a:rPr lang="en-US" altLang="ja-JP" sz="1200" dirty="0">
                <a:latin typeface="+mj-lt"/>
                <a:ea typeface="Meiryo UI" panose="020B0604030504040204" pitchFamily="50" charset="-128"/>
              </a:rPr>
              <a:t>80%</a:t>
            </a:r>
            <a:r>
              <a:rPr lang="ja-JP" altLang="en-US" sz="1200" dirty="0">
                <a:latin typeface="+mj-lt"/>
                <a:ea typeface="Meiryo UI" panose="020B0604030504040204" pitchFamily="50" charset="-128"/>
              </a:rPr>
              <a:t>以上で回収</a:t>
            </a:r>
            <a:endParaRPr lang="en-US" altLang="ja-JP" sz="1200" dirty="0">
              <a:latin typeface="+mj-lt"/>
              <a:ea typeface="Meiryo UI" panose="020B0604030504040204" pitchFamily="50" charset="-128"/>
            </a:endParaRPr>
          </a:p>
          <a:p>
            <a:pPr marL="40032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解体費削減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295E7E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  <a:p>
            <a:pPr marL="177800" lvl="1" indent="-69850">
              <a:defRPr/>
            </a:pPr>
            <a:r>
              <a:rPr lang="ja-JP" altLang="en-US" sz="1200" dirty="0">
                <a:latin typeface="+mj-lt"/>
                <a:ea typeface="Meiryo UI" panose="020B0604030504040204" pitchFamily="50" charset="-128"/>
              </a:rPr>
              <a:t>粗解体</a:t>
            </a:r>
            <a:r>
              <a:rPr lang="en-US" altLang="ja-JP" sz="1200" dirty="0">
                <a:latin typeface="+mj-lt"/>
                <a:ea typeface="Meiryo UI" panose="020B0604030504040204" pitchFamily="50" charset="-128"/>
              </a:rPr>
              <a:t>3</a:t>
            </a:r>
            <a:r>
              <a:rPr lang="ja-JP" altLang="en-US" sz="1200" dirty="0">
                <a:latin typeface="+mj-lt"/>
                <a:ea typeface="Meiryo UI" panose="020B0604030504040204" pitchFamily="50" charset="-128"/>
              </a:rPr>
              <a:t>人</a:t>
            </a:r>
            <a:r>
              <a:rPr lang="en-US" altLang="ja-JP" sz="1200" dirty="0">
                <a:latin typeface="+mj-lt"/>
                <a:ea typeface="Meiryo UI" panose="020B0604030504040204" pitchFamily="50" charset="-128"/>
              </a:rPr>
              <a:t>x20</a:t>
            </a:r>
            <a:r>
              <a:rPr lang="ja-JP" altLang="en-US" sz="1200" dirty="0">
                <a:latin typeface="+mj-lt"/>
                <a:ea typeface="Meiryo UI" panose="020B0604030504040204" pitchFamily="50" charset="-128"/>
              </a:rPr>
              <a:t>分</a:t>
            </a:r>
            <a:r>
              <a:rPr lang="en-US" altLang="ja-JP" sz="1200" dirty="0">
                <a:latin typeface="+mj-lt"/>
                <a:ea typeface="Meiryo UI" panose="020B0604030504040204" pitchFamily="50" charset="-128"/>
              </a:rPr>
              <a:t>/</a:t>
            </a:r>
            <a:r>
              <a:rPr lang="ja-JP" altLang="en-US" sz="1200" dirty="0">
                <a:latin typeface="+mj-lt"/>
                <a:ea typeface="Meiryo UI" panose="020B0604030504040204" pitchFamily="50" charset="-128"/>
              </a:rPr>
              <a:t>個以下</a:t>
            </a:r>
            <a:br>
              <a:rPr lang="en-US" altLang="ja-JP" sz="1200" dirty="0">
                <a:latin typeface="+mj-lt"/>
                <a:ea typeface="Meiryo UI" panose="020B0604030504040204" pitchFamily="50" charset="-128"/>
              </a:rPr>
            </a:br>
            <a:r>
              <a:rPr lang="en-US" altLang="ja-JP" sz="1200" dirty="0">
                <a:latin typeface="+mj-lt"/>
                <a:ea typeface="Meiryo UI" panose="020B0604030504040204" pitchFamily="50" charset="-128"/>
              </a:rPr>
              <a:t>(</a:t>
            </a:r>
            <a:r>
              <a:rPr lang="ja-JP" altLang="en-US" sz="1200" dirty="0">
                <a:latin typeface="+mj-lt"/>
                <a:ea typeface="Meiryo UI" panose="020B0604030504040204" pitchFamily="50" charset="-128"/>
              </a:rPr>
              <a:t>治具活用で効率化）</a:t>
            </a:r>
            <a:endParaRPr lang="en-US" altLang="ja-JP" sz="1200" dirty="0">
              <a:latin typeface="+mj-lt"/>
              <a:ea typeface="Meiryo UI" panose="020B0604030504040204" pitchFamily="50" charset="-128"/>
            </a:endParaRPr>
          </a:p>
          <a:p>
            <a:pPr marL="177800" lvl="1" indent="-69850"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選別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2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人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x30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分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/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個以内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</a:br>
            <a:r>
              <a:rPr lang="en-US" altLang="ja-JP" sz="1200" dirty="0">
                <a:latin typeface="+mj-lt"/>
                <a:ea typeface="Meiryo UI" panose="020B0604030504040204" pitchFamily="50" charset="-128"/>
              </a:rPr>
              <a:t>(</a:t>
            </a:r>
            <a:r>
              <a:rPr lang="ja-JP" altLang="en-US" sz="1200" dirty="0">
                <a:latin typeface="+mj-lt"/>
                <a:ea typeface="Meiryo UI" panose="020B0604030504040204" pitchFamily="50" charset="-128"/>
              </a:rPr>
              <a:t>作業標準で効率化）</a:t>
            </a:r>
            <a:endParaRPr lang="en-US" altLang="ja-JP" sz="1200" dirty="0">
              <a:latin typeface="+mj-lt"/>
              <a:ea typeface="Meiryo UI" panose="020B0604030504040204" pitchFamily="50" charset="-128"/>
            </a:endParaRPr>
          </a:p>
          <a:p>
            <a:pPr lvl="1">
              <a:defRPr/>
            </a:pP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  <a:p>
            <a:pPr lvl="1">
              <a:defRPr/>
            </a:pPr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71" name="ee4pContent1">
            <a:extLst>
              <a:ext uri="{FF2B5EF4-FFF2-40B4-BE49-F238E27FC236}">
                <a16:creationId xmlns:a16="http://schemas.microsoft.com/office/drawing/2014/main" id="{5578C09A-1C0A-86DD-49D4-3CDE3DFAAA61}"/>
              </a:ext>
            </a:extLst>
          </p:cNvPr>
          <p:cNvSpPr txBox="1"/>
          <p:nvPr/>
        </p:nvSpPr>
        <p:spPr>
          <a:xfrm>
            <a:off x="6156440" y="4192588"/>
            <a:ext cx="1387508" cy="1662113"/>
          </a:xfrm>
          <a:prstGeom prst="rect">
            <a:avLst/>
          </a:prstGeom>
          <a:solidFill>
            <a:srgbClr val="F2F2F2"/>
          </a:solidFill>
          <a:ln cap="rnd">
            <a:noFill/>
          </a:ln>
        </p:spPr>
        <p:txBody>
          <a:bodyPr vert="horz" wrap="square" lIns="45720" tIns="0" rIns="4572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40032" lvl="1" indent="0">
              <a:buClr>
                <a:srgbClr val="29BA74"/>
              </a:buClr>
              <a:buNone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安定回収量確保</a:t>
            </a:r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295E7E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  <a:p>
            <a:pPr lvl="1"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家庭用市場・産業用市場のシェア</a:t>
            </a: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80%</a:t>
            </a: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以上</a:t>
            </a:r>
            <a:endParaRPr kumimoji="0" lang="en-US" altLang="ja-JP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  <a:p>
            <a:pPr lvl="1">
              <a:defRPr/>
            </a:pPr>
            <a:endParaRPr kumimoji="0" lang="en-US" altLang="ja-JP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  <a:p>
            <a:pPr marL="325782" lvl="1" indent="-285750">
              <a:buClr>
                <a:srgbClr val="29BA74"/>
              </a:buClr>
              <a:defRPr/>
            </a:pPr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  <a:p>
            <a:pPr marL="325782" lvl="1" indent="-285750">
              <a:buClr>
                <a:srgbClr val="29BA74"/>
              </a:buClr>
              <a:defRPr/>
            </a:pPr>
            <a:endParaRPr lang="en-US" altLang="ja-JP" sz="120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  <a:p>
            <a:pPr marL="325782" lvl="1" indent="-285750">
              <a:buClr>
                <a:srgbClr val="29BA74"/>
              </a:buClr>
              <a:defRPr/>
            </a:pPr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  <a:p>
            <a:pPr marL="325782" lvl="1" indent="-285750">
              <a:buClr>
                <a:srgbClr val="29BA74"/>
              </a:buClr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73" name="ee4pContent1">
            <a:extLst>
              <a:ext uri="{FF2B5EF4-FFF2-40B4-BE49-F238E27FC236}">
                <a16:creationId xmlns:a16="http://schemas.microsoft.com/office/drawing/2014/main" id="{F8636175-B842-93BB-E9EE-E9CDBB8A72F9}"/>
              </a:ext>
            </a:extLst>
          </p:cNvPr>
          <p:cNvSpPr txBox="1"/>
          <p:nvPr/>
        </p:nvSpPr>
        <p:spPr>
          <a:xfrm>
            <a:off x="5639039" y="2805113"/>
            <a:ext cx="461665" cy="1292225"/>
          </a:xfrm>
          <a:prstGeom prst="rect">
            <a:avLst/>
          </a:prstGeom>
          <a:solidFill>
            <a:srgbClr val="C9E7CA"/>
          </a:solidFill>
          <a:ln cap="rnd">
            <a:noFill/>
          </a:ln>
        </p:spPr>
        <p:txBody>
          <a:bodyPr vert="eaVert" wrap="square" lIns="45720" tIns="0" rIns="4572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40032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KPI</a:t>
            </a:r>
          </a:p>
          <a:p>
            <a:pPr marL="40032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74" name="ee4pContent1">
            <a:extLst>
              <a:ext uri="{FF2B5EF4-FFF2-40B4-BE49-F238E27FC236}">
                <a16:creationId xmlns:a16="http://schemas.microsoft.com/office/drawing/2014/main" id="{105CD2C0-C3EB-9DFD-EC3D-F7AEB92202D4}"/>
              </a:ext>
            </a:extLst>
          </p:cNvPr>
          <p:cNvSpPr txBox="1"/>
          <p:nvPr/>
        </p:nvSpPr>
        <p:spPr>
          <a:xfrm>
            <a:off x="5639039" y="4198938"/>
            <a:ext cx="461665" cy="1655763"/>
          </a:xfrm>
          <a:prstGeom prst="rect">
            <a:avLst/>
          </a:prstGeom>
          <a:solidFill>
            <a:srgbClr val="C9E7CA"/>
          </a:solidFill>
          <a:ln cap="rnd">
            <a:noFill/>
          </a:ln>
        </p:spPr>
        <p:txBody>
          <a:bodyPr vert="eaVert" wrap="square" lIns="45720" tIns="0" rIns="4572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40032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KPI</a:t>
            </a: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実現のための</a:t>
            </a:r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  <a:p>
            <a:pPr marL="40032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オペレーション</a:t>
            </a:r>
          </a:p>
        </p:txBody>
      </p:sp>
      <p:sp>
        <p:nvSpPr>
          <p:cNvPr id="75" name="Oval 20">
            <a:extLst>
              <a:ext uri="{FF2B5EF4-FFF2-40B4-BE49-F238E27FC236}">
                <a16:creationId xmlns:a16="http://schemas.microsoft.com/office/drawing/2014/main" id="{D26DFE38-E252-0C05-A7BD-587EBC8FCB19}"/>
              </a:ext>
            </a:extLst>
          </p:cNvPr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7318523" y="4144963"/>
            <a:ext cx="225425" cy="2254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a</a:t>
            </a:r>
          </a:p>
        </p:txBody>
      </p:sp>
      <p:sp>
        <p:nvSpPr>
          <p:cNvPr id="77" name="Oval 20">
            <a:extLst>
              <a:ext uri="{FF2B5EF4-FFF2-40B4-BE49-F238E27FC236}">
                <a16:creationId xmlns:a16="http://schemas.microsoft.com/office/drawing/2014/main" id="{20C8B6E8-00D9-F184-F2FE-748BD54E9626}"/>
              </a:ext>
            </a:extLst>
          </p:cNvPr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10661719" y="4183063"/>
            <a:ext cx="225425" cy="2254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c</a:t>
            </a:r>
          </a:p>
        </p:txBody>
      </p:sp>
      <p:grpSp>
        <p:nvGrpSpPr>
          <p:cNvPr id="104" name="Group 52">
            <a:extLst>
              <a:ext uri="{FF2B5EF4-FFF2-40B4-BE49-F238E27FC236}">
                <a16:creationId xmlns:a16="http://schemas.microsoft.com/office/drawing/2014/main" id="{4CBF6598-D350-CD4F-06FB-152019C8C33F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5300663" y="3814763"/>
            <a:ext cx="306388" cy="306388"/>
            <a:chOff x="982662" y="1847850"/>
            <a:chExt cx="269875" cy="269875"/>
          </a:xfrm>
        </p:grpSpPr>
        <p:sp>
          <p:nvSpPr>
            <p:cNvPr id="108" name="Oval 50">
              <a:extLst>
                <a:ext uri="{FF2B5EF4-FFF2-40B4-BE49-F238E27FC236}">
                  <a16:creationId xmlns:a16="http://schemas.microsoft.com/office/drawing/2014/main" id="{E278A0D3-36D8-EE56-D389-D05F966B3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+mj-lt"/>
                <a:ea typeface="Meiryo UI" panose="020B0604030504040204" pitchFamily="50" charset="-128"/>
              </a:endParaRPr>
            </a:p>
          </p:txBody>
        </p:sp>
        <p:sp>
          <p:nvSpPr>
            <p:cNvPr id="109" name="Freeform 51">
              <a:extLst>
                <a:ext uri="{FF2B5EF4-FFF2-40B4-BE49-F238E27FC236}">
                  <a16:creationId xmlns:a16="http://schemas.microsoft.com/office/drawing/2014/main" id="{BADFF388-B3E0-C6EE-E804-A05CA867A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+mj-lt"/>
                <a:ea typeface="Meiryo UI" panose="020B0604030504040204" pitchFamily="50" charset="-128"/>
              </a:endParaRPr>
            </a:p>
          </p:txBody>
        </p:sp>
      </p:grpSp>
      <p:grpSp>
        <p:nvGrpSpPr>
          <p:cNvPr id="79" name="Group 52">
            <a:extLst>
              <a:ext uri="{FF2B5EF4-FFF2-40B4-BE49-F238E27FC236}">
                <a16:creationId xmlns:a16="http://schemas.microsoft.com/office/drawing/2014/main" id="{7A054552-736F-642D-FFE5-D10352AA024D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6746875" y="4019550"/>
            <a:ext cx="209550" cy="209550"/>
            <a:chOff x="982662" y="1847850"/>
            <a:chExt cx="269875" cy="269875"/>
          </a:xfrm>
        </p:grpSpPr>
        <p:sp>
          <p:nvSpPr>
            <p:cNvPr id="80" name="Oval 50">
              <a:extLst>
                <a:ext uri="{FF2B5EF4-FFF2-40B4-BE49-F238E27FC236}">
                  <a16:creationId xmlns:a16="http://schemas.microsoft.com/office/drawing/2014/main" id="{F9AA50EE-A779-DBEF-2946-4AEE5B62C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rgbClr val="6E6F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+mj-lt"/>
                <a:ea typeface="Meiryo UI" panose="020B0604030504040204" pitchFamily="50" charset="-128"/>
              </a:endParaRPr>
            </a:p>
          </p:txBody>
        </p:sp>
        <p:sp>
          <p:nvSpPr>
            <p:cNvPr id="81" name="Freeform 51">
              <a:extLst>
                <a:ext uri="{FF2B5EF4-FFF2-40B4-BE49-F238E27FC236}">
                  <a16:creationId xmlns:a16="http://schemas.microsoft.com/office/drawing/2014/main" id="{318AA6A2-7150-7E96-5B84-69FE80B9F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+mj-lt"/>
                <a:ea typeface="Meiryo UI" panose="020B0604030504040204" pitchFamily="50" charset="-128"/>
              </a:endParaRPr>
            </a:p>
          </p:txBody>
        </p:sp>
      </p:grpSp>
      <p:grpSp>
        <p:nvGrpSpPr>
          <p:cNvPr id="82" name="Group 52">
            <a:extLst>
              <a:ext uri="{FF2B5EF4-FFF2-40B4-BE49-F238E27FC236}">
                <a16:creationId xmlns:a16="http://schemas.microsoft.com/office/drawing/2014/main" id="{BF00C975-A5E6-6DAC-1E54-39C0D5161F53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8502650" y="4019550"/>
            <a:ext cx="209550" cy="209550"/>
            <a:chOff x="982662" y="1847850"/>
            <a:chExt cx="269875" cy="269875"/>
          </a:xfrm>
        </p:grpSpPr>
        <p:sp>
          <p:nvSpPr>
            <p:cNvPr id="83" name="Oval 50">
              <a:extLst>
                <a:ext uri="{FF2B5EF4-FFF2-40B4-BE49-F238E27FC236}">
                  <a16:creationId xmlns:a16="http://schemas.microsoft.com/office/drawing/2014/main" id="{5DD12846-1A0E-6128-1221-28587CD6A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rgbClr val="6E6F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+mj-lt"/>
                <a:ea typeface="Meiryo UI" panose="020B0604030504040204" pitchFamily="50" charset="-128"/>
              </a:endParaRPr>
            </a:p>
          </p:txBody>
        </p:sp>
        <p:sp>
          <p:nvSpPr>
            <p:cNvPr id="84" name="Freeform 51">
              <a:extLst>
                <a:ext uri="{FF2B5EF4-FFF2-40B4-BE49-F238E27FC236}">
                  <a16:creationId xmlns:a16="http://schemas.microsoft.com/office/drawing/2014/main" id="{3040BFA4-4C45-458C-461A-279438EFB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+mj-lt"/>
                <a:ea typeface="Meiryo UI" panose="020B0604030504040204" pitchFamily="50" charset="-128"/>
              </a:endParaRPr>
            </a:p>
          </p:txBody>
        </p:sp>
      </p:grpSp>
      <p:grpSp>
        <p:nvGrpSpPr>
          <p:cNvPr id="85" name="Group 52">
            <a:extLst>
              <a:ext uri="{FF2B5EF4-FFF2-40B4-BE49-F238E27FC236}">
                <a16:creationId xmlns:a16="http://schemas.microsoft.com/office/drawing/2014/main" id="{0CAC94E4-286B-5D42-92B3-373002E1925D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10269538" y="4019550"/>
            <a:ext cx="209550" cy="209550"/>
            <a:chOff x="982662" y="1847850"/>
            <a:chExt cx="269875" cy="269875"/>
          </a:xfrm>
        </p:grpSpPr>
        <p:sp>
          <p:nvSpPr>
            <p:cNvPr id="86" name="Oval 50">
              <a:extLst>
                <a:ext uri="{FF2B5EF4-FFF2-40B4-BE49-F238E27FC236}">
                  <a16:creationId xmlns:a16="http://schemas.microsoft.com/office/drawing/2014/main" id="{B13ADEB7-82EF-B3E9-D39D-892E6AAC6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rgbClr val="6E6F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+mj-lt"/>
                <a:ea typeface="Meiryo UI" panose="020B0604030504040204" pitchFamily="50" charset="-128"/>
              </a:endParaRPr>
            </a:p>
          </p:txBody>
        </p:sp>
        <p:sp>
          <p:nvSpPr>
            <p:cNvPr id="87" name="Freeform 51">
              <a:extLst>
                <a:ext uri="{FF2B5EF4-FFF2-40B4-BE49-F238E27FC236}">
                  <a16:creationId xmlns:a16="http://schemas.microsoft.com/office/drawing/2014/main" id="{D152547E-42F2-CAA8-8687-A670E94E9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+mj-lt"/>
                <a:ea typeface="Meiryo UI" panose="020B0604030504040204" pitchFamily="50" charset="-128"/>
              </a:endParaRPr>
            </a:p>
          </p:txBody>
        </p:sp>
      </p:grpSp>
      <p:sp>
        <p:nvSpPr>
          <p:cNvPr id="88" name="Oval 20">
            <a:extLst>
              <a:ext uri="{FF2B5EF4-FFF2-40B4-BE49-F238E27FC236}">
                <a16:creationId xmlns:a16="http://schemas.microsoft.com/office/drawing/2014/main" id="{54B5CB49-C19A-2879-33D4-A550958B381A}"/>
              </a:ext>
            </a:extLst>
          </p:cNvPr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2762166" y="4818063"/>
            <a:ext cx="227013" cy="22701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b2</a:t>
            </a:r>
          </a:p>
        </p:txBody>
      </p:sp>
      <p:sp>
        <p:nvSpPr>
          <p:cNvPr id="89" name="Oval 20">
            <a:extLst>
              <a:ext uri="{FF2B5EF4-FFF2-40B4-BE49-F238E27FC236}">
                <a16:creationId xmlns:a16="http://schemas.microsoft.com/office/drawing/2014/main" id="{897739A0-D991-036C-7197-56B668FD4686}"/>
              </a:ext>
            </a:extLst>
          </p:cNvPr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>
            <a:off x="9314669" y="2949575"/>
            <a:ext cx="227013" cy="22701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b1</a:t>
            </a:r>
          </a:p>
        </p:txBody>
      </p:sp>
      <p:sp>
        <p:nvSpPr>
          <p:cNvPr id="90" name="Oval 20">
            <a:extLst>
              <a:ext uri="{FF2B5EF4-FFF2-40B4-BE49-F238E27FC236}">
                <a16:creationId xmlns:a16="http://schemas.microsoft.com/office/drawing/2014/main" id="{9B95D59F-C7A3-D729-2118-C353FD2597C3}"/>
              </a:ext>
            </a:extLst>
          </p:cNvPr>
          <p:cNvSpPr>
            <a:spLocks noChangeAspect="1" noChangeArrowheads="1"/>
          </p:cNvSpPr>
          <p:nvPr>
            <p:custDataLst>
              <p:tags r:id="rId30"/>
            </p:custDataLst>
          </p:nvPr>
        </p:nvSpPr>
        <p:spPr bwMode="auto">
          <a:xfrm>
            <a:off x="9314669" y="3184525"/>
            <a:ext cx="227013" cy="22701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b2</a:t>
            </a:r>
          </a:p>
        </p:txBody>
      </p:sp>
      <p:sp>
        <p:nvSpPr>
          <p:cNvPr id="91" name="Oval 20">
            <a:extLst>
              <a:ext uri="{FF2B5EF4-FFF2-40B4-BE49-F238E27FC236}">
                <a16:creationId xmlns:a16="http://schemas.microsoft.com/office/drawing/2014/main" id="{938A4E0B-DBB6-4970-47BF-CC04A97ECB97}"/>
              </a:ext>
            </a:extLst>
          </p:cNvPr>
          <p:cNvSpPr>
            <a:spLocks noChangeAspect="1" noChangeArrowheads="1"/>
          </p:cNvSpPr>
          <p:nvPr>
            <p:custDataLst>
              <p:tags r:id="rId31"/>
            </p:custDataLst>
          </p:nvPr>
        </p:nvSpPr>
        <p:spPr bwMode="auto">
          <a:xfrm>
            <a:off x="8463912" y="4171950"/>
            <a:ext cx="227013" cy="22701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b1</a:t>
            </a:r>
          </a:p>
        </p:txBody>
      </p:sp>
      <p:sp>
        <p:nvSpPr>
          <p:cNvPr id="92" name="Oval 20">
            <a:extLst>
              <a:ext uri="{FF2B5EF4-FFF2-40B4-BE49-F238E27FC236}">
                <a16:creationId xmlns:a16="http://schemas.microsoft.com/office/drawing/2014/main" id="{5F8CD86F-36D6-26D4-0C75-6449873C25B1}"/>
              </a:ext>
            </a:extLst>
          </p:cNvPr>
          <p:cNvSpPr>
            <a:spLocks noChangeAspect="1" noChangeArrowheads="1"/>
          </p:cNvSpPr>
          <p:nvPr>
            <p:custDataLst>
              <p:tags r:id="rId32"/>
            </p:custDataLst>
          </p:nvPr>
        </p:nvSpPr>
        <p:spPr bwMode="auto">
          <a:xfrm>
            <a:off x="8463911" y="4697413"/>
            <a:ext cx="227013" cy="22701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b2</a:t>
            </a:r>
          </a:p>
        </p:txBody>
      </p:sp>
      <p:sp>
        <p:nvSpPr>
          <p:cNvPr id="99" name="TextBox 141">
            <a:extLst>
              <a:ext uri="{FF2B5EF4-FFF2-40B4-BE49-F238E27FC236}">
                <a16:creationId xmlns:a16="http://schemas.microsoft.com/office/drawing/2014/main" id="{FF20A73F-AB80-E254-7D61-B16B7935E9CB}"/>
              </a:ext>
            </a:extLst>
          </p:cNvPr>
          <p:cNvSpPr txBox="1"/>
          <p:nvPr/>
        </p:nvSpPr>
        <p:spPr>
          <a:xfrm>
            <a:off x="11344594" y="3295649"/>
            <a:ext cx="254728" cy="22860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</a:rPr>
              <a:t>-</a:t>
            </a:r>
          </a:p>
        </p:txBody>
      </p:sp>
      <p:sp>
        <p:nvSpPr>
          <p:cNvPr id="102" name="TextBox 141">
            <a:extLst>
              <a:ext uri="{FF2B5EF4-FFF2-40B4-BE49-F238E27FC236}">
                <a16:creationId xmlns:a16="http://schemas.microsoft.com/office/drawing/2014/main" id="{E7A7C870-C00C-01FD-CB13-04DC606948D3}"/>
              </a:ext>
            </a:extLst>
          </p:cNvPr>
          <p:cNvSpPr txBox="1"/>
          <p:nvPr/>
        </p:nvSpPr>
        <p:spPr>
          <a:xfrm>
            <a:off x="11344594" y="4818063"/>
            <a:ext cx="254728" cy="227013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</a:rPr>
              <a:t>-</a:t>
            </a:r>
          </a:p>
        </p:txBody>
      </p: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9F721F57-5473-E782-249B-E2288EFCE367}"/>
              </a:ext>
            </a:extLst>
          </p:cNvPr>
          <p:cNvSpPr/>
          <p:nvPr/>
        </p:nvSpPr>
        <p:spPr>
          <a:xfrm>
            <a:off x="8601075" y="174154"/>
            <a:ext cx="3305767" cy="814522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lvl="1">
              <a:buClr>
                <a:schemeClr val="tx2"/>
              </a:buClr>
            </a:pPr>
            <a:r>
              <a:rPr kumimoji="1" lang="ja-JP" altLang="en-US" sz="12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このスライドの目的：</a:t>
            </a:r>
            <a:endParaRPr kumimoji="1" lang="en-US" altLang="ja-JP" sz="1200" dirty="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2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事業の肝となる採算性を確保するため、</a:t>
            </a:r>
            <a:br>
              <a:rPr kumimoji="1" lang="en-US" altLang="ja-JP" sz="12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</a:br>
            <a:r>
              <a:rPr kumimoji="1" lang="ja-JP" altLang="en-US" sz="12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目指す簡易</a:t>
            </a:r>
            <a:r>
              <a:rPr kumimoji="1" lang="en-US" altLang="ja-JP" sz="12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PL</a:t>
            </a:r>
            <a:r>
              <a:rPr kumimoji="1" lang="ja-JP" altLang="en-US" sz="12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と、それを実現するための</a:t>
            </a:r>
            <a:r>
              <a:rPr kumimoji="1" lang="en-US" altLang="ja-JP" sz="1200" dirty="0" err="1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KPI</a:t>
            </a:r>
            <a:r>
              <a:rPr kumimoji="1" lang="ja-JP" altLang="en-US" sz="12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や</a:t>
            </a:r>
            <a:r>
              <a:rPr kumimoji="1" lang="en-US" altLang="ja-JP" sz="1200" dirty="0" err="1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KPI</a:t>
            </a:r>
            <a:r>
              <a:rPr kumimoji="1" lang="ja-JP" altLang="en-US" sz="12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を実現するためのオペレーションを整理する</a:t>
            </a:r>
            <a:endParaRPr kumimoji="1" lang="en-US" sz="1200" dirty="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799F391-C971-02B1-B313-AF26CA301901}"/>
              </a:ext>
            </a:extLst>
          </p:cNvPr>
          <p:cNvSpPr/>
          <p:nvPr/>
        </p:nvSpPr>
        <p:spPr>
          <a:xfrm>
            <a:off x="6156439" y="656987"/>
            <a:ext cx="2206061" cy="658746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chemeClr val="tx2"/>
              </a:buClr>
            </a:pPr>
            <a:r>
              <a:rPr kumimoji="1" lang="ja-JP" altLang="en-US" sz="12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目指す姿 </a:t>
            </a:r>
            <a:r>
              <a:rPr kumimoji="1" lang="en-US" altLang="ja-JP" sz="12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kumimoji="1" lang="en-US" altLang="ja-JP" sz="1200" dirty="0" err="1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KGI</a:t>
            </a:r>
            <a:r>
              <a:rPr kumimoji="1" lang="en-US" altLang="ja-JP" sz="12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) </a:t>
            </a:r>
            <a:r>
              <a:rPr kumimoji="1" lang="ja-JP" altLang="en-US" sz="12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の実現に必要な主要指標を記載 </a:t>
            </a:r>
            <a:r>
              <a:rPr kumimoji="1" lang="en-US" altLang="ja-JP" sz="12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kumimoji="1" lang="ja-JP" altLang="en-US" sz="12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可能な範囲で左図と対応づける</a:t>
            </a:r>
            <a:r>
              <a:rPr kumimoji="1" lang="en-US" altLang="ja-JP" sz="12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)</a:t>
            </a:r>
            <a:endParaRPr kumimoji="1" lang="en-US" sz="1200" dirty="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cxnSp>
        <p:nvCxnSpPr>
          <p:cNvPr id="19" name="コネクタ: カギ線 47">
            <a:extLst>
              <a:ext uri="{FF2B5EF4-FFF2-40B4-BE49-F238E27FC236}">
                <a16:creationId xmlns:a16="http://schemas.microsoft.com/office/drawing/2014/main" id="{F2462A0E-F8DF-4C3C-D14E-62844D7FB121}"/>
              </a:ext>
            </a:extLst>
          </p:cNvPr>
          <p:cNvCxnSpPr>
            <a:cxnSpLocks/>
            <a:stCxn id="2" idx="1"/>
          </p:cNvCxnSpPr>
          <p:nvPr/>
        </p:nvCxnSpPr>
        <p:spPr>
          <a:xfrm rot="10800000" flipV="1">
            <a:off x="5871531" y="986360"/>
            <a:ext cx="284909" cy="1755252"/>
          </a:xfrm>
          <a:prstGeom prst="bentConnector2">
            <a:avLst/>
          </a:prstGeom>
          <a:ln>
            <a:prstDash val="solid"/>
            <a:tail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B90DBADA-A2CA-3BF2-0390-FA2950ABF76E}"/>
              </a:ext>
            </a:extLst>
          </p:cNvPr>
          <p:cNvSpPr/>
          <p:nvPr/>
        </p:nvSpPr>
        <p:spPr>
          <a:xfrm>
            <a:off x="1871054" y="5948364"/>
            <a:ext cx="2281983" cy="636415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chemeClr val="tx2"/>
              </a:buClr>
            </a:pPr>
            <a:r>
              <a:rPr kumimoji="1" lang="ja-JP" altLang="en-US" sz="12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売上、利益等の見通しを記載し、主要なものは構成要素 </a:t>
            </a:r>
            <a:r>
              <a:rPr kumimoji="1" lang="en-US" altLang="ja-JP" sz="12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(=</a:t>
            </a:r>
            <a:r>
              <a:rPr kumimoji="1" lang="en-US" altLang="ja-JP" sz="1200" dirty="0" err="1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KPI</a:t>
            </a:r>
            <a:r>
              <a:rPr kumimoji="1" lang="en-US" altLang="ja-JP" sz="12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)</a:t>
            </a:r>
            <a:r>
              <a:rPr kumimoji="1" lang="ja-JP" altLang="en-US" sz="12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に分解して記載 </a:t>
            </a:r>
            <a:r>
              <a:rPr kumimoji="1" lang="en-US" altLang="ja-JP" sz="12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kumimoji="1" lang="ja-JP" altLang="en-US" sz="12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右図とあわせる</a:t>
            </a:r>
            <a:r>
              <a:rPr kumimoji="1" lang="en-US" altLang="ja-JP" sz="12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)</a:t>
            </a:r>
            <a:endParaRPr kumimoji="1" lang="en-US" sz="1200" dirty="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cxnSp>
        <p:nvCxnSpPr>
          <p:cNvPr id="42" name="コネクタ: カギ線 47">
            <a:extLst>
              <a:ext uri="{FF2B5EF4-FFF2-40B4-BE49-F238E27FC236}">
                <a16:creationId xmlns:a16="http://schemas.microsoft.com/office/drawing/2014/main" id="{38991755-5849-4E0D-07C2-36258C88C18E}"/>
              </a:ext>
            </a:extLst>
          </p:cNvPr>
          <p:cNvCxnSpPr>
            <a:cxnSpLocks/>
            <a:stCxn id="41" idx="0"/>
            <a:endCxn id="27" idx="2"/>
          </p:cNvCxnSpPr>
          <p:nvPr/>
        </p:nvCxnSpPr>
        <p:spPr>
          <a:xfrm flipV="1">
            <a:off x="3012046" y="5762625"/>
            <a:ext cx="0" cy="185739"/>
          </a:xfrm>
          <a:prstGeom prst="straightConnector1">
            <a:avLst/>
          </a:prstGeom>
          <a:ln>
            <a:prstDash val="solid"/>
            <a:tail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3B5A2D2D-EF6F-6F5C-AE2D-DE4E541C8FD4}"/>
              </a:ext>
            </a:extLst>
          </p:cNvPr>
          <p:cNvSpPr/>
          <p:nvPr/>
        </p:nvSpPr>
        <p:spPr>
          <a:xfrm>
            <a:off x="8104528" y="6099884"/>
            <a:ext cx="3587736" cy="277813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lvl="1">
              <a:buClr>
                <a:schemeClr val="tx2"/>
              </a:buClr>
            </a:pPr>
            <a:r>
              <a:rPr kumimoji="1" lang="en-US" altLang="ja-JP" sz="1200" dirty="0" err="1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KPI</a:t>
            </a:r>
            <a:r>
              <a:rPr kumimoji="1" lang="ja-JP" altLang="en-US" sz="12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実現のために必要な体制や進め方を記載</a:t>
            </a:r>
            <a:endParaRPr kumimoji="1" lang="en-US" sz="1200" dirty="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cxnSp>
        <p:nvCxnSpPr>
          <p:cNvPr id="46" name="コネクタ: カギ線 47">
            <a:extLst>
              <a:ext uri="{FF2B5EF4-FFF2-40B4-BE49-F238E27FC236}">
                <a16:creationId xmlns:a16="http://schemas.microsoft.com/office/drawing/2014/main" id="{7757212E-C956-DB9E-D10D-44482840F017}"/>
              </a:ext>
            </a:extLst>
          </p:cNvPr>
          <p:cNvCxnSpPr>
            <a:cxnSpLocks/>
            <a:endCxn id="30" idx="2"/>
          </p:cNvCxnSpPr>
          <p:nvPr/>
        </p:nvCxnSpPr>
        <p:spPr>
          <a:xfrm flipV="1">
            <a:off x="8740005" y="5907565"/>
            <a:ext cx="0" cy="198670"/>
          </a:xfrm>
          <a:prstGeom prst="straightConnector1">
            <a:avLst/>
          </a:prstGeom>
          <a:ln>
            <a:prstDash val="solid"/>
            <a:tail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87AA2C84-A7BB-0269-8CFB-86E6682C5C9D}"/>
              </a:ext>
            </a:extLst>
          </p:cNvPr>
          <p:cNvSpPr/>
          <p:nvPr/>
        </p:nvSpPr>
        <p:spPr>
          <a:xfrm>
            <a:off x="670212" y="140305"/>
            <a:ext cx="1872222" cy="288594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20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マットレス回収事業を想定</a:t>
            </a:r>
            <a:endParaRPr kumimoji="1" lang="en-US" sz="12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A77A617-6688-307A-BBC9-033125CB83E9}"/>
              </a:ext>
            </a:extLst>
          </p:cNvPr>
          <p:cNvSpPr/>
          <p:nvPr/>
        </p:nvSpPr>
        <p:spPr>
          <a:xfrm>
            <a:off x="670212" y="2019300"/>
            <a:ext cx="4683667" cy="3743325"/>
          </a:xfrm>
          <a:prstGeom prst="rect">
            <a:avLst/>
          </a:prstGeom>
          <a:noFill/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858C936-8DDD-44D0-9719-C61A24FA4994}"/>
              </a:ext>
            </a:extLst>
          </p:cNvPr>
          <p:cNvSpPr/>
          <p:nvPr/>
        </p:nvSpPr>
        <p:spPr>
          <a:xfrm>
            <a:off x="5585870" y="2743199"/>
            <a:ext cx="6320970" cy="1290640"/>
          </a:xfrm>
          <a:prstGeom prst="rect">
            <a:avLst/>
          </a:prstGeom>
          <a:noFill/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20D8F90-6EFF-346A-678D-11CE5DA58E85}"/>
              </a:ext>
            </a:extLst>
          </p:cNvPr>
          <p:cNvSpPr/>
          <p:nvPr/>
        </p:nvSpPr>
        <p:spPr>
          <a:xfrm>
            <a:off x="5585870" y="4183859"/>
            <a:ext cx="6320970" cy="1723706"/>
          </a:xfrm>
          <a:prstGeom prst="rect">
            <a:avLst/>
          </a:prstGeom>
          <a:noFill/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84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79055-0D8A-7A4B-9DCE-3574C64FB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7EB0AF96-5CAF-ED09-1832-53988554422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06258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04" imgH="405" progId="TCLayout.ActiveDocument.1">
                  <p:embed/>
                </p:oleObj>
              </mc:Choice>
              <mc:Fallback>
                <p:oleObj name="think-cell Slide" r:id="rId8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EB0AF96-5CAF-ED09-1832-5398855442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88F381D-16A2-2D37-9F6D-E7D2BCD94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10" y="605378"/>
            <a:ext cx="10933350" cy="1107996"/>
          </a:xfrm>
        </p:spPr>
        <p:txBody>
          <a:bodyPr vert="horz"/>
          <a:lstStyle/>
          <a:p>
            <a:r>
              <a:rPr lang="ja-JP" altLang="en-US" dirty="0">
                <a:ea typeface="Meiryo UI" panose="020B0604030504040204" pitchFamily="50" charset="-128"/>
              </a:rPr>
              <a:t>①記載フォーマット</a:t>
            </a:r>
            <a:r>
              <a:rPr lang="en-US" altLang="ja-JP" dirty="0">
                <a:ea typeface="Meiryo UI" panose="020B0604030504040204" pitchFamily="50" charset="-128"/>
              </a:rPr>
              <a:t>: </a:t>
            </a:r>
            <a:r>
              <a:rPr lang="ja-JP" altLang="en-US" dirty="0">
                <a:ea typeface="Meiryo UI" panose="020B0604030504040204" pitchFamily="50" charset="-128"/>
              </a:rPr>
              <a:t>目指す姿の実現に向けた課題</a:t>
            </a:r>
            <a:br>
              <a:rPr lang="ja-JP" altLang="en-US" dirty="0">
                <a:ea typeface="Meiryo UI" panose="020B0604030504040204" pitchFamily="50" charset="-128"/>
              </a:rPr>
            </a:br>
            <a:br>
              <a:rPr lang="ja-JP" altLang="en-US" sz="1600" dirty="0">
                <a:solidFill>
                  <a:srgbClr val="575757"/>
                </a:solidFill>
                <a:ea typeface="Meiryo UI" panose="020B0604030504040204" pitchFamily="50" charset="-128"/>
              </a:rPr>
            </a:br>
            <a:br>
              <a:rPr lang="ja-JP" altLang="en-US" sz="1600" dirty="0">
                <a:solidFill>
                  <a:srgbClr val="575757"/>
                </a:solidFill>
                <a:ea typeface="Meiryo UI" panose="020B0604030504040204" pitchFamily="50" charset="-128"/>
              </a:rPr>
            </a:br>
            <a:endParaRPr lang="en-US" dirty="0">
              <a:solidFill>
                <a:srgbClr val="575757"/>
              </a:solidFill>
              <a:ea typeface="Meiryo UI" panose="020B0604030504040204" pitchFamily="50" charset="-128"/>
            </a:endParaRPr>
          </a:p>
        </p:txBody>
      </p:sp>
      <p:sp>
        <p:nvSpPr>
          <p:cNvPr id="170" name="Oval 20">
            <a:extLst>
              <a:ext uri="{FF2B5EF4-FFF2-40B4-BE49-F238E27FC236}">
                <a16:creationId xmlns:a16="http://schemas.microsoft.com/office/drawing/2014/main" id="{B302A197-BC85-7B89-D973-EBB2074E62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3640" y="617114"/>
            <a:ext cx="298252" cy="298252"/>
          </a:xfrm>
          <a:prstGeom prst="ellipse">
            <a:avLst/>
          </a:prstGeom>
          <a:solidFill>
            <a:srgbClr val="197A56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2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CE04D539-7884-6D10-F7A4-AB145BB2946F}"/>
              </a:ext>
            </a:extLst>
          </p:cNvPr>
          <p:cNvSpPr/>
          <p:nvPr/>
        </p:nvSpPr>
        <p:spPr>
          <a:xfrm>
            <a:off x="753451" y="1355411"/>
            <a:ext cx="7394061" cy="31886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9E7CA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4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  課題把握</a:t>
            </a:r>
            <a:endParaRPr kumimoji="1" lang="en-US" sz="140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DB1FB89D-6FCA-5986-BA50-C58E3F57CD05}"/>
              </a:ext>
            </a:extLst>
          </p:cNvPr>
          <p:cNvCxnSpPr/>
          <p:nvPr/>
        </p:nvCxnSpPr>
        <p:spPr>
          <a:xfrm>
            <a:off x="753450" y="1620956"/>
            <a:ext cx="10907256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ee4pHeader1">
            <a:extLst>
              <a:ext uri="{FF2B5EF4-FFF2-40B4-BE49-F238E27FC236}">
                <a16:creationId xmlns:a16="http://schemas.microsoft.com/office/drawing/2014/main" id="{CBE59307-6E88-1373-EF84-A596B35E1863}"/>
              </a:ext>
            </a:extLst>
          </p:cNvPr>
          <p:cNvSpPr txBox="1"/>
          <p:nvPr/>
        </p:nvSpPr>
        <p:spPr>
          <a:xfrm>
            <a:off x="998376" y="1655085"/>
            <a:ext cx="1951006" cy="234196"/>
          </a:xfrm>
          <a:prstGeom prst="snip2SameRect">
            <a:avLst/>
          </a:prstGeom>
          <a:noFill/>
          <a:ln cap="rnd">
            <a:noFill/>
          </a:ln>
        </p:spPr>
        <p:txBody>
          <a:bodyPr wrap="none" lIns="0" tIns="0" rIns="0" bIns="0" rtlCol="0" anchor="ctr" anchorCtr="0">
            <a:spAutoFit/>
          </a:bodyPr>
          <a:lstStyle/>
          <a:p>
            <a:pPr marL="0" lvl="3"/>
            <a:r>
              <a:rPr lang="ja-JP" altLang="en-US" sz="1400">
                <a:solidFill>
                  <a:srgbClr val="29BA74"/>
                </a:solidFill>
                <a:latin typeface="+mj-lt"/>
                <a:ea typeface="Meiryo UI" panose="020B0604030504040204" pitchFamily="50" charset="-128"/>
              </a:rPr>
              <a:t>目指す循環の姿（再掲）</a:t>
            </a:r>
            <a:endParaRPr lang="en-US" altLang="ja-JP" sz="1400">
              <a:solidFill>
                <a:srgbClr val="29BA74"/>
              </a:solidFill>
              <a:latin typeface="+mj-lt"/>
              <a:ea typeface="Meiryo UI" panose="020B0604030504040204" pitchFamily="50" charset="-128"/>
            </a:endParaRPr>
          </a:p>
        </p:txBody>
      </p:sp>
      <p:cxnSp>
        <p:nvCxnSpPr>
          <p:cNvPr id="94" name="Straight Connector 97">
            <a:extLst>
              <a:ext uri="{FF2B5EF4-FFF2-40B4-BE49-F238E27FC236}">
                <a16:creationId xmlns:a16="http://schemas.microsoft.com/office/drawing/2014/main" id="{9B26DB33-93DC-4FDD-4F85-5BE5672FE530}"/>
              </a:ext>
            </a:extLst>
          </p:cNvPr>
          <p:cNvCxnSpPr>
            <a:cxnSpLocks/>
          </p:cNvCxnSpPr>
          <p:nvPr/>
        </p:nvCxnSpPr>
        <p:spPr>
          <a:xfrm>
            <a:off x="998376" y="1892849"/>
            <a:ext cx="5364594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ee4pHeader1">
            <a:extLst>
              <a:ext uri="{FF2B5EF4-FFF2-40B4-BE49-F238E27FC236}">
                <a16:creationId xmlns:a16="http://schemas.microsoft.com/office/drawing/2014/main" id="{BE40174D-14CE-3D6B-7B6C-5C10F7CA8392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723564" y="2047851"/>
            <a:ext cx="1166044" cy="318386"/>
          </a:xfrm>
          <a:prstGeom prst="homePlate">
            <a:avLst>
              <a:gd name="adj" fmla="val 12004"/>
            </a:avLst>
          </a:prstGeom>
          <a:solidFill>
            <a:schemeClr val="tx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 eaLnBrk="0" hangingPunct="0"/>
            <a:r>
              <a:rPr lang="ja-JP" altLang="en-US" sz="1050">
                <a:solidFill>
                  <a:schemeClr val="bg1"/>
                </a:solidFill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回収</a:t>
            </a:r>
            <a:endParaRPr lang="en-US" sz="1050">
              <a:solidFill>
                <a:schemeClr val="bg1"/>
              </a:solidFill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116" name="ee4pHeader2">
            <a:extLst>
              <a:ext uri="{FF2B5EF4-FFF2-40B4-BE49-F238E27FC236}">
                <a16:creationId xmlns:a16="http://schemas.microsoft.com/office/drawing/2014/main" id="{A49C13BB-66C6-7ECD-BB23-1C1B69EAD067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888406" y="2047851"/>
            <a:ext cx="1194011" cy="318386"/>
          </a:xfrm>
          <a:prstGeom prst="chevron">
            <a:avLst>
              <a:gd name="adj" fmla="val 12004"/>
            </a:avLst>
          </a:prstGeom>
          <a:solidFill>
            <a:schemeClr val="tx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 eaLnBrk="0" hangingPunct="0"/>
            <a:r>
              <a:rPr lang="ja-JP" altLang="en-US" sz="1050" dirty="0">
                <a:solidFill>
                  <a:schemeClr val="bg1"/>
                </a:solidFill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解体・選別</a:t>
            </a:r>
            <a:endParaRPr lang="en-US" sz="1050" dirty="0">
              <a:solidFill>
                <a:schemeClr val="bg1"/>
              </a:solidFill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117" name="ee4pHeader3">
            <a:extLst>
              <a:ext uri="{FF2B5EF4-FFF2-40B4-BE49-F238E27FC236}">
                <a16:creationId xmlns:a16="http://schemas.microsoft.com/office/drawing/2014/main" id="{A2D5A59E-DF76-920A-1303-A70CECB4FA40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096893" y="2047851"/>
            <a:ext cx="1194011" cy="318386"/>
          </a:xfrm>
          <a:prstGeom prst="chevron">
            <a:avLst>
              <a:gd name="adj" fmla="val 12004"/>
            </a:avLst>
          </a:prstGeom>
          <a:solidFill>
            <a:schemeClr val="tx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 eaLnBrk="0" hangingPunct="0"/>
            <a:r>
              <a:rPr lang="ja-JP" altLang="en-US" sz="1050">
                <a:solidFill>
                  <a:schemeClr val="bg1"/>
                </a:solidFill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資源化</a:t>
            </a:r>
            <a:endParaRPr lang="en-US" sz="1050">
              <a:solidFill>
                <a:schemeClr val="bg1"/>
              </a:solidFill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118" name="ee4pHeader4">
            <a:extLst>
              <a:ext uri="{FF2B5EF4-FFF2-40B4-BE49-F238E27FC236}">
                <a16:creationId xmlns:a16="http://schemas.microsoft.com/office/drawing/2014/main" id="{EF0E38C2-0F54-25A7-57BB-5D870AAD7EDF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5384800" y="2047851"/>
            <a:ext cx="999336" cy="318386"/>
          </a:xfrm>
          <a:prstGeom prst="chevron">
            <a:avLst>
              <a:gd name="adj" fmla="val 12004"/>
            </a:avLst>
          </a:prstGeom>
          <a:solidFill>
            <a:schemeClr val="tx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 eaLnBrk="0" hangingPunct="0"/>
            <a:r>
              <a:rPr lang="ja-JP" altLang="en-US" sz="1050">
                <a:solidFill>
                  <a:schemeClr val="bg1"/>
                </a:solidFill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再利用</a:t>
            </a:r>
            <a:endParaRPr lang="en-US" sz="1050">
              <a:solidFill>
                <a:schemeClr val="bg1"/>
              </a:solidFill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141" name="ee4pHeader1">
            <a:extLst>
              <a:ext uri="{FF2B5EF4-FFF2-40B4-BE49-F238E27FC236}">
                <a16:creationId xmlns:a16="http://schemas.microsoft.com/office/drawing/2014/main" id="{E58DD633-419F-E331-FAF2-0BC5E15684F9}"/>
              </a:ext>
            </a:extLst>
          </p:cNvPr>
          <p:cNvSpPr txBox="1"/>
          <p:nvPr/>
        </p:nvSpPr>
        <p:spPr>
          <a:xfrm>
            <a:off x="6763546" y="1655086"/>
            <a:ext cx="1689565" cy="234196"/>
          </a:xfrm>
          <a:prstGeom prst="snip2SameRect">
            <a:avLst/>
          </a:prstGeom>
          <a:noFill/>
          <a:ln cap="rnd">
            <a:noFill/>
          </a:ln>
        </p:spPr>
        <p:txBody>
          <a:bodyPr wrap="none" lIns="0" tIns="0" rIns="0" bIns="0" rtlCol="0" anchor="ctr" anchorCtr="0">
            <a:spAutoFit/>
          </a:bodyPr>
          <a:lstStyle/>
          <a:p>
            <a:pPr marL="0" lvl="3"/>
            <a:r>
              <a:rPr lang="ja-JP" altLang="en-US" sz="1400">
                <a:solidFill>
                  <a:srgbClr val="29BA74"/>
                </a:solidFill>
                <a:latin typeface="+mj-lt"/>
                <a:ea typeface="Meiryo UI" panose="020B0604030504040204" pitchFamily="50" charset="-128"/>
              </a:rPr>
              <a:t>目指す姿に向けた課題</a:t>
            </a:r>
            <a:endParaRPr lang="en-US" altLang="ja-JP" sz="1400">
              <a:solidFill>
                <a:srgbClr val="29BA74"/>
              </a:solidFill>
              <a:latin typeface="+mj-lt"/>
              <a:ea typeface="Meiryo UI" panose="020B0604030504040204" pitchFamily="50" charset="-128"/>
            </a:endParaRPr>
          </a:p>
        </p:txBody>
      </p:sp>
      <p:cxnSp>
        <p:nvCxnSpPr>
          <p:cNvPr id="142" name="Straight Connector 97">
            <a:extLst>
              <a:ext uri="{FF2B5EF4-FFF2-40B4-BE49-F238E27FC236}">
                <a16:creationId xmlns:a16="http://schemas.microsoft.com/office/drawing/2014/main" id="{7406B8AA-0E3A-7815-B893-9CEB83103936}"/>
              </a:ext>
            </a:extLst>
          </p:cNvPr>
          <p:cNvCxnSpPr>
            <a:cxnSpLocks/>
          </p:cNvCxnSpPr>
          <p:nvPr/>
        </p:nvCxnSpPr>
        <p:spPr>
          <a:xfrm>
            <a:off x="6763545" y="1892849"/>
            <a:ext cx="4801073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ED93731-3735-65EA-70B3-54D2EA9F062A}"/>
              </a:ext>
            </a:extLst>
          </p:cNvPr>
          <p:cNvGrpSpPr/>
          <p:nvPr/>
        </p:nvGrpSpPr>
        <p:grpSpPr>
          <a:xfrm>
            <a:off x="1829118" y="1262751"/>
            <a:ext cx="340952" cy="318869"/>
            <a:chOff x="0" y="7306706"/>
            <a:chExt cx="1046494" cy="923245"/>
          </a:xfrm>
        </p:grpSpPr>
        <p:sp>
          <p:nvSpPr>
            <p:cNvPr id="6" name="Freeform: Shape 49">
              <a:extLst>
                <a:ext uri="{FF2B5EF4-FFF2-40B4-BE49-F238E27FC236}">
                  <a16:creationId xmlns:a16="http://schemas.microsoft.com/office/drawing/2014/main" id="{E2863AE1-7491-3BF8-5320-CB1FFBAE55CF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>
              <a:off x="61624" y="7245082"/>
              <a:ext cx="923245" cy="1046494"/>
            </a:xfrm>
            <a:custGeom>
              <a:avLst/>
              <a:gdLst>
                <a:gd name="connsiteX0" fmla="*/ 0 w 463938"/>
                <a:gd name="connsiteY0" fmla="*/ 147335 h 525869"/>
                <a:gd name="connsiteX1" fmla="*/ 0 w 463938"/>
                <a:gd name="connsiteY1" fmla="*/ 378534 h 525869"/>
                <a:gd name="connsiteX2" fmla="*/ 15874 w 463938"/>
                <a:gd name="connsiteY2" fmla="*/ 406021 h 525869"/>
                <a:gd name="connsiteX3" fmla="*/ 216101 w 463938"/>
                <a:gd name="connsiteY3" fmla="*/ 521621 h 525869"/>
                <a:gd name="connsiteX4" fmla="*/ 247837 w 463938"/>
                <a:gd name="connsiteY4" fmla="*/ 521621 h 525869"/>
                <a:gd name="connsiteX5" fmla="*/ 448065 w 463938"/>
                <a:gd name="connsiteY5" fmla="*/ 406021 h 525869"/>
                <a:gd name="connsiteX6" fmla="*/ 463938 w 463938"/>
                <a:gd name="connsiteY6" fmla="*/ 378534 h 525869"/>
                <a:gd name="connsiteX7" fmla="*/ 463938 w 463938"/>
                <a:gd name="connsiteY7" fmla="*/ 147335 h 525869"/>
                <a:gd name="connsiteX8" fmla="*/ 448065 w 463938"/>
                <a:gd name="connsiteY8" fmla="*/ 119848 h 525869"/>
                <a:gd name="connsiteX9" fmla="*/ 247837 w 463938"/>
                <a:gd name="connsiteY9" fmla="*/ 4249 h 525869"/>
                <a:gd name="connsiteX10" fmla="*/ 216101 w 463938"/>
                <a:gd name="connsiteY10" fmla="*/ 4249 h 525869"/>
                <a:gd name="connsiteX11" fmla="*/ 15874 w 463938"/>
                <a:gd name="connsiteY11" fmla="*/ 119848 h 525869"/>
                <a:gd name="connsiteX12" fmla="*/ 0 w 463938"/>
                <a:gd name="connsiteY12" fmla="*/ 147335 h 525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3938" h="525869">
                  <a:moveTo>
                    <a:pt x="0" y="147335"/>
                  </a:moveTo>
                  <a:lnTo>
                    <a:pt x="0" y="378534"/>
                  </a:lnTo>
                  <a:cubicBezTo>
                    <a:pt x="0" y="389876"/>
                    <a:pt x="6047" y="400344"/>
                    <a:pt x="15874" y="406021"/>
                  </a:cubicBezTo>
                  <a:lnTo>
                    <a:pt x="216101" y="521621"/>
                  </a:lnTo>
                  <a:cubicBezTo>
                    <a:pt x="225916" y="527286"/>
                    <a:pt x="238022" y="527286"/>
                    <a:pt x="247837" y="521621"/>
                  </a:cubicBezTo>
                  <a:lnTo>
                    <a:pt x="448065" y="406021"/>
                  </a:lnTo>
                  <a:cubicBezTo>
                    <a:pt x="457879" y="400356"/>
                    <a:pt x="463938" y="389876"/>
                    <a:pt x="463938" y="378534"/>
                  </a:cubicBezTo>
                  <a:lnTo>
                    <a:pt x="463938" y="147335"/>
                  </a:lnTo>
                  <a:cubicBezTo>
                    <a:pt x="463938" y="135993"/>
                    <a:pt x="457892" y="125525"/>
                    <a:pt x="448065" y="119848"/>
                  </a:cubicBezTo>
                  <a:lnTo>
                    <a:pt x="247837" y="4249"/>
                  </a:lnTo>
                  <a:cubicBezTo>
                    <a:pt x="238022" y="-1416"/>
                    <a:pt x="225916" y="-1416"/>
                    <a:pt x="216101" y="4249"/>
                  </a:cubicBezTo>
                  <a:lnTo>
                    <a:pt x="15874" y="119848"/>
                  </a:lnTo>
                  <a:cubicBezTo>
                    <a:pt x="6047" y="125525"/>
                    <a:pt x="0" y="136005"/>
                    <a:pt x="0" y="147335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+mj-lt"/>
                <a:ea typeface="Meiryo UI" panose="020B0604030504040204" pitchFamily="50" charset="-128"/>
              </a:endParaRPr>
            </a:p>
          </p:txBody>
        </p:sp>
        <p:sp>
          <p:nvSpPr>
            <p:cNvPr id="7" name="Freeform: Shape 50">
              <a:extLst>
                <a:ext uri="{FF2B5EF4-FFF2-40B4-BE49-F238E27FC236}">
                  <a16:creationId xmlns:a16="http://schemas.microsoft.com/office/drawing/2014/main" id="{0038E679-2B44-1CC6-6CF2-CB15149A021F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>
              <a:off x="133463" y="7326512"/>
              <a:ext cx="779569" cy="883634"/>
            </a:xfrm>
            <a:custGeom>
              <a:avLst/>
              <a:gdLst>
                <a:gd name="connsiteX0" fmla="*/ 0 w 463938"/>
                <a:gd name="connsiteY0" fmla="*/ 147335 h 525869"/>
                <a:gd name="connsiteX1" fmla="*/ 0 w 463938"/>
                <a:gd name="connsiteY1" fmla="*/ 378534 h 525869"/>
                <a:gd name="connsiteX2" fmla="*/ 15874 w 463938"/>
                <a:gd name="connsiteY2" fmla="*/ 406021 h 525869"/>
                <a:gd name="connsiteX3" fmla="*/ 216101 w 463938"/>
                <a:gd name="connsiteY3" fmla="*/ 521621 h 525869"/>
                <a:gd name="connsiteX4" fmla="*/ 247837 w 463938"/>
                <a:gd name="connsiteY4" fmla="*/ 521621 h 525869"/>
                <a:gd name="connsiteX5" fmla="*/ 448065 w 463938"/>
                <a:gd name="connsiteY5" fmla="*/ 406021 h 525869"/>
                <a:gd name="connsiteX6" fmla="*/ 463938 w 463938"/>
                <a:gd name="connsiteY6" fmla="*/ 378534 h 525869"/>
                <a:gd name="connsiteX7" fmla="*/ 463938 w 463938"/>
                <a:gd name="connsiteY7" fmla="*/ 147335 h 525869"/>
                <a:gd name="connsiteX8" fmla="*/ 448065 w 463938"/>
                <a:gd name="connsiteY8" fmla="*/ 119848 h 525869"/>
                <a:gd name="connsiteX9" fmla="*/ 247837 w 463938"/>
                <a:gd name="connsiteY9" fmla="*/ 4249 h 525869"/>
                <a:gd name="connsiteX10" fmla="*/ 216101 w 463938"/>
                <a:gd name="connsiteY10" fmla="*/ 4249 h 525869"/>
                <a:gd name="connsiteX11" fmla="*/ 15874 w 463938"/>
                <a:gd name="connsiteY11" fmla="*/ 119848 h 525869"/>
                <a:gd name="connsiteX12" fmla="*/ 0 w 463938"/>
                <a:gd name="connsiteY12" fmla="*/ 147335 h 525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3938" h="525869">
                  <a:moveTo>
                    <a:pt x="0" y="147335"/>
                  </a:moveTo>
                  <a:lnTo>
                    <a:pt x="0" y="378534"/>
                  </a:lnTo>
                  <a:cubicBezTo>
                    <a:pt x="0" y="389876"/>
                    <a:pt x="6047" y="400344"/>
                    <a:pt x="15874" y="406021"/>
                  </a:cubicBezTo>
                  <a:lnTo>
                    <a:pt x="216101" y="521621"/>
                  </a:lnTo>
                  <a:cubicBezTo>
                    <a:pt x="225916" y="527286"/>
                    <a:pt x="238022" y="527286"/>
                    <a:pt x="247837" y="521621"/>
                  </a:cubicBezTo>
                  <a:lnTo>
                    <a:pt x="448065" y="406021"/>
                  </a:lnTo>
                  <a:cubicBezTo>
                    <a:pt x="457879" y="400356"/>
                    <a:pt x="463938" y="389876"/>
                    <a:pt x="463938" y="378534"/>
                  </a:cubicBezTo>
                  <a:lnTo>
                    <a:pt x="463938" y="147335"/>
                  </a:lnTo>
                  <a:cubicBezTo>
                    <a:pt x="463938" y="135993"/>
                    <a:pt x="457892" y="125525"/>
                    <a:pt x="448065" y="119848"/>
                  </a:cubicBezTo>
                  <a:lnTo>
                    <a:pt x="247837" y="4249"/>
                  </a:lnTo>
                  <a:cubicBezTo>
                    <a:pt x="238022" y="-1416"/>
                    <a:pt x="225916" y="-1416"/>
                    <a:pt x="216101" y="4249"/>
                  </a:cubicBezTo>
                  <a:lnTo>
                    <a:pt x="15874" y="119848"/>
                  </a:lnTo>
                  <a:cubicBezTo>
                    <a:pt x="6047" y="125525"/>
                    <a:pt x="0" y="136005"/>
                    <a:pt x="0" y="14733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2"/>
                  </a:solidFill>
                  <a:prstDash val="solid"/>
                  <a:miter/>
                </a14:hiddenLine>
              </a:ext>
            </a:extLst>
          </p:spPr>
          <p:txBody>
            <a:bodyPr rtlCol="0" anchor="ctr"/>
            <a:lstStyle/>
            <a:p>
              <a:endParaRPr lang="en-US">
                <a:latin typeface="+mj-lt"/>
                <a:ea typeface="Meiryo UI" panose="020B0604030504040204" pitchFamily="50" charset="-128"/>
              </a:endParaRPr>
            </a:p>
          </p:txBody>
        </p:sp>
        <p:grpSp>
          <p:nvGrpSpPr>
            <p:cNvPr id="8" name="bcgIcons_Paper analysis ">
              <a:extLst>
                <a:ext uri="{FF2B5EF4-FFF2-40B4-BE49-F238E27FC236}">
                  <a16:creationId xmlns:a16="http://schemas.microsoft.com/office/drawing/2014/main" id="{97B2B01F-4A93-67F1-4A1E-53B235DF989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6570" y="7418791"/>
              <a:ext cx="613354" cy="613354"/>
              <a:chOff x="5273675" y="2606675"/>
              <a:chExt cx="1644650" cy="1644650"/>
            </a:xfrm>
          </p:grpSpPr>
          <p:sp>
            <p:nvSpPr>
              <p:cNvPr id="9" name="AutoShape 51">
                <a:extLst>
                  <a:ext uri="{FF2B5EF4-FFF2-40B4-BE49-F238E27FC236}">
                    <a16:creationId xmlns:a16="http://schemas.microsoft.com/office/drawing/2014/main" id="{FF8A97E3-C1BC-F030-ABAD-0F134ED4EF85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675" y="2606675"/>
                <a:ext cx="1644650" cy="164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0" name="Group 83">
                <a:extLst>
                  <a:ext uri="{FF2B5EF4-FFF2-40B4-BE49-F238E27FC236}">
                    <a16:creationId xmlns:a16="http://schemas.microsoft.com/office/drawing/2014/main" id="{C9DA2D71-389B-F0C9-B86B-7078BFC29639}"/>
                  </a:ext>
                </a:extLst>
              </p:cNvPr>
              <p:cNvGrpSpPr/>
              <p:nvPr/>
            </p:nvGrpSpPr>
            <p:grpSpPr>
              <a:xfrm>
                <a:off x="5646738" y="2889250"/>
                <a:ext cx="1102126" cy="1217613"/>
                <a:chOff x="5646738" y="2889250"/>
                <a:chExt cx="1102126" cy="1217613"/>
              </a:xfrm>
            </p:grpSpPr>
            <p:sp>
              <p:nvSpPr>
                <p:cNvPr id="11" name="Freeform 30">
                  <a:extLst>
                    <a:ext uri="{FF2B5EF4-FFF2-40B4-BE49-F238E27FC236}">
                      <a16:creationId xmlns:a16="http://schemas.microsoft.com/office/drawing/2014/main" id="{5753DDE9-6871-02EA-FD5D-2D057AB5DF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46738" y="2889250"/>
                  <a:ext cx="1102126" cy="1217613"/>
                </a:xfrm>
                <a:custGeom>
                  <a:avLst/>
                  <a:gdLst>
                    <a:gd name="connsiteX0" fmla="*/ 859623 w 1102126"/>
                    <a:gd name="connsiteY0" fmla="*/ 901700 h 1217613"/>
                    <a:gd name="connsiteX1" fmla="*/ 793750 w 1102126"/>
                    <a:gd name="connsiteY1" fmla="*/ 964565 h 1217613"/>
                    <a:gd name="connsiteX2" fmla="*/ 866784 w 1102126"/>
                    <a:gd name="connsiteY2" fmla="*/ 1041003 h 1217613"/>
                    <a:gd name="connsiteX3" fmla="*/ 898288 w 1102126"/>
                    <a:gd name="connsiteY3" fmla="*/ 1073865 h 1217613"/>
                    <a:gd name="connsiteX4" fmla="*/ 1004974 w 1102126"/>
                    <a:gd name="connsiteY4" fmla="*/ 1183878 h 1217613"/>
                    <a:gd name="connsiteX5" fmla="*/ 1048651 w 1102126"/>
                    <a:gd name="connsiteY5" fmla="*/ 1164590 h 1217613"/>
                    <a:gd name="connsiteX6" fmla="*/ 1069415 w 1102126"/>
                    <a:gd name="connsiteY6" fmla="*/ 1133872 h 1217613"/>
                    <a:gd name="connsiteX7" fmla="*/ 1070131 w 1102126"/>
                    <a:gd name="connsiteY7" fmla="*/ 1121013 h 1217613"/>
                    <a:gd name="connsiteX8" fmla="*/ 898288 w 1102126"/>
                    <a:gd name="connsiteY8" fmla="*/ 942420 h 1217613"/>
                    <a:gd name="connsiteX9" fmla="*/ 866784 w 1102126"/>
                    <a:gd name="connsiteY9" fmla="*/ 909558 h 1217613"/>
                    <a:gd name="connsiteX10" fmla="*/ 859623 w 1102126"/>
                    <a:gd name="connsiteY10" fmla="*/ 901700 h 1217613"/>
                    <a:gd name="connsiteX11" fmla="*/ 493356 w 1102126"/>
                    <a:gd name="connsiteY11" fmla="*/ 315913 h 1217613"/>
                    <a:gd name="connsiteX12" fmla="*/ 479099 w 1102126"/>
                    <a:gd name="connsiteY12" fmla="*/ 316628 h 1217613"/>
                    <a:gd name="connsiteX13" fmla="*/ 351501 w 1102126"/>
                    <a:gd name="connsiteY13" fmla="*/ 355947 h 1217613"/>
                    <a:gd name="connsiteX14" fmla="*/ 259545 w 1102126"/>
                    <a:gd name="connsiteY14" fmla="*/ 446023 h 1217613"/>
                    <a:gd name="connsiteX15" fmla="*/ 254555 w 1102126"/>
                    <a:gd name="connsiteY15" fmla="*/ 455316 h 1217613"/>
                    <a:gd name="connsiteX16" fmla="*/ 239585 w 1102126"/>
                    <a:gd name="connsiteY16" fmla="*/ 485342 h 1217613"/>
                    <a:gd name="connsiteX17" fmla="*/ 228180 w 1102126"/>
                    <a:gd name="connsiteY17" fmla="*/ 518941 h 1217613"/>
                    <a:gd name="connsiteX18" fmla="*/ 220339 w 1102126"/>
                    <a:gd name="connsiteY18" fmla="*/ 553256 h 1217613"/>
                    <a:gd name="connsiteX19" fmla="*/ 218200 w 1102126"/>
                    <a:gd name="connsiteY19" fmla="*/ 577562 h 1217613"/>
                    <a:gd name="connsiteX20" fmla="*/ 217487 w 1102126"/>
                    <a:gd name="connsiteY20" fmla="*/ 592575 h 1217613"/>
                    <a:gd name="connsiteX21" fmla="*/ 218913 w 1102126"/>
                    <a:gd name="connsiteY21" fmla="*/ 615451 h 1217613"/>
                    <a:gd name="connsiteX22" fmla="*/ 223903 w 1102126"/>
                    <a:gd name="connsiteY22" fmla="*/ 651195 h 1217613"/>
                    <a:gd name="connsiteX23" fmla="*/ 225328 w 1102126"/>
                    <a:gd name="connsiteY23" fmla="*/ 658344 h 1217613"/>
                    <a:gd name="connsiteX24" fmla="*/ 242437 w 1102126"/>
                    <a:gd name="connsiteY24" fmla="*/ 707672 h 1217613"/>
                    <a:gd name="connsiteX25" fmla="*/ 264535 w 1102126"/>
                    <a:gd name="connsiteY25" fmla="*/ 746990 h 1217613"/>
                    <a:gd name="connsiteX26" fmla="*/ 364332 w 1102126"/>
                    <a:gd name="connsiteY26" fmla="*/ 837066 h 1217613"/>
                    <a:gd name="connsiteX27" fmla="*/ 494069 w 1102126"/>
                    <a:gd name="connsiteY27" fmla="*/ 869951 h 1217613"/>
                    <a:gd name="connsiteX28" fmla="*/ 623805 w 1102126"/>
                    <a:gd name="connsiteY28" fmla="*/ 837066 h 1217613"/>
                    <a:gd name="connsiteX29" fmla="*/ 724316 w 1102126"/>
                    <a:gd name="connsiteY29" fmla="*/ 745561 h 1217613"/>
                    <a:gd name="connsiteX30" fmla="*/ 736434 w 1102126"/>
                    <a:gd name="connsiteY30" fmla="*/ 725544 h 1217613"/>
                    <a:gd name="connsiteX31" fmla="*/ 769937 w 1102126"/>
                    <a:gd name="connsiteY31" fmla="*/ 592575 h 1217613"/>
                    <a:gd name="connsiteX32" fmla="*/ 635924 w 1102126"/>
                    <a:gd name="connsiteY32" fmla="*/ 355947 h 1217613"/>
                    <a:gd name="connsiteX33" fmla="*/ 619528 w 1102126"/>
                    <a:gd name="connsiteY33" fmla="*/ 345938 h 1217613"/>
                    <a:gd name="connsiteX34" fmla="*/ 599569 w 1102126"/>
                    <a:gd name="connsiteY34" fmla="*/ 337360 h 1217613"/>
                    <a:gd name="connsiteX35" fmla="*/ 592440 w 1102126"/>
                    <a:gd name="connsiteY35" fmla="*/ 334500 h 1217613"/>
                    <a:gd name="connsiteX36" fmla="*/ 509038 w 1102126"/>
                    <a:gd name="connsiteY36" fmla="*/ 316628 h 1217613"/>
                    <a:gd name="connsiteX37" fmla="*/ 494069 w 1102126"/>
                    <a:gd name="connsiteY37" fmla="*/ 315913 h 1217613"/>
                    <a:gd name="connsiteX38" fmla="*/ 493356 w 1102126"/>
                    <a:gd name="connsiteY38" fmla="*/ 315913 h 1217613"/>
                    <a:gd name="connsiteX39" fmla="*/ 494232 w 1102126"/>
                    <a:gd name="connsiteY39" fmla="*/ 285750 h 1217613"/>
                    <a:gd name="connsiteX40" fmla="*/ 630626 w 1102126"/>
                    <a:gd name="connsiteY40" fmla="*/ 317865 h 1217613"/>
                    <a:gd name="connsiteX41" fmla="*/ 690611 w 1102126"/>
                    <a:gd name="connsiteY41" fmla="*/ 357116 h 1217613"/>
                    <a:gd name="connsiteX42" fmla="*/ 802012 w 1102126"/>
                    <a:gd name="connsiteY42" fmla="*/ 593339 h 1217613"/>
                    <a:gd name="connsiteX43" fmla="*/ 744883 w 1102126"/>
                    <a:gd name="connsiteY43" fmla="*/ 771755 h 1217613"/>
                    <a:gd name="connsiteX44" fmla="*/ 816294 w 1102126"/>
                    <a:gd name="connsiteY44" fmla="*/ 845976 h 1217613"/>
                    <a:gd name="connsiteX45" fmla="*/ 815580 w 1102126"/>
                    <a:gd name="connsiteY45" fmla="*/ 858108 h 1217613"/>
                    <a:gd name="connsiteX46" fmla="*/ 749168 w 1102126"/>
                    <a:gd name="connsiteY46" fmla="*/ 920911 h 1217613"/>
                    <a:gd name="connsiteX47" fmla="*/ 744883 w 1102126"/>
                    <a:gd name="connsiteY47" fmla="*/ 922338 h 1217613"/>
                    <a:gd name="connsiteX48" fmla="*/ 738456 w 1102126"/>
                    <a:gd name="connsiteY48" fmla="*/ 919484 h 1217613"/>
                    <a:gd name="connsiteX49" fmla="*/ 696324 w 1102126"/>
                    <a:gd name="connsiteY49" fmla="*/ 876664 h 1217613"/>
                    <a:gd name="connsiteX50" fmla="*/ 667760 w 1102126"/>
                    <a:gd name="connsiteY50" fmla="*/ 848117 h 1217613"/>
                    <a:gd name="connsiteX51" fmla="*/ 614916 w 1102126"/>
                    <a:gd name="connsiteY51" fmla="*/ 876664 h 1217613"/>
                    <a:gd name="connsiteX52" fmla="*/ 494232 w 1102126"/>
                    <a:gd name="connsiteY52" fmla="*/ 901642 h 1217613"/>
                    <a:gd name="connsiteX53" fmla="*/ 372833 w 1102126"/>
                    <a:gd name="connsiteY53" fmla="*/ 876664 h 1217613"/>
                    <a:gd name="connsiteX54" fmla="*/ 306421 w 1102126"/>
                    <a:gd name="connsiteY54" fmla="*/ 837412 h 1217613"/>
                    <a:gd name="connsiteX55" fmla="*/ 227155 w 1102126"/>
                    <a:gd name="connsiteY55" fmla="*/ 747491 h 1217613"/>
                    <a:gd name="connsiteX56" fmla="*/ 207875 w 1102126"/>
                    <a:gd name="connsiteY56" fmla="*/ 708239 h 1217613"/>
                    <a:gd name="connsiteX57" fmla="*/ 187165 w 1102126"/>
                    <a:gd name="connsiteY57" fmla="*/ 616176 h 1217613"/>
                    <a:gd name="connsiteX58" fmla="*/ 185737 w 1102126"/>
                    <a:gd name="connsiteY58" fmla="*/ 593339 h 1217613"/>
                    <a:gd name="connsiteX59" fmla="*/ 186451 w 1102126"/>
                    <a:gd name="connsiteY59" fmla="*/ 578352 h 1217613"/>
                    <a:gd name="connsiteX60" fmla="*/ 205018 w 1102126"/>
                    <a:gd name="connsiteY60" fmla="*/ 486290 h 1217613"/>
                    <a:gd name="connsiteX61" fmla="*/ 222871 w 1102126"/>
                    <a:gd name="connsiteY61" fmla="*/ 447038 h 1217613"/>
                    <a:gd name="connsiteX62" fmla="*/ 297138 w 1102126"/>
                    <a:gd name="connsiteY62" fmla="*/ 357116 h 1217613"/>
                    <a:gd name="connsiteX63" fmla="*/ 357837 w 1102126"/>
                    <a:gd name="connsiteY63" fmla="*/ 317865 h 1217613"/>
                    <a:gd name="connsiteX64" fmla="*/ 494232 w 1102126"/>
                    <a:gd name="connsiteY64" fmla="*/ 285750 h 1217613"/>
                    <a:gd name="connsiteX65" fmla="*/ 31750 w 1102126"/>
                    <a:gd name="connsiteY65" fmla="*/ 31750 h 1217613"/>
                    <a:gd name="connsiteX66" fmla="*/ 31750 w 1102126"/>
                    <a:gd name="connsiteY66" fmla="*/ 1160463 h 1217613"/>
                    <a:gd name="connsiteX67" fmla="*/ 866775 w 1102126"/>
                    <a:gd name="connsiteY67" fmla="*/ 1160463 h 1217613"/>
                    <a:gd name="connsiteX68" fmla="*/ 866775 w 1102126"/>
                    <a:gd name="connsiteY68" fmla="*/ 1085549 h 1217613"/>
                    <a:gd name="connsiteX69" fmla="*/ 761148 w 1102126"/>
                    <a:gd name="connsiteY69" fmla="*/ 974247 h 1217613"/>
                    <a:gd name="connsiteX70" fmla="*/ 761148 w 1102126"/>
                    <a:gd name="connsiteY70" fmla="*/ 952129 h 1217613"/>
                    <a:gd name="connsiteX71" fmla="*/ 772567 w 1102126"/>
                    <a:gd name="connsiteY71" fmla="*/ 941427 h 1217613"/>
                    <a:gd name="connsiteX72" fmla="*/ 841796 w 1102126"/>
                    <a:gd name="connsiteY72" fmla="*/ 875074 h 1217613"/>
                    <a:gd name="connsiteX73" fmla="*/ 849647 w 1102126"/>
                    <a:gd name="connsiteY73" fmla="*/ 867226 h 1217613"/>
                    <a:gd name="connsiteX74" fmla="*/ 861066 w 1102126"/>
                    <a:gd name="connsiteY74" fmla="*/ 862945 h 1217613"/>
                    <a:gd name="connsiteX75" fmla="*/ 866775 w 1102126"/>
                    <a:gd name="connsiteY75" fmla="*/ 865086 h 1217613"/>
                    <a:gd name="connsiteX76" fmla="*/ 866775 w 1102126"/>
                    <a:gd name="connsiteY76" fmla="*/ 31750 h 1217613"/>
                    <a:gd name="connsiteX77" fmla="*/ 31750 w 1102126"/>
                    <a:gd name="connsiteY77" fmla="*/ 31750 h 1217613"/>
                    <a:gd name="connsiteX78" fmla="*/ 15713 w 1102126"/>
                    <a:gd name="connsiteY78" fmla="*/ 0 h 1217613"/>
                    <a:gd name="connsiteX79" fmla="*/ 882777 w 1102126"/>
                    <a:gd name="connsiteY79" fmla="*/ 0 h 1217613"/>
                    <a:gd name="connsiteX80" fmla="*/ 898490 w 1102126"/>
                    <a:gd name="connsiteY80" fmla="*/ 15711 h 1217613"/>
                    <a:gd name="connsiteX81" fmla="*/ 898490 w 1102126"/>
                    <a:gd name="connsiteY81" fmla="*/ 896249 h 1217613"/>
                    <a:gd name="connsiteX82" fmla="*/ 1092758 w 1102126"/>
                    <a:gd name="connsiteY82" fmla="*/ 1100494 h 1217613"/>
                    <a:gd name="connsiteX83" fmla="*/ 1098472 w 1102126"/>
                    <a:gd name="connsiteY83" fmla="*/ 1144771 h 1217613"/>
                    <a:gd name="connsiteX84" fmla="*/ 1069903 w 1102126"/>
                    <a:gd name="connsiteY84" fmla="*/ 1188333 h 1217613"/>
                    <a:gd name="connsiteX85" fmla="*/ 1008480 w 1102126"/>
                    <a:gd name="connsiteY85" fmla="*/ 1217613 h 1217613"/>
                    <a:gd name="connsiteX86" fmla="*/ 981340 w 1102126"/>
                    <a:gd name="connsiteY86" fmla="*/ 1206901 h 1217613"/>
                    <a:gd name="connsiteX87" fmla="*/ 898490 w 1102126"/>
                    <a:gd name="connsiteY87" fmla="*/ 1119776 h 1217613"/>
                    <a:gd name="connsiteX88" fmla="*/ 898490 w 1102126"/>
                    <a:gd name="connsiteY88" fmla="*/ 1176907 h 1217613"/>
                    <a:gd name="connsiteX89" fmla="*/ 882777 w 1102126"/>
                    <a:gd name="connsiteY89" fmla="*/ 1192618 h 1217613"/>
                    <a:gd name="connsiteX90" fmla="*/ 15713 w 1102126"/>
                    <a:gd name="connsiteY90" fmla="*/ 1192618 h 1217613"/>
                    <a:gd name="connsiteX91" fmla="*/ 0 w 1102126"/>
                    <a:gd name="connsiteY91" fmla="*/ 1176907 h 1217613"/>
                    <a:gd name="connsiteX92" fmla="*/ 0 w 1102126"/>
                    <a:gd name="connsiteY92" fmla="*/ 15711 h 1217613"/>
                    <a:gd name="connsiteX93" fmla="*/ 15713 w 1102126"/>
                    <a:gd name="connsiteY93" fmla="*/ 0 h 1217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</a:cxnLst>
                  <a:rect l="l" t="t" r="r" b="b"/>
                  <a:pathLst>
                    <a:path w="1102126" h="1217613">
                      <a:moveTo>
                        <a:pt x="859623" y="901700"/>
                      </a:moveTo>
                      <a:cubicBezTo>
                        <a:pt x="859623" y="901700"/>
                        <a:pt x="859623" y="901700"/>
                        <a:pt x="793750" y="964565"/>
                      </a:cubicBezTo>
                      <a:cubicBezTo>
                        <a:pt x="793750" y="964565"/>
                        <a:pt x="824539" y="996712"/>
                        <a:pt x="866784" y="1041003"/>
                      </a:cubicBezTo>
                      <a:cubicBezTo>
                        <a:pt x="876808" y="1051005"/>
                        <a:pt x="887548" y="1062435"/>
                        <a:pt x="898288" y="1073865"/>
                      </a:cubicBezTo>
                      <a:cubicBezTo>
                        <a:pt x="932657" y="1109583"/>
                        <a:pt x="970605" y="1148874"/>
                        <a:pt x="1004974" y="1183878"/>
                      </a:cubicBezTo>
                      <a:cubicBezTo>
                        <a:pt x="1007838" y="1187450"/>
                        <a:pt x="1027170" y="1185307"/>
                        <a:pt x="1048651" y="1164590"/>
                      </a:cubicBezTo>
                      <a:cubicBezTo>
                        <a:pt x="1057959" y="1155303"/>
                        <a:pt x="1065835" y="1143873"/>
                        <a:pt x="1069415" y="1133872"/>
                      </a:cubicBezTo>
                      <a:cubicBezTo>
                        <a:pt x="1071563" y="1126728"/>
                        <a:pt x="1070847" y="1122442"/>
                        <a:pt x="1070131" y="1121013"/>
                      </a:cubicBezTo>
                      <a:cubicBezTo>
                        <a:pt x="1070131" y="1121013"/>
                        <a:pt x="959865" y="1005999"/>
                        <a:pt x="898288" y="942420"/>
                      </a:cubicBezTo>
                      <a:cubicBezTo>
                        <a:pt x="885400" y="928132"/>
                        <a:pt x="873944" y="916702"/>
                        <a:pt x="866784" y="909558"/>
                      </a:cubicBezTo>
                      <a:cubicBezTo>
                        <a:pt x="863920" y="905986"/>
                        <a:pt x="861055" y="903129"/>
                        <a:pt x="859623" y="901700"/>
                      </a:cubicBezTo>
                      <a:close/>
                      <a:moveTo>
                        <a:pt x="493356" y="315913"/>
                      </a:moveTo>
                      <a:cubicBezTo>
                        <a:pt x="488366" y="315913"/>
                        <a:pt x="483376" y="315913"/>
                        <a:pt x="479099" y="316628"/>
                      </a:cubicBezTo>
                      <a:cubicBezTo>
                        <a:pt x="432765" y="318773"/>
                        <a:pt x="389281" y="333070"/>
                        <a:pt x="351501" y="355947"/>
                      </a:cubicBezTo>
                      <a:cubicBezTo>
                        <a:pt x="314433" y="378108"/>
                        <a:pt x="283068" y="409563"/>
                        <a:pt x="259545" y="446023"/>
                      </a:cubicBezTo>
                      <a:cubicBezTo>
                        <a:pt x="258119" y="448882"/>
                        <a:pt x="255981" y="452457"/>
                        <a:pt x="254555" y="455316"/>
                      </a:cubicBezTo>
                      <a:cubicBezTo>
                        <a:pt x="248852" y="465325"/>
                        <a:pt x="243862" y="475333"/>
                        <a:pt x="239585" y="485342"/>
                      </a:cubicBezTo>
                      <a:cubicBezTo>
                        <a:pt x="234595" y="496065"/>
                        <a:pt x="231031" y="507503"/>
                        <a:pt x="228180" y="518941"/>
                      </a:cubicBezTo>
                      <a:cubicBezTo>
                        <a:pt x="224616" y="529665"/>
                        <a:pt x="222477" y="541818"/>
                        <a:pt x="220339" y="553256"/>
                      </a:cubicBezTo>
                      <a:cubicBezTo>
                        <a:pt x="219626" y="561835"/>
                        <a:pt x="218913" y="569698"/>
                        <a:pt x="218200" y="577562"/>
                      </a:cubicBezTo>
                      <a:cubicBezTo>
                        <a:pt x="218200" y="582566"/>
                        <a:pt x="217487" y="587570"/>
                        <a:pt x="217487" y="592575"/>
                      </a:cubicBezTo>
                      <a:cubicBezTo>
                        <a:pt x="217487" y="600438"/>
                        <a:pt x="218200" y="607587"/>
                        <a:pt x="218913" y="615451"/>
                      </a:cubicBezTo>
                      <a:cubicBezTo>
                        <a:pt x="219626" y="627604"/>
                        <a:pt x="221764" y="639757"/>
                        <a:pt x="223903" y="651195"/>
                      </a:cubicBezTo>
                      <a:cubicBezTo>
                        <a:pt x="224616" y="653340"/>
                        <a:pt x="225328" y="656200"/>
                        <a:pt x="225328" y="658344"/>
                      </a:cubicBezTo>
                      <a:cubicBezTo>
                        <a:pt x="229606" y="675502"/>
                        <a:pt x="235308" y="691944"/>
                        <a:pt x="242437" y="707672"/>
                      </a:cubicBezTo>
                      <a:cubicBezTo>
                        <a:pt x="248852" y="721254"/>
                        <a:pt x="255981" y="734122"/>
                        <a:pt x="264535" y="746990"/>
                      </a:cubicBezTo>
                      <a:cubicBezTo>
                        <a:pt x="289484" y="784165"/>
                        <a:pt x="323700" y="815620"/>
                        <a:pt x="364332" y="837066"/>
                      </a:cubicBezTo>
                      <a:cubicBezTo>
                        <a:pt x="402825" y="857798"/>
                        <a:pt x="447021" y="869951"/>
                        <a:pt x="494069" y="869951"/>
                      </a:cubicBezTo>
                      <a:cubicBezTo>
                        <a:pt x="541116" y="869951"/>
                        <a:pt x="584599" y="857798"/>
                        <a:pt x="623805" y="837066"/>
                      </a:cubicBezTo>
                      <a:cubicBezTo>
                        <a:pt x="664437" y="815620"/>
                        <a:pt x="698653" y="783450"/>
                        <a:pt x="724316" y="745561"/>
                      </a:cubicBezTo>
                      <a:cubicBezTo>
                        <a:pt x="728593" y="739127"/>
                        <a:pt x="732157" y="732693"/>
                        <a:pt x="736434" y="725544"/>
                      </a:cubicBezTo>
                      <a:cubicBezTo>
                        <a:pt x="757819" y="686225"/>
                        <a:pt x="769937" y="641187"/>
                        <a:pt x="769937" y="592575"/>
                      </a:cubicBezTo>
                      <a:cubicBezTo>
                        <a:pt x="769937" y="492490"/>
                        <a:pt x="716474" y="404559"/>
                        <a:pt x="635924" y="355947"/>
                      </a:cubicBezTo>
                      <a:cubicBezTo>
                        <a:pt x="630934" y="352372"/>
                        <a:pt x="625231" y="349513"/>
                        <a:pt x="619528" y="345938"/>
                      </a:cubicBezTo>
                      <a:cubicBezTo>
                        <a:pt x="613113" y="343079"/>
                        <a:pt x="606697" y="340219"/>
                        <a:pt x="599569" y="337360"/>
                      </a:cubicBezTo>
                      <a:cubicBezTo>
                        <a:pt x="597430" y="335930"/>
                        <a:pt x="594579" y="335215"/>
                        <a:pt x="592440" y="334500"/>
                      </a:cubicBezTo>
                      <a:cubicBezTo>
                        <a:pt x="566065" y="324492"/>
                        <a:pt x="538265" y="318058"/>
                        <a:pt x="509038" y="316628"/>
                      </a:cubicBezTo>
                      <a:cubicBezTo>
                        <a:pt x="504048" y="315913"/>
                        <a:pt x="499059" y="315913"/>
                        <a:pt x="494069" y="315913"/>
                      </a:cubicBezTo>
                      <a:cubicBezTo>
                        <a:pt x="494069" y="315913"/>
                        <a:pt x="493356" y="315913"/>
                        <a:pt x="493356" y="315913"/>
                      </a:cubicBezTo>
                      <a:close/>
                      <a:moveTo>
                        <a:pt x="494232" y="285750"/>
                      </a:moveTo>
                      <a:cubicBezTo>
                        <a:pt x="542791" y="285750"/>
                        <a:pt x="589208" y="297169"/>
                        <a:pt x="630626" y="317865"/>
                      </a:cubicBezTo>
                      <a:cubicBezTo>
                        <a:pt x="652049" y="328570"/>
                        <a:pt x="672758" y="341416"/>
                        <a:pt x="690611" y="357116"/>
                      </a:cubicBezTo>
                      <a:cubicBezTo>
                        <a:pt x="759165" y="413496"/>
                        <a:pt x="802012" y="498422"/>
                        <a:pt x="802012" y="593339"/>
                      </a:cubicBezTo>
                      <a:cubicBezTo>
                        <a:pt x="802012" y="659710"/>
                        <a:pt x="781303" y="721799"/>
                        <a:pt x="744883" y="771755"/>
                      </a:cubicBezTo>
                      <a:cubicBezTo>
                        <a:pt x="754166" y="781033"/>
                        <a:pt x="816294" y="845976"/>
                        <a:pt x="816294" y="845976"/>
                      </a:cubicBezTo>
                      <a:cubicBezTo>
                        <a:pt x="819150" y="849544"/>
                        <a:pt x="819150" y="854540"/>
                        <a:pt x="815580" y="858108"/>
                      </a:cubicBezTo>
                      <a:cubicBezTo>
                        <a:pt x="815580" y="858108"/>
                        <a:pt x="815580" y="858108"/>
                        <a:pt x="749168" y="920911"/>
                      </a:cubicBezTo>
                      <a:cubicBezTo>
                        <a:pt x="747740" y="921624"/>
                        <a:pt x="746311" y="922338"/>
                        <a:pt x="744883" y="922338"/>
                      </a:cubicBezTo>
                      <a:cubicBezTo>
                        <a:pt x="742741" y="922338"/>
                        <a:pt x="740598" y="920911"/>
                        <a:pt x="738456" y="919484"/>
                      </a:cubicBezTo>
                      <a:cubicBezTo>
                        <a:pt x="734171" y="915202"/>
                        <a:pt x="714176" y="895219"/>
                        <a:pt x="696324" y="876664"/>
                      </a:cubicBezTo>
                      <a:cubicBezTo>
                        <a:pt x="683470" y="863818"/>
                        <a:pt x="671330" y="851685"/>
                        <a:pt x="667760" y="848117"/>
                      </a:cubicBezTo>
                      <a:cubicBezTo>
                        <a:pt x="651335" y="858822"/>
                        <a:pt x="633482" y="868813"/>
                        <a:pt x="614916" y="876664"/>
                      </a:cubicBezTo>
                      <a:cubicBezTo>
                        <a:pt x="577782" y="892364"/>
                        <a:pt x="537078" y="901642"/>
                        <a:pt x="494232" y="901642"/>
                      </a:cubicBezTo>
                      <a:cubicBezTo>
                        <a:pt x="451385" y="901642"/>
                        <a:pt x="409967" y="892364"/>
                        <a:pt x="372833" y="876664"/>
                      </a:cubicBezTo>
                      <a:cubicBezTo>
                        <a:pt x="349268" y="866672"/>
                        <a:pt x="326416" y="853113"/>
                        <a:pt x="306421" y="837412"/>
                      </a:cubicBezTo>
                      <a:cubicBezTo>
                        <a:pt x="274287" y="813148"/>
                        <a:pt x="247150" y="782460"/>
                        <a:pt x="227155" y="747491"/>
                      </a:cubicBezTo>
                      <a:cubicBezTo>
                        <a:pt x="220014" y="734645"/>
                        <a:pt x="213587" y="721799"/>
                        <a:pt x="207875" y="708239"/>
                      </a:cubicBezTo>
                      <a:cubicBezTo>
                        <a:pt x="196449" y="678979"/>
                        <a:pt x="189308" y="648291"/>
                        <a:pt x="187165" y="616176"/>
                      </a:cubicBezTo>
                      <a:cubicBezTo>
                        <a:pt x="186451" y="608326"/>
                        <a:pt x="185737" y="601189"/>
                        <a:pt x="185737" y="593339"/>
                      </a:cubicBezTo>
                      <a:cubicBezTo>
                        <a:pt x="185737" y="588344"/>
                        <a:pt x="186451" y="583348"/>
                        <a:pt x="186451" y="578352"/>
                      </a:cubicBezTo>
                      <a:cubicBezTo>
                        <a:pt x="187880" y="546237"/>
                        <a:pt x="194307" y="515550"/>
                        <a:pt x="205018" y="486290"/>
                      </a:cubicBezTo>
                      <a:cubicBezTo>
                        <a:pt x="210017" y="472730"/>
                        <a:pt x="216444" y="459884"/>
                        <a:pt x="222871" y="447038"/>
                      </a:cubicBezTo>
                      <a:cubicBezTo>
                        <a:pt x="242152" y="412782"/>
                        <a:pt x="267145" y="382095"/>
                        <a:pt x="297138" y="357116"/>
                      </a:cubicBezTo>
                      <a:cubicBezTo>
                        <a:pt x="315705" y="341416"/>
                        <a:pt x="335700" y="328570"/>
                        <a:pt x="357837" y="317865"/>
                      </a:cubicBezTo>
                      <a:cubicBezTo>
                        <a:pt x="398541" y="297169"/>
                        <a:pt x="444958" y="285750"/>
                        <a:pt x="494232" y="285750"/>
                      </a:cubicBezTo>
                      <a:close/>
                      <a:moveTo>
                        <a:pt x="31750" y="31750"/>
                      </a:moveTo>
                      <a:cubicBezTo>
                        <a:pt x="31750" y="31750"/>
                        <a:pt x="31750" y="31750"/>
                        <a:pt x="31750" y="1160463"/>
                      </a:cubicBezTo>
                      <a:cubicBezTo>
                        <a:pt x="31750" y="1160463"/>
                        <a:pt x="31750" y="1160463"/>
                        <a:pt x="866775" y="1160463"/>
                      </a:cubicBezTo>
                      <a:lnTo>
                        <a:pt x="866775" y="1085549"/>
                      </a:lnTo>
                      <a:cubicBezTo>
                        <a:pt x="825381" y="1042027"/>
                        <a:pt x="783273" y="997078"/>
                        <a:pt x="761148" y="974247"/>
                      </a:cubicBezTo>
                      <a:cubicBezTo>
                        <a:pt x="754725" y="967826"/>
                        <a:pt x="754725" y="957837"/>
                        <a:pt x="761148" y="952129"/>
                      </a:cubicBezTo>
                      <a:cubicBezTo>
                        <a:pt x="761148" y="952129"/>
                        <a:pt x="761148" y="952129"/>
                        <a:pt x="772567" y="941427"/>
                      </a:cubicBezTo>
                      <a:cubicBezTo>
                        <a:pt x="782559" y="931439"/>
                        <a:pt x="802543" y="912175"/>
                        <a:pt x="841796" y="875074"/>
                      </a:cubicBezTo>
                      <a:cubicBezTo>
                        <a:pt x="843937" y="872220"/>
                        <a:pt x="846792" y="870080"/>
                        <a:pt x="849647" y="867226"/>
                      </a:cubicBezTo>
                      <a:cubicBezTo>
                        <a:pt x="853215" y="864372"/>
                        <a:pt x="856783" y="862945"/>
                        <a:pt x="861066" y="862945"/>
                      </a:cubicBezTo>
                      <a:cubicBezTo>
                        <a:pt x="862493" y="862945"/>
                        <a:pt x="864634" y="863659"/>
                        <a:pt x="866775" y="865086"/>
                      </a:cubicBezTo>
                      <a:cubicBezTo>
                        <a:pt x="866775" y="865086"/>
                        <a:pt x="866775" y="865086"/>
                        <a:pt x="866775" y="31750"/>
                      </a:cubicBezTo>
                      <a:cubicBezTo>
                        <a:pt x="866775" y="31750"/>
                        <a:pt x="866775" y="31750"/>
                        <a:pt x="31750" y="31750"/>
                      </a:cubicBezTo>
                      <a:close/>
                      <a:moveTo>
                        <a:pt x="15713" y="0"/>
                      </a:moveTo>
                      <a:cubicBezTo>
                        <a:pt x="15713" y="0"/>
                        <a:pt x="15713" y="0"/>
                        <a:pt x="882777" y="0"/>
                      </a:cubicBezTo>
                      <a:cubicBezTo>
                        <a:pt x="892062" y="0"/>
                        <a:pt x="898490" y="7142"/>
                        <a:pt x="898490" y="15711"/>
                      </a:cubicBezTo>
                      <a:cubicBezTo>
                        <a:pt x="898490" y="15711"/>
                        <a:pt x="898490" y="15711"/>
                        <a:pt x="898490" y="896249"/>
                      </a:cubicBezTo>
                      <a:lnTo>
                        <a:pt x="1092758" y="1100494"/>
                      </a:lnTo>
                      <a:cubicBezTo>
                        <a:pt x="1102758" y="1111206"/>
                        <a:pt x="1104900" y="1126917"/>
                        <a:pt x="1098472" y="1144771"/>
                      </a:cubicBezTo>
                      <a:cubicBezTo>
                        <a:pt x="1093473" y="1159768"/>
                        <a:pt x="1083474" y="1174765"/>
                        <a:pt x="1069903" y="1188333"/>
                      </a:cubicBezTo>
                      <a:cubicBezTo>
                        <a:pt x="1049905" y="1206901"/>
                        <a:pt x="1027050" y="1217613"/>
                        <a:pt x="1008480" y="1217613"/>
                      </a:cubicBezTo>
                      <a:cubicBezTo>
                        <a:pt x="997767" y="1217613"/>
                        <a:pt x="988482" y="1214042"/>
                        <a:pt x="981340" y="1206901"/>
                      </a:cubicBezTo>
                      <a:cubicBezTo>
                        <a:pt x="981340" y="1206901"/>
                        <a:pt x="944200" y="1167623"/>
                        <a:pt x="898490" y="1119776"/>
                      </a:cubicBezTo>
                      <a:cubicBezTo>
                        <a:pt x="898490" y="1119776"/>
                        <a:pt x="898490" y="1119776"/>
                        <a:pt x="898490" y="1176907"/>
                      </a:cubicBezTo>
                      <a:cubicBezTo>
                        <a:pt x="898490" y="1186191"/>
                        <a:pt x="892062" y="1192618"/>
                        <a:pt x="882777" y="1192618"/>
                      </a:cubicBezTo>
                      <a:cubicBezTo>
                        <a:pt x="882777" y="1192618"/>
                        <a:pt x="882777" y="1192618"/>
                        <a:pt x="15713" y="1192618"/>
                      </a:cubicBezTo>
                      <a:cubicBezTo>
                        <a:pt x="6428" y="1192618"/>
                        <a:pt x="0" y="1186191"/>
                        <a:pt x="0" y="1176907"/>
                      </a:cubicBezTo>
                      <a:cubicBezTo>
                        <a:pt x="0" y="1176907"/>
                        <a:pt x="0" y="1176907"/>
                        <a:pt x="0" y="15711"/>
                      </a:cubicBezTo>
                      <a:cubicBezTo>
                        <a:pt x="0" y="7142"/>
                        <a:pt x="6428" y="0"/>
                        <a:pt x="1571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latin typeface="+mj-lt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2" name="Freeform 31">
                  <a:extLst>
                    <a:ext uri="{FF2B5EF4-FFF2-40B4-BE49-F238E27FC236}">
                      <a16:creationId xmlns:a16="http://schemas.microsoft.com/office/drawing/2014/main" id="{A0F81D04-3BE5-0EF0-B5C1-49BBBD9964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08662" y="3076575"/>
                  <a:ext cx="576262" cy="819151"/>
                </a:xfrm>
                <a:custGeom>
                  <a:avLst/>
                  <a:gdLst>
                    <a:gd name="connsiteX0" fmla="*/ 19964 w 576262"/>
                    <a:gd name="connsiteY0" fmla="*/ 779463 h 819151"/>
                    <a:gd name="connsiteX1" fmla="*/ 554711 w 576262"/>
                    <a:gd name="connsiteY1" fmla="*/ 779463 h 819151"/>
                    <a:gd name="connsiteX2" fmla="*/ 574675 w 576262"/>
                    <a:gd name="connsiteY2" fmla="*/ 798946 h 819151"/>
                    <a:gd name="connsiteX3" fmla="*/ 554711 w 576262"/>
                    <a:gd name="connsiteY3" fmla="*/ 819151 h 819151"/>
                    <a:gd name="connsiteX4" fmla="*/ 19964 w 576262"/>
                    <a:gd name="connsiteY4" fmla="*/ 819151 h 819151"/>
                    <a:gd name="connsiteX5" fmla="*/ 0 w 576262"/>
                    <a:gd name="connsiteY5" fmla="*/ 798946 h 819151"/>
                    <a:gd name="connsiteX6" fmla="*/ 19964 w 576262"/>
                    <a:gd name="connsiteY6" fmla="*/ 779463 h 819151"/>
                    <a:gd name="connsiteX7" fmla="*/ 19896 w 576262"/>
                    <a:gd name="connsiteY7" fmla="*/ 649288 h 819151"/>
                    <a:gd name="connsiteX8" fmla="*/ 99483 w 576262"/>
                    <a:gd name="connsiteY8" fmla="*/ 649288 h 819151"/>
                    <a:gd name="connsiteX9" fmla="*/ 149225 w 576262"/>
                    <a:gd name="connsiteY9" fmla="*/ 688976 h 819151"/>
                    <a:gd name="connsiteX10" fmla="*/ 19896 w 576262"/>
                    <a:gd name="connsiteY10" fmla="*/ 688976 h 819151"/>
                    <a:gd name="connsiteX11" fmla="*/ 0 w 576262"/>
                    <a:gd name="connsiteY11" fmla="*/ 669493 h 819151"/>
                    <a:gd name="connsiteX12" fmla="*/ 19896 w 576262"/>
                    <a:gd name="connsiteY12" fmla="*/ 649288 h 819151"/>
                    <a:gd name="connsiteX13" fmla="*/ 127000 w 576262"/>
                    <a:gd name="connsiteY13" fmla="*/ 538163 h 819151"/>
                    <a:gd name="connsiteX14" fmla="*/ 136993 w 576262"/>
                    <a:gd name="connsiteY14" fmla="*/ 538163 h 819151"/>
                    <a:gd name="connsiteX15" fmla="*/ 528170 w 576262"/>
                    <a:gd name="connsiteY15" fmla="*/ 538163 h 819151"/>
                    <a:gd name="connsiteX16" fmla="*/ 538163 w 576262"/>
                    <a:gd name="connsiteY16" fmla="*/ 538163 h 819151"/>
                    <a:gd name="connsiteX17" fmla="*/ 523173 w 576262"/>
                    <a:gd name="connsiteY17" fmla="*/ 559209 h 819151"/>
                    <a:gd name="connsiteX18" fmla="*/ 494620 w 576262"/>
                    <a:gd name="connsiteY18" fmla="*/ 588963 h 819151"/>
                    <a:gd name="connsiteX19" fmla="*/ 481057 w 576262"/>
                    <a:gd name="connsiteY19" fmla="*/ 588963 h 819151"/>
                    <a:gd name="connsiteX20" fmla="*/ 183392 w 576262"/>
                    <a:gd name="connsiteY20" fmla="*/ 588963 h 819151"/>
                    <a:gd name="connsiteX21" fmla="*/ 169830 w 576262"/>
                    <a:gd name="connsiteY21" fmla="*/ 588963 h 819151"/>
                    <a:gd name="connsiteX22" fmla="*/ 141990 w 576262"/>
                    <a:gd name="connsiteY22" fmla="*/ 559209 h 819151"/>
                    <a:gd name="connsiteX23" fmla="*/ 127000 w 576262"/>
                    <a:gd name="connsiteY23" fmla="*/ 538163 h 819151"/>
                    <a:gd name="connsiteX24" fmla="*/ 15153 w 576262"/>
                    <a:gd name="connsiteY24" fmla="*/ 520700 h 819151"/>
                    <a:gd name="connsiteX25" fmla="*/ 31750 w 576262"/>
                    <a:gd name="connsiteY25" fmla="*/ 558800 h 819151"/>
                    <a:gd name="connsiteX26" fmla="*/ 20204 w 576262"/>
                    <a:gd name="connsiteY26" fmla="*/ 558800 h 819151"/>
                    <a:gd name="connsiteX27" fmla="*/ 0 w 576262"/>
                    <a:gd name="connsiteY27" fmla="*/ 539045 h 819151"/>
                    <a:gd name="connsiteX28" fmla="*/ 15153 w 576262"/>
                    <a:gd name="connsiteY28" fmla="*/ 520700 h 819151"/>
                    <a:gd name="connsiteX29" fmla="*/ 87312 w 576262"/>
                    <a:gd name="connsiteY29" fmla="*/ 422275 h 819151"/>
                    <a:gd name="connsiteX30" fmla="*/ 95877 w 576262"/>
                    <a:gd name="connsiteY30" fmla="*/ 422275 h 819151"/>
                    <a:gd name="connsiteX31" fmla="*/ 568410 w 576262"/>
                    <a:gd name="connsiteY31" fmla="*/ 422275 h 819151"/>
                    <a:gd name="connsiteX32" fmla="*/ 569838 w 576262"/>
                    <a:gd name="connsiteY32" fmla="*/ 422275 h 819151"/>
                    <a:gd name="connsiteX33" fmla="*/ 576262 w 576262"/>
                    <a:gd name="connsiteY33" fmla="*/ 422275 h 819151"/>
                    <a:gd name="connsiteX34" fmla="*/ 567697 w 576262"/>
                    <a:gd name="connsiteY34" fmla="*/ 473075 h 819151"/>
                    <a:gd name="connsiteX35" fmla="*/ 559131 w 576262"/>
                    <a:gd name="connsiteY35" fmla="*/ 473075 h 819151"/>
                    <a:gd name="connsiteX36" fmla="*/ 104443 w 576262"/>
                    <a:gd name="connsiteY36" fmla="*/ 473075 h 819151"/>
                    <a:gd name="connsiteX37" fmla="*/ 96591 w 576262"/>
                    <a:gd name="connsiteY37" fmla="*/ 473075 h 819151"/>
                    <a:gd name="connsiteX38" fmla="*/ 93736 w 576262"/>
                    <a:gd name="connsiteY38" fmla="*/ 463197 h 819151"/>
                    <a:gd name="connsiteX39" fmla="*/ 88026 w 576262"/>
                    <a:gd name="connsiteY39" fmla="*/ 432153 h 819151"/>
                    <a:gd name="connsiteX40" fmla="*/ 88026 w 576262"/>
                    <a:gd name="connsiteY40" fmla="*/ 428625 h 819151"/>
                    <a:gd name="connsiteX41" fmla="*/ 87312 w 576262"/>
                    <a:gd name="connsiteY41" fmla="*/ 422275 h 819151"/>
                    <a:gd name="connsiteX42" fmla="*/ 107775 w 576262"/>
                    <a:gd name="connsiteY42" fmla="*/ 307975 h 819151"/>
                    <a:gd name="connsiteX43" fmla="*/ 117053 w 576262"/>
                    <a:gd name="connsiteY43" fmla="*/ 307975 h 819151"/>
                    <a:gd name="connsiteX44" fmla="*/ 548110 w 576262"/>
                    <a:gd name="connsiteY44" fmla="*/ 307975 h 819151"/>
                    <a:gd name="connsiteX45" fmla="*/ 556674 w 576262"/>
                    <a:gd name="connsiteY45" fmla="*/ 307975 h 819151"/>
                    <a:gd name="connsiteX46" fmla="*/ 573088 w 576262"/>
                    <a:gd name="connsiteY46" fmla="*/ 358775 h 819151"/>
                    <a:gd name="connsiteX47" fmla="*/ 564524 w 576262"/>
                    <a:gd name="connsiteY47" fmla="*/ 358775 h 819151"/>
                    <a:gd name="connsiteX48" fmla="*/ 100639 w 576262"/>
                    <a:gd name="connsiteY48" fmla="*/ 358775 h 819151"/>
                    <a:gd name="connsiteX49" fmla="*/ 92075 w 576262"/>
                    <a:gd name="connsiteY49" fmla="*/ 358775 h 819151"/>
                    <a:gd name="connsiteX50" fmla="*/ 107775 w 576262"/>
                    <a:gd name="connsiteY50" fmla="*/ 307975 h 819151"/>
                    <a:gd name="connsiteX51" fmla="*/ 19376 w 576262"/>
                    <a:gd name="connsiteY51" fmla="*/ 258763 h 819151"/>
                    <a:gd name="connsiteX52" fmla="*/ 26988 w 576262"/>
                    <a:gd name="connsiteY52" fmla="*/ 258763 h 819151"/>
                    <a:gd name="connsiteX53" fmla="*/ 26296 w 576262"/>
                    <a:gd name="connsiteY53" fmla="*/ 259482 h 819151"/>
                    <a:gd name="connsiteX54" fmla="*/ 23528 w 576262"/>
                    <a:gd name="connsiteY54" fmla="*/ 265233 h 819151"/>
                    <a:gd name="connsiteX55" fmla="*/ 11764 w 576262"/>
                    <a:gd name="connsiteY55" fmla="*/ 296863 h 819151"/>
                    <a:gd name="connsiteX56" fmla="*/ 0 w 576262"/>
                    <a:gd name="connsiteY56" fmla="*/ 278891 h 819151"/>
                    <a:gd name="connsiteX57" fmla="*/ 19376 w 576262"/>
                    <a:gd name="connsiteY57" fmla="*/ 258763 h 819151"/>
                    <a:gd name="connsiteX58" fmla="*/ 207513 w 576262"/>
                    <a:gd name="connsiteY58" fmla="*/ 195263 h 819151"/>
                    <a:gd name="connsiteX59" fmla="*/ 226809 w 576262"/>
                    <a:gd name="connsiteY59" fmla="*/ 195263 h 819151"/>
                    <a:gd name="connsiteX60" fmla="*/ 438354 w 576262"/>
                    <a:gd name="connsiteY60" fmla="*/ 195263 h 819151"/>
                    <a:gd name="connsiteX61" fmla="*/ 456936 w 576262"/>
                    <a:gd name="connsiteY61" fmla="*/ 195263 h 819151"/>
                    <a:gd name="connsiteX62" fmla="*/ 506249 w 576262"/>
                    <a:gd name="connsiteY62" fmla="*/ 233363 h 819151"/>
                    <a:gd name="connsiteX63" fmla="*/ 509822 w 576262"/>
                    <a:gd name="connsiteY63" fmla="*/ 236185 h 819151"/>
                    <a:gd name="connsiteX64" fmla="*/ 519113 w 576262"/>
                    <a:gd name="connsiteY64" fmla="*/ 246063 h 819151"/>
                    <a:gd name="connsiteX65" fmla="*/ 506249 w 576262"/>
                    <a:gd name="connsiteY65" fmla="*/ 246063 h 819151"/>
                    <a:gd name="connsiteX66" fmla="*/ 158200 w 576262"/>
                    <a:gd name="connsiteY66" fmla="*/ 246063 h 819151"/>
                    <a:gd name="connsiteX67" fmla="*/ 146050 w 576262"/>
                    <a:gd name="connsiteY67" fmla="*/ 246063 h 819151"/>
                    <a:gd name="connsiteX68" fmla="*/ 155341 w 576262"/>
                    <a:gd name="connsiteY68" fmla="*/ 236185 h 819151"/>
                    <a:gd name="connsiteX69" fmla="*/ 175352 w 576262"/>
                    <a:gd name="connsiteY69" fmla="*/ 217841 h 819151"/>
                    <a:gd name="connsiteX70" fmla="*/ 207513 w 576262"/>
                    <a:gd name="connsiteY70" fmla="*/ 195263 h 819151"/>
                    <a:gd name="connsiteX71" fmla="*/ 527050 w 576262"/>
                    <a:gd name="connsiteY71" fmla="*/ 130175 h 819151"/>
                    <a:gd name="connsiteX72" fmla="*/ 554772 w 576262"/>
                    <a:gd name="connsiteY72" fmla="*/ 130175 h 819151"/>
                    <a:gd name="connsiteX73" fmla="*/ 574675 w 576262"/>
                    <a:gd name="connsiteY73" fmla="*/ 148927 h 819151"/>
                    <a:gd name="connsiteX74" fmla="*/ 568278 w 576262"/>
                    <a:gd name="connsiteY74" fmla="*/ 163513 h 819151"/>
                    <a:gd name="connsiteX75" fmla="*/ 537713 w 576262"/>
                    <a:gd name="connsiteY75" fmla="*/ 137815 h 819151"/>
                    <a:gd name="connsiteX76" fmla="*/ 527050 w 576262"/>
                    <a:gd name="connsiteY76" fmla="*/ 130175 h 819151"/>
                    <a:gd name="connsiteX77" fmla="*/ 20037 w 576262"/>
                    <a:gd name="connsiteY77" fmla="*/ 130175 h 819151"/>
                    <a:gd name="connsiteX78" fmla="*/ 138113 w 576262"/>
                    <a:gd name="connsiteY78" fmla="*/ 130175 h 819151"/>
                    <a:gd name="connsiteX79" fmla="*/ 127379 w 576262"/>
                    <a:gd name="connsiteY79" fmla="*/ 137795 h 819151"/>
                    <a:gd name="connsiteX80" fmla="*/ 98754 w 576262"/>
                    <a:gd name="connsiteY80" fmla="*/ 161348 h 819151"/>
                    <a:gd name="connsiteX81" fmla="*/ 91598 w 576262"/>
                    <a:gd name="connsiteY81" fmla="*/ 168275 h 819151"/>
                    <a:gd name="connsiteX82" fmla="*/ 20037 w 576262"/>
                    <a:gd name="connsiteY82" fmla="*/ 168275 h 819151"/>
                    <a:gd name="connsiteX83" fmla="*/ 0 w 576262"/>
                    <a:gd name="connsiteY83" fmla="*/ 148879 h 819151"/>
                    <a:gd name="connsiteX84" fmla="*/ 20037 w 576262"/>
                    <a:gd name="connsiteY84" fmla="*/ 130175 h 819151"/>
                    <a:gd name="connsiteX85" fmla="*/ 19964 w 576262"/>
                    <a:gd name="connsiteY85" fmla="*/ 0 h 819151"/>
                    <a:gd name="connsiteX86" fmla="*/ 554711 w 576262"/>
                    <a:gd name="connsiteY86" fmla="*/ 0 h 819151"/>
                    <a:gd name="connsiteX87" fmla="*/ 574675 w 576262"/>
                    <a:gd name="connsiteY87" fmla="*/ 20205 h 819151"/>
                    <a:gd name="connsiteX88" fmla="*/ 554711 w 576262"/>
                    <a:gd name="connsiteY88" fmla="*/ 39688 h 819151"/>
                    <a:gd name="connsiteX89" fmla="*/ 19964 w 576262"/>
                    <a:gd name="connsiteY89" fmla="*/ 39688 h 819151"/>
                    <a:gd name="connsiteX90" fmla="*/ 0 w 576262"/>
                    <a:gd name="connsiteY90" fmla="*/ 20205 h 819151"/>
                    <a:gd name="connsiteX91" fmla="*/ 19964 w 576262"/>
                    <a:gd name="connsiteY91" fmla="*/ 0 h 819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</a:cxnLst>
                  <a:rect l="l" t="t" r="r" b="b"/>
                  <a:pathLst>
                    <a:path w="576262" h="819151">
                      <a:moveTo>
                        <a:pt x="19964" y="779463"/>
                      </a:moveTo>
                      <a:cubicBezTo>
                        <a:pt x="554711" y="779463"/>
                        <a:pt x="554711" y="779463"/>
                        <a:pt x="554711" y="779463"/>
                      </a:cubicBezTo>
                      <a:cubicBezTo>
                        <a:pt x="566832" y="779463"/>
                        <a:pt x="574675" y="788122"/>
                        <a:pt x="574675" y="798946"/>
                      </a:cubicBezTo>
                      <a:cubicBezTo>
                        <a:pt x="574675" y="809770"/>
                        <a:pt x="566832" y="819151"/>
                        <a:pt x="554711" y="819151"/>
                      </a:cubicBezTo>
                      <a:cubicBezTo>
                        <a:pt x="19964" y="819151"/>
                        <a:pt x="19964" y="819151"/>
                        <a:pt x="19964" y="819151"/>
                      </a:cubicBezTo>
                      <a:cubicBezTo>
                        <a:pt x="9269" y="819151"/>
                        <a:pt x="0" y="809770"/>
                        <a:pt x="0" y="798946"/>
                      </a:cubicBezTo>
                      <a:cubicBezTo>
                        <a:pt x="0" y="788122"/>
                        <a:pt x="9269" y="779463"/>
                        <a:pt x="19964" y="779463"/>
                      </a:cubicBezTo>
                      <a:close/>
                      <a:moveTo>
                        <a:pt x="19896" y="649288"/>
                      </a:moveTo>
                      <a:cubicBezTo>
                        <a:pt x="47610" y="649288"/>
                        <a:pt x="73902" y="649288"/>
                        <a:pt x="99483" y="649288"/>
                      </a:cubicBezTo>
                      <a:cubicBezTo>
                        <a:pt x="115116" y="664442"/>
                        <a:pt x="131460" y="677431"/>
                        <a:pt x="149225" y="688976"/>
                      </a:cubicBezTo>
                      <a:cubicBezTo>
                        <a:pt x="19896" y="688976"/>
                        <a:pt x="19896" y="688976"/>
                        <a:pt x="19896" y="688976"/>
                      </a:cubicBezTo>
                      <a:cubicBezTo>
                        <a:pt x="9237" y="688976"/>
                        <a:pt x="0" y="681039"/>
                        <a:pt x="0" y="669493"/>
                      </a:cubicBezTo>
                      <a:cubicBezTo>
                        <a:pt x="0" y="658669"/>
                        <a:pt x="9237" y="649288"/>
                        <a:pt x="19896" y="649288"/>
                      </a:cubicBezTo>
                      <a:close/>
                      <a:moveTo>
                        <a:pt x="127000" y="538163"/>
                      </a:moveTo>
                      <a:cubicBezTo>
                        <a:pt x="127000" y="538163"/>
                        <a:pt x="127000" y="538163"/>
                        <a:pt x="136993" y="538163"/>
                      </a:cubicBezTo>
                      <a:cubicBezTo>
                        <a:pt x="136993" y="538163"/>
                        <a:pt x="136993" y="538163"/>
                        <a:pt x="528170" y="538163"/>
                      </a:cubicBezTo>
                      <a:cubicBezTo>
                        <a:pt x="528170" y="538163"/>
                        <a:pt x="528170" y="538163"/>
                        <a:pt x="538163" y="538163"/>
                      </a:cubicBezTo>
                      <a:cubicBezTo>
                        <a:pt x="533166" y="545420"/>
                        <a:pt x="528170" y="552677"/>
                        <a:pt x="523173" y="559209"/>
                      </a:cubicBezTo>
                      <a:cubicBezTo>
                        <a:pt x="514607" y="570095"/>
                        <a:pt x="504613" y="580255"/>
                        <a:pt x="494620" y="588963"/>
                      </a:cubicBezTo>
                      <a:cubicBezTo>
                        <a:pt x="494620" y="588963"/>
                        <a:pt x="494620" y="588963"/>
                        <a:pt x="481057" y="588963"/>
                      </a:cubicBezTo>
                      <a:cubicBezTo>
                        <a:pt x="481057" y="588963"/>
                        <a:pt x="481057" y="588963"/>
                        <a:pt x="183392" y="588963"/>
                      </a:cubicBezTo>
                      <a:cubicBezTo>
                        <a:pt x="183392" y="588963"/>
                        <a:pt x="183392" y="588963"/>
                        <a:pt x="169830" y="588963"/>
                      </a:cubicBezTo>
                      <a:cubicBezTo>
                        <a:pt x="159836" y="580255"/>
                        <a:pt x="150556" y="570095"/>
                        <a:pt x="141990" y="559209"/>
                      </a:cubicBezTo>
                      <a:cubicBezTo>
                        <a:pt x="136279" y="552677"/>
                        <a:pt x="131283" y="545420"/>
                        <a:pt x="127000" y="538163"/>
                      </a:cubicBezTo>
                      <a:close/>
                      <a:moveTo>
                        <a:pt x="15153" y="520700"/>
                      </a:moveTo>
                      <a:cubicBezTo>
                        <a:pt x="19483" y="533400"/>
                        <a:pt x="25255" y="546100"/>
                        <a:pt x="31750" y="558800"/>
                      </a:cubicBezTo>
                      <a:cubicBezTo>
                        <a:pt x="20204" y="558800"/>
                        <a:pt x="20204" y="558800"/>
                        <a:pt x="20204" y="558800"/>
                      </a:cubicBezTo>
                      <a:cubicBezTo>
                        <a:pt x="9380" y="558800"/>
                        <a:pt x="0" y="549628"/>
                        <a:pt x="0" y="539045"/>
                      </a:cubicBezTo>
                      <a:cubicBezTo>
                        <a:pt x="0" y="530578"/>
                        <a:pt x="6494" y="522817"/>
                        <a:pt x="15153" y="520700"/>
                      </a:cubicBezTo>
                      <a:close/>
                      <a:moveTo>
                        <a:pt x="87312" y="422275"/>
                      </a:moveTo>
                      <a:cubicBezTo>
                        <a:pt x="87312" y="422275"/>
                        <a:pt x="87312" y="422275"/>
                        <a:pt x="95877" y="422275"/>
                      </a:cubicBezTo>
                      <a:cubicBezTo>
                        <a:pt x="95877" y="422275"/>
                        <a:pt x="95877" y="422275"/>
                        <a:pt x="568410" y="422275"/>
                      </a:cubicBezTo>
                      <a:lnTo>
                        <a:pt x="569838" y="422275"/>
                      </a:lnTo>
                      <a:cubicBezTo>
                        <a:pt x="569838" y="422275"/>
                        <a:pt x="569838" y="422275"/>
                        <a:pt x="576262" y="422275"/>
                      </a:cubicBezTo>
                      <a:cubicBezTo>
                        <a:pt x="575548" y="439914"/>
                        <a:pt x="571979" y="456847"/>
                        <a:pt x="567697" y="473075"/>
                      </a:cubicBezTo>
                      <a:cubicBezTo>
                        <a:pt x="567697" y="473075"/>
                        <a:pt x="567697" y="473075"/>
                        <a:pt x="559131" y="473075"/>
                      </a:cubicBezTo>
                      <a:cubicBezTo>
                        <a:pt x="559131" y="473075"/>
                        <a:pt x="559131" y="473075"/>
                        <a:pt x="104443" y="473075"/>
                      </a:cubicBezTo>
                      <a:cubicBezTo>
                        <a:pt x="104443" y="473075"/>
                        <a:pt x="104443" y="473075"/>
                        <a:pt x="96591" y="473075"/>
                      </a:cubicBezTo>
                      <a:cubicBezTo>
                        <a:pt x="95877" y="469547"/>
                        <a:pt x="94450" y="466725"/>
                        <a:pt x="93736" y="463197"/>
                      </a:cubicBezTo>
                      <a:cubicBezTo>
                        <a:pt x="91595" y="453320"/>
                        <a:pt x="89453" y="442736"/>
                        <a:pt x="88026" y="432153"/>
                      </a:cubicBezTo>
                      <a:cubicBezTo>
                        <a:pt x="88026" y="430742"/>
                        <a:pt x="88026" y="429331"/>
                        <a:pt x="88026" y="428625"/>
                      </a:cubicBezTo>
                      <a:cubicBezTo>
                        <a:pt x="88026" y="426508"/>
                        <a:pt x="87312" y="424392"/>
                        <a:pt x="87312" y="422275"/>
                      </a:cubicBezTo>
                      <a:close/>
                      <a:moveTo>
                        <a:pt x="107775" y="307975"/>
                      </a:moveTo>
                      <a:cubicBezTo>
                        <a:pt x="107775" y="307975"/>
                        <a:pt x="107775" y="307975"/>
                        <a:pt x="117053" y="307975"/>
                      </a:cubicBezTo>
                      <a:cubicBezTo>
                        <a:pt x="117053" y="307975"/>
                        <a:pt x="117053" y="307975"/>
                        <a:pt x="548110" y="307975"/>
                      </a:cubicBezTo>
                      <a:cubicBezTo>
                        <a:pt x="548110" y="307975"/>
                        <a:pt x="548110" y="307975"/>
                        <a:pt x="556674" y="307975"/>
                      </a:cubicBezTo>
                      <a:cubicBezTo>
                        <a:pt x="563811" y="324203"/>
                        <a:pt x="569520" y="341136"/>
                        <a:pt x="573088" y="358775"/>
                      </a:cubicBezTo>
                      <a:cubicBezTo>
                        <a:pt x="573088" y="358775"/>
                        <a:pt x="573088" y="358775"/>
                        <a:pt x="564524" y="358775"/>
                      </a:cubicBezTo>
                      <a:lnTo>
                        <a:pt x="100639" y="358775"/>
                      </a:lnTo>
                      <a:cubicBezTo>
                        <a:pt x="100639" y="358775"/>
                        <a:pt x="100639" y="358775"/>
                        <a:pt x="92075" y="358775"/>
                      </a:cubicBezTo>
                      <a:cubicBezTo>
                        <a:pt x="95643" y="341136"/>
                        <a:pt x="100639" y="324203"/>
                        <a:pt x="107775" y="307975"/>
                      </a:cubicBezTo>
                      <a:close/>
                      <a:moveTo>
                        <a:pt x="19376" y="258763"/>
                      </a:moveTo>
                      <a:cubicBezTo>
                        <a:pt x="21452" y="258763"/>
                        <a:pt x="24220" y="258763"/>
                        <a:pt x="26988" y="258763"/>
                      </a:cubicBezTo>
                      <a:cubicBezTo>
                        <a:pt x="26988" y="258763"/>
                        <a:pt x="26988" y="258763"/>
                        <a:pt x="26296" y="259482"/>
                      </a:cubicBezTo>
                      <a:cubicBezTo>
                        <a:pt x="26296" y="259482"/>
                        <a:pt x="26296" y="259482"/>
                        <a:pt x="23528" y="265233"/>
                      </a:cubicBezTo>
                      <a:cubicBezTo>
                        <a:pt x="19376" y="276016"/>
                        <a:pt x="15224" y="286080"/>
                        <a:pt x="11764" y="296863"/>
                      </a:cubicBezTo>
                      <a:cubicBezTo>
                        <a:pt x="4844" y="293988"/>
                        <a:pt x="0" y="286799"/>
                        <a:pt x="0" y="278891"/>
                      </a:cubicBezTo>
                      <a:cubicBezTo>
                        <a:pt x="0" y="268108"/>
                        <a:pt x="8996" y="258763"/>
                        <a:pt x="19376" y="258763"/>
                      </a:cubicBezTo>
                      <a:close/>
                      <a:moveTo>
                        <a:pt x="207513" y="195263"/>
                      </a:moveTo>
                      <a:cubicBezTo>
                        <a:pt x="207513" y="195263"/>
                        <a:pt x="207513" y="195263"/>
                        <a:pt x="226809" y="195263"/>
                      </a:cubicBezTo>
                      <a:cubicBezTo>
                        <a:pt x="226809" y="195263"/>
                        <a:pt x="226809" y="195263"/>
                        <a:pt x="438354" y="195263"/>
                      </a:cubicBezTo>
                      <a:cubicBezTo>
                        <a:pt x="438354" y="195263"/>
                        <a:pt x="438354" y="195263"/>
                        <a:pt x="456936" y="195263"/>
                      </a:cubicBezTo>
                      <a:cubicBezTo>
                        <a:pt x="475518" y="205846"/>
                        <a:pt x="491955" y="218546"/>
                        <a:pt x="506249" y="233363"/>
                      </a:cubicBezTo>
                      <a:cubicBezTo>
                        <a:pt x="507678" y="234069"/>
                        <a:pt x="508393" y="235480"/>
                        <a:pt x="509822" y="236185"/>
                      </a:cubicBezTo>
                      <a:cubicBezTo>
                        <a:pt x="512681" y="239713"/>
                        <a:pt x="515540" y="243241"/>
                        <a:pt x="519113" y="246063"/>
                      </a:cubicBezTo>
                      <a:lnTo>
                        <a:pt x="506249" y="246063"/>
                      </a:lnTo>
                      <a:cubicBezTo>
                        <a:pt x="506249" y="246063"/>
                        <a:pt x="506249" y="246063"/>
                        <a:pt x="158200" y="246063"/>
                      </a:cubicBezTo>
                      <a:cubicBezTo>
                        <a:pt x="158200" y="246063"/>
                        <a:pt x="158200" y="246063"/>
                        <a:pt x="146050" y="246063"/>
                      </a:cubicBezTo>
                      <a:cubicBezTo>
                        <a:pt x="148909" y="243241"/>
                        <a:pt x="151768" y="239713"/>
                        <a:pt x="155341" y="236185"/>
                      </a:cubicBezTo>
                      <a:cubicBezTo>
                        <a:pt x="161773" y="229835"/>
                        <a:pt x="168205" y="223485"/>
                        <a:pt x="175352" y="217841"/>
                      </a:cubicBezTo>
                      <a:cubicBezTo>
                        <a:pt x="185358" y="209374"/>
                        <a:pt x="196078" y="202319"/>
                        <a:pt x="207513" y="195263"/>
                      </a:cubicBezTo>
                      <a:close/>
                      <a:moveTo>
                        <a:pt x="527050" y="130175"/>
                      </a:moveTo>
                      <a:cubicBezTo>
                        <a:pt x="554772" y="130175"/>
                        <a:pt x="554772" y="130175"/>
                        <a:pt x="554772" y="130175"/>
                      </a:cubicBezTo>
                      <a:cubicBezTo>
                        <a:pt x="566856" y="130175"/>
                        <a:pt x="574675" y="138509"/>
                        <a:pt x="574675" y="148927"/>
                      </a:cubicBezTo>
                      <a:cubicBezTo>
                        <a:pt x="574675" y="154484"/>
                        <a:pt x="571832" y="160040"/>
                        <a:pt x="568278" y="163513"/>
                      </a:cubicBezTo>
                      <a:cubicBezTo>
                        <a:pt x="558326" y="153789"/>
                        <a:pt x="548375" y="145455"/>
                        <a:pt x="537713" y="137815"/>
                      </a:cubicBezTo>
                      <a:cubicBezTo>
                        <a:pt x="534158" y="135037"/>
                        <a:pt x="530604" y="132258"/>
                        <a:pt x="527050" y="130175"/>
                      </a:cubicBezTo>
                      <a:close/>
                      <a:moveTo>
                        <a:pt x="20037" y="130175"/>
                      </a:moveTo>
                      <a:cubicBezTo>
                        <a:pt x="62258" y="130175"/>
                        <a:pt x="101617" y="130175"/>
                        <a:pt x="138113" y="130175"/>
                      </a:cubicBezTo>
                      <a:cubicBezTo>
                        <a:pt x="134535" y="132253"/>
                        <a:pt x="130241" y="135024"/>
                        <a:pt x="127379" y="137795"/>
                      </a:cubicBezTo>
                      <a:cubicBezTo>
                        <a:pt x="115213" y="146108"/>
                        <a:pt x="106626" y="153728"/>
                        <a:pt x="98754" y="161348"/>
                      </a:cubicBezTo>
                      <a:cubicBezTo>
                        <a:pt x="96607" y="163426"/>
                        <a:pt x="94460" y="165504"/>
                        <a:pt x="91598" y="168275"/>
                      </a:cubicBezTo>
                      <a:cubicBezTo>
                        <a:pt x="20037" y="168275"/>
                        <a:pt x="20037" y="168275"/>
                        <a:pt x="20037" y="168275"/>
                      </a:cubicBezTo>
                      <a:cubicBezTo>
                        <a:pt x="9303" y="168275"/>
                        <a:pt x="0" y="159269"/>
                        <a:pt x="0" y="148879"/>
                      </a:cubicBezTo>
                      <a:cubicBezTo>
                        <a:pt x="0" y="138488"/>
                        <a:pt x="9303" y="130175"/>
                        <a:pt x="20037" y="130175"/>
                      </a:cubicBezTo>
                      <a:close/>
                      <a:moveTo>
                        <a:pt x="19964" y="0"/>
                      </a:moveTo>
                      <a:cubicBezTo>
                        <a:pt x="554711" y="0"/>
                        <a:pt x="554711" y="0"/>
                        <a:pt x="554711" y="0"/>
                      </a:cubicBezTo>
                      <a:cubicBezTo>
                        <a:pt x="566832" y="0"/>
                        <a:pt x="574675" y="7937"/>
                        <a:pt x="574675" y="20205"/>
                      </a:cubicBezTo>
                      <a:cubicBezTo>
                        <a:pt x="574675" y="31029"/>
                        <a:pt x="566832" y="39688"/>
                        <a:pt x="554711" y="39688"/>
                      </a:cubicBezTo>
                      <a:cubicBezTo>
                        <a:pt x="19964" y="39688"/>
                        <a:pt x="19964" y="39688"/>
                        <a:pt x="19964" y="39688"/>
                      </a:cubicBezTo>
                      <a:cubicBezTo>
                        <a:pt x="9269" y="39688"/>
                        <a:pt x="0" y="31029"/>
                        <a:pt x="0" y="20205"/>
                      </a:cubicBezTo>
                      <a:cubicBezTo>
                        <a:pt x="0" y="7937"/>
                        <a:pt x="9269" y="0"/>
                        <a:pt x="19964" y="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latin typeface="+mj-lt"/>
                    <a:ea typeface="Meiryo UI" panose="020B0604030504040204" pitchFamily="50" charset="-128"/>
                  </a:endParaRPr>
                </a:p>
              </p:txBody>
            </p:sp>
          </p:grpSp>
        </p:grpSp>
      </p:grpSp>
      <p:sp>
        <p:nvSpPr>
          <p:cNvPr id="15" name="TextBox 126">
            <a:extLst>
              <a:ext uri="{FF2B5EF4-FFF2-40B4-BE49-F238E27FC236}">
                <a16:creationId xmlns:a16="http://schemas.microsoft.com/office/drawing/2014/main" id="{3962D5E3-7DF5-0407-32AE-C25D9C4D0963}"/>
              </a:ext>
            </a:extLst>
          </p:cNvPr>
          <p:cNvSpPr txBox="1"/>
          <p:nvPr/>
        </p:nvSpPr>
        <p:spPr>
          <a:xfrm>
            <a:off x="6759662" y="3909538"/>
            <a:ext cx="507831" cy="1436680"/>
          </a:xfrm>
          <a:prstGeom prst="rect">
            <a:avLst/>
          </a:prstGeom>
          <a:solidFill>
            <a:srgbClr val="C9E7CA"/>
          </a:solidFill>
          <a:ln w="9525" cap="rnd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地域</a:t>
            </a:r>
            <a:br>
              <a:rPr lang="en-US" altLang="ja-JP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</a:br>
            <a:r>
              <a:rPr lang="en-US" altLang="ja-JP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lang="ja-JP" altLang="en-US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地域経済</a:t>
            </a:r>
            <a:r>
              <a:rPr lang="en-US" altLang="ja-JP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)</a:t>
            </a:r>
            <a:endParaRPr lang="en-US" sz="105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A10EC3-E599-3C79-40EF-81C8BE89A8BE}"/>
              </a:ext>
            </a:extLst>
          </p:cNvPr>
          <p:cNvSpPr txBox="1"/>
          <p:nvPr/>
        </p:nvSpPr>
        <p:spPr>
          <a:xfrm>
            <a:off x="6759662" y="2432266"/>
            <a:ext cx="507831" cy="1408651"/>
          </a:xfrm>
          <a:prstGeom prst="rect">
            <a:avLst/>
          </a:prstGeom>
          <a:solidFill>
            <a:srgbClr val="C9E7CA"/>
          </a:solidFill>
          <a:ln w="9525" cap="rnd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事業</a:t>
            </a:r>
            <a:endParaRPr lang="en-US" altLang="ja-JP" sz="105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  <a:p>
            <a:pPr algn="ctr"/>
            <a:r>
              <a:rPr lang="en-US" altLang="ja-JP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lang="ja-JP" altLang="en-US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採算性</a:t>
            </a:r>
            <a:r>
              <a:rPr lang="en-US" altLang="ja-JP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)</a:t>
            </a:r>
            <a:endParaRPr lang="en-US" sz="105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17" name="TextBox 36">
            <a:extLst>
              <a:ext uri="{FF2B5EF4-FFF2-40B4-BE49-F238E27FC236}">
                <a16:creationId xmlns:a16="http://schemas.microsoft.com/office/drawing/2014/main" id="{78CBA4A9-098A-3C7D-E821-1A1E05B2EBF8}"/>
              </a:ext>
            </a:extLst>
          </p:cNvPr>
          <p:cNvSpPr txBox="1"/>
          <p:nvPr/>
        </p:nvSpPr>
        <p:spPr>
          <a:xfrm>
            <a:off x="6759662" y="5414838"/>
            <a:ext cx="507831" cy="1005010"/>
          </a:xfrm>
          <a:prstGeom prst="rect">
            <a:avLst/>
          </a:prstGeom>
          <a:solidFill>
            <a:srgbClr val="C9E7CA"/>
          </a:solidFill>
          <a:ln w="9525" cap="rnd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国内</a:t>
            </a:r>
            <a:endParaRPr lang="en-US" altLang="ja-JP" sz="105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  <a:p>
            <a:pPr algn="ctr"/>
            <a:r>
              <a:rPr lang="en-US" altLang="ja-JP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lang="ja-JP" altLang="en-US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展開可能性</a:t>
            </a:r>
            <a:r>
              <a:rPr lang="en-US" altLang="ja-JP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)</a:t>
            </a:r>
            <a:endParaRPr lang="ja-JP" altLang="en-US" sz="105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cxnSp>
        <p:nvCxnSpPr>
          <p:cNvPr id="96" name="Straight Connector 134">
            <a:extLst>
              <a:ext uri="{FF2B5EF4-FFF2-40B4-BE49-F238E27FC236}">
                <a16:creationId xmlns:a16="http://schemas.microsoft.com/office/drawing/2014/main" id="{2E0FCF70-232A-2AE6-CB41-2FC85F393802}"/>
              </a:ext>
            </a:extLst>
          </p:cNvPr>
          <p:cNvCxnSpPr>
            <a:cxnSpLocks/>
          </p:cNvCxnSpPr>
          <p:nvPr/>
        </p:nvCxnSpPr>
        <p:spPr>
          <a:xfrm>
            <a:off x="1024147" y="2466492"/>
            <a:ext cx="0" cy="3953356"/>
          </a:xfrm>
          <a:prstGeom prst="line">
            <a:avLst/>
          </a:prstGeom>
          <a:ln w="9525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135">
            <a:extLst>
              <a:ext uri="{FF2B5EF4-FFF2-40B4-BE49-F238E27FC236}">
                <a16:creationId xmlns:a16="http://schemas.microsoft.com/office/drawing/2014/main" id="{4C65DD8A-B319-1BED-2163-ECE9DBFD4123}"/>
              </a:ext>
            </a:extLst>
          </p:cNvPr>
          <p:cNvSpPr txBox="1"/>
          <p:nvPr/>
        </p:nvSpPr>
        <p:spPr>
          <a:xfrm>
            <a:off x="635010" y="2466490"/>
            <a:ext cx="424875" cy="3953358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050">
                <a:solidFill>
                  <a:schemeClr val="tx2"/>
                </a:solidFill>
                <a:latin typeface="+mj-lt"/>
                <a:ea typeface="Meiryo UI" panose="020B0604030504040204" pitchFamily="50" charset="-128"/>
              </a:rPr>
              <a:t>意義実現</a:t>
            </a:r>
            <a:r>
              <a:rPr lang="ja-JP" altLang="en-US" sz="1050" spc="-20">
                <a:solidFill>
                  <a:schemeClr val="tx2"/>
                </a:solidFill>
                <a:latin typeface="+mj-lt"/>
                <a:ea typeface="Meiryo UI" panose="020B0604030504040204" pitchFamily="50" charset="-128"/>
              </a:rPr>
              <a:t>に何が不可欠か</a:t>
            </a:r>
            <a:endParaRPr lang="en-US" altLang="ja-JP" sz="1050" spc="-20">
              <a:solidFill>
                <a:schemeClr val="tx2"/>
              </a:solidFill>
              <a:latin typeface="+mj-lt"/>
              <a:ea typeface="Meiryo UI" panose="020B0604030504040204" pitchFamily="50" charset="-128"/>
            </a:endParaRPr>
          </a:p>
        </p:txBody>
      </p:sp>
      <p:cxnSp>
        <p:nvCxnSpPr>
          <p:cNvPr id="113" name="Straight Connector 138">
            <a:extLst>
              <a:ext uri="{FF2B5EF4-FFF2-40B4-BE49-F238E27FC236}">
                <a16:creationId xmlns:a16="http://schemas.microsoft.com/office/drawing/2014/main" id="{AE954208-CFA9-21B2-80F9-E2E5612DE1D1}"/>
              </a:ext>
            </a:extLst>
          </p:cNvPr>
          <p:cNvCxnSpPr/>
          <p:nvPr/>
        </p:nvCxnSpPr>
        <p:spPr>
          <a:xfrm>
            <a:off x="1143686" y="3875228"/>
            <a:ext cx="10420931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39">
            <a:extLst>
              <a:ext uri="{FF2B5EF4-FFF2-40B4-BE49-F238E27FC236}">
                <a16:creationId xmlns:a16="http://schemas.microsoft.com/office/drawing/2014/main" id="{D6A1B969-9688-8ED0-CE55-515304744D52}"/>
              </a:ext>
            </a:extLst>
          </p:cNvPr>
          <p:cNvCxnSpPr>
            <a:cxnSpLocks/>
          </p:cNvCxnSpPr>
          <p:nvPr/>
        </p:nvCxnSpPr>
        <p:spPr>
          <a:xfrm flipV="1">
            <a:off x="1143686" y="5376849"/>
            <a:ext cx="10499186" cy="7358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ee4pContent4">
            <a:extLst>
              <a:ext uri="{FF2B5EF4-FFF2-40B4-BE49-F238E27FC236}">
                <a16:creationId xmlns:a16="http://schemas.microsoft.com/office/drawing/2014/main" id="{9F2BD11E-CEBA-41BB-5F6B-84DC57658CA7}"/>
              </a:ext>
            </a:extLst>
          </p:cNvPr>
          <p:cNvSpPr txBox="1"/>
          <p:nvPr/>
        </p:nvSpPr>
        <p:spPr>
          <a:xfrm>
            <a:off x="4880932" y="4272373"/>
            <a:ext cx="1329282" cy="1867959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rebuchet MS" panose="020B0603020202020204" pitchFamily="34" charset="0"/>
              <a:buChar char="•"/>
              <a:tabLst/>
              <a:defRPr/>
            </a:pPr>
            <a:endParaRPr kumimoji="0" lang="en-US" altLang="ja-JP" sz="105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121" name="ee4pContent1">
            <a:extLst>
              <a:ext uri="{FF2B5EF4-FFF2-40B4-BE49-F238E27FC236}">
                <a16:creationId xmlns:a16="http://schemas.microsoft.com/office/drawing/2014/main" id="{C046D0E1-317C-556E-0000-D032350D2E7A}"/>
              </a:ext>
            </a:extLst>
          </p:cNvPr>
          <p:cNvSpPr txBox="1"/>
          <p:nvPr/>
        </p:nvSpPr>
        <p:spPr>
          <a:xfrm>
            <a:off x="2888407" y="3909538"/>
            <a:ext cx="2402497" cy="1436680"/>
          </a:xfrm>
          <a:prstGeom prst="rect">
            <a:avLst/>
          </a:prstGeom>
          <a:solidFill>
            <a:srgbClr val="F2F2F2"/>
          </a:solidFill>
          <a:ln cap="rnd">
            <a:noFill/>
          </a:ln>
        </p:spPr>
        <p:txBody>
          <a:bodyPr vert="horz" wrap="square" lIns="45720" tIns="0" rIns="4572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40032" lvl="1" indent="0">
              <a:buClr>
                <a:srgbClr val="29BA74"/>
              </a:buClr>
              <a:buNone/>
              <a:defRPr/>
            </a:pPr>
            <a:r>
              <a:rPr lang="ja-JP" altLang="en-US" sz="105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雇用確保</a:t>
            </a:r>
            <a:endParaRPr lang="en-US" altLang="ja-JP" sz="1050" dirty="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  <a:p>
            <a:pPr marL="211482" lvl="1" indent="-171450">
              <a:buClr>
                <a:srgbClr val="29BA74"/>
              </a:buClr>
              <a:defRPr/>
            </a:pPr>
            <a:r>
              <a:rPr lang="ja-JP" altLang="en-US" sz="105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解体量</a:t>
            </a:r>
            <a:r>
              <a:rPr lang="en-US" altLang="ja-JP" sz="105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50</a:t>
            </a:r>
            <a:r>
              <a:rPr lang="ja-JP" altLang="en-US" sz="105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万</a:t>
            </a:r>
            <a:r>
              <a:rPr lang="en-US" altLang="ja-JP" sz="105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kg/</a:t>
            </a:r>
            <a:r>
              <a:rPr lang="ja-JP" altLang="en-US" sz="105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月以上</a:t>
            </a:r>
            <a:endParaRPr lang="en-US" altLang="ja-JP" sz="1050" dirty="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  <a:p>
            <a:pPr marL="211482" lvl="1" indent="-171450">
              <a:buClr>
                <a:srgbClr val="29BA74"/>
              </a:buClr>
              <a:defRPr/>
            </a:pPr>
            <a:r>
              <a:rPr lang="ja-JP" altLang="en-US" sz="105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解体作業の安全管理の整備が必要</a:t>
            </a:r>
            <a:endParaRPr lang="en-US" altLang="ja-JP" sz="1050" dirty="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  <a:p>
            <a:pPr marL="40032" lvl="1" indent="0">
              <a:buClr>
                <a:srgbClr val="29BA74"/>
              </a:buClr>
              <a:buNone/>
              <a:defRPr/>
            </a:pPr>
            <a:r>
              <a:rPr lang="ja-JP" altLang="en-US" sz="105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地域経済</a:t>
            </a:r>
            <a:endParaRPr lang="en-US" altLang="ja-JP" sz="1050" dirty="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  <a:p>
            <a:pPr marL="211482" lvl="1" indent="-171450">
              <a:buClr>
                <a:srgbClr val="29BA74"/>
              </a:buClr>
              <a:defRPr/>
            </a:pPr>
            <a:r>
              <a:rPr lang="ja-JP" altLang="en-US" sz="105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地域物流業者に</a:t>
            </a:r>
            <a:r>
              <a:rPr lang="en-US" altLang="ja-JP" sz="105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5000</a:t>
            </a:r>
            <a:r>
              <a:rPr lang="ja-JP" altLang="en-US" sz="105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万円以上発注</a:t>
            </a:r>
            <a:endParaRPr lang="en-US" altLang="ja-JP" sz="1050" dirty="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122" name="ee4pContent1">
            <a:extLst>
              <a:ext uri="{FF2B5EF4-FFF2-40B4-BE49-F238E27FC236}">
                <a16:creationId xmlns:a16="http://schemas.microsoft.com/office/drawing/2014/main" id="{872D3E0F-DA48-8ED7-3180-CE69C0A14E0B}"/>
              </a:ext>
            </a:extLst>
          </p:cNvPr>
          <p:cNvSpPr txBox="1"/>
          <p:nvPr/>
        </p:nvSpPr>
        <p:spPr>
          <a:xfrm>
            <a:off x="1723232" y="5414839"/>
            <a:ext cx="1124622" cy="1005009"/>
          </a:xfrm>
          <a:prstGeom prst="rect">
            <a:avLst/>
          </a:prstGeom>
          <a:solidFill>
            <a:srgbClr val="F2F2F2"/>
          </a:solidFill>
          <a:ln cap="rnd">
            <a:noFill/>
          </a:ln>
        </p:spPr>
        <p:txBody>
          <a:bodyPr vert="horz" wrap="square" lIns="45720" tIns="0" rIns="4572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211482" lvl="1" indent="-171450">
              <a:buClr>
                <a:srgbClr val="29BA74"/>
              </a:buClr>
              <a:defRPr/>
            </a:pPr>
            <a:r>
              <a:rPr lang="ja-JP" altLang="en-US" sz="1050">
                <a:solidFill>
                  <a:srgbClr val="03522D"/>
                </a:solidFill>
                <a:latin typeface="+mj-lt"/>
                <a:ea typeface="Meiryo UI" panose="020B0604030504040204" pitchFamily="50" charset="-128"/>
              </a:rPr>
              <a:t>回収性</a:t>
            </a:r>
            <a:endParaRPr lang="en-US" altLang="ja-JP" sz="1050">
              <a:solidFill>
                <a:srgbClr val="03522D"/>
              </a:solidFill>
              <a:latin typeface="+mj-lt"/>
              <a:ea typeface="Meiryo UI" panose="020B0604030504040204" pitchFamily="50" charset="-128"/>
            </a:endParaRPr>
          </a:p>
          <a:p>
            <a:pPr marL="268288" lvl="2" indent="-88900">
              <a:buClr>
                <a:srgbClr val="29BA74"/>
              </a:buClr>
              <a:defRPr/>
            </a:pPr>
            <a:r>
              <a:rPr lang="ja-JP" altLang="en-US" sz="1050">
                <a:solidFill>
                  <a:srgbClr val="03522D"/>
                </a:solidFill>
                <a:latin typeface="+mj-lt"/>
                <a:ea typeface="Meiryo UI" panose="020B0604030504040204" pitchFamily="50" charset="-128"/>
              </a:rPr>
              <a:t>全国共通で発生</a:t>
            </a:r>
            <a:endParaRPr lang="en-US" altLang="ja-JP" sz="1050">
              <a:solidFill>
                <a:srgbClr val="03522D"/>
              </a:solidFill>
              <a:latin typeface="+mj-lt"/>
              <a:ea typeface="Meiryo UI" panose="020B0604030504040204" pitchFamily="50" charset="-128"/>
            </a:endParaRPr>
          </a:p>
          <a:p>
            <a:pPr marL="211482" lvl="1" indent="-171450">
              <a:buClr>
                <a:srgbClr val="29BA74"/>
              </a:buClr>
              <a:defRPr/>
            </a:pPr>
            <a:r>
              <a:rPr lang="ja-JP" altLang="en-US" sz="105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規制</a:t>
            </a:r>
            <a:endParaRPr lang="en-US" altLang="ja-JP" sz="105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  <a:p>
            <a:pPr marL="268288" lvl="2" indent="-88900">
              <a:buClr>
                <a:srgbClr val="29BA74"/>
              </a:buClr>
              <a:tabLst>
                <a:tab pos="358775" algn="l"/>
              </a:tabLst>
              <a:defRPr/>
            </a:pPr>
            <a:r>
              <a:rPr lang="ja-JP" altLang="en-US" sz="105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地域による回収規制がない</a:t>
            </a:r>
          </a:p>
        </p:txBody>
      </p:sp>
      <p:sp>
        <p:nvSpPr>
          <p:cNvPr id="127" name="ee4pContent1">
            <a:extLst>
              <a:ext uri="{FF2B5EF4-FFF2-40B4-BE49-F238E27FC236}">
                <a16:creationId xmlns:a16="http://schemas.microsoft.com/office/drawing/2014/main" id="{13F908DF-D3C6-C59B-46B5-28F0BD899EF1}"/>
              </a:ext>
            </a:extLst>
          </p:cNvPr>
          <p:cNvSpPr txBox="1"/>
          <p:nvPr/>
        </p:nvSpPr>
        <p:spPr>
          <a:xfrm>
            <a:off x="2888408" y="5414838"/>
            <a:ext cx="2402497" cy="1005010"/>
          </a:xfrm>
          <a:prstGeom prst="rect">
            <a:avLst/>
          </a:prstGeom>
          <a:solidFill>
            <a:srgbClr val="F2F2F2"/>
          </a:solidFill>
          <a:ln cap="rnd">
            <a:noFill/>
          </a:ln>
        </p:spPr>
        <p:txBody>
          <a:bodyPr vert="horz" wrap="square" lIns="45720" tIns="0" rIns="4572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211482" lvl="1" indent="-171450">
              <a:buClr>
                <a:srgbClr val="29BA74"/>
              </a:buClr>
              <a:defRPr/>
            </a:pPr>
            <a:r>
              <a:rPr lang="ja-JP" altLang="en-US" sz="105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標準化による再現性確保</a:t>
            </a:r>
            <a:endParaRPr lang="en-US" altLang="ja-JP" sz="105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  <a:p>
            <a:pPr marL="535482" lvl="2" indent="-171450">
              <a:buClr>
                <a:srgbClr val="29BA74"/>
              </a:buClr>
              <a:defRPr/>
            </a:pPr>
            <a:r>
              <a:rPr lang="ja-JP" altLang="en-US" sz="105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回収規格・解体手順・再生材仕様の標準化による高い再現性</a:t>
            </a:r>
          </a:p>
        </p:txBody>
      </p:sp>
      <p:sp>
        <p:nvSpPr>
          <p:cNvPr id="131" name="TextBox 140">
            <a:extLst>
              <a:ext uri="{FF2B5EF4-FFF2-40B4-BE49-F238E27FC236}">
                <a16:creationId xmlns:a16="http://schemas.microsoft.com/office/drawing/2014/main" id="{9207164F-D1EA-560A-C9F5-C38C6A75D3B9}"/>
              </a:ext>
            </a:extLst>
          </p:cNvPr>
          <p:cNvSpPr txBox="1"/>
          <p:nvPr/>
        </p:nvSpPr>
        <p:spPr>
          <a:xfrm>
            <a:off x="2170070" y="3909538"/>
            <a:ext cx="230949" cy="143668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-</a:t>
            </a:r>
          </a:p>
        </p:txBody>
      </p:sp>
      <p:sp>
        <p:nvSpPr>
          <p:cNvPr id="132" name="TextBox 141">
            <a:extLst>
              <a:ext uri="{FF2B5EF4-FFF2-40B4-BE49-F238E27FC236}">
                <a16:creationId xmlns:a16="http://schemas.microsoft.com/office/drawing/2014/main" id="{5CB616D5-22CC-6CBF-4129-A5B340591708}"/>
              </a:ext>
            </a:extLst>
          </p:cNvPr>
          <p:cNvSpPr txBox="1"/>
          <p:nvPr/>
        </p:nvSpPr>
        <p:spPr>
          <a:xfrm>
            <a:off x="5685638" y="3804186"/>
            <a:ext cx="230949" cy="124801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-</a:t>
            </a:r>
          </a:p>
        </p:txBody>
      </p:sp>
      <p:sp>
        <p:nvSpPr>
          <p:cNvPr id="133" name="TextBox 142">
            <a:extLst>
              <a:ext uri="{FF2B5EF4-FFF2-40B4-BE49-F238E27FC236}">
                <a16:creationId xmlns:a16="http://schemas.microsoft.com/office/drawing/2014/main" id="{71DD4178-847A-427D-6ACD-30541FFD781A}"/>
              </a:ext>
            </a:extLst>
          </p:cNvPr>
          <p:cNvSpPr txBox="1"/>
          <p:nvPr/>
        </p:nvSpPr>
        <p:spPr>
          <a:xfrm>
            <a:off x="5685639" y="5414838"/>
            <a:ext cx="230949" cy="100501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-</a:t>
            </a:r>
          </a:p>
        </p:txBody>
      </p:sp>
      <p:sp>
        <p:nvSpPr>
          <p:cNvPr id="134" name="TextBox 126">
            <a:extLst>
              <a:ext uri="{FF2B5EF4-FFF2-40B4-BE49-F238E27FC236}">
                <a16:creationId xmlns:a16="http://schemas.microsoft.com/office/drawing/2014/main" id="{A0EF9DAD-85D9-82F2-3456-7FD5A3A7A65D}"/>
              </a:ext>
            </a:extLst>
          </p:cNvPr>
          <p:cNvSpPr txBox="1"/>
          <p:nvPr/>
        </p:nvSpPr>
        <p:spPr>
          <a:xfrm>
            <a:off x="1136791" y="3909538"/>
            <a:ext cx="507831" cy="1436680"/>
          </a:xfrm>
          <a:prstGeom prst="rect">
            <a:avLst/>
          </a:prstGeom>
          <a:solidFill>
            <a:srgbClr val="C9E7CA"/>
          </a:solidFill>
          <a:ln w="9525" cap="rnd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地域</a:t>
            </a:r>
            <a:br>
              <a:rPr lang="en-US" altLang="ja-JP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</a:br>
            <a:r>
              <a:rPr lang="en-US" altLang="ja-JP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lang="ja-JP" altLang="en-US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地域経済</a:t>
            </a:r>
            <a:r>
              <a:rPr lang="en-US" altLang="ja-JP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)</a:t>
            </a:r>
            <a:endParaRPr lang="en-US" sz="105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135" name="TextBox 15">
            <a:extLst>
              <a:ext uri="{FF2B5EF4-FFF2-40B4-BE49-F238E27FC236}">
                <a16:creationId xmlns:a16="http://schemas.microsoft.com/office/drawing/2014/main" id="{512BBC2C-E908-3483-A367-33F321851E45}"/>
              </a:ext>
            </a:extLst>
          </p:cNvPr>
          <p:cNvSpPr txBox="1"/>
          <p:nvPr/>
        </p:nvSpPr>
        <p:spPr>
          <a:xfrm>
            <a:off x="1143686" y="2432266"/>
            <a:ext cx="533012" cy="1408651"/>
          </a:xfrm>
          <a:prstGeom prst="rect">
            <a:avLst/>
          </a:prstGeom>
          <a:solidFill>
            <a:srgbClr val="C9E7CA"/>
          </a:solidFill>
          <a:ln w="9525" cap="rnd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事業</a:t>
            </a:r>
            <a:endParaRPr lang="en-US" altLang="ja-JP" sz="105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  <a:p>
            <a:pPr algn="ctr"/>
            <a:r>
              <a:rPr lang="en-US" altLang="ja-JP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lang="ja-JP" altLang="en-US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採算性</a:t>
            </a:r>
            <a:r>
              <a:rPr lang="en-US" altLang="ja-JP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)</a:t>
            </a:r>
            <a:endParaRPr lang="en-US" sz="105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136" name="TextBox 36">
            <a:extLst>
              <a:ext uri="{FF2B5EF4-FFF2-40B4-BE49-F238E27FC236}">
                <a16:creationId xmlns:a16="http://schemas.microsoft.com/office/drawing/2014/main" id="{C3D23DAD-8E8D-6608-C9DA-161E7F8046C6}"/>
              </a:ext>
            </a:extLst>
          </p:cNvPr>
          <p:cNvSpPr txBox="1"/>
          <p:nvPr/>
        </p:nvSpPr>
        <p:spPr>
          <a:xfrm>
            <a:off x="1136791" y="5414837"/>
            <a:ext cx="507831" cy="1005010"/>
          </a:xfrm>
          <a:prstGeom prst="rect">
            <a:avLst/>
          </a:prstGeom>
          <a:solidFill>
            <a:srgbClr val="C9E7CA"/>
          </a:solidFill>
          <a:ln w="9525" cap="rnd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05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国内</a:t>
            </a:r>
            <a:endParaRPr lang="en-US" altLang="ja-JP" sz="1050" dirty="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  <a:p>
            <a:pPr algn="ctr"/>
            <a:r>
              <a:rPr lang="en-US" altLang="ja-JP" sz="105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lang="ja-JP" altLang="en-US" sz="105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展開可能性</a:t>
            </a:r>
            <a:r>
              <a:rPr lang="en-US" altLang="ja-JP" sz="105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)</a:t>
            </a:r>
            <a:endParaRPr lang="ja-JP" altLang="en-US" sz="1050" dirty="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137" name="正方形/長方形 77">
            <a:extLst>
              <a:ext uri="{FF2B5EF4-FFF2-40B4-BE49-F238E27FC236}">
                <a16:creationId xmlns:a16="http://schemas.microsoft.com/office/drawing/2014/main" id="{69732F17-A0B2-DF84-1EE7-CF621BB66614}"/>
              </a:ext>
            </a:extLst>
          </p:cNvPr>
          <p:cNvSpPr/>
          <p:nvPr/>
        </p:nvSpPr>
        <p:spPr>
          <a:xfrm>
            <a:off x="7334828" y="2404237"/>
            <a:ext cx="4229789" cy="43314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解体（物流費）</a:t>
            </a:r>
            <a:endParaRPr kumimoji="1" lang="en-US" altLang="ja-JP" sz="1200">
              <a:solidFill>
                <a:schemeClr val="tx1"/>
              </a:solidFill>
              <a:latin typeface="+mj-lt"/>
              <a:ea typeface="Meiryo UI" panose="020B0604030504040204" pitchFamily="50" charset="-128"/>
            </a:endParaRPr>
          </a:p>
          <a:p>
            <a:pPr marL="88900" lvl="1" indent="-889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物流費が嵩みやすく、近距離の需要エリアで安定した回収量必要</a:t>
            </a:r>
          </a:p>
        </p:txBody>
      </p:sp>
      <p:sp>
        <p:nvSpPr>
          <p:cNvPr id="138" name="正方形/長方形 77">
            <a:extLst>
              <a:ext uri="{FF2B5EF4-FFF2-40B4-BE49-F238E27FC236}">
                <a16:creationId xmlns:a16="http://schemas.microsoft.com/office/drawing/2014/main" id="{2D571742-F26A-08C6-FD0F-29D779E99B6E}"/>
              </a:ext>
            </a:extLst>
          </p:cNvPr>
          <p:cNvSpPr/>
          <p:nvPr/>
        </p:nvSpPr>
        <p:spPr>
          <a:xfrm>
            <a:off x="7334828" y="3909538"/>
            <a:ext cx="4229789" cy="43314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雇用確保</a:t>
            </a:r>
            <a:r>
              <a:rPr kumimoji="1" lang="en-US" altLang="ja-JP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季節性</a:t>
            </a:r>
            <a:r>
              <a:rPr kumimoji="1" lang="en-US" altLang="ja-JP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):</a:t>
            </a:r>
          </a:p>
          <a:p>
            <a:pPr marL="88900" lvl="1" indent="-889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安定稼働が必要だが季節性が高い</a:t>
            </a:r>
          </a:p>
        </p:txBody>
      </p:sp>
      <p:sp>
        <p:nvSpPr>
          <p:cNvPr id="139" name="正方形/長方形 77">
            <a:extLst>
              <a:ext uri="{FF2B5EF4-FFF2-40B4-BE49-F238E27FC236}">
                <a16:creationId xmlns:a16="http://schemas.microsoft.com/office/drawing/2014/main" id="{50D834DD-4BD7-55D0-7F20-5AA964B56CA5}"/>
              </a:ext>
            </a:extLst>
          </p:cNvPr>
          <p:cNvSpPr/>
          <p:nvPr/>
        </p:nvSpPr>
        <p:spPr>
          <a:xfrm>
            <a:off x="7334828" y="5414838"/>
            <a:ext cx="4229789" cy="100501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chemeClr val="tx2"/>
              </a:buClr>
            </a:pPr>
            <a:r>
              <a:rPr kumimoji="1" lang="ja-JP" altLang="en-US" sz="12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標準化による再現性</a:t>
            </a:r>
            <a:endParaRPr kumimoji="1" lang="en-US" altLang="ja-JP" sz="1200" dirty="0">
              <a:solidFill>
                <a:schemeClr val="tx1"/>
              </a:solidFill>
              <a:latin typeface="+mj-lt"/>
              <a:ea typeface="Meiryo UI" panose="020B0604030504040204" pitchFamily="50" charset="-128"/>
            </a:endParaRPr>
          </a:p>
          <a:p>
            <a:pPr marL="88900" lvl="1" indent="-889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2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作業の標準化は未完のため、同モデルの展開や習熟度向上には時間を要する</a:t>
            </a:r>
          </a:p>
        </p:txBody>
      </p:sp>
      <p:cxnSp>
        <p:nvCxnSpPr>
          <p:cNvPr id="172" name="直線コネクタ 171">
            <a:extLst>
              <a:ext uri="{FF2B5EF4-FFF2-40B4-BE49-F238E27FC236}">
                <a16:creationId xmlns:a16="http://schemas.microsoft.com/office/drawing/2014/main" id="{4FC46382-17D5-55D1-5D8A-8DD7B5CFF022}"/>
              </a:ext>
            </a:extLst>
          </p:cNvPr>
          <p:cNvCxnSpPr/>
          <p:nvPr/>
        </p:nvCxnSpPr>
        <p:spPr>
          <a:xfrm>
            <a:off x="6563257" y="2432266"/>
            <a:ext cx="0" cy="1408651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線コネクタ 172">
            <a:extLst>
              <a:ext uri="{FF2B5EF4-FFF2-40B4-BE49-F238E27FC236}">
                <a16:creationId xmlns:a16="http://schemas.microsoft.com/office/drawing/2014/main" id="{106AF694-6375-B72C-C2D0-145D6DEB8F2F}"/>
              </a:ext>
            </a:extLst>
          </p:cNvPr>
          <p:cNvCxnSpPr/>
          <p:nvPr/>
        </p:nvCxnSpPr>
        <p:spPr>
          <a:xfrm>
            <a:off x="6563257" y="3909537"/>
            <a:ext cx="0" cy="143668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線コネクタ 181">
            <a:extLst>
              <a:ext uri="{FF2B5EF4-FFF2-40B4-BE49-F238E27FC236}">
                <a16:creationId xmlns:a16="http://schemas.microsoft.com/office/drawing/2014/main" id="{07A061D0-E75F-CCD6-F507-87FE5E3BA46A}"/>
              </a:ext>
            </a:extLst>
          </p:cNvPr>
          <p:cNvCxnSpPr/>
          <p:nvPr/>
        </p:nvCxnSpPr>
        <p:spPr>
          <a:xfrm>
            <a:off x="6563257" y="5414838"/>
            <a:ext cx="0" cy="100501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Oval 20">
            <a:extLst>
              <a:ext uri="{FF2B5EF4-FFF2-40B4-BE49-F238E27FC236}">
                <a16:creationId xmlns:a16="http://schemas.microsoft.com/office/drawing/2014/main" id="{2C26D46C-FAC0-622B-98E7-45343CBA84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45491" y="2336252"/>
            <a:ext cx="222675" cy="250814"/>
          </a:xfrm>
          <a:prstGeom prst="ellipse">
            <a:avLst/>
          </a:prstGeom>
          <a:solidFill>
            <a:srgbClr val="197A56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1-2</a:t>
            </a:r>
          </a:p>
        </p:txBody>
      </p:sp>
      <p:sp>
        <p:nvSpPr>
          <p:cNvPr id="147" name="Oval 20">
            <a:extLst>
              <a:ext uri="{FF2B5EF4-FFF2-40B4-BE49-F238E27FC236}">
                <a16:creationId xmlns:a16="http://schemas.microsoft.com/office/drawing/2014/main" id="{24F2EE0C-3E8E-EBE3-0148-71B8324614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45491" y="3752301"/>
            <a:ext cx="222675" cy="250814"/>
          </a:xfrm>
          <a:prstGeom prst="ellipse">
            <a:avLst/>
          </a:prstGeom>
          <a:solidFill>
            <a:srgbClr val="197A56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1-3</a:t>
            </a:r>
          </a:p>
        </p:txBody>
      </p:sp>
      <p:sp>
        <p:nvSpPr>
          <p:cNvPr id="148" name="Oval 20">
            <a:extLst>
              <a:ext uri="{FF2B5EF4-FFF2-40B4-BE49-F238E27FC236}">
                <a16:creationId xmlns:a16="http://schemas.microsoft.com/office/drawing/2014/main" id="{FF8DC290-51A3-FF3E-275D-C42DDA2746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7037" y="5368703"/>
            <a:ext cx="222675" cy="250814"/>
          </a:xfrm>
          <a:prstGeom prst="ellipse">
            <a:avLst/>
          </a:prstGeom>
          <a:solidFill>
            <a:srgbClr val="197A56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1-4</a:t>
            </a:r>
          </a:p>
        </p:txBody>
      </p:sp>
      <p:sp>
        <p:nvSpPr>
          <p:cNvPr id="143" name="Oval 20">
            <a:extLst>
              <a:ext uri="{FF2B5EF4-FFF2-40B4-BE49-F238E27FC236}">
                <a16:creationId xmlns:a16="http://schemas.microsoft.com/office/drawing/2014/main" id="{A366BEBD-7D86-ED73-F63F-1AB8CAC7D9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88013" y="2336252"/>
            <a:ext cx="222675" cy="250814"/>
          </a:xfrm>
          <a:prstGeom prst="ellipse">
            <a:avLst/>
          </a:prstGeom>
          <a:solidFill>
            <a:srgbClr val="197A56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2-2</a:t>
            </a:r>
          </a:p>
        </p:txBody>
      </p:sp>
      <p:sp>
        <p:nvSpPr>
          <p:cNvPr id="144" name="Oval 20">
            <a:extLst>
              <a:ext uri="{FF2B5EF4-FFF2-40B4-BE49-F238E27FC236}">
                <a16:creationId xmlns:a16="http://schemas.microsoft.com/office/drawing/2014/main" id="{EC2B9CCD-AF85-1703-1746-BF29FB64B1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88013" y="3796372"/>
            <a:ext cx="222675" cy="250814"/>
          </a:xfrm>
          <a:prstGeom prst="ellipse">
            <a:avLst/>
          </a:prstGeom>
          <a:solidFill>
            <a:srgbClr val="197A56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2-3</a:t>
            </a:r>
          </a:p>
        </p:txBody>
      </p:sp>
      <p:sp>
        <p:nvSpPr>
          <p:cNvPr id="145" name="Oval 20">
            <a:extLst>
              <a:ext uri="{FF2B5EF4-FFF2-40B4-BE49-F238E27FC236}">
                <a16:creationId xmlns:a16="http://schemas.microsoft.com/office/drawing/2014/main" id="{F7241D4B-31A7-F911-3F3B-89534D56C2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69559" y="5368703"/>
            <a:ext cx="222675" cy="250814"/>
          </a:xfrm>
          <a:prstGeom prst="ellipse">
            <a:avLst/>
          </a:prstGeom>
          <a:solidFill>
            <a:srgbClr val="197A56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2-4</a:t>
            </a:r>
          </a:p>
        </p:txBody>
      </p:sp>
      <p:grpSp>
        <p:nvGrpSpPr>
          <p:cNvPr id="192" name="Group 52">
            <a:extLst>
              <a:ext uri="{FF2B5EF4-FFF2-40B4-BE49-F238E27FC236}">
                <a16:creationId xmlns:a16="http://schemas.microsoft.com/office/drawing/2014/main" id="{DF23962E-0780-6C46-3EDE-F5A88A8224DE}"/>
              </a:ext>
            </a:extLst>
          </p:cNvPr>
          <p:cNvGrpSpPr>
            <a:grpSpLocks noChangeAspect="1"/>
          </p:cNvGrpSpPr>
          <p:nvPr/>
        </p:nvGrpSpPr>
        <p:grpSpPr>
          <a:xfrm>
            <a:off x="6497501" y="3038121"/>
            <a:ext cx="171972" cy="196941"/>
            <a:chOff x="982662" y="1847850"/>
            <a:chExt cx="269875" cy="269875"/>
          </a:xfrm>
        </p:grpSpPr>
        <p:sp>
          <p:nvSpPr>
            <p:cNvPr id="193" name="Oval 50">
              <a:extLst>
                <a:ext uri="{FF2B5EF4-FFF2-40B4-BE49-F238E27FC236}">
                  <a16:creationId xmlns:a16="http://schemas.microsoft.com/office/drawing/2014/main" id="{721DD37A-B88C-2BF8-6B14-DCCCD7678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+mj-lt"/>
                <a:ea typeface="Meiryo UI" panose="020B0604030504040204" pitchFamily="50" charset="-128"/>
              </a:endParaRPr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C01C38E0-8B04-3318-35E8-F7C2EE29B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+mj-lt"/>
                <a:ea typeface="Meiryo UI" panose="020B0604030504040204" pitchFamily="50" charset="-128"/>
              </a:endParaRPr>
            </a:p>
          </p:txBody>
        </p:sp>
      </p:grpSp>
      <p:grpSp>
        <p:nvGrpSpPr>
          <p:cNvPr id="195" name="Group 52">
            <a:extLst>
              <a:ext uri="{FF2B5EF4-FFF2-40B4-BE49-F238E27FC236}">
                <a16:creationId xmlns:a16="http://schemas.microsoft.com/office/drawing/2014/main" id="{DD87C62B-BF32-46D1-8CA8-7BC6C770D593}"/>
              </a:ext>
            </a:extLst>
          </p:cNvPr>
          <p:cNvGrpSpPr>
            <a:grpSpLocks noChangeAspect="1"/>
          </p:cNvGrpSpPr>
          <p:nvPr/>
        </p:nvGrpSpPr>
        <p:grpSpPr>
          <a:xfrm>
            <a:off x="6497501" y="4529407"/>
            <a:ext cx="171972" cy="196941"/>
            <a:chOff x="982662" y="1847850"/>
            <a:chExt cx="269875" cy="269875"/>
          </a:xfrm>
        </p:grpSpPr>
        <p:sp>
          <p:nvSpPr>
            <p:cNvPr id="196" name="Oval 50">
              <a:extLst>
                <a:ext uri="{FF2B5EF4-FFF2-40B4-BE49-F238E27FC236}">
                  <a16:creationId xmlns:a16="http://schemas.microsoft.com/office/drawing/2014/main" id="{45433D77-7371-3D65-498F-652965F77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+mj-lt"/>
                <a:ea typeface="Meiryo UI" panose="020B0604030504040204" pitchFamily="50" charset="-128"/>
              </a:endParaRPr>
            </a:p>
          </p:txBody>
        </p:sp>
        <p:sp>
          <p:nvSpPr>
            <p:cNvPr id="197" name="Freeform 51">
              <a:extLst>
                <a:ext uri="{FF2B5EF4-FFF2-40B4-BE49-F238E27FC236}">
                  <a16:creationId xmlns:a16="http://schemas.microsoft.com/office/drawing/2014/main" id="{B50E52D0-9858-31A7-4D51-CDEC60BC4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+mj-lt"/>
                <a:ea typeface="Meiryo UI" panose="020B0604030504040204" pitchFamily="50" charset="-128"/>
              </a:endParaRPr>
            </a:p>
          </p:txBody>
        </p:sp>
      </p:grpSp>
      <p:grpSp>
        <p:nvGrpSpPr>
          <p:cNvPr id="198" name="Group 52">
            <a:extLst>
              <a:ext uri="{FF2B5EF4-FFF2-40B4-BE49-F238E27FC236}">
                <a16:creationId xmlns:a16="http://schemas.microsoft.com/office/drawing/2014/main" id="{22001397-5158-7434-D8BD-F4BD563A82BB}"/>
              </a:ext>
            </a:extLst>
          </p:cNvPr>
          <p:cNvGrpSpPr>
            <a:grpSpLocks noChangeAspect="1"/>
          </p:cNvGrpSpPr>
          <p:nvPr/>
        </p:nvGrpSpPr>
        <p:grpSpPr>
          <a:xfrm>
            <a:off x="6497501" y="5818873"/>
            <a:ext cx="171972" cy="196941"/>
            <a:chOff x="982662" y="1847850"/>
            <a:chExt cx="269875" cy="269875"/>
          </a:xfrm>
        </p:grpSpPr>
        <p:sp>
          <p:nvSpPr>
            <p:cNvPr id="199" name="Oval 50">
              <a:extLst>
                <a:ext uri="{FF2B5EF4-FFF2-40B4-BE49-F238E27FC236}">
                  <a16:creationId xmlns:a16="http://schemas.microsoft.com/office/drawing/2014/main" id="{3E5DA21A-C486-C457-E7D4-E9D7DC3DF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+mj-lt"/>
                <a:ea typeface="Meiryo UI" panose="020B0604030504040204" pitchFamily="50" charset="-128"/>
              </a:endParaRPr>
            </a:p>
          </p:txBody>
        </p:sp>
        <p:sp>
          <p:nvSpPr>
            <p:cNvPr id="200" name="Freeform 51">
              <a:extLst>
                <a:ext uri="{FF2B5EF4-FFF2-40B4-BE49-F238E27FC236}">
                  <a16:creationId xmlns:a16="http://schemas.microsoft.com/office/drawing/2014/main" id="{A96DDDE6-8BD0-AB8A-E4DA-90D874C5B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+mj-lt"/>
                <a:ea typeface="Meiryo UI" panose="020B0604030504040204" pitchFamily="50" charset="-128"/>
              </a:endParaRPr>
            </a:p>
          </p:txBody>
        </p:sp>
      </p:grpSp>
      <p:sp>
        <p:nvSpPr>
          <p:cNvPr id="27" name="ee4pContent1">
            <a:extLst>
              <a:ext uri="{FF2B5EF4-FFF2-40B4-BE49-F238E27FC236}">
                <a16:creationId xmlns:a16="http://schemas.microsoft.com/office/drawing/2014/main" id="{6A5FAD28-1E57-6B2E-20A0-70D4C52C1556}"/>
              </a:ext>
            </a:extLst>
          </p:cNvPr>
          <p:cNvSpPr txBox="1"/>
          <p:nvPr/>
        </p:nvSpPr>
        <p:spPr>
          <a:xfrm>
            <a:off x="4096893" y="2432264"/>
            <a:ext cx="1194011" cy="1408653"/>
          </a:xfrm>
          <a:prstGeom prst="rect">
            <a:avLst/>
          </a:prstGeom>
          <a:solidFill>
            <a:srgbClr val="F2F2F2"/>
          </a:solidFill>
          <a:ln cap="rnd">
            <a:noFill/>
          </a:ln>
        </p:spPr>
        <p:txBody>
          <a:bodyPr vert="horz" wrap="square" lIns="45720" tIns="0" rIns="4572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40032" lvl="1" indent="0">
              <a:buClr>
                <a:srgbClr val="29BA74"/>
              </a:buClr>
              <a:buNone/>
              <a:defRPr/>
            </a:pP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再販価格下限</a:t>
            </a:r>
            <a:endParaRPr kumimoji="0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  <a:p>
            <a:pPr marL="268288" lvl="2" indent="-88900">
              <a:buClr>
                <a:srgbClr val="29BA74"/>
              </a:buClr>
              <a:tabLst>
                <a:tab pos="268288" algn="l"/>
              </a:tabLst>
              <a:defRPr/>
            </a:pPr>
            <a:r>
              <a:rPr lang="ja-JP" altLang="en-US" sz="105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鉄</a:t>
            </a:r>
            <a:r>
              <a:rPr lang="en-US" altLang="ja-JP" sz="105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40</a:t>
            </a:r>
            <a:r>
              <a:rPr lang="ja-JP" altLang="en-US" sz="105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円</a:t>
            </a:r>
            <a:r>
              <a:rPr lang="en-US" altLang="ja-JP" sz="105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/kg</a:t>
            </a:r>
            <a:endParaRPr lang="ja-JP" altLang="en-US" sz="1050" dirty="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  <a:p>
            <a:pPr marL="268288" lvl="2" indent="-88900">
              <a:buClr>
                <a:srgbClr val="29BA74"/>
              </a:buClr>
              <a:tabLst>
                <a:tab pos="268288" algn="l"/>
              </a:tabLst>
              <a:defRPr/>
            </a:pPr>
            <a:r>
              <a:rPr lang="ja-JP" altLang="en-US" sz="105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布・ウレタン</a:t>
            </a:r>
            <a:br>
              <a:rPr lang="ja-JP" altLang="en-US" sz="105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</a:br>
            <a:r>
              <a:rPr lang="en-US" altLang="ja-JP" sz="105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10</a:t>
            </a:r>
            <a:r>
              <a:rPr lang="ja-JP" altLang="en-US" sz="105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円</a:t>
            </a:r>
            <a:r>
              <a:rPr lang="en-US" altLang="ja-JP" sz="105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/kg</a:t>
            </a:r>
            <a:endParaRPr kumimoji="0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29" name="ee4pContent1">
            <a:extLst>
              <a:ext uri="{FF2B5EF4-FFF2-40B4-BE49-F238E27FC236}">
                <a16:creationId xmlns:a16="http://schemas.microsoft.com/office/drawing/2014/main" id="{BF692DBC-56E0-C23E-6C02-4CF72A32895B}"/>
              </a:ext>
            </a:extLst>
          </p:cNvPr>
          <p:cNvSpPr txBox="1"/>
          <p:nvPr/>
        </p:nvSpPr>
        <p:spPr>
          <a:xfrm>
            <a:off x="2888407" y="2432266"/>
            <a:ext cx="1166044" cy="1408651"/>
          </a:xfrm>
          <a:prstGeom prst="rect">
            <a:avLst/>
          </a:prstGeom>
          <a:solidFill>
            <a:srgbClr val="F2F2F2"/>
          </a:solidFill>
          <a:ln cap="rnd">
            <a:noFill/>
          </a:ln>
        </p:spPr>
        <p:txBody>
          <a:bodyPr vert="horz" wrap="none" lIns="45720" tIns="0" rIns="4572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0" lvl="1" indent="0">
              <a:buNone/>
              <a:tabLst>
                <a:tab pos="88900" algn="l"/>
              </a:tabLst>
              <a:defRPr/>
            </a:pP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コスト上限</a:t>
            </a:r>
            <a:endParaRPr kumimoji="0" lang="en-US" altLang="zh-TW" sz="105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  <a:p>
            <a:pPr marL="177800" lvl="1" indent="-177800">
              <a:tabLst>
                <a:tab pos="88900" algn="l"/>
              </a:tabLst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物流費</a:t>
            </a:r>
            <a:r>
              <a:rPr kumimoji="0" lang="en-US" altLang="zh-TW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15</a:t>
            </a: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円</a:t>
            </a:r>
            <a:r>
              <a:rPr kumimoji="0" lang="en-US" altLang="zh-TW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/kg</a:t>
            </a:r>
          </a:p>
          <a:p>
            <a:pPr marL="177800" lvl="1" indent="-177800">
              <a:tabLst>
                <a:tab pos="88900" algn="l"/>
              </a:tabLst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解体費　</a:t>
            </a:r>
            <a:r>
              <a:rPr kumimoji="0" lang="en-US" altLang="zh-TW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8</a:t>
            </a: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円</a:t>
            </a:r>
            <a:r>
              <a:rPr kumimoji="0" lang="en-US" altLang="zh-TW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/kg</a:t>
            </a:r>
          </a:p>
          <a:p>
            <a:pPr marL="177800" lvl="1" indent="-177800">
              <a:tabLst>
                <a:tab pos="88900" algn="l"/>
              </a:tabLst>
              <a:defRPr/>
            </a:pPr>
            <a:r>
              <a:rPr lang="ja-JP" altLang="en-US" sz="1050" dirty="0">
                <a:solidFill>
                  <a:srgbClr val="03522D"/>
                </a:solidFill>
                <a:latin typeface="+mj-lt"/>
                <a:ea typeface="Meiryo UI" panose="020B0604030504040204" pitchFamily="50" charset="-128"/>
              </a:rPr>
              <a:t>減価償却・リース</a:t>
            </a:r>
            <a:br>
              <a:rPr lang="en-US" altLang="ja-JP" sz="1050" dirty="0">
                <a:solidFill>
                  <a:srgbClr val="03522D"/>
                </a:solidFill>
                <a:latin typeface="+mj-lt"/>
                <a:ea typeface="Meiryo UI" panose="020B0604030504040204" pitchFamily="50" charset="-128"/>
              </a:rPr>
            </a:br>
            <a:r>
              <a:rPr lang="en-US" altLang="ja-JP" sz="1050" dirty="0">
                <a:solidFill>
                  <a:srgbClr val="03522D"/>
                </a:solidFill>
                <a:latin typeface="+mj-lt"/>
                <a:ea typeface="Meiryo UI" panose="020B0604030504040204" pitchFamily="50" charset="-128"/>
              </a:rPr>
              <a:t>5000</a:t>
            </a:r>
            <a:r>
              <a:rPr lang="ja-JP" altLang="en-US" sz="1050" dirty="0">
                <a:solidFill>
                  <a:srgbClr val="03522D"/>
                </a:solidFill>
                <a:latin typeface="+mj-lt"/>
                <a:ea typeface="Meiryo UI" panose="020B0604030504040204" pitchFamily="50" charset="-128"/>
              </a:rPr>
              <a:t>万円</a:t>
            </a:r>
            <a:r>
              <a:rPr lang="en-US" altLang="ja-JP" sz="1050" dirty="0">
                <a:solidFill>
                  <a:srgbClr val="03522D"/>
                </a:solidFill>
                <a:latin typeface="+mj-lt"/>
                <a:ea typeface="Meiryo UI" panose="020B0604030504040204" pitchFamily="50" charset="-128"/>
              </a:rPr>
              <a:t>/</a:t>
            </a:r>
            <a:r>
              <a:rPr lang="ja-JP" altLang="en-US" sz="1050" dirty="0">
                <a:solidFill>
                  <a:srgbClr val="03522D"/>
                </a:solidFill>
                <a:latin typeface="+mj-lt"/>
                <a:ea typeface="Meiryo UI" panose="020B0604030504040204" pitchFamily="50" charset="-128"/>
              </a:rPr>
              <a:t>年</a:t>
            </a:r>
            <a:endParaRPr kumimoji="0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srgbClr val="03522D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30" name="ee4pContent1">
            <a:extLst>
              <a:ext uri="{FF2B5EF4-FFF2-40B4-BE49-F238E27FC236}">
                <a16:creationId xmlns:a16="http://schemas.microsoft.com/office/drawing/2014/main" id="{724D27EF-738D-3D75-E17C-328EF5D21953}"/>
              </a:ext>
            </a:extLst>
          </p:cNvPr>
          <p:cNvSpPr txBox="1"/>
          <p:nvPr/>
        </p:nvSpPr>
        <p:spPr>
          <a:xfrm>
            <a:off x="1723232" y="2432266"/>
            <a:ext cx="1124622" cy="969496"/>
          </a:xfrm>
          <a:prstGeom prst="rect">
            <a:avLst/>
          </a:prstGeom>
          <a:solidFill>
            <a:srgbClr val="F2F2F2"/>
          </a:solidFill>
          <a:ln cap="rnd">
            <a:noFill/>
          </a:ln>
        </p:spPr>
        <p:txBody>
          <a:bodyPr vert="horz" wrap="square" lIns="45720" tIns="0" rIns="4572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211482" lvl="1" indent="-171450">
              <a:buClr>
                <a:srgbClr val="29BA74"/>
              </a:buClr>
              <a:defRPr/>
            </a:pP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回収量下限</a:t>
            </a:r>
            <a:endParaRPr kumimoji="0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  <a:p>
            <a:pPr marL="268288" lvl="2" indent="-88900">
              <a:buClr>
                <a:srgbClr val="29BA74"/>
              </a:buClr>
              <a:defRPr/>
            </a:pP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平均</a:t>
            </a:r>
            <a:r>
              <a:rPr kumimoji="0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35</a:t>
            </a: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万</a:t>
            </a:r>
            <a:r>
              <a:rPr kumimoji="0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kg/</a:t>
            </a: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週以上</a:t>
            </a:r>
            <a:endParaRPr kumimoji="0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  <a:p>
            <a:pPr marL="268288" lvl="2" indent="-88900">
              <a:buClr>
                <a:srgbClr val="29BA74"/>
              </a:buClr>
              <a:defRPr/>
            </a:pPr>
            <a:endParaRPr kumimoji="0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  <a:p>
            <a:pPr marL="40032" lvl="1" indent="0">
              <a:buClr>
                <a:srgbClr val="29BA74"/>
              </a:buClr>
              <a:buNone/>
              <a:defRPr/>
            </a:pPr>
            <a:endParaRPr lang="en-US" altLang="ja-JP" sz="1050" dirty="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  <a:p>
            <a:pPr marL="40032" lvl="1" indent="0">
              <a:buClr>
                <a:srgbClr val="29BA74"/>
              </a:buClr>
              <a:buNone/>
              <a:defRPr/>
            </a:pPr>
            <a:endParaRPr lang="en-US" altLang="ja-JP" sz="1050" dirty="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31" name="TextBox 141">
            <a:extLst>
              <a:ext uri="{FF2B5EF4-FFF2-40B4-BE49-F238E27FC236}">
                <a16:creationId xmlns:a16="http://schemas.microsoft.com/office/drawing/2014/main" id="{0658175A-90D3-107D-E841-50DECE4C8872}"/>
              </a:ext>
            </a:extLst>
          </p:cNvPr>
          <p:cNvSpPr txBox="1"/>
          <p:nvPr/>
        </p:nvSpPr>
        <p:spPr>
          <a:xfrm>
            <a:off x="5685638" y="2306842"/>
            <a:ext cx="230949" cy="124801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-</a:t>
            </a:r>
          </a:p>
        </p:txBody>
      </p:sp>
      <p:sp>
        <p:nvSpPr>
          <p:cNvPr id="32" name="正方形/長方形 77">
            <a:extLst>
              <a:ext uri="{FF2B5EF4-FFF2-40B4-BE49-F238E27FC236}">
                <a16:creationId xmlns:a16="http://schemas.microsoft.com/office/drawing/2014/main" id="{5A74AA64-73D3-9AB2-5335-8FA352EC6395}"/>
              </a:ext>
            </a:extLst>
          </p:cNvPr>
          <p:cNvSpPr/>
          <p:nvPr/>
        </p:nvSpPr>
        <p:spPr>
          <a:xfrm>
            <a:off x="7334828" y="2906004"/>
            <a:ext cx="4229788" cy="43314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解体</a:t>
            </a:r>
            <a:r>
              <a:rPr kumimoji="1" lang="en-US" altLang="ja-JP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解体費</a:t>
            </a:r>
            <a:r>
              <a:rPr kumimoji="1" lang="en-US" altLang="ja-JP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)</a:t>
            </a:r>
          </a:p>
          <a:p>
            <a:pPr marL="88900" lvl="1" indent="-889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解体・前処理が人手依存で、人件費がコスト構造を左右</a:t>
            </a:r>
            <a:endParaRPr kumimoji="1" lang="en-US" altLang="ja-JP" sz="1200">
              <a:solidFill>
                <a:schemeClr val="tx1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33" name="正方形/長方形 77">
            <a:extLst>
              <a:ext uri="{FF2B5EF4-FFF2-40B4-BE49-F238E27FC236}">
                <a16:creationId xmlns:a16="http://schemas.microsoft.com/office/drawing/2014/main" id="{98C0B157-B6F4-E5F4-5C05-6EDA955619C7}"/>
              </a:ext>
            </a:extLst>
          </p:cNvPr>
          <p:cNvSpPr/>
          <p:nvPr/>
        </p:nvSpPr>
        <p:spPr>
          <a:xfrm>
            <a:off x="7334829" y="3407771"/>
            <a:ext cx="4229788" cy="43314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資源化</a:t>
            </a:r>
            <a:r>
              <a:rPr kumimoji="1" lang="en-US" altLang="ja-JP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再販価格</a:t>
            </a:r>
            <a:r>
              <a:rPr kumimoji="1" lang="en-US" altLang="ja-JP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)</a:t>
            </a:r>
          </a:p>
          <a:p>
            <a:pPr marL="88900" lvl="1" indent="-889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鉄以外の再生材は価格形成が弱く、市況影響を受けやすい</a:t>
            </a:r>
          </a:p>
        </p:txBody>
      </p:sp>
      <p:sp>
        <p:nvSpPr>
          <p:cNvPr id="38" name="正方形/長方形 77">
            <a:extLst>
              <a:ext uri="{FF2B5EF4-FFF2-40B4-BE49-F238E27FC236}">
                <a16:creationId xmlns:a16="http://schemas.microsoft.com/office/drawing/2014/main" id="{0D0D3BAE-8AB1-767B-1459-8D56F15EA3FC}"/>
              </a:ext>
            </a:extLst>
          </p:cNvPr>
          <p:cNvSpPr/>
          <p:nvPr/>
        </p:nvSpPr>
        <p:spPr>
          <a:xfrm>
            <a:off x="7334828" y="4411305"/>
            <a:ext cx="4229789" cy="43314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雇用確保</a:t>
            </a:r>
            <a:r>
              <a:rPr kumimoji="1" lang="en-US" altLang="ja-JP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安全</a:t>
            </a:r>
            <a:r>
              <a:rPr kumimoji="1" lang="en-US" altLang="ja-JP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):</a:t>
            </a:r>
          </a:p>
          <a:p>
            <a:pPr marL="88900" lvl="1" indent="-889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安全管理・作業標準が未整備で、受入人材を限定</a:t>
            </a:r>
            <a:endParaRPr kumimoji="1" lang="en-US" altLang="ja-JP" sz="1200">
              <a:solidFill>
                <a:schemeClr val="tx1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39" name="正方形/長方形 77">
            <a:extLst>
              <a:ext uri="{FF2B5EF4-FFF2-40B4-BE49-F238E27FC236}">
                <a16:creationId xmlns:a16="http://schemas.microsoft.com/office/drawing/2014/main" id="{185C6437-31D7-2464-FED8-B2A8A110C41B}"/>
              </a:ext>
            </a:extLst>
          </p:cNvPr>
          <p:cNvSpPr/>
          <p:nvPr/>
        </p:nvSpPr>
        <p:spPr>
          <a:xfrm>
            <a:off x="7334828" y="4913072"/>
            <a:ext cx="4229789" cy="43314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chemeClr val="tx2"/>
              </a:buClr>
            </a:pPr>
            <a:r>
              <a:rPr kumimoji="1" lang="ja-JP" altLang="en-US" sz="12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地域経済</a:t>
            </a:r>
            <a:r>
              <a:rPr kumimoji="1" lang="en-US" altLang="ja-JP" sz="12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:</a:t>
            </a:r>
            <a:endParaRPr kumimoji="1" lang="ja-JP" altLang="en-US" sz="1200" dirty="0">
              <a:solidFill>
                <a:schemeClr val="tx1"/>
              </a:solidFill>
              <a:latin typeface="+mj-lt"/>
              <a:ea typeface="Meiryo UI" panose="020B0604030504040204" pitchFamily="50" charset="-128"/>
            </a:endParaRPr>
          </a:p>
          <a:p>
            <a:pPr marL="88900" lvl="1" indent="-889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2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域内の物流業者は高いので域外の業者に頼んでいる</a:t>
            </a:r>
            <a:endParaRPr kumimoji="1" lang="en-US" altLang="ja-JP" sz="1200" dirty="0">
              <a:solidFill>
                <a:schemeClr val="tx1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1C0D626D-D31C-82CD-988B-310FF0097D89}"/>
              </a:ext>
            </a:extLst>
          </p:cNvPr>
          <p:cNvSpPr/>
          <p:nvPr/>
        </p:nvSpPr>
        <p:spPr>
          <a:xfrm>
            <a:off x="8601075" y="174154"/>
            <a:ext cx="3305767" cy="814522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lvl="1">
              <a:buClr>
                <a:schemeClr val="tx2"/>
              </a:buClr>
            </a:pPr>
            <a:r>
              <a:rPr kumimoji="1"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このスライドの目的：</a:t>
            </a:r>
            <a:endParaRPr kumimoji="1" lang="en-US" altLang="ja-JP" sz="120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目指す姿実現に向けて課題となっているものを整理する</a:t>
            </a:r>
            <a:endParaRPr kumimoji="1" lang="en-US" sz="120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262F6E73-33C3-89E0-D00F-18965F160AC6}"/>
              </a:ext>
            </a:extLst>
          </p:cNvPr>
          <p:cNvSpPr/>
          <p:nvPr/>
        </p:nvSpPr>
        <p:spPr>
          <a:xfrm>
            <a:off x="7648062" y="1081336"/>
            <a:ext cx="2143638" cy="477722"/>
          </a:xfrm>
          <a:prstGeom prst="rect">
            <a:avLst/>
          </a:prstGeom>
          <a:noFill/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9E7C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050">
                <a:solidFill>
                  <a:schemeClr val="accent6"/>
                </a:solidFill>
                <a:latin typeface="+mj-lt"/>
                <a:ea typeface="Meiryo UI" panose="020B0604030504040204" pitchFamily="50" charset="-128"/>
              </a:rPr>
              <a:t>それぞれの目指す姿実現に向けて、</a:t>
            </a:r>
            <a:endParaRPr kumimoji="1" lang="en-US" altLang="ja-JP" sz="1050">
              <a:solidFill>
                <a:schemeClr val="accent6"/>
              </a:solidFill>
              <a:latin typeface="+mj-lt"/>
              <a:ea typeface="Meiryo UI" panose="020B0604030504040204" pitchFamily="50" charset="-128"/>
            </a:endParaRPr>
          </a:p>
          <a:p>
            <a:r>
              <a:rPr kumimoji="1" lang="ja-JP" altLang="en-US" sz="1050">
                <a:solidFill>
                  <a:schemeClr val="accent6"/>
                </a:solidFill>
                <a:latin typeface="+mj-lt"/>
                <a:ea typeface="Meiryo UI" panose="020B0604030504040204" pitchFamily="50" charset="-128"/>
              </a:rPr>
              <a:t>主な課題となっているものを記載する</a:t>
            </a:r>
            <a:endParaRPr kumimoji="1" lang="en-US" sz="1050">
              <a:solidFill>
                <a:schemeClr val="accent6"/>
              </a:solidFill>
              <a:latin typeface="+mj-lt"/>
              <a:ea typeface="Meiryo UI" panose="020B0604030504040204" pitchFamily="50" charset="-128"/>
            </a:endParaRPr>
          </a:p>
        </p:txBody>
      </p:sp>
      <p:cxnSp>
        <p:nvCxnSpPr>
          <p:cNvPr id="45" name="コネクタ: カギ線 47">
            <a:extLst>
              <a:ext uri="{FF2B5EF4-FFF2-40B4-BE49-F238E27FC236}">
                <a16:creationId xmlns:a16="http://schemas.microsoft.com/office/drawing/2014/main" id="{A54B1764-973D-669A-68CE-D34B998BC8A5}"/>
              </a:ext>
            </a:extLst>
          </p:cNvPr>
          <p:cNvCxnSpPr>
            <a:cxnSpLocks/>
            <a:stCxn id="44" idx="1"/>
          </p:cNvCxnSpPr>
          <p:nvPr/>
        </p:nvCxnSpPr>
        <p:spPr>
          <a:xfrm rot="10800000" flipV="1">
            <a:off x="7152374" y="1320196"/>
            <a:ext cx="495688" cy="344941"/>
          </a:xfrm>
          <a:prstGeom prst="bentConnector3">
            <a:avLst>
              <a:gd name="adj1" fmla="val 98680"/>
            </a:avLst>
          </a:prstGeom>
          <a:ln>
            <a:tail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コネクタ: カギ線 47">
            <a:extLst>
              <a:ext uri="{FF2B5EF4-FFF2-40B4-BE49-F238E27FC236}">
                <a16:creationId xmlns:a16="http://schemas.microsoft.com/office/drawing/2014/main" id="{C7F8B66A-4970-7DC4-A0A8-6F72A0DD1758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73760" y="1320196"/>
            <a:ext cx="495688" cy="344941"/>
          </a:xfrm>
          <a:prstGeom prst="bentConnector3">
            <a:avLst>
              <a:gd name="adj1" fmla="val 98680"/>
            </a:avLst>
          </a:prstGeom>
          <a:ln>
            <a:tail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AA3250F-3405-DE42-40FA-BA619ED594CC}"/>
              </a:ext>
            </a:extLst>
          </p:cNvPr>
          <p:cNvSpPr/>
          <p:nvPr/>
        </p:nvSpPr>
        <p:spPr>
          <a:xfrm>
            <a:off x="3169448" y="1081336"/>
            <a:ext cx="2143638" cy="477722"/>
          </a:xfrm>
          <a:prstGeom prst="rect">
            <a:avLst/>
          </a:prstGeom>
          <a:noFill/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9E7C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050">
                <a:solidFill>
                  <a:schemeClr val="accent6"/>
                </a:solidFill>
                <a:latin typeface="+mj-lt"/>
                <a:ea typeface="Meiryo UI" panose="020B0604030504040204" pitchFamily="50" charset="-128"/>
              </a:rPr>
              <a:t>①の右下の記載内容を再掲</a:t>
            </a:r>
            <a:endParaRPr kumimoji="1" lang="en-US" sz="1050">
              <a:solidFill>
                <a:schemeClr val="accent6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914EE46-3D0C-A6EB-93C8-B79595639E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15552" y="1137839"/>
            <a:ext cx="190951" cy="190951"/>
          </a:xfrm>
          <a:prstGeom prst="ellipse">
            <a:avLst/>
          </a:prstGeom>
          <a:solidFill>
            <a:srgbClr val="197A56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1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A1ED51F-49EB-08AA-FA2E-E571B650DC26}"/>
              </a:ext>
            </a:extLst>
          </p:cNvPr>
          <p:cNvSpPr/>
          <p:nvPr/>
        </p:nvSpPr>
        <p:spPr>
          <a:xfrm>
            <a:off x="670212" y="140305"/>
            <a:ext cx="1872222" cy="288594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20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マットレス回収事業を想定</a:t>
            </a:r>
            <a:endParaRPr kumimoji="1" lang="en-US" sz="12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834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30E86-F69C-553E-4397-C36F1D91A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1CD78347-F133-24FB-2A77-8E137EB00F3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485100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CD78347-F133-24FB-2A77-8E137EB00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1295B81-15DD-AAB8-4424-8CEE82957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10" y="605378"/>
            <a:ext cx="10933350" cy="1107996"/>
          </a:xfrm>
        </p:spPr>
        <p:txBody>
          <a:bodyPr vert="horz"/>
          <a:lstStyle/>
          <a:p>
            <a:r>
              <a:rPr lang="ja-JP" altLang="en-US">
                <a:ea typeface="Meiryo UI" panose="020B0604030504040204" pitchFamily="50" charset="-128"/>
              </a:rPr>
              <a:t>①記載フォーマット</a:t>
            </a:r>
            <a:r>
              <a:rPr lang="en-US" altLang="ja-JP">
                <a:ea typeface="Meiryo UI" panose="020B0604030504040204" pitchFamily="50" charset="-128"/>
              </a:rPr>
              <a:t>: </a:t>
            </a:r>
            <a:r>
              <a:rPr lang="ja-JP" altLang="en-US">
                <a:ea typeface="Meiryo UI" panose="020B0604030504040204" pitchFamily="50" charset="-128"/>
              </a:rPr>
              <a:t>モデル事業で取組課題の選定</a:t>
            </a:r>
            <a:br>
              <a:rPr lang="ja-JP" altLang="en-US">
                <a:ea typeface="Meiryo UI" panose="020B0604030504040204" pitchFamily="50" charset="-128"/>
              </a:rPr>
            </a:br>
            <a:br>
              <a:rPr lang="ja-JP" altLang="en-US" sz="1600">
                <a:solidFill>
                  <a:srgbClr val="575757"/>
                </a:solidFill>
                <a:ea typeface="Meiryo UI" panose="020B0604030504040204" pitchFamily="50" charset="-128"/>
              </a:rPr>
            </a:br>
            <a:br>
              <a:rPr lang="ja-JP" altLang="en-US" sz="1600">
                <a:solidFill>
                  <a:srgbClr val="575757"/>
                </a:solidFill>
                <a:ea typeface="Meiryo UI" panose="020B0604030504040204" pitchFamily="50" charset="-128"/>
              </a:rPr>
            </a:br>
            <a:endParaRPr lang="en-US">
              <a:solidFill>
                <a:srgbClr val="575757"/>
              </a:solidFill>
              <a:ea typeface="Meiryo UI" panose="020B0604030504040204" pitchFamily="50" charset="-128"/>
            </a:endParaRPr>
          </a:p>
        </p:txBody>
      </p:sp>
      <p:sp>
        <p:nvSpPr>
          <p:cNvPr id="170" name="Oval 20">
            <a:extLst>
              <a:ext uri="{FF2B5EF4-FFF2-40B4-BE49-F238E27FC236}">
                <a16:creationId xmlns:a16="http://schemas.microsoft.com/office/drawing/2014/main" id="{720D1F11-6F91-FFA2-4FD9-5ADD8E3F8E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3640" y="617114"/>
            <a:ext cx="298252" cy="298252"/>
          </a:xfrm>
          <a:prstGeom prst="ellipse">
            <a:avLst/>
          </a:prstGeom>
          <a:solidFill>
            <a:srgbClr val="197A56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2</a:t>
            </a:r>
            <a:r>
              <a:rPr lang="ja-JP" altLang="en-US" sz="120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’</a:t>
            </a:r>
            <a:endParaRPr lang="en-US" sz="1200">
              <a:solidFill>
                <a:schemeClr val="bg1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4" name="TextBox 126">
            <a:extLst>
              <a:ext uri="{FF2B5EF4-FFF2-40B4-BE49-F238E27FC236}">
                <a16:creationId xmlns:a16="http://schemas.microsoft.com/office/drawing/2014/main" id="{591F587D-62CA-6F81-7973-B4AC0DB94F0E}"/>
              </a:ext>
            </a:extLst>
          </p:cNvPr>
          <p:cNvSpPr txBox="1"/>
          <p:nvPr/>
        </p:nvSpPr>
        <p:spPr>
          <a:xfrm>
            <a:off x="725113" y="4161012"/>
            <a:ext cx="507831" cy="1489003"/>
          </a:xfrm>
          <a:prstGeom prst="rect">
            <a:avLst/>
          </a:prstGeom>
          <a:solidFill>
            <a:srgbClr val="C9E7CA"/>
          </a:solidFill>
          <a:ln w="9525" cap="rnd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地域</a:t>
            </a:r>
            <a:br>
              <a:rPr lang="en-US" altLang="ja-JP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</a:br>
            <a:r>
              <a:rPr lang="en-US" altLang="ja-JP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lang="ja-JP" altLang="en-US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地域経済</a:t>
            </a:r>
            <a:r>
              <a:rPr lang="en-US" altLang="ja-JP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)</a:t>
            </a:r>
            <a:endParaRPr lang="en-US" sz="105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21" name="TextBox 15">
            <a:extLst>
              <a:ext uri="{FF2B5EF4-FFF2-40B4-BE49-F238E27FC236}">
                <a16:creationId xmlns:a16="http://schemas.microsoft.com/office/drawing/2014/main" id="{64C2C820-0E06-F026-2AE1-38B30A6404E1}"/>
              </a:ext>
            </a:extLst>
          </p:cNvPr>
          <p:cNvSpPr txBox="1"/>
          <p:nvPr/>
        </p:nvSpPr>
        <p:spPr>
          <a:xfrm>
            <a:off x="725113" y="2629936"/>
            <a:ext cx="507831" cy="1459955"/>
          </a:xfrm>
          <a:prstGeom prst="rect">
            <a:avLst/>
          </a:prstGeom>
          <a:solidFill>
            <a:srgbClr val="C9E7CA"/>
          </a:solidFill>
          <a:ln w="9525" cap="rnd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事業</a:t>
            </a:r>
            <a:endParaRPr lang="en-US" altLang="ja-JP" sz="105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  <a:p>
            <a:pPr algn="ctr"/>
            <a:r>
              <a:rPr lang="en-US" altLang="ja-JP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lang="ja-JP" altLang="en-US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採算性</a:t>
            </a:r>
            <a:r>
              <a:rPr lang="en-US" altLang="ja-JP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)</a:t>
            </a:r>
            <a:endParaRPr lang="en-US" sz="105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22" name="TextBox 36">
            <a:extLst>
              <a:ext uri="{FF2B5EF4-FFF2-40B4-BE49-F238E27FC236}">
                <a16:creationId xmlns:a16="http://schemas.microsoft.com/office/drawing/2014/main" id="{938C834A-8CF7-3B3B-0DD9-DF79D9CFB3A1}"/>
              </a:ext>
            </a:extLst>
          </p:cNvPr>
          <p:cNvSpPr txBox="1"/>
          <p:nvPr/>
        </p:nvSpPr>
        <p:spPr>
          <a:xfrm>
            <a:off x="725113" y="5721135"/>
            <a:ext cx="507831" cy="666965"/>
          </a:xfrm>
          <a:prstGeom prst="rect">
            <a:avLst/>
          </a:prstGeom>
          <a:solidFill>
            <a:srgbClr val="C9E7CA"/>
          </a:solidFill>
          <a:ln w="9525" cap="rnd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国内</a:t>
            </a:r>
            <a:endParaRPr lang="en-US" altLang="ja-JP" sz="105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  <a:p>
            <a:pPr algn="ctr"/>
            <a:r>
              <a:rPr lang="en-US" altLang="ja-JP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lang="ja-JP" altLang="en-US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展開可能性</a:t>
            </a:r>
            <a:r>
              <a:rPr lang="en-US" altLang="ja-JP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)</a:t>
            </a:r>
            <a:endParaRPr lang="ja-JP" altLang="en-US" sz="105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23" name="正方形/長方形 77">
            <a:extLst>
              <a:ext uri="{FF2B5EF4-FFF2-40B4-BE49-F238E27FC236}">
                <a16:creationId xmlns:a16="http://schemas.microsoft.com/office/drawing/2014/main" id="{924E542F-E340-6445-1CD9-4A953CCE0392}"/>
              </a:ext>
            </a:extLst>
          </p:cNvPr>
          <p:cNvSpPr/>
          <p:nvPr/>
        </p:nvSpPr>
        <p:spPr>
          <a:xfrm>
            <a:off x="1300279" y="2600886"/>
            <a:ext cx="4262322" cy="44892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chemeClr val="tx2"/>
              </a:buClr>
            </a:pPr>
            <a:r>
              <a:rPr kumimoji="1"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解体（物流費）</a:t>
            </a:r>
            <a:endParaRPr kumimoji="1" lang="en-US" altLang="ja-JP" sz="120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  <a:p>
            <a:pPr marL="88900" lvl="1" indent="-889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物流費が嵩みやすく、近距離の需要エリアで安定した回収量必要</a:t>
            </a:r>
          </a:p>
        </p:txBody>
      </p:sp>
      <p:sp>
        <p:nvSpPr>
          <p:cNvPr id="25" name="正方形/長方形 77">
            <a:extLst>
              <a:ext uri="{FF2B5EF4-FFF2-40B4-BE49-F238E27FC236}">
                <a16:creationId xmlns:a16="http://schemas.microsoft.com/office/drawing/2014/main" id="{5457105C-DF1A-437D-27B4-471A5CC41002}"/>
              </a:ext>
            </a:extLst>
          </p:cNvPr>
          <p:cNvSpPr/>
          <p:nvPr/>
        </p:nvSpPr>
        <p:spPr>
          <a:xfrm>
            <a:off x="1300279" y="4161011"/>
            <a:ext cx="4262322" cy="44892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雇用確保</a:t>
            </a:r>
            <a:r>
              <a:rPr kumimoji="1" lang="en-US" altLang="ja-JP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季節性</a:t>
            </a:r>
            <a:r>
              <a:rPr kumimoji="1" lang="en-US" altLang="ja-JP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):</a:t>
            </a:r>
          </a:p>
          <a:p>
            <a:pPr marL="88900" lvl="1" indent="-889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安定稼働が必要だが季節性が高い</a:t>
            </a:r>
          </a:p>
        </p:txBody>
      </p:sp>
      <p:sp>
        <p:nvSpPr>
          <p:cNvPr id="26" name="正方形/長方形 77">
            <a:extLst>
              <a:ext uri="{FF2B5EF4-FFF2-40B4-BE49-F238E27FC236}">
                <a16:creationId xmlns:a16="http://schemas.microsoft.com/office/drawing/2014/main" id="{111B2C5C-365B-6EF9-CA85-0FA593A831F9}"/>
              </a:ext>
            </a:extLst>
          </p:cNvPr>
          <p:cNvSpPr/>
          <p:nvPr/>
        </p:nvSpPr>
        <p:spPr>
          <a:xfrm>
            <a:off x="1300279" y="5721135"/>
            <a:ext cx="4262322" cy="6669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chemeClr val="tx2"/>
              </a:buClr>
            </a:pPr>
            <a:r>
              <a:rPr kumimoji="1" lang="ja-JP" altLang="en-US" sz="12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標準化による再現性</a:t>
            </a:r>
            <a:endParaRPr kumimoji="1" lang="en-US" altLang="ja-JP" sz="1200" dirty="0">
              <a:solidFill>
                <a:schemeClr val="tx1"/>
              </a:solidFill>
              <a:latin typeface="+mj-lt"/>
              <a:ea typeface="Meiryo UI" panose="020B0604030504040204" pitchFamily="50" charset="-128"/>
            </a:endParaRPr>
          </a:p>
          <a:p>
            <a:pPr marL="88900" lvl="1" indent="-889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2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作業の標準化は未完のため、同モデルの展開や習熟度向上には時間を要する</a:t>
            </a:r>
          </a:p>
        </p:txBody>
      </p:sp>
      <p:sp>
        <p:nvSpPr>
          <p:cNvPr id="32" name="Oval 20">
            <a:extLst>
              <a:ext uri="{FF2B5EF4-FFF2-40B4-BE49-F238E27FC236}">
                <a16:creationId xmlns:a16="http://schemas.microsoft.com/office/drawing/2014/main" id="{22D7E747-206B-BA3D-4F53-C1F8E91EDA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3464" y="2530425"/>
            <a:ext cx="222675" cy="259949"/>
          </a:xfrm>
          <a:prstGeom prst="ellipse">
            <a:avLst/>
          </a:prstGeom>
          <a:solidFill>
            <a:srgbClr val="197A56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2-2</a:t>
            </a:r>
          </a:p>
        </p:txBody>
      </p:sp>
      <p:sp>
        <p:nvSpPr>
          <p:cNvPr id="33" name="Oval 20">
            <a:extLst>
              <a:ext uri="{FF2B5EF4-FFF2-40B4-BE49-F238E27FC236}">
                <a16:creationId xmlns:a16="http://schemas.microsoft.com/office/drawing/2014/main" id="{CCFB2711-6DEE-F0F3-1CAE-9B2A520F65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3464" y="4043723"/>
            <a:ext cx="222675" cy="259949"/>
          </a:xfrm>
          <a:prstGeom prst="ellipse">
            <a:avLst/>
          </a:prstGeom>
          <a:solidFill>
            <a:srgbClr val="197A56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2-3</a:t>
            </a:r>
          </a:p>
        </p:txBody>
      </p:sp>
      <p:sp>
        <p:nvSpPr>
          <p:cNvPr id="34" name="Oval 20">
            <a:extLst>
              <a:ext uri="{FF2B5EF4-FFF2-40B4-BE49-F238E27FC236}">
                <a16:creationId xmlns:a16="http://schemas.microsoft.com/office/drawing/2014/main" id="{F33F9CC4-7013-FA8A-B5D0-F28A61CAC3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10" y="5673320"/>
            <a:ext cx="222675" cy="259949"/>
          </a:xfrm>
          <a:prstGeom prst="ellipse">
            <a:avLst/>
          </a:prstGeom>
          <a:solidFill>
            <a:srgbClr val="197A56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2-4</a:t>
            </a:r>
          </a:p>
        </p:txBody>
      </p:sp>
      <p:sp>
        <p:nvSpPr>
          <p:cNvPr id="35" name="正方形/長方形 77">
            <a:extLst>
              <a:ext uri="{FF2B5EF4-FFF2-40B4-BE49-F238E27FC236}">
                <a16:creationId xmlns:a16="http://schemas.microsoft.com/office/drawing/2014/main" id="{0D82519E-2BE0-30E7-F862-8BA56589B3D9}"/>
              </a:ext>
            </a:extLst>
          </p:cNvPr>
          <p:cNvSpPr/>
          <p:nvPr/>
        </p:nvSpPr>
        <p:spPr>
          <a:xfrm>
            <a:off x="1300278" y="3120928"/>
            <a:ext cx="4262321" cy="44892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解体</a:t>
            </a:r>
            <a:r>
              <a:rPr kumimoji="1" lang="en-US" altLang="ja-JP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解体費</a:t>
            </a:r>
            <a:r>
              <a:rPr kumimoji="1" lang="en-US" altLang="ja-JP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)</a:t>
            </a:r>
          </a:p>
          <a:p>
            <a:pPr marL="88900" lvl="1" indent="-889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解体・前処理が人手依存で、人件費がコスト構造を左右</a:t>
            </a:r>
            <a:endParaRPr kumimoji="1" lang="en-US" altLang="ja-JP" sz="1200">
              <a:solidFill>
                <a:schemeClr val="tx1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36" name="正方形/長方形 77">
            <a:extLst>
              <a:ext uri="{FF2B5EF4-FFF2-40B4-BE49-F238E27FC236}">
                <a16:creationId xmlns:a16="http://schemas.microsoft.com/office/drawing/2014/main" id="{DA7628F7-2E7F-B4D2-7FC1-38DF6B19A8C9}"/>
              </a:ext>
            </a:extLst>
          </p:cNvPr>
          <p:cNvSpPr/>
          <p:nvPr/>
        </p:nvSpPr>
        <p:spPr>
          <a:xfrm>
            <a:off x="1300279" y="3640969"/>
            <a:ext cx="4262321" cy="44892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資源化</a:t>
            </a:r>
            <a:r>
              <a:rPr kumimoji="1" lang="en-US" altLang="ja-JP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再販価格</a:t>
            </a:r>
            <a:r>
              <a:rPr kumimoji="1" lang="en-US" altLang="ja-JP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)</a:t>
            </a:r>
          </a:p>
          <a:p>
            <a:pPr marL="88900" lvl="1" indent="-889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鉄以外の再生材は価格形成が弱く、市況影響を受けやすい</a:t>
            </a:r>
          </a:p>
        </p:txBody>
      </p:sp>
      <p:sp>
        <p:nvSpPr>
          <p:cNvPr id="37" name="正方形/長方形 77">
            <a:extLst>
              <a:ext uri="{FF2B5EF4-FFF2-40B4-BE49-F238E27FC236}">
                <a16:creationId xmlns:a16="http://schemas.microsoft.com/office/drawing/2014/main" id="{381CC812-2A58-9155-80F4-287860A5578E}"/>
              </a:ext>
            </a:extLst>
          </p:cNvPr>
          <p:cNvSpPr/>
          <p:nvPr/>
        </p:nvSpPr>
        <p:spPr>
          <a:xfrm>
            <a:off x="1300279" y="4681053"/>
            <a:ext cx="4262322" cy="44892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chemeClr val="tx2"/>
              </a:buClr>
            </a:pPr>
            <a:r>
              <a:rPr kumimoji="1"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雇用確保</a:t>
            </a:r>
            <a:r>
              <a:rPr kumimoji="1" lang="en-US" altLang="ja-JP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kumimoji="1"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安全</a:t>
            </a:r>
            <a:r>
              <a:rPr kumimoji="1" lang="en-US" altLang="ja-JP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):</a:t>
            </a:r>
          </a:p>
          <a:p>
            <a:pPr marL="88900" lvl="1" indent="-889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安全管理・作業標準が未整備で、受入人材を限定</a:t>
            </a:r>
            <a:endParaRPr kumimoji="1" lang="en-US" altLang="ja-JP" sz="120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38" name="正方形/長方形 77">
            <a:extLst>
              <a:ext uri="{FF2B5EF4-FFF2-40B4-BE49-F238E27FC236}">
                <a16:creationId xmlns:a16="http://schemas.microsoft.com/office/drawing/2014/main" id="{08007AC0-65EF-13C4-5048-3AF077466588}"/>
              </a:ext>
            </a:extLst>
          </p:cNvPr>
          <p:cNvSpPr/>
          <p:nvPr/>
        </p:nvSpPr>
        <p:spPr>
          <a:xfrm>
            <a:off x="1300279" y="5201094"/>
            <a:ext cx="4262322" cy="44892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chemeClr val="tx2"/>
              </a:buClr>
            </a:pPr>
            <a:r>
              <a:rPr kumimoji="1" lang="ja-JP" altLang="en-US" sz="12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地域経済</a:t>
            </a:r>
            <a:r>
              <a:rPr kumimoji="1" lang="en-US" altLang="ja-JP" sz="12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:</a:t>
            </a:r>
            <a:endParaRPr kumimoji="1" lang="ja-JP" altLang="en-US" sz="1200" dirty="0">
              <a:solidFill>
                <a:schemeClr val="tx1"/>
              </a:solidFill>
              <a:latin typeface="+mj-lt"/>
              <a:ea typeface="Meiryo UI" panose="020B0604030504040204" pitchFamily="50" charset="-128"/>
            </a:endParaRPr>
          </a:p>
          <a:p>
            <a:pPr marL="88900" lvl="1" indent="-889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2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域内の物流業者は高いので域外の業者に頼んでいる</a:t>
            </a:r>
            <a:endParaRPr kumimoji="1" lang="en-US" altLang="ja-JP" sz="1200" dirty="0">
              <a:solidFill>
                <a:schemeClr val="tx1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40" name="正方形/長方形 77">
            <a:extLst>
              <a:ext uri="{FF2B5EF4-FFF2-40B4-BE49-F238E27FC236}">
                <a16:creationId xmlns:a16="http://schemas.microsoft.com/office/drawing/2014/main" id="{C12111EF-DB1A-6493-1A9A-E0C28DDEBC6E}"/>
              </a:ext>
            </a:extLst>
          </p:cNvPr>
          <p:cNvSpPr/>
          <p:nvPr/>
        </p:nvSpPr>
        <p:spPr>
          <a:xfrm>
            <a:off x="5745279" y="1536700"/>
            <a:ext cx="1925521" cy="993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8900" lvl="1" indent="-889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採算性課題→</a:t>
            </a:r>
            <a:r>
              <a:rPr kumimoji="1" lang="en-US" altLang="ja-JP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PL</a:t>
            </a: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影響</a:t>
            </a:r>
            <a:endParaRPr kumimoji="1" lang="en-US" altLang="ja-JP" sz="1200">
              <a:solidFill>
                <a:schemeClr val="tx1"/>
              </a:solidFill>
              <a:latin typeface="+mj-lt"/>
              <a:ea typeface="Meiryo UI" panose="020B0604030504040204" pitchFamily="50" charset="-128"/>
            </a:endParaRPr>
          </a:p>
          <a:p>
            <a:pPr marL="88900" lvl="1" indent="-889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地域経済課題</a:t>
            </a:r>
            <a:br>
              <a:rPr kumimoji="1" lang="en-US" altLang="ja-JP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</a:b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→雇用・経済への影響</a:t>
            </a:r>
            <a:endParaRPr kumimoji="1" lang="en-US" altLang="ja-JP" sz="1200">
              <a:solidFill>
                <a:schemeClr val="tx1"/>
              </a:solidFill>
              <a:latin typeface="+mj-lt"/>
              <a:ea typeface="Meiryo UI" panose="020B0604030504040204" pitchFamily="50" charset="-128"/>
            </a:endParaRPr>
          </a:p>
          <a:p>
            <a:pPr marL="88900" lvl="1" indent="-889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展開可能性課題→展開可能性への影響　で評価</a:t>
            </a:r>
          </a:p>
        </p:txBody>
      </p:sp>
      <p:sp>
        <p:nvSpPr>
          <p:cNvPr id="41" name="正方形/長方形 77">
            <a:extLst>
              <a:ext uri="{FF2B5EF4-FFF2-40B4-BE49-F238E27FC236}">
                <a16:creationId xmlns:a16="http://schemas.microsoft.com/office/drawing/2014/main" id="{EAA227EE-0419-AFE0-E665-357A4305EC22}"/>
              </a:ext>
            </a:extLst>
          </p:cNvPr>
          <p:cNvSpPr/>
          <p:nvPr/>
        </p:nvSpPr>
        <p:spPr>
          <a:xfrm>
            <a:off x="7786875" y="1536700"/>
            <a:ext cx="1204725" cy="993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8900" lvl="1" indent="-889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2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モデル事業期間内で検証が可能かを評価</a:t>
            </a:r>
          </a:p>
        </p:txBody>
      </p:sp>
      <p:sp>
        <p:nvSpPr>
          <p:cNvPr id="42" name="正方形/長方形 77">
            <a:extLst>
              <a:ext uri="{FF2B5EF4-FFF2-40B4-BE49-F238E27FC236}">
                <a16:creationId xmlns:a16="http://schemas.microsoft.com/office/drawing/2014/main" id="{ACBF1F77-8345-4616-FF46-F63178D9D6A8}"/>
              </a:ext>
            </a:extLst>
          </p:cNvPr>
          <p:cNvSpPr/>
          <p:nvPr/>
        </p:nvSpPr>
        <p:spPr>
          <a:xfrm>
            <a:off x="9107675" y="1536700"/>
            <a:ext cx="1481021" cy="993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8900" lvl="1" indent="-889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その他考慮すべき要因があれば（）欄に追記の上評価</a:t>
            </a:r>
            <a:endParaRPr kumimoji="1" lang="en-US" altLang="ja-JP" sz="1200">
              <a:solidFill>
                <a:schemeClr val="tx1"/>
              </a:solidFill>
              <a:latin typeface="+mj-lt"/>
              <a:ea typeface="Meiryo UI" panose="020B0604030504040204" pitchFamily="50" charset="-128"/>
            </a:endParaRPr>
          </a:p>
          <a:p>
            <a:pPr marL="0" lvl="1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（未だ実証事例がなく価値があるなど</a:t>
            </a:r>
            <a:r>
              <a:rPr kumimoji="1" lang="en-US" altLang="ja-JP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)</a:t>
            </a:r>
            <a:endParaRPr kumimoji="1" lang="ja-JP" altLang="en-US" sz="1200">
              <a:solidFill>
                <a:schemeClr val="tx1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43" name="正方形/長方形 77">
            <a:extLst>
              <a:ext uri="{FF2B5EF4-FFF2-40B4-BE49-F238E27FC236}">
                <a16:creationId xmlns:a16="http://schemas.microsoft.com/office/drawing/2014/main" id="{A68BD132-DDCF-EDC7-C4C5-C718DF04A0FE}"/>
              </a:ext>
            </a:extLst>
          </p:cNvPr>
          <p:cNvSpPr/>
          <p:nvPr/>
        </p:nvSpPr>
        <p:spPr>
          <a:xfrm>
            <a:off x="5745279" y="1175302"/>
            <a:ext cx="1925521" cy="266917"/>
          </a:xfrm>
          <a:prstGeom prst="rect">
            <a:avLst/>
          </a:prstGeom>
          <a:solidFill>
            <a:srgbClr val="29BA74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chemeClr val="tx2"/>
              </a:buClr>
            </a:pPr>
            <a:r>
              <a:rPr kumimoji="1" lang="ja-JP" altLang="en-US" sz="1200">
                <a:solidFill>
                  <a:srgbClr val="FFFFFF"/>
                </a:solidFill>
                <a:latin typeface="+mj-lt"/>
                <a:ea typeface="Meiryo UI" panose="020B0604030504040204" pitchFamily="50" charset="-128"/>
              </a:rPr>
              <a:t>効果</a:t>
            </a:r>
          </a:p>
        </p:txBody>
      </p:sp>
      <p:sp>
        <p:nvSpPr>
          <p:cNvPr id="44" name="正方形/長方形 77">
            <a:extLst>
              <a:ext uri="{FF2B5EF4-FFF2-40B4-BE49-F238E27FC236}">
                <a16:creationId xmlns:a16="http://schemas.microsoft.com/office/drawing/2014/main" id="{65C9F862-A31E-654E-D589-DE0FEA22E25F}"/>
              </a:ext>
            </a:extLst>
          </p:cNvPr>
          <p:cNvSpPr/>
          <p:nvPr/>
        </p:nvSpPr>
        <p:spPr>
          <a:xfrm>
            <a:off x="7786875" y="1175302"/>
            <a:ext cx="1204725" cy="266917"/>
          </a:xfrm>
          <a:prstGeom prst="rect">
            <a:avLst/>
          </a:prstGeom>
          <a:solidFill>
            <a:srgbClr val="29BA74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chemeClr val="tx2"/>
              </a:buClr>
            </a:pPr>
            <a:r>
              <a:rPr kumimoji="1" lang="ja-JP" altLang="en-US" sz="1200">
                <a:solidFill>
                  <a:srgbClr val="FFFFFF"/>
                </a:solidFill>
                <a:latin typeface="+mj-lt"/>
                <a:ea typeface="Meiryo UI" panose="020B0604030504040204" pitchFamily="50" charset="-128"/>
              </a:rPr>
              <a:t>実現度</a:t>
            </a:r>
          </a:p>
        </p:txBody>
      </p:sp>
      <p:sp>
        <p:nvSpPr>
          <p:cNvPr id="45" name="正方形/長方形 77">
            <a:extLst>
              <a:ext uri="{FF2B5EF4-FFF2-40B4-BE49-F238E27FC236}">
                <a16:creationId xmlns:a16="http://schemas.microsoft.com/office/drawing/2014/main" id="{7E6C18EB-2CB2-914E-BAE1-57BA230D745E}"/>
              </a:ext>
            </a:extLst>
          </p:cNvPr>
          <p:cNvSpPr/>
          <p:nvPr/>
        </p:nvSpPr>
        <p:spPr>
          <a:xfrm>
            <a:off x="9107675" y="1175302"/>
            <a:ext cx="1481021" cy="266917"/>
          </a:xfrm>
          <a:prstGeom prst="rect">
            <a:avLst/>
          </a:prstGeom>
          <a:solidFill>
            <a:srgbClr val="29BA74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chemeClr val="tx2"/>
              </a:buClr>
            </a:pPr>
            <a:r>
              <a:rPr kumimoji="1" lang="ja-JP" altLang="en-US" sz="1200">
                <a:solidFill>
                  <a:srgbClr val="FFFFFF"/>
                </a:solidFill>
                <a:latin typeface="+mj-lt"/>
                <a:ea typeface="Meiryo UI" panose="020B0604030504040204" pitchFamily="50" charset="-128"/>
              </a:rPr>
              <a:t>その他</a:t>
            </a:r>
          </a:p>
        </p:txBody>
      </p:sp>
      <p:sp>
        <p:nvSpPr>
          <p:cNvPr id="46" name="正方形/長方形 77">
            <a:extLst>
              <a:ext uri="{FF2B5EF4-FFF2-40B4-BE49-F238E27FC236}">
                <a16:creationId xmlns:a16="http://schemas.microsoft.com/office/drawing/2014/main" id="{92F35B5B-BDD4-5252-F00D-79168F70C29D}"/>
              </a:ext>
            </a:extLst>
          </p:cNvPr>
          <p:cNvSpPr/>
          <p:nvPr/>
        </p:nvSpPr>
        <p:spPr>
          <a:xfrm>
            <a:off x="10704771" y="1536700"/>
            <a:ext cx="1175408" cy="993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8900" lvl="1" indent="-889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en-US" altLang="ja-JP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1</a:t>
            </a: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～</a:t>
            </a:r>
            <a:r>
              <a:rPr kumimoji="1" lang="en-US" altLang="ja-JP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3</a:t>
            </a: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を</a:t>
            </a:r>
            <a:br>
              <a:rPr kumimoji="1" lang="en-US" altLang="ja-JP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</a:b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ピックアップ</a:t>
            </a:r>
          </a:p>
        </p:txBody>
      </p:sp>
      <p:sp>
        <p:nvSpPr>
          <p:cNvPr id="47" name="正方形/長方形 77">
            <a:extLst>
              <a:ext uri="{FF2B5EF4-FFF2-40B4-BE49-F238E27FC236}">
                <a16:creationId xmlns:a16="http://schemas.microsoft.com/office/drawing/2014/main" id="{AA67DAF2-0364-BA5D-85EE-F37D1A6CC083}"/>
              </a:ext>
            </a:extLst>
          </p:cNvPr>
          <p:cNvSpPr/>
          <p:nvPr/>
        </p:nvSpPr>
        <p:spPr>
          <a:xfrm>
            <a:off x="10704771" y="1175302"/>
            <a:ext cx="1175408" cy="266917"/>
          </a:xfrm>
          <a:prstGeom prst="rect">
            <a:avLst/>
          </a:prstGeom>
          <a:solidFill>
            <a:srgbClr val="295E7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chemeClr val="tx2"/>
              </a:buClr>
            </a:pPr>
            <a:r>
              <a:rPr kumimoji="1" lang="ja-JP" altLang="en-US" sz="1200" dirty="0">
                <a:solidFill>
                  <a:srgbClr val="FFFFFF"/>
                </a:solidFill>
                <a:latin typeface="+mj-lt"/>
                <a:ea typeface="Meiryo UI" panose="020B0604030504040204" pitchFamily="50" charset="-128"/>
              </a:rPr>
              <a:t>検証する課題</a:t>
            </a:r>
          </a:p>
        </p:txBody>
      </p:sp>
      <p:sp>
        <p:nvSpPr>
          <p:cNvPr id="48" name="正方形/長方形 77">
            <a:extLst>
              <a:ext uri="{FF2B5EF4-FFF2-40B4-BE49-F238E27FC236}">
                <a16:creationId xmlns:a16="http://schemas.microsoft.com/office/drawing/2014/main" id="{10F8864A-87D2-E6F3-8E37-C15E09B3FED7}"/>
              </a:ext>
            </a:extLst>
          </p:cNvPr>
          <p:cNvSpPr/>
          <p:nvPr/>
        </p:nvSpPr>
        <p:spPr>
          <a:xfrm>
            <a:off x="5745279" y="2600887"/>
            <a:ext cx="1925521" cy="4489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◎</a:t>
            </a:r>
          </a:p>
        </p:txBody>
      </p:sp>
      <p:sp>
        <p:nvSpPr>
          <p:cNvPr id="49" name="正方形/長方形 77">
            <a:extLst>
              <a:ext uri="{FF2B5EF4-FFF2-40B4-BE49-F238E27FC236}">
                <a16:creationId xmlns:a16="http://schemas.microsoft.com/office/drawing/2014/main" id="{17BB6DF3-5A21-6F71-9980-B82D89F41F79}"/>
              </a:ext>
            </a:extLst>
          </p:cNvPr>
          <p:cNvSpPr/>
          <p:nvPr/>
        </p:nvSpPr>
        <p:spPr>
          <a:xfrm>
            <a:off x="7786875" y="2600887"/>
            <a:ext cx="1204725" cy="4489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〇</a:t>
            </a:r>
          </a:p>
        </p:txBody>
      </p:sp>
      <p:sp>
        <p:nvSpPr>
          <p:cNvPr id="50" name="正方形/長方形 77">
            <a:extLst>
              <a:ext uri="{FF2B5EF4-FFF2-40B4-BE49-F238E27FC236}">
                <a16:creationId xmlns:a16="http://schemas.microsoft.com/office/drawing/2014/main" id="{995F719E-EB97-07F9-E1C0-0AB5F115A431}"/>
              </a:ext>
            </a:extLst>
          </p:cNvPr>
          <p:cNvSpPr/>
          <p:nvPr/>
        </p:nvSpPr>
        <p:spPr>
          <a:xfrm>
            <a:off x="9107675" y="2600887"/>
            <a:ext cx="1481021" cy="4489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ー</a:t>
            </a:r>
          </a:p>
        </p:txBody>
      </p:sp>
      <p:sp>
        <p:nvSpPr>
          <p:cNvPr id="51" name="正方形/長方形 77">
            <a:extLst>
              <a:ext uri="{FF2B5EF4-FFF2-40B4-BE49-F238E27FC236}">
                <a16:creationId xmlns:a16="http://schemas.microsoft.com/office/drawing/2014/main" id="{A8715E0E-EAE5-7ED3-AD85-27C2A40EEE49}"/>
              </a:ext>
            </a:extLst>
          </p:cNvPr>
          <p:cNvSpPr/>
          <p:nvPr/>
        </p:nvSpPr>
        <p:spPr>
          <a:xfrm>
            <a:off x="10704771" y="2600887"/>
            <a:ext cx="1175408" cy="4489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✓</a:t>
            </a:r>
          </a:p>
        </p:txBody>
      </p:sp>
      <p:sp>
        <p:nvSpPr>
          <p:cNvPr id="52" name="正方形/長方形 77">
            <a:extLst>
              <a:ext uri="{FF2B5EF4-FFF2-40B4-BE49-F238E27FC236}">
                <a16:creationId xmlns:a16="http://schemas.microsoft.com/office/drawing/2014/main" id="{D63112BD-D251-28D5-DA3C-672570056A0E}"/>
              </a:ext>
            </a:extLst>
          </p:cNvPr>
          <p:cNvSpPr/>
          <p:nvPr/>
        </p:nvSpPr>
        <p:spPr>
          <a:xfrm>
            <a:off x="5745279" y="3120928"/>
            <a:ext cx="1925521" cy="4489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〇</a:t>
            </a:r>
          </a:p>
        </p:txBody>
      </p:sp>
      <p:sp>
        <p:nvSpPr>
          <p:cNvPr id="53" name="正方形/長方形 77">
            <a:extLst>
              <a:ext uri="{FF2B5EF4-FFF2-40B4-BE49-F238E27FC236}">
                <a16:creationId xmlns:a16="http://schemas.microsoft.com/office/drawing/2014/main" id="{EA1BDE13-828F-9A0E-2720-0B2EAFD70727}"/>
              </a:ext>
            </a:extLst>
          </p:cNvPr>
          <p:cNvSpPr/>
          <p:nvPr/>
        </p:nvSpPr>
        <p:spPr>
          <a:xfrm>
            <a:off x="7786875" y="3120928"/>
            <a:ext cx="1204725" cy="4489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〇</a:t>
            </a:r>
          </a:p>
        </p:txBody>
      </p:sp>
      <p:sp>
        <p:nvSpPr>
          <p:cNvPr id="54" name="正方形/長方形 77">
            <a:extLst>
              <a:ext uri="{FF2B5EF4-FFF2-40B4-BE49-F238E27FC236}">
                <a16:creationId xmlns:a16="http://schemas.microsoft.com/office/drawing/2014/main" id="{E88A0462-6DC9-09A1-CBEE-3D18BEB35F77}"/>
              </a:ext>
            </a:extLst>
          </p:cNvPr>
          <p:cNvSpPr/>
          <p:nvPr/>
        </p:nvSpPr>
        <p:spPr>
          <a:xfrm>
            <a:off x="9107675" y="3120928"/>
            <a:ext cx="1481021" cy="4489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ー</a:t>
            </a:r>
          </a:p>
        </p:txBody>
      </p:sp>
      <p:sp>
        <p:nvSpPr>
          <p:cNvPr id="55" name="正方形/長方形 77">
            <a:extLst>
              <a:ext uri="{FF2B5EF4-FFF2-40B4-BE49-F238E27FC236}">
                <a16:creationId xmlns:a16="http://schemas.microsoft.com/office/drawing/2014/main" id="{2B3ABD9E-37C4-AA2E-CF17-793C4CA79738}"/>
              </a:ext>
            </a:extLst>
          </p:cNvPr>
          <p:cNvSpPr/>
          <p:nvPr/>
        </p:nvSpPr>
        <p:spPr>
          <a:xfrm>
            <a:off x="10704771" y="3120928"/>
            <a:ext cx="1175408" cy="4489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ー</a:t>
            </a:r>
          </a:p>
        </p:txBody>
      </p:sp>
      <p:sp>
        <p:nvSpPr>
          <p:cNvPr id="56" name="正方形/長方形 77">
            <a:extLst>
              <a:ext uri="{FF2B5EF4-FFF2-40B4-BE49-F238E27FC236}">
                <a16:creationId xmlns:a16="http://schemas.microsoft.com/office/drawing/2014/main" id="{1D15B06A-31F2-DAED-6AC1-60FA9C08BF89}"/>
              </a:ext>
            </a:extLst>
          </p:cNvPr>
          <p:cNvSpPr/>
          <p:nvPr/>
        </p:nvSpPr>
        <p:spPr>
          <a:xfrm>
            <a:off x="5745279" y="3640969"/>
            <a:ext cx="1925521" cy="4489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〇</a:t>
            </a:r>
          </a:p>
        </p:txBody>
      </p:sp>
      <p:sp>
        <p:nvSpPr>
          <p:cNvPr id="57" name="正方形/長方形 77">
            <a:extLst>
              <a:ext uri="{FF2B5EF4-FFF2-40B4-BE49-F238E27FC236}">
                <a16:creationId xmlns:a16="http://schemas.microsoft.com/office/drawing/2014/main" id="{B2EA7F67-57BB-7A3C-11FF-0D8989BF8CE8}"/>
              </a:ext>
            </a:extLst>
          </p:cNvPr>
          <p:cNvSpPr/>
          <p:nvPr/>
        </p:nvSpPr>
        <p:spPr>
          <a:xfrm>
            <a:off x="7786875" y="3640969"/>
            <a:ext cx="1204725" cy="4489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△</a:t>
            </a:r>
          </a:p>
        </p:txBody>
      </p:sp>
      <p:sp>
        <p:nvSpPr>
          <p:cNvPr id="58" name="正方形/長方形 77">
            <a:extLst>
              <a:ext uri="{FF2B5EF4-FFF2-40B4-BE49-F238E27FC236}">
                <a16:creationId xmlns:a16="http://schemas.microsoft.com/office/drawing/2014/main" id="{0EDFC599-D0F8-A297-3890-466DF216FB51}"/>
              </a:ext>
            </a:extLst>
          </p:cNvPr>
          <p:cNvSpPr/>
          <p:nvPr/>
        </p:nvSpPr>
        <p:spPr>
          <a:xfrm>
            <a:off x="9107675" y="3640969"/>
            <a:ext cx="1481021" cy="4489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ー</a:t>
            </a:r>
          </a:p>
        </p:txBody>
      </p:sp>
      <p:sp>
        <p:nvSpPr>
          <p:cNvPr id="59" name="正方形/長方形 77">
            <a:extLst>
              <a:ext uri="{FF2B5EF4-FFF2-40B4-BE49-F238E27FC236}">
                <a16:creationId xmlns:a16="http://schemas.microsoft.com/office/drawing/2014/main" id="{FD1D10D6-75B2-DB14-02A3-E57F901EE2E6}"/>
              </a:ext>
            </a:extLst>
          </p:cNvPr>
          <p:cNvSpPr/>
          <p:nvPr/>
        </p:nvSpPr>
        <p:spPr>
          <a:xfrm>
            <a:off x="10704771" y="3640969"/>
            <a:ext cx="1175408" cy="4489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ー</a:t>
            </a:r>
          </a:p>
        </p:txBody>
      </p:sp>
      <p:sp>
        <p:nvSpPr>
          <p:cNvPr id="60" name="正方形/長方形 77">
            <a:extLst>
              <a:ext uri="{FF2B5EF4-FFF2-40B4-BE49-F238E27FC236}">
                <a16:creationId xmlns:a16="http://schemas.microsoft.com/office/drawing/2014/main" id="{5438EC26-21A2-A84C-2DFB-D8201440F7BA}"/>
              </a:ext>
            </a:extLst>
          </p:cNvPr>
          <p:cNvSpPr/>
          <p:nvPr/>
        </p:nvSpPr>
        <p:spPr>
          <a:xfrm>
            <a:off x="5745279" y="4161011"/>
            <a:ext cx="1925521" cy="4489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△</a:t>
            </a:r>
          </a:p>
        </p:txBody>
      </p:sp>
      <p:sp>
        <p:nvSpPr>
          <p:cNvPr id="61" name="正方形/長方形 77">
            <a:extLst>
              <a:ext uri="{FF2B5EF4-FFF2-40B4-BE49-F238E27FC236}">
                <a16:creationId xmlns:a16="http://schemas.microsoft.com/office/drawing/2014/main" id="{6993E376-FD3C-1DA7-0070-8C711B6983EF}"/>
              </a:ext>
            </a:extLst>
          </p:cNvPr>
          <p:cNvSpPr/>
          <p:nvPr/>
        </p:nvSpPr>
        <p:spPr>
          <a:xfrm>
            <a:off x="7786875" y="4161011"/>
            <a:ext cx="1204725" cy="4489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△</a:t>
            </a:r>
          </a:p>
        </p:txBody>
      </p:sp>
      <p:sp>
        <p:nvSpPr>
          <p:cNvPr id="62" name="正方形/長方形 77">
            <a:extLst>
              <a:ext uri="{FF2B5EF4-FFF2-40B4-BE49-F238E27FC236}">
                <a16:creationId xmlns:a16="http://schemas.microsoft.com/office/drawing/2014/main" id="{24305057-1F5B-3D8F-1334-AA89AC3E8BFA}"/>
              </a:ext>
            </a:extLst>
          </p:cNvPr>
          <p:cNvSpPr/>
          <p:nvPr/>
        </p:nvSpPr>
        <p:spPr>
          <a:xfrm>
            <a:off x="9107675" y="4161011"/>
            <a:ext cx="1481021" cy="4489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ー</a:t>
            </a:r>
          </a:p>
        </p:txBody>
      </p:sp>
      <p:sp>
        <p:nvSpPr>
          <p:cNvPr id="63" name="正方形/長方形 77">
            <a:extLst>
              <a:ext uri="{FF2B5EF4-FFF2-40B4-BE49-F238E27FC236}">
                <a16:creationId xmlns:a16="http://schemas.microsoft.com/office/drawing/2014/main" id="{955AB61F-D635-7D2C-4111-219A0C7A1158}"/>
              </a:ext>
            </a:extLst>
          </p:cNvPr>
          <p:cNvSpPr/>
          <p:nvPr/>
        </p:nvSpPr>
        <p:spPr>
          <a:xfrm>
            <a:off x="10704771" y="4161010"/>
            <a:ext cx="1175408" cy="4489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ー</a:t>
            </a:r>
          </a:p>
        </p:txBody>
      </p:sp>
      <p:sp>
        <p:nvSpPr>
          <p:cNvPr id="64" name="正方形/長方形 77">
            <a:extLst>
              <a:ext uri="{FF2B5EF4-FFF2-40B4-BE49-F238E27FC236}">
                <a16:creationId xmlns:a16="http://schemas.microsoft.com/office/drawing/2014/main" id="{922E47F2-FC1A-CAF9-805F-71CC56D87643}"/>
              </a:ext>
            </a:extLst>
          </p:cNvPr>
          <p:cNvSpPr/>
          <p:nvPr/>
        </p:nvSpPr>
        <p:spPr>
          <a:xfrm>
            <a:off x="5745279" y="4679425"/>
            <a:ext cx="1925521" cy="4489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◎</a:t>
            </a:r>
          </a:p>
        </p:txBody>
      </p:sp>
      <p:sp>
        <p:nvSpPr>
          <p:cNvPr id="65" name="正方形/長方形 77">
            <a:extLst>
              <a:ext uri="{FF2B5EF4-FFF2-40B4-BE49-F238E27FC236}">
                <a16:creationId xmlns:a16="http://schemas.microsoft.com/office/drawing/2014/main" id="{F4D5DD40-5F7C-6E44-2F54-46B179CBD590}"/>
              </a:ext>
            </a:extLst>
          </p:cNvPr>
          <p:cNvSpPr/>
          <p:nvPr/>
        </p:nvSpPr>
        <p:spPr>
          <a:xfrm>
            <a:off x="7786875" y="4679425"/>
            <a:ext cx="1204725" cy="4489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○</a:t>
            </a:r>
          </a:p>
        </p:txBody>
      </p:sp>
      <p:sp>
        <p:nvSpPr>
          <p:cNvPr id="66" name="正方形/長方形 77">
            <a:extLst>
              <a:ext uri="{FF2B5EF4-FFF2-40B4-BE49-F238E27FC236}">
                <a16:creationId xmlns:a16="http://schemas.microsoft.com/office/drawing/2014/main" id="{0F3067BD-E2B6-B668-F8CB-87FB75805A49}"/>
              </a:ext>
            </a:extLst>
          </p:cNvPr>
          <p:cNvSpPr/>
          <p:nvPr/>
        </p:nvSpPr>
        <p:spPr>
          <a:xfrm>
            <a:off x="9107675" y="4679425"/>
            <a:ext cx="1481021" cy="4489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ー</a:t>
            </a:r>
          </a:p>
        </p:txBody>
      </p:sp>
      <p:sp>
        <p:nvSpPr>
          <p:cNvPr id="67" name="正方形/長方形 77">
            <a:extLst>
              <a:ext uri="{FF2B5EF4-FFF2-40B4-BE49-F238E27FC236}">
                <a16:creationId xmlns:a16="http://schemas.microsoft.com/office/drawing/2014/main" id="{47607229-009B-5163-0361-0F6CF4E78F19}"/>
              </a:ext>
            </a:extLst>
          </p:cNvPr>
          <p:cNvSpPr/>
          <p:nvPr/>
        </p:nvSpPr>
        <p:spPr>
          <a:xfrm>
            <a:off x="10704771" y="4681051"/>
            <a:ext cx="1175408" cy="4489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✓</a:t>
            </a:r>
          </a:p>
        </p:txBody>
      </p:sp>
      <p:sp>
        <p:nvSpPr>
          <p:cNvPr id="68" name="正方形/長方形 77">
            <a:extLst>
              <a:ext uri="{FF2B5EF4-FFF2-40B4-BE49-F238E27FC236}">
                <a16:creationId xmlns:a16="http://schemas.microsoft.com/office/drawing/2014/main" id="{0AC046B5-C7FE-425C-89CB-423A4018E895}"/>
              </a:ext>
            </a:extLst>
          </p:cNvPr>
          <p:cNvSpPr/>
          <p:nvPr/>
        </p:nvSpPr>
        <p:spPr>
          <a:xfrm>
            <a:off x="5745279" y="5197839"/>
            <a:ext cx="1925521" cy="4489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△</a:t>
            </a:r>
          </a:p>
        </p:txBody>
      </p:sp>
      <p:sp>
        <p:nvSpPr>
          <p:cNvPr id="69" name="正方形/長方形 77">
            <a:extLst>
              <a:ext uri="{FF2B5EF4-FFF2-40B4-BE49-F238E27FC236}">
                <a16:creationId xmlns:a16="http://schemas.microsoft.com/office/drawing/2014/main" id="{66115C94-E18B-C31C-0489-2D92725431F1}"/>
              </a:ext>
            </a:extLst>
          </p:cNvPr>
          <p:cNvSpPr/>
          <p:nvPr/>
        </p:nvSpPr>
        <p:spPr>
          <a:xfrm>
            <a:off x="7786875" y="5197839"/>
            <a:ext cx="1204725" cy="4489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△</a:t>
            </a:r>
          </a:p>
        </p:txBody>
      </p:sp>
      <p:sp>
        <p:nvSpPr>
          <p:cNvPr id="70" name="正方形/長方形 77">
            <a:extLst>
              <a:ext uri="{FF2B5EF4-FFF2-40B4-BE49-F238E27FC236}">
                <a16:creationId xmlns:a16="http://schemas.microsoft.com/office/drawing/2014/main" id="{EA52A03C-80C0-AB36-3152-A7C289D54F49}"/>
              </a:ext>
            </a:extLst>
          </p:cNvPr>
          <p:cNvSpPr/>
          <p:nvPr/>
        </p:nvSpPr>
        <p:spPr>
          <a:xfrm>
            <a:off x="9107675" y="5197839"/>
            <a:ext cx="1481021" cy="4489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ー</a:t>
            </a:r>
          </a:p>
        </p:txBody>
      </p:sp>
      <p:sp>
        <p:nvSpPr>
          <p:cNvPr id="71" name="正方形/長方形 77">
            <a:extLst>
              <a:ext uri="{FF2B5EF4-FFF2-40B4-BE49-F238E27FC236}">
                <a16:creationId xmlns:a16="http://schemas.microsoft.com/office/drawing/2014/main" id="{F67F6352-E0CB-0B6A-08AC-943E37301429}"/>
              </a:ext>
            </a:extLst>
          </p:cNvPr>
          <p:cNvSpPr/>
          <p:nvPr/>
        </p:nvSpPr>
        <p:spPr>
          <a:xfrm>
            <a:off x="10704771" y="5201092"/>
            <a:ext cx="1175408" cy="4489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ー</a:t>
            </a:r>
          </a:p>
        </p:txBody>
      </p:sp>
      <p:sp>
        <p:nvSpPr>
          <p:cNvPr id="72" name="正方形/長方形 77">
            <a:extLst>
              <a:ext uri="{FF2B5EF4-FFF2-40B4-BE49-F238E27FC236}">
                <a16:creationId xmlns:a16="http://schemas.microsoft.com/office/drawing/2014/main" id="{48F58CC6-C073-DC6D-D6A7-B8D01034653D}"/>
              </a:ext>
            </a:extLst>
          </p:cNvPr>
          <p:cNvSpPr/>
          <p:nvPr/>
        </p:nvSpPr>
        <p:spPr>
          <a:xfrm>
            <a:off x="5745279" y="5721135"/>
            <a:ext cx="1925521" cy="66696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〇</a:t>
            </a:r>
          </a:p>
        </p:txBody>
      </p:sp>
      <p:sp>
        <p:nvSpPr>
          <p:cNvPr id="73" name="正方形/長方形 77">
            <a:extLst>
              <a:ext uri="{FF2B5EF4-FFF2-40B4-BE49-F238E27FC236}">
                <a16:creationId xmlns:a16="http://schemas.microsoft.com/office/drawing/2014/main" id="{C6CCEF56-0CA8-40A5-AC1A-EACC288337C1}"/>
              </a:ext>
            </a:extLst>
          </p:cNvPr>
          <p:cNvSpPr/>
          <p:nvPr/>
        </p:nvSpPr>
        <p:spPr>
          <a:xfrm>
            <a:off x="7786875" y="5721135"/>
            <a:ext cx="1204725" cy="66696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△</a:t>
            </a:r>
          </a:p>
        </p:txBody>
      </p:sp>
      <p:sp>
        <p:nvSpPr>
          <p:cNvPr id="74" name="正方形/長方形 77">
            <a:extLst>
              <a:ext uri="{FF2B5EF4-FFF2-40B4-BE49-F238E27FC236}">
                <a16:creationId xmlns:a16="http://schemas.microsoft.com/office/drawing/2014/main" id="{C83B41B9-C50C-4499-6E67-63EFB9127F24}"/>
              </a:ext>
            </a:extLst>
          </p:cNvPr>
          <p:cNvSpPr/>
          <p:nvPr/>
        </p:nvSpPr>
        <p:spPr>
          <a:xfrm>
            <a:off x="9107675" y="5721135"/>
            <a:ext cx="1481021" cy="66696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ー</a:t>
            </a:r>
          </a:p>
        </p:txBody>
      </p:sp>
      <p:sp>
        <p:nvSpPr>
          <p:cNvPr id="75" name="正方形/長方形 77">
            <a:extLst>
              <a:ext uri="{FF2B5EF4-FFF2-40B4-BE49-F238E27FC236}">
                <a16:creationId xmlns:a16="http://schemas.microsoft.com/office/drawing/2014/main" id="{2DD6FEF3-6383-4666-C3E7-0FD54B8ABC5A}"/>
              </a:ext>
            </a:extLst>
          </p:cNvPr>
          <p:cNvSpPr/>
          <p:nvPr/>
        </p:nvSpPr>
        <p:spPr>
          <a:xfrm>
            <a:off x="10704771" y="5721135"/>
            <a:ext cx="1175408" cy="66696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ー</a:t>
            </a: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4523B722-65A7-FE7A-81A0-77F3D0671FEB}"/>
              </a:ext>
            </a:extLst>
          </p:cNvPr>
          <p:cNvSpPr/>
          <p:nvPr/>
        </p:nvSpPr>
        <p:spPr>
          <a:xfrm>
            <a:off x="1300278" y="2599918"/>
            <a:ext cx="10579901" cy="448921"/>
          </a:xfrm>
          <a:prstGeom prst="rect">
            <a:avLst/>
          </a:prstGeom>
          <a:noFill/>
          <a:ln w="12700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>
              <a:solidFill>
                <a:srgbClr val="FFFFFF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09A17D3F-D706-9BD4-3F68-3EB2AE0ABCE1}"/>
              </a:ext>
            </a:extLst>
          </p:cNvPr>
          <p:cNvSpPr/>
          <p:nvPr/>
        </p:nvSpPr>
        <p:spPr>
          <a:xfrm>
            <a:off x="1300278" y="4681053"/>
            <a:ext cx="10579901" cy="448921"/>
          </a:xfrm>
          <a:prstGeom prst="rect">
            <a:avLst/>
          </a:prstGeom>
          <a:noFill/>
          <a:ln w="12700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>
              <a:solidFill>
                <a:srgbClr val="FFFFFF"/>
              </a:solidFill>
              <a:latin typeface="+mj-lt"/>
              <a:ea typeface="Meiryo UI" panose="020B0604030504040204" pitchFamily="50" charset="-128"/>
            </a:endParaRPr>
          </a:p>
        </p:txBody>
      </p: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761EDD37-5D3B-60E5-5CB0-21FA79521775}"/>
              </a:ext>
            </a:extLst>
          </p:cNvPr>
          <p:cNvCxnSpPr/>
          <p:nvPr/>
        </p:nvCxnSpPr>
        <p:spPr>
          <a:xfrm flipH="1">
            <a:off x="1300279" y="3085368"/>
            <a:ext cx="10579900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19BD23A2-AD6D-7F05-A8F5-E0956780F13E}"/>
              </a:ext>
            </a:extLst>
          </p:cNvPr>
          <p:cNvCxnSpPr/>
          <p:nvPr/>
        </p:nvCxnSpPr>
        <p:spPr>
          <a:xfrm flipH="1">
            <a:off x="1300279" y="3605409"/>
            <a:ext cx="10579900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DD24BD96-0A7C-0533-028E-6540F80F001B}"/>
              </a:ext>
            </a:extLst>
          </p:cNvPr>
          <p:cNvCxnSpPr/>
          <p:nvPr/>
        </p:nvCxnSpPr>
        <p:spPr>
          <a:xfrm flipH="1">
            <a:off x="1300279" y="4125450"/>
            <a:ext cx="10579900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8A1450B8-21F0-418F-BFDD-EDDC6B0BDF25}"/>
              </a:ext>
            </a:extLst>
          </p:cNvPr>
          <p:cNvCxnSpPr/>
          <p:nvPr/>
        </p:nvCxnSpPr>
        <p:spPr>
          <a:xfrm flipH="1">
            <a:off x="1300279" y="4645491"/>
            <a:ext cx="10579900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746F70FE-2A0D-129E-E377-531CF9E509FF}"/>
              </a:ext>
            </a:extLst>
          </p:cNvPr>
          <p:cNvCxnSpPr/>
          <p:nvPr/>
        </p:nvCxnSpPr>
        <p:spPr>
          <a:xfrm flipH="1">
            <a:off x="1300279" y="5165532"/>
            <a:ext cx="10579900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27EDB70B-976A-28AC-48B7-FB3187C6B2AB}"/>
              </a:ext>
            </a:extLst>
          </p:cNvPr>
          <p:cNvCxnSpPr/>
          <p:nvPr/>
        </p:nvCxnSpPr>
        <p:spPr>
          <a:xfrm flipH="1">
            <a:off x="1300279" y="5685573"/>
            <a:ext cx="10579900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DEBA048E-CA3A-986D-09E6-07632A075775}"/>
              </a:ext>
            </a:extLst>
          </p:cNvPr>
          <p:cNvSpPr/>
          <p:nvPr/>
        </p:nvSpPr>
        <p:spPr>
          <a:xfrm>
            <a:off x="8601075" y="174154"/>
            <a:ext cx="3305767" cy="814522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lvl="1">
              <a:buClr>
                <a:schemeClr val="tx2"/>
              </a:buClr>
            </a:pPr>
            <a:r>
              <a:rPr kumimoji="1"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このスライドの目的：</a:t>
            </a:r>
            <a:endParaRPr kumimoji="1" lang="en-US" altLang="ja-JP" sz="120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解決すべき課題を優先度評価して、</a:t>
            </a:r>
            <a:br>
              <a:rPr kumimoji="1" lang="en-US" altLang="ja-JP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</a:br>
            <a:r>
              <a:rPr kumimoji="1"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モデル事業の中で解決を目指す課題を選ぶ</a:t>
            </a:r>
            <a:endParaRPr kumimoji="1" lang="en-US" sz="120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AD8D0F2A-6F4B-5951-2CF2-F6B31C3F3F9A}"/>
              </a:ext>
            </a:extLst>
          </p:cNvPr>
          <p:cNvSpPr/>
          <p:nvPr/>
        </p:nvSpPr>
        <p:spPr>
          <a:xfrm>
            <a:off x="2256833" y="1610079"/>
            <a:ext cx="2238968" cy="814522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lvl="1">
              <a:buClr>
                <a:schemeClr val="tx2"/>
              </a:buClr>
            </a:pPr>
            <a:r>
              <a:rPr kumimoji="1" lang="ja-JP" altLang="en-US" sz="12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それぞれの観点で評価して、</a:t>
            </a:r>
            <a:endParaRPr kumimoji="1" lang="en-US" altLang="ja-JP" sz="1200" dirty="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  <a:p>
            <a:pPr marL="108000" lvl="1">
              <a:buClr>
                <a:schemeClr val="tx2"/>
              </a:buClr>
            </a:pPr>
            <a:r>
              <a:rPr kumimoji="1" lang="ja-JP" altLang="en-US" sz="12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モデル事業で検証する課題を</a:t>
            </a:r>
            <a:endParaRPr kumimoji="1" lang="en-US" altLang="ja-JP" sz="1200" dirty="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  <a:p>
            <a:pPr marL="108000" lvl="1">
              <a:buClr>
                <a:schemeClr val="tx2"/>
              </a:buClr>
            </a:pPr>
            <a:r>
              <a:rPr kumimoji="1" lang="en-US" sz="12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1~3</a:t>
            </a:r>
            <a:r>
              <a:rPr kumimoji="1" lang="ja-JP" altLang="en-US" sz="12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つに絞り込む</a:t>
            </a:r>
            <a:endParaRPr kumimoji="1" lang="en-US" sz="1200" dirty="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cxnSp>
        <p:nvCxnSpPr>
          <p:cNvPr id="101" name="コネクタ: カギ線 47">
            <a:extLst>
              <a:ext uri="{FF2B5EF4-FFF2-40B4-BE49-F238E27FC236}">
                <a16:creationId xmlns:a16="http://schemas.microsoft.com/office/drawing/2014/main" id="{866E6D73-9B08-8CED-081A-E8AECEF2B4F3}"/>
              </a:ext>
            </a:extLst>
          </p:cNvPr>
          <p:cNvCxnSpPr>
            <a:cxnSpLocks/>
            <a:stCxn id="100" idx="3"/>
          </p:cNvCxnSpPr>
          <p:nvPr/>
        </p:nvCxnSpPr>
        <p:spPr>
          <a:xfrm>
            <a:off x="4495801" y="2017340"/>
            <a:ext cx="1182752" cy="580950"/>
          </a:xfrm>
          <a:prstGeom prst="bentConnector3">
            <a:avLst>
              <a:gd name="adj1" fmla="val 100467"/>
            </a:avLst>
          </a:prstGeom>
          <a:ln>
            <a:tail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2C321C5-7DE2-1042-5A81-368AB717B5FF}"/>
              </a:ext>
            </a:extLst>
          </p:cNvPr>
          <p:cNvSpPr/>
          <p:nvPr/>
        </p:nvSpPr>
        <p:spPr>
          <a:xfrm>
            <a:off x="4184245" y="6486598"/>
            <a:ext cx="2602038" cy="290720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lvl="1">
              <a:buClr>
                <a:schemeClr val="tx2"/>
              </a:buClr>
            </a:pPr>
            <a:r>
              <a:rPr kumimoji="1"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前ページ右側の課題をそのまま記載</a:t>
            </a:r>
            <a:endParaRPr kumimoji="1" lang="en-US" sz="120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cxnSp>
        <p:nvCxnSpPr>
          <p:cNvPr id="8" name="コネクタ: カギ線 47">
            <a:extLst>
              <a:ext uri="{FF2B5EF4-FFF2-40B4-BE49-F238E27FC236}">
                <a16:creationId xmlns:a16="http://schemas.microsoft.com/office/drawing/2014/main" id="{B5272BAC-74BE-8456-055C-7D629638DA25}"/>
              </a:ext>
            </a:extLst>
          </p:cNvPr>
          <p:cNvCxnSpPr>
            <a:cxnSpLocks/>
            <a:stCxn id="7" idx="1"/>
            <a:endCxn id="26" idx="2"/>
          </p:cNvCxnSpPr>
          <p:nvPr/>
        </p:nvCxnSpPr>
        <p:spPr>
          <a:xfrm rot="10800000">
            <a:off x="3431441" y="6388100"/>
            <a:ext cx="752805" cy="243858"/>
          </a:xfrm>
          <a:prstGeom prst="bentConnector2">
            <a:avLst/>
          </a:prstGeom>
          <a:ln>
            <a:tail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23605CE-6FE8-7902-1D17-0A7D65E477FE}"/>
              </a:ext>
            </a:extLst>
          </p:cNvPr>
          <p:cNvSpPr/>
          <p:nvPr/>
        </p:nvSpPr>
        <p:spPr>
          <a:xfrm>
            <a:off x="670212" y="140305"/>
            <a:ext cx="1872222" cy="288594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20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マットレス回収事業を想定</a:t>
            </a:r>
            <a:endParaRPr kumimoji="1" lang="en-US" sz="12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606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8DE9A-08B6-FAE7-376E-D85C8DA31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E055E13C-1142-E714-8F28-AAE83D866D3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00574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055E13C-1142-E714-8F28-AAE83D866D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058E2B3C-2228-00C3-8A47-79C946C7E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10" y="605378"/>
            <a:ext cx="10933350" cy="1107996"/>
          </a:xfrm>
        </p:spPr>
        <p:txBody>
          <a:bodyPr vert="horz"/>
          <a:lstStyle/>
          <a:p>
            <a:r>
              <a:rPr lang="ja-JP" altLang="en-US" dirty="0">
                <a:ea typeface="Meiryo UI" panose="020B0604030504040204" pitchFamily="50" charset="-128"/>
              </a:rPr>
              <a:t>①記載フォーマット</a:t>
            </a:r>
            <a:r>
              <a:rPr lang="en-US" altLang="ja-JP" dirty="0">
                <a:ea typeface="Meiryo UI" panose="020B0604030504040204" pitchFamily="50" charset="-128"/>
              </a:rPr>
              <a:t>: </a:t>
            </a:r>
            <a:r>
              <a:rPr lang="ja-JP" altLang="en-US" dirty="0">
                <a:ea typeface="Meiryo UI" panose="020B0604030504040204" pitchFamily="50" charset="-128"/>
              </a:rPr>
              <a:t>本モデル事業の実証・検証事項</a:t>
            </a:r>
            <a:br>
              <a:rPr lang="ja-JP" altLang="en-US" dirty="0">
                <a:ea typeface="Meiryo UI" panose="020B0604030504040204" pitchFamily="50" charset="-128"/>
              </a:rPr>
            </a:br>
            <a:br>
              <a:rPr lang="ja-JP" altLang="en-US" sz="1600" dirty="0">
                <a:solidFill>
                  <a:srgbClr val="575757"/>
                </a:solidFill>
                <a:ea typeface="Meiryo UI" panose="020B0604030504040204" pitchFamily="50" charset="-128"/>
              </a:rPr>
            </a:br>
            <a:br>
              <a:rPr lang="ja-JP" altLang="en-US" sz="1600" dirty="0">
                <a:solidFill>
                  <a:srgbClr val="575757"/>
                </a:solidFill>
                <a:ea typeface="Meiryo UI" panose="020B0604030504040204" pitchFamily="50" charset="-128"/>
              </a:rPr>
            </a:br>
            <a:endParaRPr lang="en-US" dirty="0">
              <a:solidFill>
                <a:srgbClr val="575757"/>
              </a:solidFill>
              <a:ea typeface="Meiryo UI" panose="020B0604030504040204" pitchFamily="50" charset="-128"/>
            </a:endParaRPr>
          </a:p>
        </p:txBody>
      </p:sp>
      <p:sp>
        <p:nvSpPr>
          <p:cNvPr id="30" name="Oval 20">
            <a:extLst>
              <a:ext uri="{FF2B5EF4-FFF2-40B4-BE49-F238E27FC236}">
                <a16:creationId xmlns:a16="http://schemas.microsoft.com/office/drawing/2014/main" id="{F88C4BF8-2FA7-21CB-CA8C-9BF1B86A00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0200" y="615329"/>
            <a:ext cx="292003" cy="292003"/>
          </a:xfrm>
          <a:prstGeom prst="ellipse">
            <a:avLst/>
          </a:prstGeom>
          <a:solidFill>
            <a:srgbClr val="197A56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3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BC252DB3-1C6F-065E-5FC6-436F8EC07556}"/>
              </a:ext>
            </a:extLst>
          </p:cNvPr>
          <p:cNvSpPr/>
          <p:nvPr/>
        </p:nvSpPr>
        <p:spPr>
          <a:xfrm>
            <a:off x="661428" y="1713374"/>
            <a:ext cx="222675" cy="55399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C8C8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4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課題</a:t>
            </a:r>
            <a:endParaRPr kumimoji="1" lang="en-US" sz="140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FE08D39-7218-34B1-6348-4AABF8858F08}"/>
              </a:ext>
            </a:extLst>
          </p:cNvPr>
          <p:cNvSpPr/>
          <p:nvPr/>
        </p:nvSpPr>
        <p:spPr>
          <a:xfrm>
            <a:off x="661428" y="2387227"/>
            <a:ext cx="222675" cy="343775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C8C8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4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課題解決を受けて何を実証・検証するのか</a:t>
            </a:r>
            <a:endParaRPr kumimoji="1" lang="en-US" sz="1400" dirty="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EC53DA60-C42D-0476-4BF6-0ECD98145EE8}"/>
              </a:ext>
            </a:extLst>
          </p:cNvPr>
          <p:cNvSpPr/>
          <p:nvPr/>
        </p:nvSpPr>
        <p:spPr>
          <a:xfrm>
            <a:off x="980900" y="1713374"/>
            <a:ext cx="5011272" cy="553998"/>
          </a:xfrm>
          <a:prstGeom prst="rect">
            <a:avLst/>
          </a:prstGeom>
          <a:solidFill>
            <a:srgbClr val="F2F2F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chemeClr val="tx2"/>
              </a:buClr>
            </a:pPr>
            <a:r>
              <a:rPr kumimoji="1" lang="ja-JP" altLang="en-US" sz="14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解体（物流費）</a:t>
            </a:r>
            <a:endParaRPr kumimoji="1" lang="en-US" altLang="ja-JP" sz="1400">
              <a:solidFill>
                <a:schemeClr val="tx1"/>
              </a:solidFill>
              <a:latin typeface="+mj-lt"/>
              <a:ea typeface="Meiryo UI" panose="020B0604030504040204" pitchFamily="50" charset="-128"/>
            </a:endParaRPr>
          </a:p>
          <a:p>
            <a:pPr marL="88900" lvl="1" indent="-889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4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物流費が嵩みやすく、近距離の需要エリアで安定した回収量必要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0FA540C5-F42A-7895-850B-C9D4BEC783AF}"/>
              </a:ext>
            </a:extLst>
          </p:cNvPr>
          <p:cNvSpPr/>
          <p:nvPr/>
        </p:nvSpPr>
        <p:spPr>
          <a:xfrm>
            <a:off x="6119160" y="1713374"/>
            <a:ext cx="4993337" cy="553998"/>
          </a:xfrm>
          <a:prstGeom prst="rect">
            <a:avLst/>
          </a:prstGeom>
          <a:solidFill>
            <a:srgbClr val="F2F2F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chemeClr val="tx2"/>
              </a:buClr>
            </a:pPr>
            <a:r>
              <a:rPr kumimoji="1" lang="ja-JP" altLang="en-US" sz="14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雇用確保</a:t>
            </a:r>
            <a:r>
              <a:rPr kumimoji="1" lang="en-US" altLang="ja-JP" sz="14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kumimoji="1" lang="ja-JP" altLang="en-US" sz="14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安全</a:t>
            </a:r>
            <a:r>
              <a:rPr kumimoji="1" lang="en-US" altLang="ja-JP" sz="14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):</a:t>
            </a:r>
          </a:p>
          <a:p>
            <a:pPr marL="88900" lvl="1" indent="-889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4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安全管理・作業標準が未整備で、受入人材を限定</a:t>
            </a:r>
            <a:endParaRPr kumimoji="1" lang="en-US" altLang="ja-JP" sz="1400">
              <a:solidFill>
                <a:schemeClr val="tx1"/>
              </a:solidFill>
              <a:latin typeface="+mj-lt"/>
              <a:ea typeface="Meiryo UI" panose="020B0604030504040204" pitchFamily="50" charset="-128"/>
            </a:endParaRPr>
          </a:p>
          <a:p>
            <a:endParaRPr kumimoji="1" lang="en-US" sz="140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3363E287-63E2-3C41-ECC8-026E0B7AF446}"/>
              </a:ext>
            </a:extLst>
          </p:cNvPr>
          <p:cNvSpPr/>
          <p:nvPr/>
        </p:nvSpPr>
        <p:spPr>
          <a:xfrm>
            <a:off x="998836" y="2387227"/>
            <a:ext cx="4993337" cy="343775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C8C8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400" dirty="0">
                <a:solidFill>
                  <a:srgbClr val="29BA74"/>
                </a:solidFill>
                <a:latin typeface="+mj-lt"/>
                <a:ea typeface="Meiryo UI" panose="020B0604030504040204" pitchFamily="50" charset="-128"/>
              </a:rPr>
              <a:t>物流コストがペイする条件は何か？</a:t>
            </a:r>
            <a:br>
              <a:rPr kumimoji="1" lang="en-US" altLang="ja-JP" sz="14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</a:br>
            <a:r>
              <a:rPr kumimoji="1" lang="en-US" altLang="ja-JP" sz="14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kumimoji="1" lang="ja-JP" altLang="en-US" sz="14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例：</a:t>
            </a:r>
            <a:r>
              <a:rPr kumimoji="1" lang="en-US" altLang="ja-JP" sz="1400" dirty="0" err="1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XXkm</a:t>
            </a:r>
            <a:r>
              <a:rPr kumimoji="1" lang="ja-JP" altLang="en-US" sz="14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以内で</a:t>
            </a:r>
            <a:r>
              <a:rPr kumimoji="1" lang="en-US" altLang="ja-JP" sz="1400" dirty="0" err="1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XXkg</a:t>
            </a:r>
            <a:r>
              <a:rPr kumimoji="1" lang="en-US" altLang="ja-JP" sz="14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/</a:t>
            </a:r>
            <a:r>
              <a:rPr kumimoji="1" lang="ja-JP" altLang="en-US" sz="14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日以上を回収する＝損益分岐点</a:t>
            </a:r>
            <a:r>
              <a:rPr kumimoji="1" lang="en-US" altLang="ja-JP" sz="14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)</a:t>
            </a:r>
          </a:p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400" dirty="0">
                <a:solidFill>
                  <a:srgbClr val="29BA74"/>
                </a:solidFill>
                <a:latin typeface="+mj-lt"/>
                <a:ea typeface="Meiryo UI" panose="020B0604030504040204" pitchFamily="50" charset="-128"/>
              </a:rPr>
              <a:t>条件を満たすために何を検証するべきか？</a:t>
            </a:r>
          </a:p>
          <a:p>
            <a:pPr marL="648000" lvl="2" indent="-216000">
              <a:buClr>
                <a:schemeClr val="tx2"/>
              </a:buClr>
              <a:buFont typeface="Trebuchet MS" panose="020B0603020202020204" pitchFamily="34" charset="0"/>
              <a:buChar char="–"/>
            </a:pPr>
            <a:r>
              <a:rPr kumimoji="1" lang="ja-JP" altLang="en-US" sz="14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①</a:t>
            </a:r>
            <a:r>
              <a:rPr kumimoji="1" lang="en-US" altLang="ja-JP" sz="1400" dirty="0" err="1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XXkm</a:t>
            </a:r>
            <a:r>
              <a:rPr kumimoji="1" lang="ja-JP" altLang="en-US" sz="14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以内に需要は十分にあるか？</a:t>
            </a:r>
          </a:p>
          <a:p>
            <a:pPr marL="648000" lvl="2" indent="-216000">
              <a:buClr>
                <a:schemeClr val="tx2"/>
              </a:buClr>
              <a:buFont typeface="Trebuchet MS" panose="020B0603020202020204" pitchFamily="34" charset="0"/>
              <a:buChar char="–"/>
            </a:pPr>
            <a:r>
              <a:rPr kumimoji="1" lang="ja-JP" altLang="en-US" sz="14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②競合シェアを鑑み、事業者が需要を取得可能か？</a:t>
            </a:r>
            <a:br>
              <a:rPr kumimoji="1" lang="en-US" altLang="ja-JP" sz="14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</a:br>
            <a:r>
              <a:rPr kumimoji="1" lang="ja-JP" altLang="en-US" sz="14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③需要から回収までにボトルネックはないか？</a:t>
            </a:r>
          </a:p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400" dirty="0">
                <a:solidFill>
                  <a:srgbClr val="29BA74"/>
                </a:solidFill>
                <a:latin typeface="+mj-lt"/>
                <a:ea typeface="Meiryo UI" panose="020B0604030504040204" pitchFamily="50" charset="-128"/>
              </a:rPr>
              <a:t>検証を踏まえ、実現可能な打ち手は何か？</a:t>
            </a:r>
          </a:p>
          <a:p>
            <a:pPr marL="648000" lvl="2" indent="-216000">
              <a:buClr>
                <a:schemeClr val="tx2"/>
              </a:buClr>
              <a:buFont typeface="Trebuchet MS" panose="020B0603020202020204" pitchFamily="34" charset="0"/>
              <a:buChar char="–"/>
            </a:pPr>
            <a:r>
              <a:rPr kumimoji="1" lang="ja-JP" altLang="en-US" sz="14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①②が</a:t>
            </a:r>
            <a:r>
              <a:rPr kumimoji="1" lang="en-US" altLang="ja-JP" sz="14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NO</a:t>
            </a:r>
            <a:r>
              <a:rPr kumimoji="1" lang="ja-JP" altLang="en-US" sz="14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の場合</a:t>
            </a:r>
            <a:r>
              <a:rPr kumimoji="1" lang="en-US" altLang="ja-JP" sz="14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:</a:t>
            </a:r>
            <a:r>
              <a:rPr kumimoji="1" lang="ja-JP" altLang="en-US" sz="14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事業として成り立たない</a:t>
            </a:r>
            <a:endParaRPr kumimoji="1" lang="en-US" altLang="ja-JP" sz="1400" dirty="0">
              <a:solidFill>
                <a:schemeClr val="tx1"/>
              </a:solidFill>
              <a:latin typeface="+mj-lt"/>
              <a:ea typeface="Meiryo UI" panose="020B0604030504040204" pitchFamily="50" charset="-128"/>
            </a:endParaRPr>
          </a:p>
          <a:p>
            <a:pPr marL="648000" lvl="2" indent="-216000">
              <a:buClr>
                <a:schemeClr val="tx2"/>
              </a:buClr>
              <a:buFont typeface="Trebuchet MS" panose="020B0603020202020204" pitchFamily="34" charset="0"/>
              <a:buChar char="–"/>
            </a:pPr>
            <a:r>
              <a:rPr kumimoji="1" lang="ja-JP" altLang="en-US" sz="14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①②が</a:t>
            </a:r>
            <a:r>
              <a:rPr kumimoji="1" lang="en-US" altLang="ja-JP" sz="14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YES</a:t>
            </a:r>
            <a:r>
              <a:rPr kumimoji="1" lang="ja-JP" altLang="en-US" sz="14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の場合、</a:t>
            </a:r>
          </a:p>
          <a:p>
            <a:pPr marL="1105200" lvl="3" indent="-216000">
              <a:buClr>
                <a:schemeClr val="tx2"/>
              </a:buClr>
              <a:buFont typeface="Trebuchet MS" panose="020B0603020202020204" pitchFamily="34" charset="0"/>
              <a:buChar char="–"/>
            </a:pPr>
            <a:r>
              <a:rPr kumimoji="1" lang="ja-JP" altLang="en-US" sz="14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③のボトルネックを具体化、打ち手を検討</a:t>
            </a:r>
            <a:br>
              <a:rPr kumimoji="1" lang="en-US" altLang="ja-JP" sz="14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</a:br>
            <a:r>
              <a:rPr kumimoji="1" lang="ja-JP" altLang="en-US" sz="14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例</a:t>
            </a:r>
            <a:r>
              <a:rPr kumimoji="1" lang="en-US" altLang="ja-JP" sz="14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:</a:t>
            </a:r>
            <a:r>
              <a:rPr kumimoji="1" lang="ja-JP" altLang="en-US" sz="14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需要を把握する手段がない→自治体と連携し、エリア内の粗大ごみ回収需要を把握するなど</a:t>
            </a:r>
          </a:p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400" dirty="0">
                <a:solidFill>
                  <a:srgbClr val="29BA74"/>
                </a:solidFill>
                <a:latin typeface="+mj-lt"/>
                <a:ea typeface="Meiryo UI" panose="020B0604030504040204" pitchFamily="50" charset="-128"/>
              </a:rPr>
              <a:t>打ち手の中で実現可能性が高いのはどれか？</a:t>
            </a:r>
            <a:endParaRPr kumimoji="1" lang="en-US" altLang="ja-JP" sz="1400" dirty="0">
              <a:solidFill>
                <a:srgbClr val="29BA74"/>
              </a:solidFill>
              <a:latin typeface="+mj-lt"/>
              <a:ea typeface="Meiryo UI" panose="020B0604030504040204" pitchFamily="50" charset="-128"/>
            </a:endParaRPr>
          </a:p>
          <a:p>
            <a:pPr marL="648000" lvl="2" indent="-216000">
              <a:buClr>
                <a:schemeClr val="tx2"/>
              </a:buClr>
              <a:buFont typeface="Trebuchet MS" panose="020B0603020202020204" pitchFamily="34" charset="0"/>
              <a:buChar char="–"/>
            </a:pPr>
            <a:r>
              <a:rPr kumimoji="1" lang="ja-JP" altLang="en-US" sz="14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打ち手の実現にあたりハードルは何か？</a:t>
            </a:r>
            <a:endParaRPr kumimoji="1" lang="en-US" altLang="ja-JP" sz="1400" dirty="0">
              <a:solidFill>
                <a:schemeClr val="tx1"/>
              </a:solidFill>
              <a:latin typeface="+mj-lt"/>
              <a:ea typeface="Meiryo UI" panose="020B0604030504040204" pitchFamily="50" charset="-128"/>
            </a:endParaRPr>
          </a:p>
          <a:p>
            <a:pPr marL="648000" lvl="2" indent="-216000">
              <a:buClr>
                <a:schemeClr val="tx2"/>
              </a:buClr>
              <a:buFont typeface="Trebuchet MS" panose="020B0603020202020204" pitchFamily="34" charset="0"/>
              <a:buChar char="–"/>
            </a:pPr>
            <a:r>
              <a:rPr kumimoji="1" lang="ja-JP" altLang="en-US" sz="14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解決可能性が高いハードルはどれか？</a:t>
            </a:r>
            <a:endParaRPr kumimoji="1" lang="en-US" sz="1400" dirty="0">
              <a:solidFill>
                <a:schemeClr val="tx1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E09BEB72-31E6-CAA0-5BEB-01479C6EB775}"/>
              </a:ext>
            </a:extLst>
          </p:cNvPr>
          <p:cNvSpPr/>
          <p:nvPr/>
        </p:nvSpPr>
        <p:spPr>
          <a:xfrm>
            <a:off x="6119162" y="2387227"/>
            <a:ext cx="4993337" cy="343775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C8C8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400">
                <a:solidFill>
                  <a:srgbClr val="29BA74"/>
                </a:solidFill>
                <a:latin typeface="+mj-lt"/>
                <a:ea typeface="Meiryo UI" panose="020B0604030504040204" pitchFamily="50" charset="-128"/>
              </a:rPr>
              <a:t>安全管理基準整備は人材募集にどれほど効果があるか？</a:t>
            </a:r>
            <a:endParaRPr kumimoji="1" lang="en-US" altLang="ja-JP" sz="1400">
              <a:solidFill>
                <a:srgbClr val="29BA74"/>
              </a:solidFill>
              <a:latin typeface="+mj-lt"/>
              <a:ea typeface="Meiryo UI" panose="020B0604030504040204" pitchFamily="50" charset="-128"/>
            </a:endParaRPr>
          </a:p>
          <a:p>
            <a:pPr marL="648000" lvl="2" indent="-216000">
              <a:buClr>
                <a:schemeClr val="tx2"/>
              </a:buClr>
              <a:buFont typeface="Trebuchet MS" panose="020B0603020202020204" pitchFamily="34" charset="0"/>
              <a:buChar char="–"/>
            </a:pPr>
            <a:r>
              <a:rPr kumimoji="1" lang="ja-JP" altLang="en-US" sz="14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募集人数の総数はどの程度か？</a:t>
            </a:r>
            <a:endParaRPr kumimoji="1" lang="en-US" altLang="ja-JP" sz="1400">
              <a:solidFill>
                <a:schemeClr val="tx1"/>
              </a:solidFill>
              <a:latin typeface="+mj-lt"/>
              <a:ea typeface="Meiryo UI" panose="020B0604030504040204" pitchFamily="50" charset="-128"/>
            </a:endParaRPr>
          </a:p>
          <a:p>
            <a:pPr marL="648000" lvl="2" indent="-216000">
              <a:buClr>
                <a:schemeClr val="tx2"/>
              </a:buClr>
              <a:buFont typeface="Trebuchet MS" panose="020B0603020202020204" pitchFamily="34" charset="0"/>
              <a:buChar char="–"/>
            </a:pPr>
            <a:r>
              <a:rPr kumimoji="1" lang="ja-JP" altLang="en-US" sz="14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うち安全管理基準未整備での取りこぼしはどの程度か？</a:t>
            </a:r>
            <a:endParaRPr kumimoji="1" lang="en-US" altLang="ja-JP" sz="1400">
              <a:solidFill>
                <a:schemeClr val="tx1"/>
              </a:solidFill>
              <a:latin typeface="+mj-lt"/>
              <a:ea typeface="Meiryo UI" panose="020B0604030504040204" pitchFamily="50" charset="-128"/>
            </a:endParaRPr>
          </a:p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400">
                <a:solidFill>
                  <a:srgbClr val="29BA74"/>
                </a:solidFill>
                <a:latin typeface="+mj-lt"/>
                <a:ea typeface="Meiryo UI" panose="020B0604030504040204" pitchFamily="50" charset="-128"/>
              </a:rPr>
              <a:t>どのレベルの安全管理基準が必要か？</a:t>
            </a:r>
            <a:endParaRPr kumimoji="1" lang="en-US" altLang="ja-JP" sz="1400">
              <a:solidFill>
                <a:srgbClr val="29BA74"/>
              </a:solidFill>
              <a:latin typeface="+mj-lt"/>
              <a:ea typeface="Meiryo UI" panose="020B0604030504040204" pitchFamily="50" charset="-128"/>
            </a:endParaRPr>
          </a:p>
          <a:p>
            <a:pPr marL="648000" lvl="2" indent="-216000">
              <a:buClr>
                <a:schemeClr val="tx2"/>
              </a:buClr>
              <a:buFont typeface="Trebuchet MS" panose="020B0603020202020204" pitchFamily="34" charset="0"/>
              <a:buChar char="–"/>
            </a:pPr>
            <a:r>
              <a:rPr lang="ja-JP" altLang="en-US" sz="14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採用に効果が出る安全管理基準はどのレベルか</a:t>
            </a:r>
            <a:br>
              <a:rPr lang="en-US" altLang="ja-JP" sz="14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</a:br>
            <a:r>
              <a:rPr lang="en-US" altLang="ja-JP" sz="14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lang="ja-JP" altLang="en-US" sz="14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法令ガイドラインで求められる水準等）</a:t>
            </a:r>
            <a:endParaRPr lang="en-US" altLang="ja-JP" sz="1400">
              <a:solidFill>
                <a:schemeClr val="tx1"/>
              </a:solidFill>
              <a:latin typeface="+mj-lt"/>
              <a:ea typeface="Meiryo UI" panose="020B0604030504040204" pitchFamily="50" charset="-128"/>
            </a:endParaRPr>
          </a:p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lang="ja-JP" altLang="en-US" sz="1400">
                <a:solidFill>
                  <a:srgbClr val="29BA74"/>
                </a:solidFill>
                <a:latin typeface="+mj-lt"/>
                <a:ea typeface="Meiryo UI" panose="020B0604030504040204" pitchFamily="50" charset="-128"/>
              </a:rPr>
              <a:t>整備に必要なことは何か？</a:t>
            </a:r>
            <a:endParaRPr lang="en-US" altLang="ja-JP" sz="1400">
              <a:solidFill>
                <a:srgbClr val="29BA74"/>
              </a:solidFill>
              <a:latin typeface="+mj-lt"/>
              <a:ea typeface="Meiryo UI" panose="020B0604030504040204" pitchFamily="50" charset="-128"/>
            </a:endParaRPr>
          </a:p>
          <a:p>
            <a:pPr marL="648000" lvl="2" indent="-216000">
              <a:buClr>
                <a:schemeClr val="tx2"/>
              </a:buClr>
              <a:buFont typeface="Trebuchet MS" panose="020B0603020202020204" pitchFamily="34" charset="0"/>
              <a:buChar char="–"/>
            </a:pPr>
            <a:r>
              <a:rPr kumimoji="1" lang="ja-JP" altLang="en-US" sz="14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必須で決めるべき項目は何か？</a:t>
            </a:r>
            <a:endParaRPr kumimoji="1" lang="en-US" altLang="ja-JP" sz="1400">
              <a:solidFill>
                <a:schemeClr val="tx1"/>
              </a:solidFill>
              <a:latin typeface="+mj-lt"/>
              <a:ea typeface="Meiryo UI" panose="020B0604030504040204" pitchFamily="50" charset="-128"/>
            </a:endParaRPr>
          </a:p>
          <a:p>
            <a:pPr marL="648000" lvl="2" indent="-216000">
              <a:buClr>
                <a:schemeClr val="tx2"/>
              </a:buClr>
              <a:buFont typeface="Trebuchet MS" panose="020B0603020202020204" pitchFamily="34" charset="0"/>
              <a:buChar char="–"/>
            </a:pPr>
            <a:r>
              <a:rPr kumimoji="1" lang="ja-JP" altLang="en-US" sz="14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実現にあたり誰が何をする必要があるか？</a:t>
            </a:r>
            <a:endParaRPr kumimoji="1" lang="en-US" altLang="ja-JP" sz="1400">
              <a:solidFill>
                <a:schemeClr val="tx1"/>
              </a:solidFill>
              <a:latin typeface="+mj-lt"/>
              <a:ea typeface="Meiryo UI" panose="020B0604030504040204" pitchFamily="50" charset="-128"/>
            </a:endParaRPr>
          </a:p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400">
                <a:solidFill>
                  <a:srgbClr val="29BA74"/>
                </a:solidFill>
                <a:latin typeface="+mj-lt"/>
                <a:ea typeface="Meiryo UI" panose="020B0604030504040204" pitchFamily="50" charset="-128"/>
              </a:rPr>
              <a:t>それをどう実現させるか？</a:t>
            </a:r>
            <a:endParaRPr kumimoji="1" lang="en-US" altLang="ja-JP" sz="1400">
              <a:solidFill>
                <a:srgbClr val="29BA74"/>
              </a:solidFill>
              <a:latin typeface="+mj-lt"/>
              <a:ea typeface="Meiryo UI" panose="020B0604030504040204" pitchFamily="50" charset="-128"/>
            </a:endParaRPr>
          </a:p>
          <a:p>
            <a:pPr marL="648000" lvl="2" indent="-216000">
              <a:buClr>
                <a:schemeClr val="tx2"/>
              </a:buClr>
              <a:buFont typeface="Trebuchet MS" panose="020B0603020202020204" pitchFamily="34" charset="0"/>
              <a:buChar char="–"/>
            </a:pPr>
            <a:r>
              <a:rPr kumimoji="1" lang="ja-JP" altLang="en-US" sz="14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実現にあたりハードルは何か？</a:t>
            </a:r>
            <a:endParaRPr kumimoji="1" lang="en-US" altLang="ja-JP" sz="1400">
              <a:solidFill>
                <a:schemeClr val="tx1"/>
              </a:solidFill>
              <a:latin typeface="+mj-lt"/>
              <a:ea typeface="Meiryo UI" panose="020B0604030504040204" pitchFamily="50" charset="-128"/>
            </a:endParaRPr>
          </a:p>
          <a:p>
            <a:pPr marL="648000" lvl="2" indent="-216000">
              <a:buClr>
                <a:schemeClr val="tx2"/>
              </a:buClr>
              <a:buFont typeface="Trebuchet MS" panose="020B0603020202020204" pitchFamily="34" charset="0"/>
              <a:buChar char="–"/>
            </a:pPr>
            <a:r>
              <a:rPr kumimoji="1" lang="ja-JP" altLang="en-US" sz="14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そのハードルはどう解決できるか？</a:t>
            </a:r>
            <a:endParaRPr kumimoji="1" lang="en-US" altLang="ja-JP" sz="1400">
              <a:solidFill>
                <a:schemeClr val="tx1"/>
              </a:solidFill>
              <a:latin typeface="+mj-lt"/>
              <a:ea typeface="Meiryo UI" panose="020B0604030504040204" pitchFamily="50" charset="-128"/>
            </a:endParaRPr>
          </a:p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endParaRPr kumimoji="1" lang="en-US" sz="140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23EA0DAF-204A-CD19-E691-631427302658}"/>
              </a:ext>
            </a:extLst>
          </p:cNvPr>
          <p:cNvCxnSpPr/>
          <p:nvPr/>
        </p:nvCxnSpPr>
        <p:spPr>
          <a:xfrm>
            <a:off x="922203" y="1713374"/>
            <a:ext cx="0" cy="553998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D87718A9-55AF-3CCB-0654-34CE4EEF5172}"/>
              </a:ext>
            </a:extLst>
          </p:cNvPr>
          <p:cNvCxnSpPr/>
          <p:nvPr/>
        </p:nvCxnSpPr>
        <p:spPr>
          <a:xfrm>
            <a:off x="922203" y="1997841"/>
            <a:ext cx="0" cy="3827145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4DBA8CA9-9E11-9D67-B133-1ADEC1CA7418}"/>
              </a:ext>
            </a:extLst>
          </p:cNvPr>
          <p:cNvCxnSpPr/>
          <p:nvPr/>
        </p:nvCxnSpPr>
        <p:spPr>
          <a:xfrm flipH="1">
            <a:off x="630000" y="2327300"/>
            <a:ext cx="10482499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E308F2DD-68BE-6AC9-2487-AE2678D73F11}"/>
              </a:ext>
            </a:extLst>
          </p:cNvPr>
          <p:cNvSpPr/>
          <p:nvPr/>
        </p:nvSpPr>
        <p:spPr>
          <a:xfrm>
            <a:off x="8601075" y="174154"/>
            <a:ext cx="3305767" cy="814522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lvl="1">
              <a:buClr>
                <a:schemeClr val="tx2"/>
              </a:buClr>
            </a:pPr>
            <a:r>
              <a:rPr kumimoji="1" lang="ja-JP" altLang="en-US" sz="12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このスライドの目的：</a:t>
            </a:r>
            <a:endParaRPr kumimoji="1" lang="en-US" altLang="ja-JP" sz="1200" dirty="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2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課題を踏まえて、</a:t>
            </a:r>
            <a:br>
              <a:rPr kumimoji="1" lang="en-US" altLang="ja-JP" sz="12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</a:br>
            <a:r>
              <a:rPr kumimoji="1" lang="ja-JP" altLang="en-US" sz="12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何を実証・検証するのかを整理する</a:t>
            </a:r>
            <a:endParaRPr kumimoji="1" lang="en-US" sz="1200" dirty="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3E9CAEAC-9EDB-E4BA-78C0-E8292615F2A6}"/>
              </a:ext>
            </a:extLst>
          </p:cNvPr>
          <p:cNvSpPr/>
          <p:nvPr/>
        </p:nvSpPr>
        <p:spPr>
          <a:xfrm>
            <a:off x="5295308" y="5985743"/>
            <a:ext cx="3929374" cy="367983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lvl="1">
              <a:buClr>
                <a:schemeClr val="tx2"/>
              </a:buClr>
            </a:pPr>
            <a:r>
              <a:rPr kumimoji="1" lang="ja-JP" altLang="en-US" sz="12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それぞれの課題に対して何を実証・検証するのかを記載する</a:t>
            </a:r>
            <a:endParaRPr kumimoji="1" lang="en-US" sz="1200" dirty="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cxnSp>
        <p:nvCxnSpPr>
          <p:cNvPr id="23" name="コネクタ: カギ線 47">
            <a:extLst>
              <a:ext uri="{FF2B5EF4-FFF2-40B4-BE49-F238E27FC236}">
                <a16:creationId xmlns:a16="http://schemas.microsoft.com/office/drawing/2014/main" id="{036C9957-7546-6B3A-EBBC-9201AFD53428}"/>
              </a:ext>
            </a:extLst>
          </p:cNvPr>
          <p:cNvCxnSpPr>
            <a:cxnSpLocks/>
            <a:stCxn id="22" idx="1"/>
          </p:cNvCxnSpPr>
          <p:nvPr/>
        </p:nvCxnSpPr>
        <p:spPr>
          <a:xfrm rot="10800000">
            <a:off x="4545854" y="5542813"/>
            <a:ext cx="749454" cy="626923"/>
          </a:xfrm>
          <a:prstGeom prst="bentConnector3">
            <a:avLst>
              <a:gd name="adj1" fmla="val 50000"/>
            </a:avLst>
          </a:prstGeom>
          <a:ln>
            <a:tail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278314B-7228-299D-48DC-16B0D07BD3CB}"/>
              </a:ext>
            </a:extLst>
          </p:cNvPr>
          <p:cNvSpPr/>
          <p:nvPr/>
        </p:nvSpPr>
        <p:spPr>
          <a:xfrm>
            <a:off x="5187732" y="1038428"/>
            <a:ext cx="3929374" cy="367983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lvl="1">
              <a:buClr>
                <a:schemeClr val="tx2"/>
              </a:buClr>
            </a:pPr>
            <a:r>
              <a:rPr kumimoji="1"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前ページで選択した課題を記載する</a:t>
            </a:r>
            <a:endParaRPr kumimoji="1" lang="en-US" sz="120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cxnSp>
        <p:nvCxnSpPr>
          <p:cNvPr id="11" name="コネクタ: カギ線 47">
            <a:extLst>
              <a:ext uri="{FF2B5EF4-FFF2-40B4-BE49-F238E27FC236}">
                <a16:creationId xmlns:a16="http://schemas.microsoft.com/office/drawing/2014/main" id="{CD1D5705-1A3A-34A6-78BF-4D6471FD89D8}"/>
              </a:ext>
            </a:extLst>
          </p:cNvPr>
          <p:cNvCxnSpPr>
            <a:cxnSpLocks/>
            <a:stCxn id="10" idx="1"/>
            <a:endCxn id="42" idx="0"/>
          </p:cNvCxnSpPr>
          <p:nvPr/>
        </p:nvCxnSpPr>
        <p:spPr>
          <a:xfrm rot="10800000" flipV="1">
            <a:off x="3486536" y="1222420"/>
            <a:ext cx="1701196" cy="490954"/>
          </a:xfrm>
          <a:prstGeom prst="bentConnector2">
            <a:avLst/>
          </a:prstGeom>
          <a:ln>
            <a:tail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01EBF25-5A9B-5EC8-83A6-BC27C0AE9BCD}"/>
              </a:ext>
            </a:extLst>
          </p:cNvPr>
          <p:cNvSpPr/>
          <p:nvPr/>
        </p:nvSpPr>
        <p:spPr>
          <a:xfrm>
            <a:off x="670212" y="140305"/>
            <a:ext cx="1872222" cy="288594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20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マットレス回収事業を想定</a:t>
            </a:r>
            <a:endParaRPr kumimoji="1" lang="en-US" sz="12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544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C67DE-AA84-16FF-E54B-E23F22CDE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F6C6F140-D3FD-4E03-4CB3-3B585E7ACE5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720357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6C6F140-D3FD-4E03-4CB3-3B585E7ACE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76E728B3-644F-9BC0-C606-8DAE34EF0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申請者名及び事業を名称をご記入ください</a:t>
            </a:r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b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申請者名：</a:t>
            </a:r>
            <a:b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事業の名称：</a:t>
            </a:r>
            <a:endParaRPr lang="en-US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3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F63C7-175F-CEBF-8FBF-B945AFFE0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027F33BC-92DF-C9B7-86E4-9855E46B28F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758569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27F33BC-92DF-C9B7-86E4-9855E46B28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B39AAE8-7E3E-4D92-D9A8-7B958FE8E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</p:spPr>
        <p:txBody>
          <a:bodyPr vert="horz"/>
          <a:lstStyle/>
          <a:p>
            <a:r>
              <a:rPr lang="ja-JP" altLang="en-US" dirty="0"/>
              <a:t>各フォーマット間の位置づけ</a:t>
            </a:r>
            <a:endParaRPr lang="en-US" sz="1100" dirty="0">
              <a:solidFill>
                <a:srgbClr val="575757"/>
              </a:solidFill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8E76B35-8B4E-0E0D-B22E-D1ACC56038A3}"/>
              </a:ext>
            </a:extLst>
          </p:cNvPr>
          <p:cNvGrpSpPr/>
          <p:nvPr/>
        </p:nvGrpSpPr>
        <p:grpSpPr>
          <a:xfrm>
            <a:off x="2258842" y="1275872"/>
            <a:ext cx="8121462" cy="5110714"/>
            <a:chOff x="3863524" y="1634460"/>
            <a:chExt cx="8121462" cy="5110714"/>
          </a:xfrm>
        </p:grpSpPr>
        <p:sp>
          <p:nvSpPr>
            <p:cNvPr id="159" name="正方形/長方形 158">
              <a:extLst>
                <a:ext uri="{FF2B5EF4-FFF2-40B4-BE49-F238E27FC236}">
                  <a16:creationId xmlns:a16="http://schemas.microsoft.com/office/drawing/2014/main" id="{7D6246F2-F141-22B1-2230-E0CFCE51E98A}"/>
                </a:ext>
              </a:extLst>
            </p:cNvPr>
            <p:cNvSpPr/>
            <p:nvPr/>
          </p:nvSpPr>
          <p:spPr>
            <a:xfrm>
              <a:off x="3863524" y="1634461"/>
              <a:ext cx="2379847" cy="2465928"/>
            </a:xfrm>
            <a:prstGeom prst="rect">
              <a:avLst/>
            </a:prstGeom>
            <a:solidFill>
              <a:srgbClr val="EEE89A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29BA74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1200">
                <a:solidFill>
                  <a:srgbClr val="FFFFFF"/>
                </a:solidFill>
              </a:endParaRPr>
            </a:p>
          </p:txBody>
        </p:sp>
        <p:sp>
          <p:nvSpPr>
            <p:cNvPr id="141" name="正方形/長方形 140">
              <a:extLst>
                <a:ext uri="{FF2B5EF4-FFF2-40B4-BE49-F238E27FC236}">
                  <a16:creationId xmlns:a16="http://schemas.microsoft.com/office/drawing/2014/main" id="{31AC1452-3005-2341-0A64-E53B4B9CEF4F}"/>
                </a:ext>
              </a:extLst>
            </p:cNvPr>
            <p:cNvSpPr/>
            <p:nvPr/>
          </p:nvSpPr>
          <p:spPr>
            <a:xfrm>
              <a:off x="9512416" y="4279249"/>
              <a:ext cx="2472569" cy="2465925"/>
            </a:xfrm>
            <a:prstGeom prst="rect">
              <a:avLst/>
            </a:prstGeom>
            <a:solidFill>
              <a:srgbClr val="EEE89A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29BA74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1200">
                <a:solidFill>
                  <a:srgbClr val="FFFFFF"/>
                </a:solidFill>
              </a:endParaRPr>
            </a:p>
          </p:txBody>
        </p:sp>
        <p:sp>
          <p:nvSpPr>
            <p:cNvPr id="98" name="正方形/長方形 97">
              <a:extLst>
                <a:ext uri="{FF2B5EF4-FFF2-40B4-BE49-F238E27FC236}">
                  <a16:creationId xmlns:a16="http://schemas.microsoft.com/office/drawing/2014/main" id="{359361D2-2BD8-279A-838A-35C3554E0B7B}"/>
                </a:ext>
              </a:extLst>
            </p:cNvPr>
            <p:cNvSpPr/>
            <p:nvPr/>
          </p:nvSpPr>
          <p:spPr>
            <a:xfrm>
              <a:off x="3863524" y="4279249"/>
              <a:ext cx="5280475" cy="2465925"/>
            </a:xfrm>
            <a:prstGeom prst="rect">
              <a:avLst/>
            </a:prstGeom>
            <a:solidFill>
              <a:srgbClr val="EEE89A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29BA74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1200">
                <a:solidFill>
                  <a:srgbClr val="FFFFFF"/>
                </a:solidFill>
              </a:endParaRPr>
            </a:p>
          </p:txBody>
        </p:sp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FD4D0523-8E65-5B03-E5A2-0091E8430C84}"/>
                </a:ext>
              </a:extLst>
            </p:cNvPr>
            <p:cNvSpPr/>
            <p:nvPr/>
          </p:nvSpPr>
          <p:spPr>
            <a:xfrm>
              <a:off x="6410425" y="1634461"/>
              <a:ext cx="5574561" cy="2465928"/>
            </a:xfrm>
            <a:prstGeom prst="rect">
              <a:avLst/>
            </a:prstGeom>
            <a:solidFill>
              <a:srgbClr val="EEE89A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29BA74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1200">
                <a:solidFill>
                  <a:srgbClr val="FFFFFF"/>
                </a:solidFill>
              </a:endParaRPr>
            </a:p>
          </p:txBody>
        </p:sp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F5FC6EAC-6059-8FFB-4C00-B75B27CC7EA4}"/>
                </a:ext>
              </a:extLst>
            </p:cNvPr>
            <p:cNvSpPr/>
            <p:nvPr/>
          </p:nvSpPr>
          <p:spPr>
            <a:xfrm>
              <a:off x="4173742" y="1634460"/>
              <a:ext cx="1807058" cy="400266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>
                  <a:solidFill>
                    <a:srgbClr val="295E7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Trebuchet MS" panose="020B0603020202020204" pitchFamily="34" charset="0"/>
                </a:rPr>
                <a:t>取組の現状</a:t>
              </a:r>
              <a:endParaRPr kumimoji="1" lang="en-US" altLang="ja-JP" sz="1400">
                <a:solidFill>
                  <a:srgbClr val="295E7E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Trebuchet MS" panose="020B0603020202020204" pitchFamily="34" charset="0"/>
              </a:endParaRPr>
            </a:p>
            <a:p>
              <a:pPr marL="87313" lvl="1" indent="-87313">
                <a:buClr>
                  <a:schemeClr val="tx2"/>
                </a:buClr>
                <a:buFont typeface="Trebuchet MS" panose="020B0603020202020204" pitchFamily="34" charset="0"/>
                <a:buChar char="•"/>
                <a:defRPr/>
              </a:pPr>
              <a:r>
                <a:rPr kumimoji="1" lang="ja-JP" altLang="en-US" sz="1200">
                  <a:solidFill>
                    <a:schemeClr val="tx1"/>
                  </a:solidFill>
                  <a:latin typeface="Trebuchet MS" panose="020B0603020202020204" pitchFamily="34" charset="0"/>
                  <a:ea typeface="Meiryo UI" panose="020B0604030504040204" pitchFamily="50" charset="-128"/>
                  <a:sym typeface="Trebuchet MS" panose="020B0603020202020204" pitchFamily="34" charset="0"/>
                </a:rPr>
                <a:t>現在の取組状況を記載</a:t>
              </a:r>
              <a:endParaRPr kumimoji="1" lang="ja-JP" altLang="en-US" sz="1400">
                <a:solidFill>
                  <a:srgbClr val="295E7E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Trebuchet MS" panose="020B0603020202020204" pitchFamily="34" charset="0"/>
              </a:endParaRPr>
            </a:p>
          </p:txBody>
        </p:sp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D0BA9849-605A-4DB8-431E-2A6412860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30726" y="2489703"/>
              <a:ext cx="2426747" cy="1137416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4BF4B079-9049-4089-87AB-CBE876501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67701" y="2489703"/>
              <a:ext cx="2094045" cy="1137420"/>
            </a:xfrm>
            <a:prstGeom prst="rect">
              <a:avLst/>
            </a:prstGeom>
            <a:ln w="9525" cap="flat" cmpd="sng" algn="ctr">
              <a:solidFill>
                <a:srgbClr val="9A9A9A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" name="図 40">
              <a:extLst>
                <a:ext uri="{FF2B5EF4-FFF2-40B4-BE49-F238E27FC236}">
                  <a16:creationId xmlns:a16="http://schemas.microsoft.com/office/drawing/2014/main" id="{9FF23247-8045-F88E-F1DF-882A97173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58239" y="3122627"/>
              <a:ext cx="1610351" cy="864058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50636967-3641-7A66-7B93-4EE739CF0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558240" y="1973857"/>
              <a:ext cx="1610351" cy="830936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3" name="Oval 20">
              <a:extLst>
                <a:ext uri="{FF2B5EF4-FFF2-40B4-BE49-F238E27FC236}">
                  <a16:creationId xmlns:a16="http://schemas.microsoft.com/office/drawing/2014/main" id="{D0F46CC6-3376-1BCE-6664-7A77BED1E5B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558239" y="1663040"/>
              <a:ext cx="222675" cy="222675"/>
            </a:xfrm>
            <a:prstGeom prst="ellipse">
              <a:avLst/>
            </a:prstGeom>
            <a:solidFill>
              <a:srgbClr val="197A56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800">
                  <a:solidFill>
                    <a:schemeClr val="bg1"/>
                  </a:solidFill>
                </a:rPr>
                <a:t>1-1</a:t>
              </a:r>
            </a:p>
          </p:txBody>
        </p:sp>
        <p:pic>
          <p:nvPicPr>
            <p:cNvPr id="45" name="図 44">
              <a:extLst>
                <a:ext uri="{FF2B5EF4-FFF2-40B4-BE49-F238E27FC236}">
                  <a16:creationId xmlns:a16="http://schemas.microsoft.com/office/drawing/2014/main" id="{BCFE6CF8-CCF7-C2FB-9F69-5D5D864E6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t="819"/>
            <a:stretch>
              <a:fillRect/>
            </a:stretch>
          </p:blipFill>
          <p:spPr>
            <a:xfrm>
              <a:off x="4180188" y="5013639"/>
              <a:ext cx="2388036" cy="1137411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6" name="図 45">
              <a:extLst>
                <a:ext uri="{FF2B5EF4-FFF2-40B4-BE49-F238E27FC236}">
                  <a16:creationId xmlns:a16="http://schemas.microsoft.com/office/drawing/2014/main" id="{A4F06B02-6F30-7CFD-4178-16BC2ADB8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577926" y="5061456"/>
              <a:ext cx="2329803" cy="1109361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Rectangle 19">
              <a:extLst>
                <a:ext uri="{FF2B5EF4-FFF2-40B4-BE49-F238E27FC236}">
                  <a16:creationId xmlns:a16="http://schemas.microsoft.com/office/drawing/2014/main" id="{04BC78B2-C65D-011A-4C6E-9D3DFEA7E65A}"/>
                </a:ext>
              </a:extLst>
            </p:cNvPr>
            <p:cNvSpPr/>
            <p:nvPr/>
          </p:nvSpPr>
          <p:spPr>
            <a:xfrm>
              <a:off x="6741176" y="1634460"/>
              <a:ext cx="2651023" cy="576378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dirty="0">
                  <a:solidFill>
                    <a:srgbClr val="295E7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Trebuchet MS" panose="020B0603020202020204" pitchFamily="34" charset="0"/>
                </a:rPr>
                <a:t>目指す姿</a:t>
              </a:r>
              <a:endParaRPr kumimoji="1" lang="en-US" altLang="ja-JP" sz="1400" dirty="0">
                <a:solidFill>
                  <a:srgbClr val="295E7E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Trebuchet MS" panose="020B0603020202020204" pitchFamily="34" charset="0"/>
              </a:endParaRPr>
            </a:p>
            <a:p>
              <a:pPr marL="87313" lvl="1" indent="-87313">
                <a:buClr>
                  <a:schemeClr val="tx2"/>
                </a:buClr>
                <a:buFont typeface="Trebuchet MS" panose="020B0603020202020204" pitchFamily="34" charset="0"/>
                <a:buChar char="•"/>
                <a:defRPr/>
              </a:pPr>
              <a:r>
                <a:rPr kumimoji="1" lang="ja-JP" altLang="en-US" sz="1200" dirty="0">
                  <a:solidFill>
                    <a:schemeClr val="tx1"/>
                  </a:solidFill>
                  <a:latin typeface="Trebuchet MS" panose="020B0603020202020204" pitchFamily="34" charset="0"/>
                  <a:ea typeface="Meiryo UI" panose="020B0604030504040204" pitchFamily="50" charset="-128"/>
                  <a:sym typeface="Trebuchet MS" panose="020B0603020202020204" pitchFamily="34" charset="0"/>
                </a:rPr>
                <a:t>モデル事業で目指す循環フロー</a:t>
              </a:r>
              <a:endParaRPr kumimoji="1" lang="en-US" altLang="ja-JP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  <a:sym typeface="Trebuchet MS" panose="020B0603020202020204" pitchFamily="34" charset="0"/>
              </a:endParaRPr>
            </a:p>
            <a:p>
              <a:pPr marL="87313" lvl="1" indent="-87313">
                <a:buClr>
                  <a:schemeClr val="tx2"/>
                </a:buClr>
                <a:buFont typeface="Trebuchet MS" panose="020B0603020202020204" pitchFamily="34" charset="0"/>
                <a:buChar char="•"/>
                <a:defRPr/>
              </a:pPr>
              <a:r>
                <a:rPr kumimoji="1" lang="ja-JP" altLang="en-US" sz="1200" dirty="0">
                  <a:solidFill>
                    <a:schemeClr val="tx1"/>
                  </a:solidFill>
                  <a:latin typeface="Trebuchet MS" panose="020B0603020202020204" pitchFamily="34" charset="0"/>
                  <a:ea typeface="Meiryo UI" panose="020B0604030504040204" pitchFamily="50" charset="-128"/>
                  <a:sym typeface="Trebuchet MS" panose="020B0603020202020204" pitchFamily="34" charset="0"/>
                </a:rPr>
                <a:t>「事業」「地域経済」「展開性」で</a:t>
              </a:r>
              <a:br>
                <a:rPr kumimoji="1" lang="en-US" altLang="ja-JP" sz="1200" dirty="0">
                  <a:solidFill>
                    <a:schemeClr val="tx1"/>
                  </a:solidFill>
                  <a:latin typeface="Trebuchet MS" panose="020B0603020202020204" pitchFamily="34" charset="0"/>
                  <a:ea typeface="Meiryo UI" panose="020B0604030504040204" pitchFamily="50" charset="-128"/>
                  <a:sym typeface="Trebuchet MS" panose="020B0603020202020204" pitchFamily="34" charset="0"/>
                </a:rPr>
              </a:br>
              <a:r>
                <a:rPr kumimoji="1" lang="en-US" altLang="ja-JP" sz="1200" dirty="0" err="1">
                  <a:solidFill>
                    <a:schemeClr val="tx1"/>
                  </a:solidFill>
                  <a:latin typeface="Trebuchet MS" panose="020B0603020202020204" pitchFamily="34" charset="0"/>
                  <a:ea typeface="Meiryo UI" panose="020B0604030504040204" pitchFamily="50" charset="-128"/>
                  <a:sym typeface="Trebuchet MS" panose="020B0603020202020204" pitchFamily="34" charset="0"/>
                </a:rPr>
                <a:t>KGI</a:t>
              </a:r>
              <a:r>
                <a:rPr kumimoji="1" lang="ja-JP" altLang="en-US" sz="1200" dirty="0">
                  <a:solidFill>
                    <a:schemeClr val="tx1"/>
                  </a:solidFill>
                  <a:latin typeface="Trebuchet MS" panose="020B0603020202020204" pitchFamily="34" charset="0"/>
                  <a:ea typeface="Meiryo UI" panose="020B0604030504040204" pitchFamily="50" charset="-128"/>
                  <a:sym typeface="Trebuchet MS" panose="020B0603020202020204" pitchFamily="34" charset="0"/>
                </a:rPr>
                <a:t>と</a:t>
              </a:r>
              <a:r>
                <a:rPr kumimoji="1" lang="en-US" altLang="ja-JP" sz="1200" dirty="0" err="1">
                  <a:solidFill>
                    <a:schemeClr val="tx1"/>
                  </a:solidFill>
                  <a:latin typeface="Trebuchet MS" panose="020B0603020202020204" pitchFamily="34" charset="0"/>
                  <a:ea typeface="Meiryo UI" panose="020B0604030504040204" pitchFamily="50" charset="-128"/>
                  <a:sym typeface="Trebuchet MS" panose="020B0603020202020204" pitchFamily="34" charset="0"/>
                </a:rPr>
                <a:t>KPI</a:t>
              </a:r>
              <a:r>
                <a:rPr kumimoji="1" lang="ja-JP" altLang="en-US" sz="1200" dirty="0">
                  <a:solidFill>
                    <a:schemeClr val="tx1"/>
                  </a:solidFill>
                  <a:latin typeface="Trebuchet MS" panose="020B0603020202020204" pitchFamily="34" charset="0"/>
                  <a:ea typeface="Meiryo UI" panose="020B0604030504040204" pitchFamily="50" charset="-128"/>
                  <a:sym typeface="Trebuchet MS" panose="020B0603020202020204" pitchFamily="34" charset="0"/>
                </a:rPr>
                <a:t>を記載</a:t>
              </a:r>
            </a:p>
          </p:txBody>
        </p:sp>
        <p:cxnSp>
          <p:nvCxnSpPr>
            <p:cNvPr id="28" name="直線矢印コネクタ 27">
              <a:extLst>
                <a:ext uri="{FF2B5EF4-FFF2-40B4-BE49-F238E27FC236}">
                  <a16:creationId xmlns:a16="http://schemas.microsoft.com/office/drawing/2014/main" id="{4D816407-77D8-3393-42AC-30D9B8E2D202}"/>
                </a:ext>
              </a:extLst>
            </p:cNvPr>
            <p:cNvCxnSpPr/>
            <p:nvPr/>
          </p:nvCxnSpPr>
          <p:spPr>
            <a:xfrm>
              <a:off x="6096000" y="2709303"/>
              <a:ext cx="434726" cy="0"/>
            </a:xfrm>
            <a:prstGeom prst="straightConnector1">
              <a:avLst/>
            </a:prstGeom>
            <a:ln w="9525" cap="rnd" cmpd="sng" algn="ctr">
              <a:solidFill>
                <a:srgbClr val="295E7E"/>
              </a:solidFill>
              <a:prstDash val="solid"/>
              <a:round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19">
              <a:extLst>
                <a:ext uri="{FF2B5EF4-FFF2-40B4-BE49-F238E27FC236}">
                  <a16:creationId xmlns:a16="http://schemas.microsoft.com/office/drawing/2014/main" id="{91E3CD19-1201-DAF3-B914-65305BC62D3E}"/>
                </a:ext>
              </a:extLst>
            </p:cNvPr>
            <p:cNvSpPr/>
            <p:nvPr/>
          </p:nvSpPr>
          <p:spPr>
            <a:xfrm>
              <a:off x="9760963" y="1642624"/>
              <a:ext cx="1487533" cy="400266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>
                  <a:solidFill>
                    <a:srgbClr val="295E7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Trebuchet MS" panose="020B0603020202020204" pitchFamily="34" charset="0"/>
                </a:rPr>
                <a:t>循環フロー</a:t>
              </a:r>
            </a:p>
          </p:txBody>
        </p:sp>
        <p:sp>
          <p:nvSpPr>
            <p:cNvPr id="32" name="Rectangle 19">
              <a:extLst>
                <a:ext uri="{FF2B5EF4-FFF2-40B4-BE49-F238E27FC236}">
                  <a16:creationId xmlns:a16="http://schemas.microsoft.com/office/drawing/2014/main" id="{516F427B-913A-6894-5218-53AF0358BDA2}"/>
                </a:ext>
              </a:extLst>
            </p:cNvPr>
            <p:cNvSpPr/>
            <p:nvPr/>
          </p:nvSpPr>
          <p:spPr>
            <a:xfrm>
              <a:off x="9760962" y="2786266"/>
              <a:ext cx="2224023" cy="400266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dirty="0">
                  <a:solidFill>
                    <a:srgbClr val="295E7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Trebuchet MS" panose="020B0603020202020204" pitchFamily="34" charset="0"/>
                </a:rPr>
                <a:t>事業</a:t>
              </a:r>
              <a:r>
                <a:rPr kumimoji="1" lang="en-US" altLang="ja-JP" sz="1400" dirty="0">
                  <a:solidFill>
                    <a:srgbClr val="295E7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Trebuchet MS" panose="020B0603020202020204" pitchFamily="34" charset="0"/>
                </a:rPr>
                <a:t>(</a:t>
              </a:r>
              <a:r>
                <a:rPr kumimoji="1" lang="ja-JP" altLang="en-US" sz="1400" dirty="0">
                  <a:solidFill>
                    <a:srgbClr val="295E7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Trebuchet MS" panose="020B0603020202020204" pitchFamily="34" charset="0"/>
                </a:rPr>
                <a:t>採算性</a:t>
              </a:r>
              <a:r>
                <a:rPr kumimoji="1" lang="en-US" altLang="ja-JP" sz="1400" dirty="0">
                  <a:solidFill>
                    <a:srgbClr val="295E7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Trebuchet MS" panose="020B0603020202020204" pitchFamily="34" charset="0"/>
                </a:rPr>
                <a:t>)</a:t>
              </a:r>
              <a:r>
                <a:rPr kumimoji="1" lang="ja-JP" altLang="en-US" sz="1400" dirty="0">
                  <a:solidFill>
                    <a:srgbClr val="295E7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Trebuchet MS" panose="020B0603020202020204" pitchFamily="34" charset="0"/>
                </a:rPr>
                <a:t>の</a:t>
              </a:r>
              <a:r>
                <a:rPr kumimoji="1" lang="en-US" altLang="ja-JP" sz="1400" dirty="0" err="1">
                  <a:solidFill>
                    <a:srgbClr val="295E7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Trebuchet MS" panose="020B0603020202020204" pitchFamily="34" charset="0"/>
                </a:rPr>
                <a:t>KGI</a:t>
              </a:r>
              <a:r>
                <a:rPr kumimoji="1" lang="ja-JP" altLang="en-US" sz="1400" dirty="0">
                  <a:solidFill>
                    <a:srgbClr val="295E7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Trebuchet MS" panose="020B0603020202020204" pitchFamily="34" charset="0"/>
                </a:rPr>
                <a:t>と</a:t>
              </a:r>
              <a:r>
                <a:rPr kumimoji="1" lang="en-US" altLang="ja-JP" sz="1400" dirty="0" err="1">
                  <a:solidFill>
                    <a:srgbClr val="295E7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Trebuchet MS" panose="020B0603020202020204" pitchFamily="34" charset="0"/>
                </a:rPr>
                <a:t>KPI</a:t>
              </a:r>
              <a:endParaRPr kumimoji="1" lang="ja-JP" altLang="en-US" sz="1400" dirty="0">
                <a:solidFill>
                  <a:srgbClr val="295E7E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Trebuchet MS" panose="020B0603020202020204" pitchFamily="34" charset="0"/>
              </a:endParaRPr>
            </a:p>
          </p:txBody>
        </p:sp>
        <p:sp>
          <p:nvSpPr>
            <p:cNvPr id="53" name="Oval 20">
              <a:extLst>
                <a:ext uri="{FF2B5EF4-FFF2-40B4-BE49-F238E27FC236}">
                  <a16:creationId xmlns:a16="http://schemas.microsoft.com/office/drawing/2014/main" id="{8872BFC2-C07E-7C57-12D1-7F843FEBF17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558239" y="2844342"/>
              <a:ext cx="222675" cy="222675"/>
            </a:xfrm>
            <a:prstGeom prst="ellipse">
              <a:avLst/>
            </a:prstGeom>
            <a:solidFill>
              <a:srgbClr val="197A56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800">
                  <a:solidFill>
                    <a:schemeClr val="bg1"/>
                  </a:solidFill>
                </a:rPr>
                <a:t>1-2</a:t>
              </a:r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C0340B1C-E109-5460-790C-18E26E6EC042}"/>
                </a:ext>
              </a:extLst>
            </p:cNvPr>
            <p:cNvSpPr/>
            <p:nvPr/>
          </p:nvSpPr>
          <p:spPr>
            <a:xfrm>
              <a:off x="7872440" y="2701441"/>
              <a:ext cx="1085033" cy="337721"/>
            </a:xfrm>
            <a:prstGeom prst="rect">
              <a:avLst/>
            </a:prstGeom>
            <a:noFill/>
            <a:ln w="19050" cap="rnd" cmpd="sng" algn="ctr">
              <a:solidFill>
                <a:srgbClr val="295E7E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1200">
                <a:solidFill>
                  <a:srgbClr val="FFFFFF"/>
                </a:solidFill>
              </a:endParaRPr>
            </a:p>
          </p:txBody>
        </p:sp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4D657A5B-E78B-1AE2-F445-704B77687E79}"/>
                </a:ext>
              </a:extLst>
            </p:cNvPr>
            <p:cNvSpPr/>
            <p:nvPr/>
          </p:nvSpPr>
          <p:spPr>
            <a:xfrm>
              <a:off x="6733450" y="3058413"/>
              <a:ext cx="2224024" cy="211735"/>
            </a:xfrm>
            <a:prstGeom prst="rect">
              <a:avLst/>
            </a:prstGeom>
            <a:noFill/>
            <a:ln w="19050" cap="rnd" cmpd="sng" algn="ctr">
              <a:solidFill>
                <a:srgbClr val="295E7E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1200">
                <a:solidFill>
                  <a:srgbClr val="FFFFFF"/>
                </a:solidFill>
              </a:endParaRPr>
            </a:p>
          </p:txBody>
        </p:sp>
        <p:cxnSp>
          <p:nvCxnSpPr>
            <p:cNvPr id="59" name="コネクタ: カギ線 47">
              <a:extLst>
                <a:ext uri="{FF2B5EF4-FFF2-40B4-BE49-F238E27FC236}">
                  <a16:creationId xmlns:a16="http://schemas.microsoft.com/office/drawing/2014/main" id="{4A228725-5A42-64B1-8520-9B5AB28E60B7}"/>
                </a:ext>
              </a:extLst>
            </p:cNvPr>
            <p:cNvCxnSpPr>
              <a:cxnSpLocks/>
              <a:stCxn id="42" idx="1"/>
              <a:endCxn id="55" idx="3"/>
            </p:cNvCxnSpPr>
            <p:nvPr/>
          </p:nvCxnSpPr>
          <p:spPr>
            <a:xfrm rot="10800000" flipV="1">
              <a:off x="8957474" y="2389324"/>
              <a:ext cx="600767" cy="480977"/>
            </a:xfrm>
            <a:prstGeom prst="bentConnector3">
              <a:avLst>
                <a:gd name="adj1" fmla="val 50000"/>
              </a:avLst>
            </a:prstGeom>
            <a:ln>
              <a:tailEnd type="oval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1" name="コネクタ: カギ線 47">
              <a:extLst>
                <a:ext uri="{FF2B5EF4-FFF2-40B4-BE49-F238E27FC236}">
                  <a16:creationId xmlns:a16="http://schemas.microsoft.com/office/drawing/2014/main" id="{A82F1BD5-D9BE-FA8F-431B-55B3E05A3159}"/>
                </a:ext>
              </a:extLst>
            </p:cNvPr>
            <p:cNvCxnSpPr>
              <a:cxnSpLocks/>
              <a:stCxn id="41" idx="1"/>
              <a:endCxn id="56" idx="3"/>
            </p:cNvCxnSpPr>
            <p:nvPr/>
          </p:nvCxnSpPr>
          <p:spPr>
            <a:xfrm rot="10800000">
              <a:off x="8957475" y="3164282"/>
              <a:ext cx="600765" cy="390375"/>
            </a:xfrm>
            <a:prstGeom prst="bentConnector3">
              <a:avLst>
                <a:gd name="adj1" fmla="val 50000"/>
              </a:avLst>
            </a:prstGeom>
            <a:ln>
              <a:tailEnd type="oval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69" name="Rectangle 19">
              <a:extLst>
                <a:ext uri="{FF2B5EF4-FFF2-40B4-BE49-F238E27FC236}">
                  <a16:creationId xmlns:a16="http://schemas.microsoft.com/office/drawing/2014/main" id="{999A13D5-1AE1-A2C5-B261-2F3A5A5F4703}"/>
                </a:ext>
              </a:extLst>
            </p:cNvPr>
            <p:cNvSpPr/>
            <p:nvPr/>
          </p:nvSpPr>
          <p:spPr>
            <a:xfrm>
              <a:off x="6990084" y="3668297"/>
              <a:ext cx="591725" cy="258471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dirty="0" err="1">
                  <a:solidFill>
                    <a:srgbClr val="295E7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Trebuchet MS" panose="020B0603020202020204" pitchFamily="34" charset="0"/>
                </a:rPr>
                <a:t>KGI</a:t>
              </a:r>
              <a:endParaRPr kumimoji="1" lang="ja-JP" altLang="en-US" sz="1400" dirty="0">
                <a:solidFill>
                  <a:srgbClr val="295E7E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Trebuchet MS" panose="020B0603020202020204" pitchFamily="34" charset="0"/>
              </a:endParaRPr>
            </a:p>
          </p:txBody>
        </p:sp>
        <p:sp>
          <p:nvSpPr>
            <p:cNvPr id="70" name="Rectangle 19">
              <a:extLst>
                <a:ext uri="{FF2B5EF4-FFF2-40B4-BE49-F238E27FC236}">
                  <a16:creationId xmlns:a16="http://schemas.microsoft.com/office/drawing/2014/main" id="{02B60F4A-93FE-08AB-09BA-81013C029D2B}"/>
                </a:ext>
              </a:extLst>
            </p:cNvPr>
            <p:cNvSpPr/>
            <p:nvPr/>
          </p:nvSpPr>
          <p:spPr>
            <a:xfrm>
              <a:off x="8124775" y="3668297"/>
              <a:ext cx="591725" cy="258471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>
                  <a:solidFill>
                    <a:srgbClr val="295E7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Trebuchet MS" panose="020B0603020202020204" pitchFamily="34" charset="0"/>
                </a:rPr>
                <a:t>KPI</a:t>
              </a:r>
              <a:endParaRPr kumimoji="1" lang="ja-JP" altLang="en-US" sz="1400">
                <a:solidFill>
                  <a:srgbClr val="295E7E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Trebuchet MS" panose="020B0603020202020204" pitchFamily="34" charset="0"/>
              </a:endParaRPr>
            </a:p>
          </p:txBody>
        </p:sp>
        <p:cxnSp>
          <p:nvCxnSpPr>
            <p:cNvPr id="72" name="直線コネクタ 71">
              <a:extLst>
                <a:ext uri="{FF2B5EF4-FFF2-40B4-BE49-F238E27FC236}">
                  <a16:creationId xmlns:a16="http://schemas.microsoft.com/office/drawing/2014/main" id="{D9DF5A43-F452-AAFB-3AD0-C45E4CC7933E}"/>
                </a:ext>
              </a:extLst>
            </p:cNvPr>
            <p:cNvCxnSpPr>
              <a:cxnSpLocks/>
            </p:cNvCxnSpPr>
            <p:nvPr/>
          </p:nvCxnSpPr>
          <p:spPr>
            <a:xfrm>
              <a:off x="6781227" y="3726170"/>
              <a:ext cx="1009440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7" name="直線コネクタ 76">
              <a:extLst>
                <a:ext uri="{FF2B5EF4-FFF2-40B4-BE49-F238E27FC236}">
                  <a16:creationId xmlns:a16="http://schemas.microsoft.com/office/drawing/2014/main" id="{20E2BAB1-C63D-1364-35BD-1B3AEFEAABD7}"/>
                </a:ext>
              </a:extLst>
            </p:cNvPr>
            <p:cNvCxnSpPr>
              <a:cxnSpLocks/>
            </p:cNvCxnSpPr>
            <p:nvPr/>
          </p:nvCxnSpPr>
          <p:spPr>
            <a:xfrm>
              <a:off x="7915917" y="3726170"/>
              <a:ext cx="1009440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0" name="コネクタ: カギ線 79">
              <a:extLst>
                <a:ext uri="{FF2B5EF4-FFF2-40B4-BE49-F238E27FC236}">
                  <a16:creationId xmlns:a16="http://schemas.microsoft.com/office/drawing/2014/main" id="{8274BAA0-6B41-BCDD-ED75-7A2F96FD68A3}"/>
                </a:ext>
              </a:extLst>
            </p:cNvPr>
            <p:cNvCxnSpPr>
              <a:cxnSpLocks/>
              <a:stCxn id="70" idx="2"/>
              <a:endCxn id="82" idx="1"/>
            </p:cNvCxnSpPr>
            <p:nvPr/>
          </p:nvCxnSpPr>
          <p:spPr>
            <a:xfrm rot="5400000">
              <a:off x="5472932" y="2740670"/>
              <a:ext cx="1761608" cy="4133805"/>
            </a:xfrm>
            <a:prstGeom prst="bentConnector4">
              <a:avLst>
                <a:gd name="adj1" fmla="val 13793"/>
                <a:gd name="adj2" fmla="val 111351"/>
              </a:avLst>
            </a:prstGeom>
            <a:ln w="9525" cap="rnd" cmpd="sng" algn="ctr">
              <a:solidFill>
                <a:srgbClr val="295E7E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正方形/長方形 81">
              <a:extLst>
                <a:ext uri="{FF2B5EF4-FFF2-40B4-BE49-F238E27FC236}">
                  <a16:creationId xmlns:a16="http://schemas.microsoft.com/office/drawing/2014/main" id="{7B25A178-36F5-80F4-4DED-51BABBCDBFFB}"/>
                </a:ext>
              </a:extLst>
            </p:cNvPr>
            <p:cNvSpPr/>
            <p:nvPr/>
          </p:nvSpPr>
          <p:spPr>
            <a:xfrm>
              <a:off x="4286833" y="5279029"/>
              <a:ext cx="1149235" cy="818694"/>
            </a:xfrm>
            <a:prstGeom prst="rect">
              <a:avLst/>
            </a:prstGeom>
            <a:noFill/>
            <a:ln w="19050" cap="rnd" cmpd="sng" algn="ctr">
              <a:solidFill>
                <a:srgbClr val="295E7E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1200">
                <a:solidFill>
                  <a:srgbClr val="FFFFFF"/>
                </a:solidFill>
              </a:endParaRPr>
            </a:p>
          </p:txBody>
        </p:sp>
        <p:sp>
          <p:nvSpPr>
            <p:cNvPr id="88" name="Rectangle 19">
              <a:extLst>
                <a:ext uri="{FF2B5EF4-FFF2-40B4-BE49-F238E27FC236}">
                  <a16:creationId xmlns:a16="http://schemas.microsoft.com/office/drawing/2014/main" id="{4A9A26B7-4349-E2B3-36B1-BDACA8765A2E}"/>
                </a:ext>
              </a:extLst>
            </p:cNvPr>
            <p:cNvSpPr/>
            <p:nvPr/>
          </p:nvSpPr>
          <p:spPr>
            <a:xfrm>
              <a:off x="4147324" y="4334512"/>
              <a:ext cx="2651023" cy="576378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>
                  <a:solidFill>
                    <a:srgbClr val="295E7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Trebuchet MS" panose="020B0603020202020204" pitchFamily="34" charset="0"/>
                </a:rPr>
                <a:t>目指す姿実現に向けた課題</a:t>
              </a:r>
              <a:endParaRPr kumimoji="1" lang="en-US" altLang="ja-JP" sz="1400">
                <a:solidFill>
                  <a:srgbClr val="295E7E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Trebuchet MS" panose="020B0603020202020204" pitchFamily="34" charset="0"/>
              </a:endParaRPr>
            </a:p>
            <a:p>
              <a:pPr marL="87313" lvl="1" indent="-87313">
                <a:buClr>
                  <a:schemeClr val="tx2"/>
                </a:buClr>
                <a:buFont typeface="Trebuchet MS" panose="020B0603020202020204" pitchFamily="34" charset="0"/>
                <a:buChar char="•"/>
                <a:defRPr/>
              </a:pPr>
              <a:r>
                <a:rPr kumimoji="1" lang="ja-JP" altLang="en-US" sz="1200">
                  <a:solidFill>
                    <a:schemeClr val="tx1"/>
                  </a:solidFill>
                  <a:latin typeface="Trebuchet MS" panose="020B0603020202020204" pitchFamily="34" charset="0"/>
                  <a:ea typeface="Meiryo UI" panose="020B0604030504040204" pitchFamily="50" charset="-128"/>
                  <a:sym typeface="Trebuchet MS" panose="020B0603020202020204" pitchFamily="34" charset="0"/>
                </a:rPr>
                <a:t>整理した</a:t>
              </a:r>
              <a:r>
                <a:rPr kumimoji="1" lang="en-US" altLang="ja-JP" sz="1200">
                  <a:solidFill>
                    <a:schemeClr val="tx1"/>
                  </a:solidFill>
                  <a:latin typeface="Trebuchet MS" panose="020B0603020202020204" pitchFamily="34" charset="0"/>
                  <a:ea typeface="Meiryo UI" panose="020B0604030504040204" pitchFamily="50" charset="-128"/>
                  <a:sym typeface="Trebuchet MS" panose="020B0603020202020204" pitchFamily="34" charset="0"/>
                </a:rPr>
                <a:t>KPI</a:t>
              </a:r>
              <a:r>
                <a:rPr kumimoji="1" lang="ja-JP" altLang="en-US" sz="1200">
                  <a:solidFill>
                    <a:schemeClr val="tx1"/>
                  </a:solidFill>
                  <a:latin typeface="Trebuchet MS" panose="020B0603020202020204" pitchFamily="34" charset="0"/>
                  <a:ea typeface="Meiryo UI" panose="020B0604030504040204" pitchFamily="50" charset="-128"/>
                  <a:sym typeface="Trebuchet MS" panose="020B0603020202020204" pitchFamily="34" charset="0"/>
                </a:rPr>
                <a:t>実現に向けた</a:t>
              </a:r>
              <a:br>
                <a:rPr kumimoji="1" lang="en-US" altLang="ja-JP" sz="1200">
                  <a:solidFill>
                    <a:schemeClr val="tx1"/>
                  </a:solidFill>
                  <a:latin typeface="Trebuchet MS" panose="020B0603020202020204" pitchFamily="34" charset="0"/>
                  <a:ea typeface="Meiryo UI" panose="020B0604030504040204" pitchFamily="50" charset="-128"/>
                  <a:sym typeface="Trebuchet MS" panose="020B0603020202020204" pitchFamily="34" charset="0"/>
                </a:rPr>
              </a:br>
              <a:r>
                <a:rPr kumimoji="1" lang="ja-JP" altLang="en-US" sz="1200">
                  <a:solidFill>
                    <a:schemeClr val="tx1"/>
                  </a:solidFill>
                  <a:latin typeface="Trebuchet MS" panose="020B0603020202020204" pitchFamily="34" charset="0"/>
                  <a:ea typeface="Meiryo UI" panose="020B0604030504040204" pitchFamily="50" charset="-128"/>
                  <a:sym typeface="Trebuchet MS" panose="020B0603020202020204" pitchFamily="34" charset="0"/>
                </a:rPr>
                <a:t>主な課題を整理（ロングリスト）</a:t>
              </a:r>
            </a:p>
          </p:txBody>
        </p:sp>
        <p:sp>
          <p:nvSpPr>
            <p:cNvPr id="90" name="Rectangle 19">
              <a:extLst>
                <a:ext uri="{FF2B5EF4-FFF2-40B4-BE49-F238E27FC236}">
                  <a16:creationId xmlns:a16="http://schemas.microsoft.com/office/drawing/2014/main" id="{9AE522EA-5044-4541-545D-BBAA3774A9B4}"/>
                </a:ext>
              </a:extLst>
            </p:cNvPr>
            <p:cNvSpPr/>
            <p:nvPr/>
          </p:nvSpPr>
          <p:spPr>
            <a:xfrm>
              <a:off x="4565588" y="6170818"/>
              <a:ext cx="591725" cy="258471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>
                  <a:solidFill>
                    <a:srgbClr val="295E7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Trebuchet MS" panose="020B0603020202020204" pitchFamily="34" charset="0"/>
                </a:rPr>
                <a:t>KPI</a:t>
              </a:r>
              <a:endParaRPr kumimoji="1" lang="ja-JP" altLang="en-US" sz="1400">
                <a:solidFill>
                  <a:srgbClr val="295E7E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Trebuchet MS" panose="020B0603020202020204" pitchFamily="34" charset="0"/>
              </a:endParaRPr>
            </a:p>
          </p:txBody>
        </p:sp>
        <p:cxnSp>
          <p:nvCxnSpPr>
            <p:cNvPr id="91" name="直線コネクタ 90">
              <a:extLst>
                <a:ext uri="{FF2B5EF4-FFF2-40B4-BE49-F238E27FC236}">
                  <a16:creationId xmlns:a16="http://schemas.microsoft.com/office/drawing/2014/main" id="{7191B4B5-6A83-02B5-8722-73DC2F014873}"/>
                </a:ext>
              </a:extLst>
            </p:cNvPr>
            <p:cNvCxnSpPr>
              <a:cxnSpLocks/>
            </p:cNvCxnSpPr>
            <p:nvPr/>
          </p:nvCxnSpPr>
          <p:spPr>
            <a:xfrm>
              <a:off x="4356730" y="6228691"/>
              <a:ext cx="1009440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2" name="Rectangle 19">
              <a:extLst>
                <a:ext uri="{FF2B5EF4-FFF2-40B4-BE49-F238E27FC236}">
                  <a16:creationId xmlns:a16="http://schemas.microsoft.com/office/drawing/2014/main" id="{0F9E525B-191F-490A-1CDE-7267DB06BD8F}"/>
                </a:ext>
              </a:extLst>
            </p:cNvPr>
            <p:cNvSpPr/>
            <p:nvPr/>
          </p:nvSpPr>
          <p:spPr>
            <a:xfrm>
              <a:off x="5725998" y="6170818"/>
              <a:ext cx="591725" cy="258471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>
                  <a:solidFill>
                    <a:srgbClr val="295E7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Trebuchet MS" panose="020B0603020202020204" pitchFamily="34" charset="0"/>
                </a:rPr>
                <a:t>課題</a:t>
              </a:r>
            </a:p>
          </p:txBody>
        </p:sp>
        <p:cxnSp>
          <p:nvCxnSpPr>
            <p:cNvPr id="93" name="直線コネクタ 92">
              <a:extLst>
                <a:ext uri="{FF2B5EF4-FFF2-40B4-BE49-F238E27FC236}">
                  <a16:creationId xmlns:a16="http://schemas.microsoft.com/office/drawing/2014/main" id="{3BBA4893-244A-6D70-703C-341CA9736C29}"/>
                </a:ext>
              </a:extLst>
            </p:cNvPr>
            <p:cNvCxnSpPr>
              <a:cxnSpLocks/>
            </p:cNvCxnSpPr>
            <p:nvPr/>
          </p:nvCxnSpPr>
          <p:spPr>
            <a:xfrm>
              <a:off x="5517140" y="6228691"/>
              <a:ext cx="1009440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107" name="図 106">
              <a:extLst>
                <a:ext uri="{FF2B5EF4-FFF2-40B4-BE49-F238E27FC236}">
                  <a16:creationId xmlns:a16="http://schemas.microsoft.com/office/drawing/2014/main" id="{E61AB647-DC7A-ADD0-A54F-7660B048E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929071" y="5013639"/>
              <a:ext cx="2077296" cy="1137411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8" name="Rectangle 19">
              <a:extLst>
                <a:ext uri="{FF2B5EF4-FFF2-40B4-BE49-F238E27FC236}">
                  <a16:creationId xmlns:a16="http://schemas.microsoft.com/office/drawing/2014/main" id="{119B4AA9-9D21-082A-A0A9-8A692467A516}"/>
                </a:ext>
              </a:extLst>
            </p:cNvPr>
            <p:cNvSpPr/>
            <p:nvPr/>
          </p:nvSpPr>
          <p:spPr>
            <a:xfrm>
              <a:off x="6798347" y="4334512"/>
              <a:ext cx="2651023" cy="576378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lvl="1">
                <a:buClr>
                  <a:schemeClr val="tx2"/>
                </a:buClr>
                <a:defRPr/>
              </a:pPr>
              <a:endParaRPr kumimoji="1" lang="en-US" altLang="ja-JP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  <a:sym typeface="Trebuchet MS" panose="020B0603020202020204" pitchFamily="34" charset="0"/>
              </a:endParaRPr>
            </a:p>
            <a:p>
              <a:pPr marL="87313" lvl="1" indent="-87313">
                <a:buClr>
                  <a:schemeClr val="tx2"/>
                </a:buClr>
                <a:buFont typeface="Trebuchet MS" panose="020B0603020202020204" pitchFamily="34" charset="0"/>
                <a:buChar char="•"/>
                <a:defRPr/>
              </a:pPr>
              <a:r>
                <a:rPr kumimoji="1" lang="ja-JP" altLang="en-US" sz="1200" dirty="0">
                  <a:solidFill>
                    <a:schemeClr val="tx1"/>
                  </a:solidFill>
                  <a:latin typeface="Trebuchet MS" panose="020B0603020202020204" pitchFamily="34" charset="0"/>
                  <a:ea typeface="Meiryo UI" panose="020B0604030504040204" pitchFamily="50" charset="-128"/>
                  <a:sym typeface="Trebuchet MS" panose="020B0603020202020204" pitchFamily="34" charset="0"/>
                </a:rPr>
                <a:t>モデル事業で取り組む課題の決定</a:t>
              </a:r>
              <a:br>
                <a:rPr kumimoji="1" lang="en-US" altLang="ja-JP" sz="1200" dirty="0">
                  <a:solidFill>
                    <a:schemeClr val="tx1"/>
                  </a:solidFill>
                  <a:latin typeface="Trebuchet MS" panose="020B0603020202020204" pitchFamily="34" charset="0"/>
                  <a:ea typeface="Meiryo UI" panose="020B0604030504040204" pitchFamily="50" charset="-128"/>
                  <a:sym typeface="Trebuchet MS" panose="020B0603020202020204" pitchFamily="34" charset="0"/>
                </a:rPr>
              </a:br>
              <a:r>
                <a:rPr kumimoji="1" lang="en-US" altLang="ja-JP" sz="1200" dirty="0">
                  <a:solidFill>
                    <a:schemeClr val="tx1"/>
                  </a:solidFill>
                  <a:latin typeface="Trebuchet MS" panose="020B0603020202020204" pitchFamily="34" charset="0"/>
                  <a:ea typeface="Meiryo UI" panose="020B0604030504040204" pitchFamily="50" charset="-128"/>
                  <a:sym typeface="Trebuchet MS" panose="020B0603020202020204" pitchFamily="34" charset="0"/>
                </a:rPr>
                <a:t>(</a:t>
              </a:r>
              <a:r>
                <a:rPr kumimoji="1" lang="ja-JP" altLang="en-US" sz="1200" dirty="0">
                  <a:solidFill>
                    <a:schemeClr val="tx1"/>
                  </a:solidFill>
                  <a:latin typeface="Trebuchet MS" panose="020B0603020202020204" pitchFamily="34" charset="0"/>
                  <a:ea typeface="Meiryo UI" panose="020B0604030504040204" pitchFamily="50" charset="-128"/>
                  <a:sym typeface="Trebuchet MS" panose="020B0603020202020204" pitchFamily="34" charset="0"/>
                </a:rPr>
                <a:t>優先度評価</a:t>
              </a:r>
              <a:r>
                <a:rPr kumimoji="1" lang="en-US" altLang="ja-JP" sz="1200" dirty="0">
                  <a:solidFill>
                    <a:schemeClr val="tx1"/>
                  </a:solidFill>
                  <a:latin typeface="Trebuchet MS" panose="020B0603020202020204" pitchFamily="34" charset="0"/>
                  <a:ea typeface="Meiryo UI" panose="020B0604030504040204" pitchFamily="50" charset="-128"/>
                  <a:sym typeface="Trebuchet MS" panose="020B0603020202020204" pitchFamily="34" charset="0"/>
                </a:rPr>
                <a:t>)</a:t>
              </a:r>
              <a:endParaRPr kumimoji="1" lang="ja-JP" alt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  <a:sym typeface="Trebuchet MS" panose="020B0603020202020204" pitchFamily="34" charset="0"/>
              </a:endParaRPr>
            </a:p>
          </p:txBody>
        </p:sp>
        <p:sp>
          <p:nvSpPr>
            <p:cNvPr id="113" name="正方形/長方形 112">
              <a:extLst>
                <a:ext uri="{FF2B5EF4-FFF2-40B4-BE49-F238E27FC236}">
                  <a16:creationId xmlns:a16="http://schemas.microsoft.com/office/drawing/2014/main" id="{A1CCD002-B412-E23E-17A9-61946B9ACF58}"/>
                </a:ext>
              </a:extLst>
            </p:cNvPr>
            <p:cNvSpPr/>
            <p:nvPr/>
          </p:nvSpPr>
          <p:spPr>
            <a:xfrm>
              <a:off x="7002152" y="5417001"/>
              <a:ext cx="913766" cy="680722"/>
            </a:xfrm>
            <a:prstGeom prst="rect">
              <a:avLst/>
            </a:prstGeom>
            <a:noFill/>
            <a:ln w="19050" cap="rnd" cmpd="sng" algn="ctr">
              <a:solidFill>
                <a:srgbClr val="295E7E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1200">
                <a:solidFill>
                  <a:srgbClr val="FFFFFF"/>
                </a:solidFill>
              </a:endParaRPr>
            </a:p>
          </p:txBody>
        </p:sp>
        <p:cxnSp>
          <p:nvCxnSpPr>
            <p:cNvPr id="114" name="コネクタ: カギ線 113">
              <a:extLst>
                <a:ext uri="{FF2B5EF4-FFF2-40B4-BE49-F238E27FC236}">
                  <a16:creationId xmlns:a16="http://schemas.microsoft.com/office/drawing/2014/main" id="{CDA4A556-17F4-CF93-2D2A-BDD0BFCEC4A8}"/>
                </a:ext>
              </a:extLst>
            </p:cNvPr>
            <p:cNvCxnSpPr>
              <a:cxnSpLocks/>
              <a:stCxn id="92" idx="2"/>
              <a:endCxn id="113" idx="2"/>
            </p:cNvCxnSpPr>
            <p:nvPr/>
          </p:nvCxnSpPr>
          <p:spPr>
            <a:xfrm rot="5400000" flipH="1" flipV="1">
              <a:off x="6574665" y="5544919"/>
              <a:ext cx="331566" cy="1437174"/>
            </a:xfrm>
            <a:prstGeom prst="bentConnector3">
              <a:avLst>
                <a:gd name="adj1" fmla="val -30643"/>
              </a:avLst>
            </a:prstGeom>
            <a:ln w="9525" cap="rnd" cmpd="sng" algn="ctr">
              <a:solidFill>
                <a:srgbClr val="295E7E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Rectangle 19">
              <a:extLst>
                <a:ext uri="{FF2B5EF4-FFF2-40B4-BE49-F238E27FC236}">
                  <a16:creationId xmlns:a16="http://schemas.microsoft.com/office/drawing/2014/main" id="{81944932-AAF6-FED5-E07F-718E4D8307E2}"/>
                </a:ext>
              </a:extLst>
            </p:cNvPr>
            <p:cNvSpPr/>
            <p:nvPr/>
          </p:nvSpPr>
          <p:spPr>
            <a:xfrm>
              <a:off x="8054966" y="6170819"/>
              <a:ext cx="800583" cy="258470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>
                  <a:solidFill>
                    <a:srgbClr val="295E7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Trebuchet MS" panose="020B0603020202020204" pitchFamily="34" charset="0"/>
                </a:rPr>
                <a:t>優先度評価</a:t>
              </a:r>
            </a:p>
          </p:txBody>
        </p:sp>
        <p:cxnSp>
          <p:nvCxnSpPr>
            <p:cNvPr id="120" name="直線コネクタ 119">
              <a:extLst>
                <a:ext uri="{FF2B5EF4-FFF2-40B4-BE49-F238E27FC236}">
                  <a16:creationId xmlns:a16="http://schemas.microsoft.com/office/drawing/2014/main" id="{5D903902-5A88-6E53-3145-C606275801A2}"/>
                </a:ext>
              </a:extLst>
            </p:cNvPr>
            <p:cNvCxnSpPr>
              <a:cxnSpLocks/>
            </p:cNvCxnSpPr>
            <p:nvPr/>
          </p:nvCxnSpPr>
          <p:spPr>
            <a:xfrm>
              <a:off x="7950538" y="6228691"/>
              <a:ext cx="1009440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1" name="二等辺三角形 120">
              <a:extLst>
                <a:ext uri="{FF2B5EF4-FFF2-40B4-BE49-F238E27FC236}">
                  <a16:creationId xmlns:a16="http://schemas.microsoft.com/office/drawing/2014/main" id="{EEEDB2D3-1E44-19B2-DF4F-3CC42CA320F2}"/>
                </a:ext>
              </a:extLst>
            </p:cNvPr>
            <p:cNvSpPr/>
            <p:nvPr/>
          </p:nvSpPr>
          <p:spPr>
            <a:xfrm rot="5400000">
              <a:off x="6666254" y="5520209"/>
              <a:ext cx="250369" cy="177611"/>
            </a:xfrm>
            <a:prstGeom prst="triangle">
              <a:avLst/>
            </a:prstGeom>
            <a:solidFill>
              <a:srgbClr val="9A9A9A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29BA74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1200">
                <a:solidFill>
                  <a:srgbClr val="FFFFFF"/>
                </a:solidFill>
              </a:endParaRPr>
            </a:p>
          </p:txBody>
        </p:sp>
        <p:cxnSp>
          <p:nvCxnSpPr>
            <p:cNvPr id="122" name="コネクタ: カギ線 121">
              <a:extLst>
                <a:ext uri="{FF2B5EF4-FFF2-40B4-BE49-F238E27FC236}">
                  <a16:creationId xmlns:a16="http://schemas.microsoft.com/office/drawing/2014/main" id="{44547B33-7B76-3E3A-D36E-171F8F3F5FFE}"/>
                </a:ext>
              </a:extLst>
            </p:cNvPr>
            <p:cNvCxnSpPr>
              <a:cxnSpLocks/>
              <a:stCxn id="129" idx="3"/>
              <a:endCxn id="131" idx="0"/>
            </p:cNvCxnSpPr>
            <p:nvPr/>
          </p:nvCxnSpPr>
          <p:spPr>
            <a:xfrm flipV="1">
              <a:off x="9020880" y="5118204"/>
              <a:ext cx="1151496" cy="639158"/>
            </a:xfrm>
            <a:prstGeom prst="bentConnector4">
              <a:avLst>
                <a:gd name="adj1" fmla="val 25230"/>
                <a:gd name="adj2" fmla="val 121857"/>
              </a:avLst>
            </a:prstGeom>
            <a:ln w="9525" cap="rnd" cmpd="sng" algn="ctr">
              <a:solidFill>
                <a:srgbClr val="295E7E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正方形/長方形 128">
              <a:extLst>
                <a:ext uri="{FF2B5EF4-FFF2-40B4-BE49-F238E27FC236}">
                  <a16:creationId xmlns:a16="http://schemas.microsoft.com/office/drawing/2014/main" id="{3D4801F2-FFD1-9B64-CAFA-DCC885191571}"/>
                </a:ext>
              </a:extLst>
            </p:cNvPr>
            <p:cNvSpPr/>
            <p:nvPr/>
          </p:nvSpPr>
          <p:spPr>
            <a:xfrm>
              <a:off x="8688251" y="5417001"/>
              <a:ext cx="332629" cy="680722"/>
            </a:xfrm>
            <a:prstGeom prst="rect">
              <a:avLst/>
            </a:prstGeom>
            <a:noFill/>
            <a:ln w="19050" cap="rnd" cmpd="sng" algn="ctr">
              <a:solidFill>
                <a:srgbClr val="295E7E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1200">
                <a:solidFill>
                  <a:srgbClr val="FFFFFF"/>
                </a:solidFill>
              </a:endParaRPr>
            </a:p>
          </p:txBody>
        </p:sp>
        <p:sp>
          <p:nvSpPr>
            <p:cNvPr id="130" name="Rectangle 19">
              <a:extLst>
                <a:ext uri="{FF2B5EF4-FFF2-40B4-BE49-F238E27FC236}">
                  <a16:creationId xmlns:a16="http://schemas.microsoft.com/office/drawing/2014/main" id="{298265F5-AB3F-0BCE-5267-A21A0922C21F}"/>
                </a:ext>
              </a:extLst>
            </p:cNvPr>
            <p:cNvSpPr/>
            <p:nvPr/>
          </p:nvSpPr>
          <p:spPr>
            <a:xfrm>
              <a:off x="8929014" y="5793980"/>
              <a:ext cx="800583" cy="258470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>
                  <a:solidFill>
                    <a:srgbClr val="295E7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Trebuchet MS" panose="020B0603020202020204" pitchFamily="34" charset="0"/>
                </a:rPr>
                <a:t>対象</a:t>
              </a:r>
              <a:endParaRPr kumimoji="1" lang="en-US" altLang="ja-JP" sz="1400">
                <a:solidFill>
                  <a:srgbClr val="295E7E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Trebuchet MS" panose="020B0603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>
                  <a:solidFill>
                    <a:srgbClr val="295E7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Trebuchet MS" panose="020B0603020202020204" pitchFamily="34" charset="0"/>
                </a:rPr>
                <a:t>課題</a:t>
              </a:r>
              <a:endParaRPr kumimoji="1" lang="en-US" altLang="ja-JP" sz="1400">
                <a:solidFill>
                  <a:srgbClr val="295E7E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Trebuchet MS" panose="020B0603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>
                  <a:solidFill>
                    <a:srgbClr val="295E7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Trebuchet MS" panose="020B0603020202020204" pitchFamily="34" charset="0"/>
                </a:rPr>
                <a:t>決定</a:t>
              </a:r>
            </a:p>
          </p:txBody>
        </p:sp>
        <p:sp>
          <p:nvSpPr>
            <p:cNvPr id="131" name="正方形/長方形 130">
              <a:extLst>
                <a:ext uri="{FF2B5EF4-FFF2-40B4-BE49-F238E27FC236}">
                  <a16:creationId xmlns:a16="http://schemas.microsoft.com/office/drawing/2014/main" id="{F92FEF2E-4A9C-C6AC-3236-39F3B37FE12D}"/>
                </a:ext>
              </a:extLst>
            </p:cNvPr>
            <p:cNvSpPr/>
            <p:nvPr/>
          </p:nvSpPr>
          <p:spPr>
            <a:xfrm>
              <a:off x="9601923" y="5118204"/>
              <a:ext cx="1140906" cy="182277"/>
            </a:xfrm>
            <a:prstGeom prst="rect">
              <a:avLst/>
            </a:prstGeom>
            <a:noFill/>
            <a:ln w="19050" cap="rnd" cmpd="sng" algn="ctr">
              <a:solidFill>
                <a:srgbClr val="295E7E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1200">
                <a:solidFill>
                  <a:srgbClr val="FFFFFF"/>
                </a:solidFill>
              </a:endParaRPr>
            </a:p>
          </p:txBody>
        </p:sp>
        <p:sp>
          <p:nvSpPr>
            <p:cNvPr id="137" name="Oval 20">
              <a:extLst>
                <a:ext uri="{FF2B5EF4-FFF2-40B4-BE49-F238E27FC236}">
                  <a16:creationId xmlns:a16="http://schemas.microsoft.com/office/drawing/2014/main" id="{7E1D909F-09DC-F7FA-435B-3EE0A4B0BAC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07701" y="1671530"/>
              <a:ext cx="222675" cy="222675"/>
            </a:xfrm>
            <a:prstGeom prst="ellipse">
              <a:avLst/>
            </a:prstGeom>
            <a:solidFill>
              <a:srgbClr val="197A56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000">
                  <a:solidFill>
                    <a:schemeClr val="bg1"/>
                  </a:solidFill>
                </a:rPr>
                <a:t>0</a:t>
              </a:r>
              <a:endParaRPr lang="en-US" sz="1000">
                <a:solidFill>
                  <a:schemeClr val="bg1"/>
                </a:solidFill>
              </a:endParaRPr>
            </a:p>
          </p:txBody>
        </p:sp>
        <p:sp>
          <p:nvSpPr>
            <p:cNvPr id="138" name="Oval 20">
              <a:extLst>
                <a:ext uri="{FF2B5EF4-FFF2-40B4-BE49-F238E27FC236}">
                  <a16:creationId xmlns:a16="http://schemas.microsoft.com/office/drawing/2014/main" id="{314D09E3-B5A6-4F6A-AE18-BA7A2442899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88048" y="1671530"/>
              <a:ext cx="222675" cy="222675"/>
            </a:xfrm>
            <a:prstGeom prst="ellipse">
              <a:avLst/>
            </a:prstGeom>
            <a:solidFill>
              <a:srgbClr val="197A56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800">
                  <a:solidFill>
                    <a:schemeClr val="bg1"/>
                  </a:solidFill>
                </a:rPr>
                <a:t>1-2</a:t>
              </a:r>
            </a:p>
          </p:txBody>
        </p:sp>
        <p:sp>
          <p:nvSpPr>
            <p:cNvPr id="139" name="Oval 20">
              <a:extLst>
                <a:ext uri="{FF2B5EF4-FFF2-40B4-BE49-F238E27FC236}">
                  <a16:creationId xmlns:a16="http://schemas.microsoft.com/office/drawing/2014/main" id="{A09BB911-5CF7-D843-5072-C9FD365AF48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63841" y="4378648"/>
              <a:ext cx="222675" cy="222675"/>
            </a:xfrm>
            <a:prstGeom prst="ellipse">
              <a:avLst/>
            </a:prstGeom>
            <a:solidFill>
              <a:srgbClr val="197A56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40" name="Oval 20">
              <a:extLst>
                <a:ext uri="{FF2B5EF4-FFF2-40B4-BE49-F238E27FC236}">
                  <a16:creationId xmlns:a16="http://schemas.microsoft.com/office/drawing/2014/main" id="{4A9BCBCE-8664-E798-DFF1-CC34A351F6A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43971" y="4520214"/>
              <a:ext cx="222675" cy="222675"/>
            </a:xfrm>
            <a:prstGeom prst="ellipse">
              <a:avLst/>
            </a:prstGeom>
            <a:solidFill>
              <a:srgbClr val="197A56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solidFill>
                    <a:schemeClr val="bg1"/>
                  </a:solidFill>
                </a:rPr>
                <a:t>2'</a:t>
              </a:r>
            </a:p>
          </p:txBody>
        </p:sp>
        <p:sp>
          <p:nvSpPr>
            <p:cNvPr id="142" name="Rectangle 19">
              <a:extLst>
                <a:ext uri="{FF2B5EF4-FFF2-40B4-BE49-F238E27FC236}">
                  <a16:creationId xmlns:a16="http://schemas.microsoft.com/office/drawing/2014/main" id="{271EC1E1-BEA4-5F23-5D46-C84EC3903EB6}"/>
                </a:ext>
              </a:extLst>
            </p:cNvPr>
            <p:cNvSpPr/>
            <p:nvPr/>
          </p:nvSpPr>
          <p:spPr>
            <a:xfrm>
              <a:off x="9577926" y="4334512"/>
              <a:ext cx="2407059" cy="576378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dirty="0">
                  <a:solidFill>
                    <a:srgbClr val="295E7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Trebuchet MS" panose="020B0603020202020204" pitchFamily="34" charset="0"/>
                </a:rPr>
                <a:t>　　本モデルの実証・検証事項</a:t>
              </a:r>
              <a:endParaRPr kumimoji="1" lang="en-US" altLang="ja-JP" sz="1400" dirty="0">
                <a:solidFill>
                  <a:srgbClr val="295E7E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Trebuchet MS" panose="020B0603020202020204" pitchFamily="34" charset="0"/>
              </a:endParaRPr>
            </a:p>
            <a:p>
              <a:pPr marL="87313" lvl="1" indent="-87313">
                <a:buClr>
                  <a:schemeClr val="tx2"/>
                </a:buClr>
                <a:buFont typeface="Trebuchet MS" panose="020B0603020202020204" pitchFamily="34" charset="0"/>
                <a:buChar char="•"/>
                <a:defRPr/>
              </a:pPr>
              <a:r>
                <a:rPr kumimoji="1" lang="ja-JP" altLang="en-US" sz="1200" dirty="0">
                  <a:solidFill>
                    <a:schemeClr val="tx1"/>
                  </a:solidFill>
                  <a:latin typeface="Trebuchet MS" panose="020B0603020202020204" pitchFamily="34" charset="0"/>
                  <a:ea typeface="Meiryo UI" panose="020B0604030504040204" pitchFamily="50" charset="-128"/>
                  <a:sym typeface="Trebuchet MS" panose="020B0603020202020204" pitchFamily="34" charset="0"/>
                </a:rPr>
                <a:t>課題解決に向けて本モデル事業で</a:t>
              </a:r>
              <a:br>
                <a:rPr kumimoji="1" lang="en-US" altLang="ja-JP" sz="1200" dirty="0">
                  <a:solidFill>
                    <a:schemeClr val="tx1"/>
                  </a:solidFill>
                  <a:latin typeface="Trebuchet MS" panose="020B0603020202020204" pitchFamily="34" charset="0"/>
                  <a:ea typeface="Meiryo UI" panose="020B0604030504040204" pitchFamily="50" charset="-128"/>
                  <a:sym typeface="Trebuchet MS" panose="020B0603020202020204" pitchFamily="34" charset="0"/>
                </a:rPr>
              </a:br>
              <a:r>
                <a:rPr kumimoji="1" lang="ja-JP" altLang="en-US" sz="1200" dirty="0">
                  <a:solidFill>
                    <a:schemeClr val="tx1"/>
                  </a:solidFill>
                  <a:latin typeface="Trebuchet MS" panose="020B0603020202020204" pitchFamily="34" charset="0"/>
                  <a:ea typeface="Meiryo UI" panose="020B0604030504040204" pitchFamily="50" charset="-128"/>
                  <a:sym typeface="Trebuchet MS" panose="020B0603020202020204" pitchFamily="34" charset="0"/>
                </a:rPr>
                <a:t>実証・検証する事項を記載</a:t>
              </a:r>
            </a:p>
          </p:txBody>
        </p:sp>
        <p:sp>
          <p:nvSpPr>
            <p:cNvPr id="143" name="Oval 20">
              <a:extLst>
                <a:ext uri="{FF2B5EF4-FFF2-40B4-BE49-F238E27FC236}">
                  <a16:creationId xmlns:a16="http://schemas.microsoft.com/office/drawing/2014/main" id="{66F5A77A-E095-7D09-CAEC-8BCAE02673F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621132" y="4378648"/>
              <a:ext cx="222675" cy="222675"/>
            </a:xfrm>
            <a:prstGeom prst="ellipse">
              <a:avLst/>
            </a:prstGeom>
            <a:solidFill>
              <a:srgbClr val="197A56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46" name="正方形/長方形 145">
              <a:extLst>
                <a:ext uri="{FF2B5EF4-FFF2-40B4-BE49-F238E27FC236}">
                  <a16:creationId xmlns:a16="http://schemas.microsoft.com/office/drawing/2014/main" id="{721E2200-F72E-8BF8-DB2C-3B4CC95858BB}"/>
                </a:ext>
              </a:extLst>
            </p:cNvPr>
            <p:cNvSpPr/>
            <p:nvPr/>
          </p:nvSpPr>
          <p:spPr>
            <a:xfrm>
              <a:off x="10766826" y="5118204"/>
              <a:ext cx="1140906" cy="182277"/>
            </a:xfrm>
            <a:prstGeom prst="rect">
              <a:avLst/>
            </a:prstGeom>
            <a:noFill/>
            <a:ln w="19050" cap="rnd" cmpd="sng" algn="ctr">
              <a:solidFill>
                <a:srgbClr val="295E7E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1200">
                <a:solidFill>
                  <a:srgbClr val="FFFFFF"/>
                </a:solidFill>
              </a:endParaRPr>
            </a:p>
          </p:txBody>
        </p:sp>
        <p:cxnSp>
          <p:nvCxnSpPr>
            <p:cNvPr id="147" name="コネクタ: カギ線 146">
              <a:extLst>
                <a:ext uri="{FF2B5EF4-FFF2-40B4-BE49-F238E27FC236}">
                  <a16:creationId xmlns:a16="http://schemas.microsoft.com/office/drawing/2014/main" id="{5F9F5E88-4595-BFD7-A72C-140907A4B33B}"/>
                </a:ext>
              </a:extLst>
            </p:cNvPr>
            <p:cNvCxnSpPr>
              <a:cxnSpLocks/>
              <a:stCxn id="129" idx="3"/>
              <a:endCxn id="146" idx="0"/>
            </p:cNvCxnSpPr>
            <p:nvPr/>
          </p:nvCxnSpPr>
          <p:spPr>
            <a:xfrm flipV="1">
              <a:off x="9020880" y="5118204"/>
              <a:ext cx="2316399" cy="639158"/>
            </a:xfrm>
            <a:prstGeom prst="bentConnector4">
              <a:avLst>
                <a:gd name="adj1" fmla="val 12467"/>
                <a:gd name="adj2" fmla="val 121857"/>
              </a:avLst>
            </a:prstGeom>
            <a:ln w="9525" cap="rnd" cmpd="sng" algn="ctr">
              <a:solidFill>
                <a:srgbClr val="295E7E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線コネクタ 152">
              <a:extLst>
                <a:ext uri="{FF2B5EF4-FFF2-40B4-BE49-F238E27FC236}">
                  <a16:creationId xmlns:a16="http://schemas.microsoft.com/office/drawing/2014/main" id="{6503888A-1B7B-2B80-BC3B-78896AB58543}"/>
                </a:ext>
              </a:extLst>
            </p:cNvPr>
            <p:cNvCxnSpPr>
              <a:cxnSpLocks/>
            </p:cNvCxnSpPr>
            <p:nvPr/>
          </p:nvCxnSpPr>
          <p:spPr>
            <a:xfrm>
              <a:off x="9601923" y="6228691"/>
              <a:ext cx="1140906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55" name="Rectangle 19">
              <a:extLst>
                <a:ext uri="{FF2B5EF4-FFF2-40B4-BE49-F238E27FC236}">
                  <a16:creationId xmlns:a16="http://schemas.microsoft.com/office/drawing/2014/main" id="{44D891AE-A39B-A6AA-F71D-9B065D875A41}"/>
                </a:ext>
              </a:extLst>
            </p:cNvPr>
            <p:cNvSpPr/>
            <p:nvPr/>
          </p:nvSpPr>
          <p:spPr>
            <a:xfrm>
              <a:off x="9669576" y="6207436"/>
              <a:ext cx="986542" cy="264840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dirty="0">
                  <a:solidFill>
                    <a:srgbClr val="295E7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Trebuchet MS" panose="020B0603020202020204" pitchFamily="34" charset="0"/>
                </a:rPr>
                <a:t>実証・検証事項</a:t>
              </a:r>
            </a:p>
          </p:txBody>
        </p:sp>
        <p:cxnSp>
          <p:nvCxnSpPr>
            <p:cNvPr id="157" name="直線コネクタ 156">
              <a:extLst>
                <a:ext uri="{FF2B5EF4-FFF2-40B4-BE49-F238E27FC236}">
                  <a16:creationId xmlns:a16="http://schemas.microsoft.com/office/drawing/2014/main" id="{13338587-C1D9-A5E7-E4F6-CC3536706580}"/>
                </a:ext>
              </a:extLst>
            </p:cNvPr>
            <p:cNvCxnSpPr>
              <a:cxnSpLocks/>
            </p:cNvCxnSpPr>
            <p:nvPr/>
          </p:nvCxnSpPr>
          <p:spPr>
            <a:xfrm>
              <a:off x="10766826" y="6228691"/>
              <a:ext cx="1140906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58" name="Rectangle 19">
              <a:extLst>
                <a:ext uri="{FF2B5EF4-FFF2-40B4-BE49-F238E27FC236}">
                  <a16:creationId xmlns:a16="http://schemas.microsoft.com/office/drawing/2014/main" id="{D9FCA98A-B4BD-60F0-6DB8-88A118EC7450}"/>
                </a:ext>
              </a:extLst>
            </p:cNvPr>
            <p:cNvSpPr/>
            <p:nvPr/>
          </p:nvSpPr>
          <p:spPr>
            <a:xfrm>
              <a:off x="10899990" y="6207436"/>
              <a:ext cx="986542" cy="264840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dirty="0">
                  <a:solidFill>
                    <a:srgbClr val="295E7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Trebuchet MS" panose="020B0603020202020204" pitchFamily="34" charset="0"/>
                </a:rPr>
                <a:t>実証・検証事項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859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00FFD-D644-22A0-BC37-B20D0DC71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D121B2C8-3CFB-DE18-E112-61224E45D89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121B2C8-3CFB-DE18-E112-61224E45D8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E4E057D-0BC8-1B69-8A86-CCF76D22BB89}"/>
              </a:ext>
            </a:extLst>
          </p:cNvPr>
          <p:cNvSpPr/>
          <p:nvPr/>
        </p:nvSpPr>
        <p:spPr>
          <a:xfrm>
            <a:off x="661428" y="1481917"/>
            <a:ext cx="10673322" cy="952500"/>
          </a:xfrm>
          <a:prstGeom prst="rect">
            <a:avLst/>
          </a:prstGeom>
          <a:noFill/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検討段階 </a:t>
            </a:r>
            <a:r>
              <a:rPr kumimoji="1" lang="en-US" altLang="ja-JP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(</a:t>
            </a:r>
            <a:r>
              <a:rPr kumimoji="1" lang="ja-JP" alt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以下、整理・検討できているものすべてに○</a:t>
            </a:r>
            <a:r>
              <a:rPr kumimoji="1" lang="en-US" altLang="ja-JP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)</a:t>
            </a:r>
          </a:p>
          <a:p>
            <a:pPr marL="648000" lvl="2" indent="-216000">
              <a:buClr>
                <a:schemeClr val="tx2"/>
              </a:buClr>
              <a:buFont typeface="Trebuchet MS" panose="020B0603020202020204" pitchFamily="34" charset="0"/>
              <a:buChar char="–"/>
            </a:pPr>
            <a:r>
              <a:rPr kumimoji="1" lang="ja-JP" alt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技術等基礎的な情報の収集  </a:t>
            </a:r>
            <a:r>
              <a:rPr kumimoji="1" lang="en-US" altLang="ja-JP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/  </a:t>
            </a:r>
            <a:r>
              <a:rPr kumimoji="1" lang="ja-JP" alt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地域のプレイヤーの把握 </a:t>
            </a:r>
            <a:r>
              <a:rPr kumimoji="1" lang="en-US" altLang="ja-JP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/ </a:t>
            </a:r>
            <a:r>
              <a:rPr kumimoji="1" lang="ja-JP" alt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採算シミュレーション</a:t>
            </a:r>
            <a:r>
              <a:rPr kumimoji="1" lang="en-US" altLang="ja-JP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  /  </a:t>
            </a:r>
            <a:r>
              <a:rPr kumimoji="1" lang="ja-JP" alt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実行に向けたステップの整理  </a:t>
            </a:r>
            <a:r>
              <a:rPr kumimoji="1" lang="en-US" altLang="ja-JP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/  </a:t>
            </a:r>
            <a:r>
              <a:rPr kumimoji="1" lang="ja-JP" alt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実行のハードルの整理  </a:t>
            </a:r>
            <a:r>
              <a:rPr kumimoji="1" lang="en-US" altLang="ja-JP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/  </a:t>
            </a:r>
            <a:r>
              <a:rPr kumimoji="1" lang="ja-JP" alt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事業計画の作成</a:t>
            </a:r>
            <a:endParaRPr kumimoji="1" lang="en-US" altLang="ja-JP" sz="1200" dirty="0">
              <a:solidFill>
                <a:schemeClr val="tx1"/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  <a:p>
            <a:pPr marL="648000" lvl="2" indent="-216000">
              <a:buClr>
                <a:schemeClr val="tx2"/>
              </a:buClr>
              <a:buFont typeface="Trebuchet MS" panose="020B0603020202020204" pitchFamily="34" charset="0"/>
              <a:buChar char="–"/>
            </a:pPr>
            <a:r>
              <a:rPr kumimoji="1" lang="ja-JP" alt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その他 </a:t>
            </a:r>
            <a:r>
              <a:rPr kumimoji="1" lang="en-US" altLang="ja-JP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(</a:t>
            </a:r>
            <a:r>
              <a:rPr kumimoji="1" lang="ja-JP" alt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　　　　　　　　　　　　　　　　　　　　　</a:t>
            </a:r>
            <a:r>
              <a:rPr kumimoji="1" lang="en-US" altLang="ja-JP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)</a:t>
            </a:r>
          </a:p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実行段階 </a:t>
            </a:r>
            <a:r>
              <a:rPr kumimoji="1" lang="en-US" altLang="ja-JP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(</a:t>
            </a:r>
            <a:r>
              <a:rPr kumimoji="1" lang="ja-JP" alt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以下、該当するもの一つに○</a:t>
            </a:r>
            <a:r>
              <a:rPr kumimoji="1" lang="en-US" altLang="ja-JP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)</a:t>
            </a:r>
          </a:p>
          <a:p>
            <a:pPr marL="648000" lvl="2" indent="-216000">
              <a:buClr>
                <a:schemeClr val="tx2"/>
              </a:buClr>
              <a:buFont typeface="Trebuchet MS" panose="020B0603020202020204" pitchFamily="34" charset="0"/>
              <a:buChar char="–"/>
            </a:pPr>
            <a:r>
              <a:rPr kumimoji="1" lang="ja-JP" alt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主要な関係者の巻き込み済み  </a:t>
            </a:r>
            <a:r>
              <a:rPr kumimoji="1" lang="en-US" altLang="ja-JP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/  </a:t>
            </a:r>
            <a:r>
              <a:rPr kumimoji="1" lang="ja-JP" alt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資金確保済み  </a:t>
            </a:r>
            <a:r>
              <a:rPr kumimoji="1" lang="en-US" altLang="ja-JP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/  </a:t>
            </a:r>
            <a:r>
              <a:rPr kumimoji="1" lang="ja-JP" alt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初期的な実証運用済み  </a:t>
            </a:r>
            <a:r>
              <a:rPr kumimoji="1" lang="en-US" altLang="ja-JP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/  </a:t>
            </a:r>
            <a:r>
              <a:rPr kumimoji="1" lang="ja-JP" alt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事業として運用済み  </a:t>
            </a:r>
            <a:r>
              <a:rPr kumimoji="1" lang="en-US" altLang="ja-JP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/  </a:t>
            </a:r>
            <a:r>
              <a:rPr kumimoji="1" lang="ja-JP" alt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その他</a:t>
            </a:r>
            <a:endParaRPr kumimoji="1" lang="en-US" sz="1200" dirty="0">
              <a:solidFill>
                <a:schemeClr val="tx1"/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FCD364A-413D-2F8C-A6F5-009A91217F3D}"/>
              </a:ext>
            </a:extLst>
          </p:cNvPr>
          <p:cNvSpPr/>
          <p:nvPr/>
        </p:nvSpPr>
        <p:spPr>
          <a:xfrm>
            <a:off x="661428" y="1200162"/>
            <a:ext cx="10539972" cy="32321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1200" dirty="0">
                <a:solidFill>
                  <a:srgbClr val="29BA7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1. </a:t>
            </a:r>
            <a:r>
              <a:rPr kumimoji="1" lang="ja-JP" altLang="en-US" sz="1200" dirty="0">
                <a:solidFill>
                  <a:srgbClr val="29BA7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取組の段階</a:t>
            </a:r>
            <a:r>
              <a:rPr kumimoji="1" lang="en-US" altLang="ja-JP" sz="1200" dirty="0">
                <a:solidFill>
                  <a:srgbClr val="29BA7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 </a:t>
            </a:r>
            <a:r>
              <a:rPr kumimoji="1" lang="ja-JP" altLang="en-US" sz="1200" dirty="0">
                <a:solidFill>
                  <a:srgbClr val="29BA7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検討段階または実行段階のいずれか一つに○をし、それぞれ該当する下位項目に○</a:t>
            </a:r>
            <a:endParaRPr kumimoji="1" lang="en-US" sz="1200" dirty="0">
              <a:solidFill>
                <a:srgbClr val="29BA74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15E4B7A1-174C-4F48-7BFF-52096152A4FF}"/>
              </a:ext>
            </a:extLst>
          </p:cNvPr>
          <p:cNvSpPr/>
          <p:nvPr/>
        </p:nvSpPr>
        <p:spPr>
          <a:xfrm>
            <a:off x="661428" y="2907422"/>
            <a:ext cx="10673322" cy="1371908"/>
          </a:xfrm>
          <a:prstGeom prst="rect">
            <a:avLst/>
          </a:prstGeom>
          <a:noFill/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lvl="1">
              <a:buClr>
                <a:schemeClr val="tx2"/>
              </a:buClr>
            </a:pPr>
            <a:endParaRPr kumimoji="1" lang="en-US" sz="1200">
              <a:solidFill>
                <a:srgbClr val="575757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F9C5BA9-894E-6006-C5C1-163CFB2093F3}"/>
              </a:ext>
            </a:extLst>
          </p:cNvPr>
          <p:cNvSpPr/>
          <p:nvPr/>
        </p:nvSpPr>
        <p:spPr>
          <a:xfrm>
            <a:off x="661428" y="2636544"/>
            <a:ext cx="10539972" cy="32321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1200">
                <a:solidFill>
                  <a:srgbClr val="29BA7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2. </a:t>
            </a:r>
            <a:r>
              <a:rPr kumimoji="1" lang="ja-JP" altLang="en-US" sz="1200">
                <a:solidFill>
                  <a:srgbClr val="29BA7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上記の詳細</a:t>
            </a:r>
            <a:endParaRPr kumimoji="1" lang="en-US" sz="1200">
              <a:solidFill>
                <a:srgbClr val="29BA74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5BFB1B0E-1AAC-43F3-BC99-C8BE1F7E2AF8}"/>
              </a:ext>
            </a:extLst>
          </p:cNvPr>
          <p:cNvSpPr/>
          <p:nvPr/>
        </p:nvSpPr>
        <p:spPr>
          <a:xfrm>
            <a:off x="661428" y="4752336"/>
            <a:ext cx="10673322" cy="1206639"/>
          </a:xfrm>
          <a:prstGeom prst="rect">
            <a:avLst/>
          </a:prstGeom>
          <a:noFill/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endParaRPr kumimoji="1" lang="en-US" sz="1200">
              <a:solidFill>
                <a:schemeClr val="tx1"/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868F3E06-AA6A-598E-F03C-8ACF8CE4E24E}"/>
              </a:ext>
            </a:extLst>
          </p:cNvPr>
          <p:cNvSpPr/>
          <p:nvPr/>
        </p:nvSpPr>
        <p:spPr>
          <a:xfrm>
            <a:off x="661428" y="4429125"/>
            <a:ext cx="10539972" cy="32321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1200">
                <a:solidFill>
                  <a:srgbClr val="29BA7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3. </a:t>
            </a:r>
            <a:r>
              <a:rPr kumimoji="1" lang="ja-JP" altLang="en-US" sz="1200">
                <a:solidFill>
                  <a:srgbClr val="29BA7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現時点で感じる課題・難しさなど</a:t>
            </a:r>
            <a:r>
              <a:rPr kumimoji="1" lang="en-US" altLang="ja-JP" sz="1200">
                <a:solidFill>
                  <a:srgbClr val="29BA7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200">
                <a:solidFill>
                  <a:srgbClr val="29BA7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あれば）</a:t>
            </a:r>
            <a:endParaRPr kumimoji="1" lang="en-US" sz="1200">
              <a:solidFill>
                <a:srgbClr val="29BA74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8" name="タイトル 19">
            <a:extLst>
              <a:ext uri="{FF2B5EF4-FFF2-40B4-BE49-F238E27FC236}">
                <a16:creationId xmlns:a16="http://schemas.microsoft.com/office/drawing/2014/main" id="{5D893D28-3340-D679-A7DB-62C7D8FD8028}"/>
              </a:ext>
            </a:extLst>
          </p:cNvPr>
          <p:cNvSpPr txBox="1">
            <a:spLocks/>
          </p:cNvSpPr>
          <p:nvPr/>
        </p:nvSpPr>
        <p:spPr>
          <a:xfrm>
            <a:off x="670212" y="591807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Trebuchet MS" panose="020B0603020202020204" pitchFamily="34" charset="0"/>
                <a:ea typeface="Meiryo UI" panose="020B0604030504040204" pitchFamily="50" charset="-128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ja-JP" altLang="en-US"/>
              <a:t>　　記載フォーマット</a:t>
            </a:r>
            <a:r>
              <a:rPr lang="en-US" altLang="ja-JP"/>
              <a:t>: </a:t>
            </a:r>
            <a:r>
              <a:rPr lang="ja-JP" altLang="en-US"/>
              <a:t>取組の現状</a:t>
            </a:r>
            <a:endParaRPr lang="en-US"/>
          </a:p>
        </p:txBody>
      </p:sp>
      <p:sp>
        <p:nvSpPr>
          <p:cNvPr id="59" name="Oval 20">
            <a:extLst>
              <a:ext uri="{FF2B5EF4-FFF2-40B4-BE49-F238E27FC236}">
                <a16:creationId xmlns:a16="http://schemas.microsoft.com/office/drawing/2014/main" id="{740EE519-64DC-7DF5-E1C7-39D4CE1FB6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212" y="607771"/>
            <a:ext cx="305636" cy="275636"/>
          </a:xfrm>
          <a:prstGeom prst="ellipse">
            <a:avLst/>
          </a:prstGeom>
          <a:solidFill>
            <a:srgbClr val="197A56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4F4027F5-6AA3-10BB-78A1-9684C13B90F6}"/>
              </a:ext>
            </a:extLst>
          </p:cNvPr>
          <p:cNvSpPr/>
          <p:nvPr/>
        </p:nvSpPr>
        <p:spPr>
          <a:xfrm>
            <a:off x="8601075" y="174153"/>
            <a:ext cx="3200401" cy="1026009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lvl="1">
              <a:buClr>
                <a:schemeClr val="tx2"/>
              </a:buClr>
            </a:pPr>
            <a:r>
              <a:rPr kumimoji="1" lang="ja-JP" altLang="en-US" sz="1200" dirty="0">
                <a:solidFill>
                  <a:srgbClr val="295E7E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このスライドの目的：</a:t>
            </a:r>
            <a:endParaRPr kumimoji="1" lang="en-US" altLang="ja-JP" sz="1200" dirty="0">
              <a:solidFill>
                <a:srgbClr val="295E7E"/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200" dirty="0">
                <a:solidFill>
                  <a:srgbClr val="295E7E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申込時点の事業の状況を明らかにし、事業の実現性について審査時の判断材料とするとともに、事業の進捗や目指す姿と比較できるようにする</a:t>
            </a:r>
            <a:endParaRPr kumimoji="1" lang="en-US" sz="1200" dirty="0">
              <a:solidFill>
                <a:srgbClr val="295E7E"/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514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48A2E-9B7D-8C4D-C14D-CEC5B2E26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87AF9900-F30D-4661-48E0-7DA79D41184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514636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04" imgH="405" progId="TCLayout.ActiveDocument.1">
                  <p:embed/>
                </p:oleObj>
              </mc:Choice>
              <mc:Fallback>
                <p:oleObj name="think-cell Slide" r:id="rId11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7AF9900-F30D-4661-48E0-7DA79D4118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グラフィックス 32">
            <a:extLst>
              <a:ext uri="{FF2B5EF4-FFF2-40B4-BE49-F238E27FC236}">
                <a16:creationId xmlns:a16="http://schemas.microsoft.com/office/drawing/2014/main" id="{1644DA55-388A-EAA9-71A7-C196F5A4B9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27321" y="1750085"/>
            <a:ext cx="412324" cy="412324"/>
          </a:xfrm>
          <a:prstGeom prst="rect">
            <a:avLst/>
          </a:prstGeom>
        </p:spPr>
      </p:pic>
      <p:pic>
        <p:nvPicPr>
          <p:cNvPr id="34" name="グラフィックス 33">
            <a:extLst>
              <a:ext uri="{FF2B5EF4-FFF2-40B4-BE49-F238E27FC236}">
                <a16:creationId xmlns:a16="http://schemas.microsoft.com/office/drawing/2014/main" id="{7D8DFA60-F9B4-3329-94DD-4843C782552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27321" y="3892285"/>
            <a:ext cx="416894" cy="416192"/>
          </a:xfrm>
          <a:prstGeom prst="rect">
            <a:avLst/>
          </a:prstGeom>
        </p:spPr>
      </p:pic>
      <p:pic>
        <p:nvPicPr>
          <p:cNvPr id="35" name="グラフィックス 34">
            <a:extLst>
              <a:ext uri="{FF2B5EF4-FFF2-40B4-BE49-F238E27FC236}">
                <a16:creationId xmlns:a16="http://schemas.microsoft.com/office/drawing/2014/main" id="{8471DE8C-C15B-7D62-6BC4-B1654682665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69078" y="4813930"/>
            <a:ext cx="337351" cy="336783"/>
          </a:xfrm>
          <a:prstGeom prst="rect">
            <a:avLst/>
          </a:prstGeom>
        </p:spPr>
      </p:pic>
      <p:pic>
        <p:nvPicPr>
          <p:cNvPr id="36" name="グラフィックス 35">
            <a:extLst>
              <a:ext uri="{FF2B5EF4-FFF2-40B4-BE49-F238E27FC236}">
                <a16:creationId xmlns:a16="http://schemas.microsoft.com/office/drawing/2014/main" id="{806A7AB6-A009-0F01-BD98-68749B1A1E3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74365" y="5718681"/>
            <a:ext cx="332064" cy="332624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3817507D-A4F6-CE0C-A47F-86111CA4B3CA}"/>
              </a:ext>
            </a:extLst>
          </p:cNvPr>
          <p:cNvSpPr/>
          <p:nvPr/>
        </p:nvSpPr>
        <p:spPr>
          <a:xfrm>
            <a:off x="630000" y="1394849"/>
            <a:ext cx="5300362" cy="32827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9E7CA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4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    「目指す姿」の具体内容（</a:t>
            </a:r>
            <a:r>
              <a:rPr lang="en-US" altLang="ja-JP" sz="1400" dirty="0" err="1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KGI</a:t>
            </a:r>
            <a:r>
              <a:rPr lang="en-US" altLang="ja-JP" sz="14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)</a:t>
            </a:r>
            <a:endParaRPr kumimoji="1" lang="en-US" sz="1400" dirty="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40" name="Oval 20">
            <a:extLst>
              <a:ext uri="{FF2B5EF4-FFF2-40B4-BE49-F238E27FC236}">
                <a16:creationId xmlns:a16="http://schemas.microsoft.com/office/drawing/2014/main" id="{813BDDB7-1EA6-2DBF-26F4-D0723A2AC6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1654" y="1416916"/>
            <a:ext cx="254194" cy="229243"/>
          </a:xfrm>
          <a:prstGeom prst="ellipse">
            <a:avLst/>
          </a:prstGeom>
          <a:solidFill>
            <a:srgbClr val="197A56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1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72956E27-CDC0-090C-411C-230125207A82}"/>
              </a:ext>
            </a:extLst>
          </p:cNvPr>
          <p:cNvSpPr/>
          <p:nvPr/>
        </p:nvSpPr>
        <p:spPr>
          <a:xfrm>
            <a:off x="6766060" y="1394849"/>
            <a:ext cx="5193828" cy="32827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9E7CA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4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それを実現するためには何が必要か？</a:t>
            </a:r>
            <a:r>
              <a:rPr lang="en-US" altLang="ja-JP" sz="14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(KPI)</a:t>
            </a:r>
            <a:endParaRPr kumimoji="1" lang="en-US" sz="140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38E79EA5-B60D-81ED-2E88-99671994740C}"/>
              </a:ext>
            </a:extLst>
          </p:cNvPr>
          <p:cNvCxnSpPr/>
          <p:nvPr/>
        </p:nvCxnSpPr>
        <p:spPr>
          <a:xfrm>
            <a:off x="6766060" y="1668226"/>
            <a:ext cx="5193829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8">
            <a:extLst>
              <a:ext uri="{FF2B5EF4-FFF2-40B4-BE49-F238E27FC236}">
                <a16:creationId xmlns:a16="http://schemas.microsoft.com/office/drawing/2014/main" id="{AB6B125C-997E-F743-ACE9-C3F6C051347E}"/>
              </a:ext>
            </a:extLst>
          </p:cNvPr>
          <p:cNvCxnSpPr/>
          <p:nvPr/>
        </p:nvCxnSpPr>
        <p:spPr>
          <a:xfrm>
            <a:off x="721654" y="3709543"/>
            <a:ext cx="11170349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lg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7">
            <a:extLst>
              <a:ext uri="{FF2B5EF4-FFF2-40B4-BE49-F238E27FC236}">
                <a16:creationId xmlns:a16="http://schemas.microsoft.com/office/drawing/2014/main" id="{A839A3E6-3014-D781-55A6-8FD22DAB9968}"/>
              </a:ext>
            </a:extLst>
          </p:cNvPr>
          <p:cNvCxnSpPr/>
          <p:nvPr/>
        </p:nvCxnSpPr>
        <p:spPr>
          <a:xfrm>
            <a:off x="6766060" y="2918160"/>
            <a:ext cx="5140783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e4pHeader1">
            <a:extLst>
              <a:ext uri="{FF2B5EF4-FFF2-40B4-BE49-F238E27FC236}">
                <a16:creationId xmlns:a16="http://schemas.microsoft.com/office/drawing/2014/main" id="{BEDED4AA-150E-E777-DEEE-A80B951047DC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766426" y="2018352"/>
            <a:ext cx="1286097" cy="301971"/>
          </a:xfrm>
          <a:prstGeom prst="homePlate">
            <a:avLst>
              <a:gd name="adj" fmla="val 12004"/>
            </a:avLst>
          </a:prstGeom>
          <a:solidFill>
            <a:schemeClr val="tx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回収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50" name="ee4pHeader2">
            <a:extLst>
              <a:ext uri="{FF2B5EF4-FFF2-40B4-BE49-F238E27FC236}">
                <a16:creationId xmlns:a16="http://schemas.microsoft.com/office/drawing/2014/main" id="{8A768B16-07FC-A365-0E5D-9773CF021875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8051199" y="2018352"/>
            <a:ext cx="1286097" cy="301971"/>
          </a:xfrm>
          <a:prstGeom prst="chevron">
            <a:avLst>
              <a:gd name="adj" fmla="val 12004"/>
            </a:avLst>
          </a:prstGeom>
          <a:solidFill>
            <a:schemeClr val="tx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解体・選別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52" name="ee4pHeader3">
            <a:extLst>
              <a:ext uri="{FF2B5EF4-FFF2-40B4-BE49-F238E27FC236}">
                <a16:creationId xmlns:a16="http://schemas.microsoft.com/office/drawing/2014/main" id="{A7012D9A-4CA1-6D7D-4B49-163B955803FE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9335971" y="2018352"/>
            <a:ext cx="1286097" cy="301971"/>
          </a:xfrm>
          <a:prstGeom prst="chevron">
            <a:avLst>
              <a:gd name="adj" fmla="val 12004"/>
            </a:avLst>
          </a:prstGeom>
          <a:solidFill>
            <a:schemeClr val="tx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資源化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55" name="ee4pHeader4">
            <a:extLst>
              <a:ext uri="{FF2B5EF4-FFF2-40B4-BE49-F238E27FC236}">
                <a16:creationId xmlns:a16="http://schemas.microsoft.com/office/drawing/2014/main" id="{ACE8401A-E966-9DCC-B9D8-2EB7B295C8EF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0620745" y="2018352"/>
            <a:ext cx="1286097" cy="301971"/>
          </a:xfrm>
          <a:prstGeom prst="chevron">
            <a:avLst>
              <a:gd name="adj" fmla="val 12004"/>
            </a:avLst>
          </a:prstGeom>
          <a:solidFill>
            <a:schemeClr val="tx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再利用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56" name="ee4pContent4">
            <a:extLst>
              <a:ext uri="{FF2B5EF4-FFF2-40B4-BE49-F238E27FC236}">
                <a16:creationId xmlns:a16="http://schemas.microsoft.com/office/drawing/2014/main" id="{F8605609-6D82-0374-F113-6E3633230B5A}"/>
              </a:ext>
            </a:extLst>
          </p:cNvPr>
          <p:cNvSpPr txBox="1"/>
          <p:nvPr/>
        </p:nvSpPr>
        <p:spPr>
          <a:xfrm>
            <a:off x="10248870" y="3421361"/>
            <a:ext cx="1466142" cy="1029248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rebuchet MS" panose="020B0603020202020204" pitchFamily="34" charset="0"/>
              <a:buChar char="•"/>
              <a:tabLst/>
              <a:defRPr/>
            </a:pPr>
            <a:endParaRPr kumimoji="0" lang="en-US" altLang="ja-JP" sz="10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57" name="ee4pContent1">
            <a:extLst>
              <a:ext uri="{FF2B5EF4-FFF2-40B4-BE49-F238E27FC236}">
                <a16:creationId xmlns:a16="http://schemas.microsoft.com/office/drawing/2014/main" id="{0133544D-5595-8E7F-5FF8-00F9FFB7D319}"/>
              </a:ext>
            </a:extLst>
          </p:cNvPr>
          <p:cNvSpPr txBox="1"/>
          <p:nvPr/>
        </p:nvSpPr>
        <p:spPr>
          <a:xfrm>
            <a:off x="6766059" y="2376834"/>
            <a:ext cx="1240414" cy="508591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87313" marR="0" lvl="1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XX</a:t>
            </a:r>
          </a:p>
        </p:txBody>
      </p:sp>
      <p:sp>
        <p:nvSpPr>
          <p:cNvPr id="58" name="ee4pContent2">
            <a:extLst>
              <a:ext uri="{FF2B5EF4-FFF2-40B4-BE49-F238E27FC236}">
                <a16:creationId xmlns:a16="http://schemas.microsoft.com/office/drawing/2014/main" id="{EAC05578-1DB1-602A-A453-F63964821968}"/>
              </a:ext>
            </a:extLst>
          </p:cNvPr>
          <p:cNvSpPr txBox="1"/>
          <p:nvPr/>
        </p:nvSpPr>
        <p:spPr>
          <a:xfrm>
            <a:off x="8050831" y="2376834"/>
            <a:ext cx="1240414" cy="153888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87313" marR="0" lvl="1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XX</a:t>
            </a:r>
          </a:p>
        </p:txBody>
      </p:sp>
      <p:sp>
        <p:nvSpPr>
          <p:cNvPr id="59" name="ee4pContent3">
            <a:extLst>
              <a:ext uri="{FF2B5EF4-FFF2-40B4-BE49-F238E27FC236}">
                <a16:creationId xmlns:a16="http://schemas.microsoft.com/office/drawing/2014/main" id="{1E5FDDF2-BD54-82F1-14A0-E4832E20DE37}"/>
              </a:ext>
            </a:extLst>
          </p:cNvPr>
          <p:cNvSpPr txBox="1"/>
          <p:nvPr/>
        </p:nvSpPr>
        <p:spPr>
          <a:xfrm>
            <a:off x="9335604" y="2376834"/>
            <a:ext cx="1240414" cy="153888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87313" marR="0" lvl="1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XX</a:t>
            </a:r>
          </a:p>
        </p:txBody>
      </p:sp>
      <p:sp>
        <p:nvSpPr>
          <p:cNvPr id="60" name="ee4pContent4">
            <a:extLst>
              <a:ext uri="{FF2B5EF4-FFF2-40B4-BE49-F238E27FC236}">
                <a16:creationId xmlns:a16="http://schemas.microsoft.com/office/drawing/2014/main" id="{371439B0-D725-DFC0-128C-F378AB6B7DF5}"/>
              </a:ext>
            </a:extLst>
          </p:cNvPr>
          <p:cNvSpPr txBox="1"/>
          <p:nvPr/>
        </p:nvSpPr>
        <p:spPr>
          <a:xfrm>
            <a:off x="10620377" y="2376834"/>
            <a:ext cx="1240414" cy="508591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87313" marR="0" lvl="1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lang="en-US" altLang="ja-JP" sz="10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XX</a:t>
            </a:r>
            <a:endParaRPr kumimoji="0" lang="ja-JP" altLang="en-US" sz="10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61" name="ee4pContent1">
            <a:extLst>
              <a:ext uri="{FF2B5EF4-FFF2-40B4-BE49-F238E27FC236}">
                <a16:creationId xmlns:a16="http://schemas.microsoft.com/office/drawing/2014/main" id="{129E6147-DBF5-1306-4E23-C5791A3BE1B9}"/>
              </a:ext>
            </a:extLst>
          </p:cNvPr>
          <p:cNvSpPr txBox="1"/>
          <p:nvPr/>
        </p:nvSpPr>
        <p:spPr>
          <a:xfrm>
            <a:off x="6766059" y="2984587"/>
            <a:ext cx="1240414" cy="153888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87313" marR="0" lvl="1" indent="-87313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XX</a:t>
            </a:r>
            <a:endParaRPr kumimoji="0" lang="ja-JP" altLang="en-US" sz="10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62" name="ee4pContent2">
            <a:extLst>
              <a:ext uri="{FF2B5EF4-FFF2-40B4-BE49-F238E27FC236}">
                <a16:creationId xmlns:a16="http://schemas.microsoft.com/office/drawing/2014/main" id="{9FF44D79-1EC1-170D-752D-C0A217F63E98}"/>
              </a:ext>
            </a:extLst>
          </p:cNvPr>
          <p:cNvSpPr txBox="1"/>
          <p:nvPr/>
        </p:nvSpPr>
        <p:spPr>
          <a:xfrm>
            <a:off x="8050832" y="2984587"/>
            <a:ext cx="1240414" cy="633709"/>
          </a:xfrm>
          <a:prstGeom prst="rect">
            <a:avLst/>
          </a:prstGeom>
          <a:ln cap="rnd">
            <a:noFill/>
          </a:ln>
        </p:spPr>
        <p:txBody>
          <a:bodyPr vert="horz" wrap="non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87313" marR="0" lvl="1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XX</a:t>
            </a:r>
            <a:br>
              <a: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</a:br>
            <a:endParaRPr kumimoji="0" lang="ja-JP" altLang="en-US" sz="10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63" name="ee4pContent3">
            <a:extLst>
              <a:ext uri="{FF2B5EF4-FFF2-40B4-BE49-F238E27FC236}">
                <a16:creationId xmlns:a16="http://schemas.microsoft.com/office/drawing/2014/main" id="{0BBDDF12-5AA3-2FA4-4EC6-8B42A586EA93}"/>
              </a:ext>
            </a:extLst>
          </p:cNvPr>
          <p:cNvSpPr txBox="1"/>
          <p:nvPr/>
        </p:nvSpPr>
        <p:spPr>
          <a:xfrm>
            <a:off x="9335605" y="2984587"/>
            <a:ext cx="1240414" cy="153888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87313" marR="0" lvl="1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XX</a:t>
            </a:r>
          </a:p>
        </p:txBody>
      </p:sp>
      <p:sp>
        <p:nvSpPr>
          <p:cNvPr id="64" name="ee4pContent3">
            <a:extLst>
              <a:ext uri="{FF2B5EF4-FFF2-40B4-BE49-F238E27FC236}">
                <a16:creationId xmlns:a16="http://schemas.microsoft.com/office/drawing/2014/main" id="{19360CA3-7E71-B69D-F2C4-9D270CB8D248}"/>
              </a:ext>
            </a:extLst>
          </p:cNvPr>
          <p:cNvSpPr txBox="1"/>
          <p:nvPr/>
        </p:nvSpPr>
        <p:spPr>
          <a:xfrm>
            <a:off x="10620377" y="2984587"/>
            <a:ext cx="1240414" cy="633709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87313" marR="0" lvl="1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XX</a:t>
            </a:r>
            <a:endParaRPr kumimoji="0" lang="ja-JP" altLang="en-US" sz="10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cxnSp>
        <p:nvCxnSpPr>
          <p:cNvPr id="93" name="直線コネクタ 92">
            <a:extLst>
              <a:ext uri="{FF2B5EF4-FFF2-40B4-BE49-F238E27FC236}">
                <a16:creationId xmlns:a16="http://schemas.microsoft.com/office/drawing/2014/main" id="{3CDADFFB-5E05-F802-858B-D53D80B489E3}"/>
              </a:ext>
            </a:extLst>
          </p:cNvPr>
          <p:cNvCxnSpPr/>
          <p:nvPr/>
        </p:nvCxnSpPr>
        <p:spPr>
          <a:xfrm>
            <a:off x="661428" y="1668226"/>
            <a:ext cx="5268935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97F51B92-0DD9-D817-28EF-AF674ABC4773}"/>
              </a:ext>
            </a:extLst>
          </p:cNvPr>
          <p:cNvSpPr/>
          <p:nvPr/>
        </p:nvSpPr>
        <p:spPr>
          <a:xfrm>
            <a:off x="721654" y="1785931"/>
            <a:ext cx="492096" cy="1832366"/>
          </a:xfrm>
          <a:prstGeom prst="rect">
            <a:avLst/>
          </a:prstGeom>
          <a:solidFill>
            <a:srgbClr val="C9E7CA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理想的な</a:t>
            </a:r>
            <a:endParaRPr kumimoji="1" lang="en-US" altLang="ja-JP" sz="120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循環フロー</a:t>
            </a:r>
            <a:endParaRPr kumimoji="1" lang="en-US" sz="120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85766C28-1EA4-2C29-EFC2-B3E36FF14527}"/>
              </a:ext>
            </a:extLst>
          </p:cNvPr>
          <p:cNvSpPr/>
          <p:nvPr/>
        </p:nvSpPr>
        <p:spPr>
          <a:xfrm>
            <a:off x="1273628" y="1786843"/>
            <a:ext cx="4656735" cy="182662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目標とする理想的な循環フローを記載</a:t>
            </a:r>
            <a:endParaRPr kumimoji="1" lang="en-US" altLang="ja-JP" sz="120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  <a:p>
            <a:endParaRPr kumimoji="1" lang="en-US" sz="120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</p:txBody>
      </p:sp>
      <p:cxnSp>
        <p:nvCxnSpPr>
          <p:cNvPr id="168" name="直線コネクタ 167">
            <a:extLst>
              <a:ext uri="{FF2B5EF4-FFF2-40B4-BE49-F238E27FC236}">
                <a16:creationId xmlns:a16="http://schemas.microsoft.com/office/drawing/2014/main" id="{58459BB1-E2BB-C6EE-ABF9-48317C1FDBB0}"/>
              </a:ext>
            </a:extLst>
          </p:cNvPr>
          <p:cNvCxnSpPr/>
          <p:nvPr/>
        </p:nvCxnSpPr>
        <p:spPr>
          <a:xfrm>
            <a:off x="6596228" y="2077153"/>
            <a:ext cx="0" cy="1541143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20">
            <a:extLst>
              <a:ext uri="{FF2B5EF4-FFF2-40B4-BE49-F238E27FC236}">
                <a16:creationId xmlns:a16="http://schemas.microsoft.com/office/drawing/2014/main" id="{5C7810A8-A6BD-1DD8-9AED-3BD1DD2E3A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8185" y="1756287"/>
            <a:ext cx="222675" cy="222675"/>
          </a:xfrm>
          <a:prstGeom prst="ellipse">
            <a:avLst/>
          </a:prstGeom>
          <a:solidFill>
            <a:srgbClr val="197A56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1-1</a:t>
            </a:r>
          </a:p>
        </p:txBody>
      </p:sp>
      <p:cxnSp>
        <p:nvCxnSpPr>
          <p:cNvPr id="46" name="Straight Connector 138">
            <a:extLst>
              <a:ext uri="{FF2B5EF4-FFF2-40B4-BE49-F238E27FC236}">
                <a16:creationId xmlns:a16="http://schemas.microsoft.com/office/drawing/2014/main" id="{7E5CBDCF-0D9E-CE4E-B95D-0530534F8853}"/>
              </a:ext>
            </a:extLst>
          </p:cNvPr>
          <p:cNvCxnSpPr/>
          <p:nvPr/>
        </p:nvCxnSpPr>
        <p:spPr>
          <a:xfrm>
            <a:off x="721654" y="4805339"/>
            <a:ext cx="11150772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139">
            <a:extLst>
              <a:ext uri="{FF2B5EF4-FFF2-40B4-BE49-F238E27FC236}">
                <a16:creationId xmlns:a16="http://schemas.microsoft.com/office/drawing/2014/main" id="{DE9FBCBE-008F-680C-1490-373F706E6386}"/>
              </a:ext>
            </a:extLst>
          </p:cNvPr>
          <p:cNvCxnSpPr/>
          <p:nvPr/>
        </p:nvCxnSpPr>
        <p:spPr>
          <a:xfrm>
            <a:off x="721654" y="5697927"/>
            <a:ext cx="11133485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e4pContent1">
            <a:extLst>
              <a:ext uri="{FF2B5EF4-FFF2-40B4-BE49-F238E27FC236}">
                <a16:creationId xmlns:a16="http://schemas.microsoft.com/office/drawing/2014/main" id="{77505A7F-5C07-C0E2-4F06-3A3731AD5627}"/>
              </a:ext>
            </a:extLst>
          </p:cNvPr>
          <p:cNvSpPr txBox="1"/>
          <p:nvPr/>
        </p:nvSpPr>
        <p:spPr>
          <a:xfrm>
            <a:off x="9388728" y="3972145"/>
            <a:ext cx="1194011" cy="773801"/>
          </a:xfrm>
          <a:prstGeom prst="rect">
            <a:avLst/>
          </a:prstGeom>
          <a:solidFill>
            <a:srgbClr val="F2F2F2"/>
          </a:solidFill>
          <a:ln cap="rnd">
            <a:noFill/>
          </a:ln>
        </p:spPr>
        <p:txBody>
          <a:bodyPr vert="horz" wrap="square" lIns="45720" tIns="0" rIns="4572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40032" lvl="1" indent="0">
              <a:buClr>
                <a:srgbClr val="29BA74"/>
              </a:buClr>
              <a:buNone/>
              <a:defRPr/>
            </a:pPr>
            <a:r>
              <a: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XX</a:t>
            </a:r>
          </a:p>
        </p:txBody>
      </p:sp>
      <p:sp>
        <p:nvSpPr>
          <p:cNvPr id="70" name="ee4pContent1">
            <a:extLst>
              <a:ext uri="{FF2B5EF4-FFF2-40B4-BE49-F238E27FC236}">
                <a16:creationId xmlns:a16="http://schemas.microsoft.com/office/drawing/2014/main" id="{1AD6795C-1DD3-C13D-5A96-0B1B6A72D67F}"/>
              </a:ext>
            </a:extLst>
          </p:cNvPr>
          <p:cNvSpPr txBox="1"/>
          <p:nvPr/>
        </p:nvSpPr>
        <p:spPr>
          <a:xfrm>
            <a:off x="8077578" y="3972144"/>
            <a:ext cx="1240045" cy="773801"/>
          </a:xfrm>
          <a:prstGeom prst="rect">
            <a:avLst/>
          </a:prstGeom>
          <a:solidFill>
            <a:srgbClr val="F2F2F2"/>
          </a:solidFill>
          <a:ln cap="rnd">
            <a:noFill/>
          </a:ln>
        </p:spPr>
        <p:txBody>
          <a:bodyPr vert="horz" wrap="square" lIns="45720" tIns="0" rIns="4572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0" lvl="1" indent="0">
              <a:buNone/>
              <a:tabLst>
                <a:tab pos="88900" algn="l"/>
              </a:tabLst>
              <a:defRPr/>
            </a:pPr>
            <a:r>
              <a:rPr kumimoji="0" lang="en-US" altLang="ja-JP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XX</a:t>
            </a:r>
            <a:endParaRPr kumimoji="0" lang="en-US" altLang="ja-JP" sz="1000" b="0" i="0" u="none" strike="noStrike" kern="1200" cap="none" spc="0" normalizeH="0" baseline="0" noProof="0">
              <a:ln>
                <a:noFill/>
              </a:ln>
              <a:solidFill>
                <a:srgbClr val="03522D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75" name="TextBox 140">
            <a:extLst>
              <a:ext uri="{FF2B5EF4-FFF2-40B4-BE49-F238E27FC236}">
                <a16:creationId xmlns:a16="http://schemas.microsoft.com/office/drawing/2014/main" id="{3337A486-4A5F-0D25-EC27-B31B6ADE47EE}"/>
              </a:ext>
            </a:extLst>
          </p:cNvPr>
          <p:cNvSpPr txBox="1"/>
          <p:nvPr/>
        </p:nvSpPr>
        <p:spPr>
          <a:xfrm>
            <a:off x="7258902" y="5138046"/>
            <a:ext cx="254728" cy="22717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</a:rPr>
              <a:t>-</a:t>
            </a:r>
          </a:p>
        </p:txBody>
      </p:sp>
      <p:sp>
        <p:nvSpPr>
          <p:cNvPr id="76" name="TextBox 141">
            <a:extLst>
              <a:ext uri="{FF2B5EF4-FFF2-40B4-BE49-F238E27FC236}">
                <a16:creationId xmlns:a16="http://schemas.microsoft.com/office/drawing/2014/main" id="{2E126F68-F2BD-56B5-C046-A928943295E4}"/>
              </a:ext>
            </a:extLst>
          </p:cNvPr>
          <p:cNvSpPr txBox="1"/>
          <p:nvPr/>
        </p:nvSpPr>
        <p:spPr>
          <a:xfrm>
            <a:off x="11136429" y="5138046"/>
            <a:ext cx="254728" cy="22717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</a:rPr>
              <a:t>-</a:t>
            </a:r>
          </a:p>
        </p:txBody>
      </p:sp>
      <p:sp>
        <p:nvSpPr>
          <p:cNvPr id="78" name="TextBox 142">
            <a:extLst>
              <a:ext uri="{FF2B5EF4-FFF2-40B4-BE49-F238E27FC236}">
                <a16:creationId xmlns:a16="http://schemas.microsoft.com/office/drawing/2014/main" id="{A86423B9-5D89-9972-7C89-CDAC18E783AC}"/>
              </a:ext>
            </a:extLst>
          </p:cNvPr>
          <p:cNvSpPr txBox="1"/>
          <p:nvPr/>
        </p:nvSpPr>
        <p:spPr>
          <a:xfrm>
            <a:off x="11136429" y="5884993"/>
            <a:ext cx="254728" cy="22717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</a:rPr>
              <a:t>-</a:t>
            </a:r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E0A97FE7-2090-4013-E2DF-84A5FE299551}"/>
              </a:ext>
            </a:extLst>
          </p:cNvPr>
          <p:cNvSpPr/>
          <p:nvPr/>
        </p:nvSpPr>
        <p:spPr>
          <a:xfrm>
            <a:off x="721654" y="3968274"/>
            <a:ext cx="492096" cy="781539"/>
          </a:xfrm>
          <a:prstGeom prst="rect">
            <a:avLst/>
          </a:prstGeom>
          <a:solidFill>
            <a:srgbClr val="C9E7CA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事業</a:t>
            </a:r>
            <a:endParaRPr kumimoji="1" lang="en-US" altLang="ja-JP" sz="120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kumimoji="1" lang="ja-JP" altLang="en-US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採算性</a:t>
            </a:r>
            <a:r>
              <a:rPr kumimoji="1" lang="en-US" altLang="ja-JP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)</a:t>
            </a:r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87DB25C3-A3B3-E13F-8A1F-0EBEDB1C7460}"/>
              </a:ext>
            </a:extLst>
          </p:cNvPr>
          <p:cNvSpPr/>
          <p:nvPr/>
        </p:nvSpPr>
        <p:spPr>
          <a:xfrm>
            <a:off x="721654" y="4851421"/>
            <a:ext cx="492096" cy="781539"/>
          </a:xfrm>
          <a:prstGeom prst="rect">
            <a:avLst/>
          </a:prstGeom>
          <a:solidFill>
            <a:srgbClr val="C9E7CA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2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地域</a:t>
            </a:r>
            <a:endParaRPr kumimoji="1" lang="en-US" altLang="ja-JP" sz="1200" dirty="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1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kumimoji="1" lang="ja-JP" altLang="en-US" sz="11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地域経済</a:t>
            </a:r>
            <a:r>
              <a:rPr kumimoji="1" lang="en-US" altLang="ja-JP" sz="11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)</a:t>
            </a:r>
          </a:p>
        </p:txBody>
      </p: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D2D9778A-7AEC-EAE3-72BD-41C4377EA3D9}"/>
              </a:ext>
            </a:extLst>
          </p:cNvPr>
          <p:cNvSpPr/>
          <p:nvPr/>
        </p:nvSpPr>
        <p:spPr>
          <a:xfrm>
            <a:off x="721654" y="5753453"/>
            <a:ext cx="492096" cy="781538"/>
          </a:xfrm>
          <a:prstGeom prst="rect">
            <a:avLst/>
          </a:prstGeom>
          <a:solidFill>
            <a:srgbClr val="C9E7CA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2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国内</a:t>
            </a:r>
            <a:endParaRPr kumimoji="1" lang="en-US" altLang="ja-JP" sz="1200" dirty="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2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kumimoji="1" lang="ja-JP" altLang="en-US" sz="12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展開</a:t>
            </a:r>
            <a:br>
              <a:rPr kumimoji="1" lang="en-US" altLang="ja-JP" sz="12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</a:br>
            <a:r>
              <a:rPr kumimoji="1" lang="ja-JP" altLang="en-US" sz="12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可能性</a:t>
            </a:r>
            <a:r>
              <a:rPr kumimoji="1" lang="en-US" altLang="ja-JP" sz="12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)</a:t>
            </a:r>
          </a:p>
        </p:txBody>
      </p: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4967478D-3367-D93C-9889-A24164C3512B}"/>
              </a:ext>
            </a:extLst>
          </p:cNvPr>
          <p:cNvSpPr/>
          <p:nvPr/>
        </p:nvSpPr>
        <p:spPr>
          <a:xfrm>
            <a:off x="1273628" y="3968275"/>
            <a:ext cx="4656735" cy="78153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XX</a:t>
            </a:r>
            <a:endParaRPr kumimoji="1" lang="en-US" sz="120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40C0876C-E2F3-FB94-9DBA-A176BEBD86A1}"/>
              </a:ext>
            </a:extLst>
          </p:cNvPr>
          <p:cNvSpPr/>
          <p:nvPr/>
        </p:nvSpPr>
        <p:spPr>
          <a:xfrm>
            <a:off x="1273628" y="4851421"/>
            <a:ext cx="4656735" cy="78153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XX</a:t>
            </a:r>
            <a:endParaRPr kumimoji="1" lang="en-US" sz="120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BDAB17BC-6B31-EAED-B46B-4325E490B04B}"/>
              </a:ext>
            </a:extLst>
          </p:cNvPr>
          <p:cNvSpPr/>
          <p:nvPr/>
        </p:nvSpPr>
        <p:spPr>
          <a:xfrm>
            <a:off x="1273628" y="5753453"/>
            <a:ext cx="4656735" cy="78153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XX</a:t>
            </a:r>
            <a:endParaRPr kumimoji="1" lang="en-US" altLang="ja-JP" sz="1200">
              <a:solidFill>
                <a:schemeClr val="tx1"/>
              </a:solidFill>
              <a:latin typeface="+mj-lt"/>
              <a:ea typeface="Meiryo UI" panose="020B0604030504040204" pitchFamily="50" charset="-128"/>
            </a:endParaRPr>
          </a:p>
          <a:p>
            <a:endParaRPr kumimoji="1" lang="en-US" altLang="ja-JP" sz="120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  <a:p>
            <a:endParaRPr kumimoji="1" lang="en-US" altLang="ja-JP" sz="120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</p:txBody>
      </p:sp>
      <p:cxnSp>
        <p:nvCxnSpPr>
          <p:cNvPr id="169" name="直線コネクタ 168">
            <a:extLst>
              <a:ext uri="{FF2B5EF4-FFF2-40B4-BE49-F238E27FC236}">
                <a16:creationId xmlns:a16="http://schemas.microsoft.com/office/drawing/2014/main" id="{E7383643-7C92-AF61-8762-FB8FE0FBD61D}"/>
              </a:ext>
            </a:extLst>
          </p:cNvPr>
          <p:cNvCxnSpPr/>
          <p:nvPr/>
        </p:nvCxnSpPr>
        <p:spPr>
          <a:xfrm>
            <a:off x="6596228" y="3968275"/>
            <a:ext cx="0" cy="781539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コネクタ 169">
            <a:extLst>
              <a:ext uri="{FF2B5EF4-FFF2-40B4-BE49-F238E27FC236}">
                <a16:creationId xmlns:a16="http://schemas.microsoft.com/office/drawing/2014/main" id="{62AACA9E-DD67-40ED-EBA2-E8F58F963759}"/>
              </a:ext>
            </a:extLst>
          </p:cNvPr>
          <p:cNvCxnSpPr/>
          <p:nvPr/>
        </p:nvCxnSpPr>
        <p:spPr>
          <a:xfrm>
            <a:off x="6596228" y="4851421"/>
            <a:ext cx="0" cy="781539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コネクタ 170">
            <a:extLst>
              <a:ext uri="{FF2B5EF4-FFF2-40B4-BE49-F238E27FC236}">
                <a16:creationId xmlns:a16="http://schemas.microsoft.com/office/drawing/2014/main" id="{EC6B42CE-78FD-CAE6-2BEE-1E67A1DAAF51}"/>
              </a:ext>
            </a:extLst>
          </p:cNvPr>
          <p:cNvCxnSpPr/>
          <p:nvPr/>
        </p:nvCxnSpPr>
        <p:spPr>
          <a:xfrm>
            <a:off x="6596228" y="5753453"/>
            <a:ext cx="0" cy="781538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20">
            <a:extLst>
              <a:ext uri="{FF2B5EF4-FFF2-40B4-BE49-F238E27FC236}">
                <a16:creationId xmlns:a16="http://schemas.microsoft.com/office/drawing/2014/main" id="{3217ED4C-4BFC-324C-3973-4029AC2A53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507" y="3894055"/>
            <a:ext cx="222675" cy="206326"/>
          </a:xfrm>
          <a:prstGeom prst="ellipse">
            <a:avLst/>
          </a:prstGeom>
          <a:solidFill>
            <a:srgbClr val="197A56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1-2</a:t>
            </a:r>
          </a:p>
        </p:txBody>
      </p:sp>
      <p:sp>
        <p:nvSpPr>
          <p:cNvPr id="43" name="Oval 20">
            <a:extLst>
              <a:ext uri="{FF2B5EF4-FFF2-40B4-BE49-F238E27FC236}">
                <a16:creationId xmlns:a16="http://schemas.microsoft.com/office/drawing/2014/main" id="{AD36C927-0A05-81BA-41ED-066B44D033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0796" y="4775996"/>
            <a:ext cx="222675" cy="206326"/>
          </a:xfrm>
          <a:prstGeom prst="ellipse">
            <a:avLst/>
          </a:prstGeom>
          <a:solidFill>
            <a:srgbClr val="197A56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1-3</a:t>
            </a:r>
          </a:p>
        </p:txBody>
      </p:sp>
      <p:sp>
        <p:nvSpPr>
          <p:cNvPr id="44" name="Oval 20">
            <a:extLst>
              <a:ext uri="{FF2B5EF4-FFF2-40B4-BE49-F238E27FC236}">
                <a16:creationId xmlns:a16="http://schemas.microsoft.com/office/drawing/2014/main" id="{DA213384-D5E6-765F-880E-CCD357B790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676" y="5682059"/>
            <a:ext cx="222675" cy="206326"/>
          </a:xfrm>
          <a:prstGeom prst="ellipse">
            <a:avLst/>
          </a:prstGeom>
          <a:solidFill>
            <a:srgbClr val="197A56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1-4</a:t>
            </a:r>
          </a:p>
        </p:txBody>
      </p:sp>
      <p:grpSp>
        <p:nvGrpSpPr>
          <p:cNvPr id="173" name="Group 52">
            <a:extLst>
              <a:ext uri="{FF2B5EF4-FFF2-40B4-BE49-F238E27FC236}">
                <a16:creationId xmlns:a16="http://schemas.microsoft.com/office/drawing/2014/main" id="{74C64C6D-B9FB-0F48-737C-5BAF39C49271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6524608" y="4279373"/>
            <a:ext cx="171972" cy="159346"/>
            <a:chOff x="982662" y="1847850"/>
            <a:chExt cx="269875" cy="269875"/>
          </a:xfrm>
        </p:grpSpPr>
        <p:sp>
          <p:nvSpPr>
            <p:cNvPr id="174" name="Oval 50">
              <a:extLst>
                <a:ext uri="{FF2B5EF4-FFF2-40B4-BE49-F238E27FC236}">
                  <a16:creationId xmlns:a16="http://schemas.microsoft.com/office/drawing/2014/main" id="{D1CFD1D4-598D-A36D-0D09-443DC9F5A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+mj-lt"/>
                <a:ea typeface="Meiryo UI" panose="020B0604030504040204" pitchFamily="50" charset="-128"/>
              </a:endParaRPr>
            </a:p>
          </p:txBody>
        </p:sp>
        <p:sp>
          <p:nvSpPr>
            <p:cNvPr id="175" name="Freeform 51">
              <a:extLst>
                <a:ext uri="{FF2B5EF4-FFF2-40B4-BE49-F238E27FC236}">
                  <a16:creationId xmlns:a16="http://schemas.microsoft.com/office/drawing/2014/main" id="{CE5F6F83-7D96-7F5E-ED0A-B3C68AADC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+mj-lt"/>
                <a:ea typeface="Meiryo UI" panose="020B0604030504040204" pitchFamily="50" charset="-128"/>
              </a:endParaRPr>
            </a:p>
          </p:txBody>
        </p:sp>
      </p:grpSp>
      <p:grpSp>
        <p:nvGrpSpPr>
          <p:cNvPr id="176" name="Group 52">
            <a:extLst>
              <a:ext uri="{FF2B5EF4-FFF2-40B4-BE49-F238E27FC236}">
                <a16:creationId xmlns:a16="http://schemas.microsoft.com/office/drawing/2014/main" id="{FF1DC764-6148-16E0-8B2B-9CC9AECBF5C0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6524608" y="5162519"/>
            <a:ext cx="171972" cy="159346"/>
            <a:chOff x="982662" y="1847850"/>
            <a:chExt cx="269875" cy="269875"/>
          </a:xfrm>
        </p:grpSpPr>
        <p:sp>
          <p:nvSpPr>
            <p:cNvPr id="177" name="Oval 50">
              <a:extLst>
                <a:ext uri="{FF2B5EF4-FFF2-40B4-BE49-F238E27FC236}">
                  <a16:creationId xmlns:a16="http://schemas.microsoft.com/office/drawing/2014/main" id="{2296CBB2-835D-BCAB-CB13-AF6E3640C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+mj-lt"/>
                <a:ea typeface="Meiryo UI" panose="020B0604030504040204" pitchFamily="50" charset="-128"/>
              </a:endParaRPr>
            </a:p>
          </p:txBody>
        </p:sp>
        <p:sp>
          <p:nvSpPr>
            <p:cNvPr id="178" name="Freeform 51">
              <a:extLst>
                <a:ext uri="{FF2B5EF4-FFF2-40B4-BE49-F238E27FC236}">
                  <a16:creationId xmlns:a16="http://schemas.microsoft.com/office/drawing/2014/main" id="{1BFD8D58-8D9F-8963-D0CA-82A719DFE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+mj-lt"/>
                <a:ea typeface="Meiryo UI" panose="020B0604030504040204" pitchFamily="50" charset="-128"/>
              </a:endParaRPr>
            </a:p>
          </p:txBody>
        </p:sp>
      </p:grpSp>
      <p:grpSp>
        <p:nvGrpSpPr>
          <p:cNvPr id="179" name="Group 52">
            <a:extLst>
              <a:ext uri="{FF2B5EF4-FFF2-40B4-BE49-F238E27FC236}">
                <a16:creationId xmlns:a16="http://schemas.microsoft.com/office/drawing/2014/main" id="{B197777C-2FC3-A643-E16F-419546D200C8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6524608" y="6064551"/>
            <a:ext cx="171972" cy="159346"/>
            <a:chOff x="982662" y="1847850"/>
            <a:chExt cx="269875" cy="269875"/>
          </a:xfrm>
        </p:grpSpPr>
        <p:sp>
          <p:nvSpPr>
            <p:cNvPr id="180" name="Oval 50">
              <a:extLst>
                <a:ext uri="{FF2B5EF4-FFF2-40B4-BE49-F238E27FC236}">
                  <a16:creationId xmlns:a16="http://schemas.microsoft.com/office/drawing/2014/main" id="{D87DA40F-5EE9-60E5-4A23-866461578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+mj-lt"/>
                <a:ea typeface="Meiryo UI" panose="020B0604030504040204" pitchFamily="50" charset="-128"/>
              </a:endParaRPr>
            </a:p>
          </p:txBody>
        </p:sp>
        <p:sp>
          <p:nvSpPr>
            <p:cNvPr id="181" name="Freeform 51">
              <a:extLst>
                <a:ext uri="{FF2B5EF4-FFF2-40B4-BE49-F238E27FC236}">
                  <a16:creationId xmlns:a16="http://schemas.microsoft.com/office/drawing/2014/main" id="{E1C094BA-A326-CB36-47B1-E05102506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+mj-lt"/>
                <a:ea typeface="Meiryo UI" panose="020B0604030504040204" pitchFamily="50" charset="-128"/>
              </a:endParaRPr>
            </a:p>
          </p:txBody>
        </p:sp>
      </p:grpSp>
      <p:sp>
        <p:nvSpPr>
          <p:cNvPr id="183" name="Oval 8">
            <a:extLst>
              <a:ext uri="{FF2B5EF4-FFF2-40B4-BE49-F238E27FC236}">
                <a16:creationId xmlns:a16="http://schemas.microsoft.com/office/drawing/2014/main" id="{99498B68-EF83-6B41-9BD8-2E194A939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1187" y="2818738"/>
            <a:ext cx="171972" cy="1719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184" name="Freeform 9">
            <a:extLst>
              <a:ext uri="{FF2B5EF4-FFF2-40B4-BE49-F238E27FC236}">
                <a16:creationId xmlns:a16="http://schemas.microsoft.com/office/drawing/2014/main" id="{AD81E840-35BF-9EF9-E124-0EDE53281655}"/>
              </a:ext>
            </a:extLst>
          </p:cNvPr>
          <p:cNvSpPr>
            <a:spLocks noEditPoints="1"/>
          </p:cNvSpPr>
          <p:nvPr/>
        </p:nvSpPr>
        <p:spPr bwMode="auto">
          <a:xfrm>
            <a:off x="6560639" y="2883480"/>
            <a:ext cx="93067" cy="42487"/>
          </a:xfrm>
          <a:custGeom>
            <a:avLst/>
            <a:gdLst>
              <a:gd name="T0" fmla="*/ 0 w 92"/>
              <a:gd name="T1" fmla="*/ 33 h 42"/>
              <a:gd name="T2" fmla="*/ 92 w 92"/>
              <a:gd name="T3" fmla="*/ 33 h 42"/>
              <a:gd name="T4" fmla="*/ 92 w 92"/>
              <a:gd name="T5" fmla="*/ 42 h 42"/>
              <a:gd name="T6" fmla="*/ 0 w 92"/>
              <a:gd name="T7" fmla="*/ 42 h 42"/>
              <a:gd name="T8" fmla="*/ 0 w 92"/>
              <a:gd name="T9" fmla="*/ 33 h 42"/>
              <a:gd name="T10" fmla="*/ 0 w 92"/>
              <a:gd name="T11" fmla="*/ 9 h 42"/>
              <a:gd name="T12" fmla="*/ 92 w 92"/>
              <a:gd name="T13" fmla="*/ 9 h 42"/>
              <a:gd name="T14" fmla="*/ 92 w 92"/>
              <a:gd name="T15" fmla="*/ 0 h 42"/>
              <a:gd name="T16" fmla="*/ 0 w 92"/>
              <a:gd name="T17" fmla="*/ 0 h 42"/>
              <a:gd name="T18" fmla="*/ 0 w 92"/>
              <a:gd name="T19" fmla="*/ 9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2" h="42">
                <a:moveTo>
                  <a:pt x="0" y="33"/>
                </a:moveTo>
                <a:lnTo>
                  <a:pt x="92" y="33"/>
                </a:lnTo>
                <a:lnTo>
                  <a:pt x="92" y="42"/>
                </a:lnTo>
                <a:lnTo>
                  <a:pt x="0" y="42"/>
                </a:lnTo>
                <a:lnTo>
                  <a:pt x="0" y="33"/>
                </a:lnTo>
                <a:close/>
                <a:moveTo>
                  <a:pt x="0" y="9"/>
                </a:moveTo>
                <a:lnTo>
                  <a:pt x="92" y="9"/>
                </a:lnTo>
                <a:lnTo>
                  <a:pt x="92" y="0"/>
                </a:lnTo>
                <a:lnTo>
                  <a:pt x="0" y="0"/>
                </a:lnTo>
                <a:lnTo>
                  <a:pt x="0" y="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latin typeface="+mj-lt"/>
              <a:ea typeface="Meiryo UI" panose="020B0604030504040204" pitchFamily="50" charset="-128"/>
            </a:endParaRPr>
          </a:p>
        </p:txBody>
      </p:sp>
      <p:grpSp>
        <p:nvGrpSpPr>
          <p:cNvPr id="92" name="グループ化 91">
            <a:extLst>
              <a:ext uri="{FF2B5EF4-FFF2-40B4-BE49-F238E27FC236}">
                <a16:creationId xmlns:a16="http://schemas.microsoft.com/office/drawing/2014/main" id="{99DB0620-527B-59FD-0B1E-B7672670CD74}"/>
              </a:ext>
            </a:extLst>
          </p:cNvPr>
          <p:cNvGrpSpPr/>
          <p:nvPr/>
        </p:nvGrpSpPr>
        <p:grpSpPr>
          <a:xfrm>
            <a:off x="1227834" y="2018352"/>
            <a:ext cx="5186577" cy="1599944"/>
            <a:chOff x="12646898" y="2018352"/>
            <a:chExt cx="5679467" cy="1599944"/>
          </a:xfrm>
        </p:grpSpPr>
        <p:cxnSp>
          <p:nvCxnSpPr>
            <p:cNvPr id="51" name="Straight Connector 17">
              <a:extLst>
                <a:ext uri="{FF2B5EF4-FFF2-40B4-BE49-F238E27FC236}">
                  <a16:creationId xmlns:a16="http://schemas.microsoft.com/office/drawing/2014/main" id="{32298F3E-D553-C4CD-ECA0-9315C3004A3D}"/>
                </a:ext>
              </a:extLst>
            </p:cNvPr>
            <p:cNvCxnSpPr/>
            <p:nvPr/>
          </p:nvCxnSpPr>
          <p:spPr>
            <a:xfrm>
              <a:off x="12697044" y="2918160"/>
              <a:ext cx="5629321" cy="0"/>
            </a:xfrm>
            <a:prstGeom prst="line">
              <a:avLst/>
            </a:prstGeom>
            <a:ln w="9525" cap="rnd">
              <a:solidFill>
                <a:schemeClr val="tx1">
                  <a:lumMod val="60000"/>
                  <a:lumOff val="40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">
              <a:extLst>
                <a:ext uri="{FF2B5EF4-FFF2-40B4-BE49-F238E27FC236}">
                  <a16:creationId xmlns:a16="http://schemas.microsoft.com/office/drawing/2014/main" id="{D1D57E99-6F7A-FF43-6C7C-E967FEC594D0}"/>
                </a:ext>
              </a:extLst>
            </p:cNvPr>
            <p:cNvSpPr txBox="1"/>
            <p:nvPr/>
          </p:nvSpPr>
          <p:spPr>
            <a:xfrm>
              <a:off x="12691660" y="2508018"/>
              <a:ext cx="456740" cy="246221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29BA74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</a:rPr>
                <a:t>誰が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29BA74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</a:endParaRPr>
            </a:p>
          </p:txBody>
        </p:sp>
        <p:sp>
          <p:nvSpPr>
            <p:cNvPr id="69" name="TextBox 8">
              <a:extLst>
                <a:ext uri="{FF2B5EF4-FFF2-40B4-BE49-F238E27FC236}">
                  <a16:creationId xmlns:a16="http://schemas.microsoft.com/office/drawing/2014/main" id="{8ECC6C3F-E030-593A-6B62-C3D81D2177F4}"/>
                </a:ext>
              </a:extLst>
            </p:cNvPr>
            <p:cNvSpPr txBox="1"/>
            <p:nvPr/>
          </p:nvSpPr>
          <p:spPr>
            <a:xfrm>
              <a:off x="12646898" y="3101386"/>
              <a:ext cx="546263" cy="400110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29BA74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</a:rPr>
                <a:t>何を</a:t>
              </a:r>
              <a:endPara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29BA74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29BA74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</a:rPr>
                <a:t>担うか</a:t>
              </a:r>
              <a:endPara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29BA74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</a:endParaRPr>
            </a:p>
          </p:txBody>
        </p:sp>
        <p:cxnSp>
          <p:nvCxnSpPr>
            <p:cNvPr id="73" name="Straight Connector 4">
              <a:extLst>
                <a:ext uri="{FF2B5EF4-FFF2-40B4-BE49-F238E27FC236}">
                  <a16:creationId xmlns:a16="http://schemas.microsoft.com/office/drawing/2014/main" id="{009D717D-5D80-8CA1-E760-1B375FBEECBB}"/>
                </a:ext>
              </a:extLst>
            </p:cNvPr>
            <p:cNvCxnSpPr/>
            <p:nvPr/>
          </p:nvCxnSpPr>
          <p:spPr>
            <a:xfrm>
              <a:off x="13097740" y="2376834"/>
              <a:ext cx="0" cy="508591"/>
            </a:xfrm>
            <a:prstGeom prst="line">
              <a:avLst/>
            </a:prstGeom>
            <a:ln w="9525" cap="rnd">
              <a:solidFill>
                <a:schemeClr val="tx2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">
              <a:extLst>
                <a:ext uri="{FF2B5EF4-FFF2-40B4-BE49-F238E27FC236}">
                  <a16:creationId xmlns:a16="http://schemas.microsoft.com/office/drawing/2014/main" id="{1807AEE2-C85E-A3E2-5FED-1F3A95478097}"/>
                </a:ext>
              </a:extLst>
            </p:cNvPr>
            <p:cNvCxnSpPr>
              <a:cxnSpLocks/>
            </p:cNvCxnSpPr>
            <p:nvPr/>
          </p:nvCxnSpPr>
          <p:spPr>
            <a:xfrm>
              <a:off x="13097740" y="2984587"/>
              <a:ext cx="0" cy="633709"/>
            </a:xfrm>
            <a:prstGeom prst="line">
              <a:avLst/>
            </a:prstGeom>
            <a:ln w="9525" cap="rnd">
              <a:solidFill>
                <a:schemeClr val="tx2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ee4pHeader1">
              <a:extLst>
                <a:ext uri="{FF2B5EF4-FFF2-40B4-BE49-F238E27FC236}">
                  <a16:creationId xmlns:a16="http://schemas.microsoft.com/office/drawing/2014/main" id="{3BC8D970-004B-7C88-AA97-E30DBD531AE1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13185949" y="2018352"/>
              <a:ext cx="1286097" cy="301971"/>
            </a:xfrm>
            <a:prstGeom prst="homePlate">
              <a:avLst>
                <a:gd name="adj" fmla="val 12004"/>
              </a:avLst>
            </a:prstGeom>
            <a:solidFill>
              <a:schemeClr val="tx2"/>
            </a:solidFill>
            <a:ln w="38100" cap="rnd" algn="ctr">
              <a:noFill/>
              <a:round/>
              <a:headEnd/>
              <a:tailEnd/>
            </a:ln>
          </p:spPr>
          <p:txBody>
            <a:bodyPr lIns="0" tIns="0" rIns="0" bIns="0" anchor="ctr" anchorCtr="0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回収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endParaRPr>
            </a:p>
          </p:txBody>
        </p:sp>
        <p:sp>
          <p:nvSpPr>
            <p:cNvPr id="80" name="ee4pHeader2">
              <a:extLst>
                <a:ext uri="{FF2B5EF4-FFF2-40B4-BE49-F238E27FC236}">
                  <a16:creationId xmlns:a16="http://schemas.microsoft.com/office/drawing/2014/main" id="{8289B478-034B-4D20-5258-3F9A3231734D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4470722" y="2018352"/>
              <a:ext cx="1286097" cy="301971"/>
            </a:xfrm>
            <a:prstGeom prst="chevron">
              <a:avLst>
                <a:gd name="adj" fmla="val 12004"/>
              </a:avLst>
            </a:prstGeom>
            <a:solidFill>
              <a:schemeClr val="tx2"/>
            </a:solidFill>
            <a:ln w="38100" cap="rnd" algn="ctr">
              <a:noFill/>
              <a:round/>
              <a:headEnd/>
              <a:tailEnd/>
            </a:ln>
          </p:spPr>
          <p:txBody>
            <a:bodyPr lIns="0" tIns="0" rIns="0" bIns="0" anchor="ctr" anchorCtr="0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解体・選別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endParaRPr>
            </a:p>
          </p:txBody>
        </p:sp>
        <p:sp>
          <p:nvSpPr>
            <p:cNvPr id="81" name="ee4pHeader3">
              <a:extLst>
                <a:ext uri="{FF2B5EF4-FFF2-40B4-BE49-F238E27FC236}">
                  <a16:creationId xmlns:a16="http://schemas.microsoft.com/office/drawing/2014/main" id="{C3E8762D-71B1-C2AD-BFAE-0C2E442D65A1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15755494" y="2018352"/>
              <a:ext cx="1286097" cy="301971"/>
            </a:xfrm>
            <a:prstGeom prst="chevron">
              <a:avLst>
                <a:gd name="adj" fmla="val 12004"/>
              </a:avLst>
            </a:prstGeom>
            <a:solidFill>
              <a:schemeClr val="tx2"/>
            </a:solidFill>
            <a:ln w="38100" cap="rnd" algn="ctr">
              <a:noFill/>
              <a:round/>
              <a:headEnd/>
              <a:tailEnd/>
            </a:ln>
          </p:spPr>
          <p:txBody>
            <a:bodyPr lIns="0" tIns="0" rIns="0" bIns="0" anchor="ctr" anchorCtr="0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資源化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endParaRPr>
            </a:p>
          </p:txBody>
        </p:sp>
        <p:sp>
          <p:nvSpPr>
            <p:cNvPr id="82" name="ee4pHeader4">
              <a:extLst>
                <a:ext uri="{FF2B5EF4-FFF2-40B4-BE49-F238E27FC236}">
                  <a16:creationId xmlns:a16="http://schemas.microsoft.com/office/drawing/2014/main" id="{0A11D6ED-B70A-903D-BC4E-C4B4C730F6EE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7040268" y="2018352"/>
              <a:ext cx="1286097" cy="301971"/>
            </a:xfrm>
            <a:prstGeom prst="chevron">
              <a:avLst>
                <a:gd name="adj" fmla="val 12004"/>
              </a:avLst>
            </a:prstGeom>
            <a:solidFill>
              <a:schemeClr val="tx2"/>
            </a:solidFill>
            <a:ln w="38100" cap="rnd" algn="ctr">
              <a:noFill/>
              <a:round/>
              <a:headEnd/>
              <a:tailEnd/>
            </a:ln>
          </p:spPr>
          <p:txBody>
            <a:bodyPr lIns="0" tIns="0" rIns="0" bIns="0" anchor="ctr" anchorCtr="0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再利用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endParaRPr>
            </a:p>
          </p:txBody>
        </p:sp>
        <p:sp>
          <p:nvSpPr>
            <p:cNvPr id="83" name="ee4pContent1">
              <a:extLst>
                <a:ext uri="{FF2B5EF4-FFF2-40B4-BE49-F238E27FC236}">
                  <a16:creationId xmlns:a16="http://schemas.microsoft.com/office/drawing/2014/main" id="{F9CF5EA6-8E6C-E9F4-06BF-A49E5E7E5306}"/>
                </a:ext>
              </a:extLst>
            </p:cNvPr>
            <p:cNvSpPr txBox="1"/>
            <p:nvPr/>
          </p:nvSpPr>
          <p:spPr>
            <a:xfrm>
              <a:off x="13185582" y="2376834"/>
              <a:ext cx="1240414" cy="508591"/>
            </a:xfrm>
            <a:prstGeom prst="rect">
              <a:avLst/>
            </a:prstGeom>
            <a:ln cap="rnd">
              <a:noFill/>
            </a:ln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2000">
                  <a:latin typeface="Trebuchet MS" panose="020B0603020202020204" pitchFamily="34" charset="0"/>
                  <a:sym typeface="Trebuchet MS" panose="020B0603020202020204" pitchFamily="34" charset="0"/>
                </a:defRPr>
              </a:lvl1pPr>
              <a:lvl2pPr marL="324000" lvl="1" indent="-216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•"/>
                <a:defRPr sz="2000">
                  <a:latin typeface="Trebuchet MS" panose="020B0603020202020204" pitchFamily="34" charset="0"/>
                  <a:sym typeface="Trebuchet MS" panose="020B0603020202020204" pitchFamily="34" charset="0"/>
                </a:defRPr>
              </a:lvl2pPr>
              <a:lvl3pPr marL="648000" lvl="2" indent="-216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–"/>
                <a:defRPr sz="2000">
                  <a:latin typeface="Trebuchet MS" panose="020B0603020202020204" pitchFamily="34" charset="0"/>
                  <a:sym typeface="Trebuchet MS" panose="020B0603020202020204" pitchFamily="34" charset="0"/>
                </a:defRPr>
              </a:lvl3pPr>
              <a:lvl4pPr marL="0" lvl="3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​"/>
                <a:defRPr sz="24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defRPr>
              </a:lvl4pPr>
              <a:lvl5pPr marL="0" lvl="4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 typeface="Trebuchet MS" panose="020B0603020202020204" pitchFamily="34" charset="0"/>
                <a:buChar char="​"/>
                <a:defRPr sz="2400" b="1">
                  <a:latin typeface="Trebuchet MS" panose="020B0603020202020204" pitchFamily="34" charset="0"/>
                  <a:sym typeface="Trebuchet MS" panose="020B0603020202020204" pitchFamily="34" charset="0"/>
                </a:defRPr>
              </a:lvl5pPr>
              <a:lvl6pPr marL="324000" lvl="5" indent="-216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•"/>
                <a:defRPr sz="2400">
                  <a:latin typeface="Trebuchet MS" panose="020B0603020202020204" pitchFamily="34" charset="0"/>
                  <a:sym typeface="Trebuchet MS" panose="020B0603020202020204" pitchFamily="34" charset="0"/>
                </a:defRPr>
              </a:lvl6pPr>
              <a:lvl7pPr marL="0" lvl="6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5400" baseline="0">
                  <a:latin typeface="Trebuchet MS" panose="020B0603020202020204" pitchFamily="34" charset="0"/>
                  <a:sym typeface="Trebuchet MS" panose="020B0603020202020204" pitchFamily="34" charset="0"/>
                </a:defRPr>
              </a:lvl7pPr>
              <a:lvl8pPr marL="0" lvl="7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66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defRPr>
              </a:lvl8pPr>
              <a:lvl9pPr marL="0" lvl="8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44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defRPr>
              </a:lvl9pPr>
            </a:lstStyle>
            <a:p>
              <a:pPr marL="87313" marR="0" lvl="1" indent="-873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BA74"/>
                </a:buClr>
                <a:buSzTx/>
                <a:buFont typeface="Trebuchet MS" panose="020B0603020202020204" pitchFamily="34" charset="0"/>
                <a:buChar char="•"/>
                <a:tabLst/>
                <a:defRPr/>
              </a:pPr>
              <a:r>
                <a:rPr kumimoji="0" lang="en-US" altLang="ja-JP" sz="10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XX</a:t>
              </a:r>
            </a:p>
          </p:txBody>
        </p:sp>
        <p:sp>
          <p:nvSpPr>
            <p:cNvPr id="84" name="ee4pContent2">
              <a:extLst>
                <a:ext uri="{FF2B5EF4-FFF2-40B4-BE49-F238E27FC236}">
                  <a16:creationId xmlns:a16="http://schemas.microsoft.com/office/drawing/2014/main" id="{5F965907-7F2D-291E-87E0-4332A048902A}"/>
                </a:ext>
              </a:extLst>
            </p:cNvPr>
            <p:cNvSpPr txBox="1"/>
            <p:nvPr/>
          </p:nvSpPr>
          <p:spPr>
            <a:xfrm>
              <a:off x="14470354" y="2376834"/>
              <a:ext cx="1240414" cy="153888"/>
            </a:xfrm>
            <a:prstGeom prst="rect">
              <a:avLst/>
            </a:prstGeom>
            <a:ln cap="rnd">
              <a:noFill/>
            </a:ln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2000">
                  <a:latin typeface="Trebuchet MS" panose="020B0603020202020204" pitchFamily="34" charset="0"/>
                  <a:sym typeface="Trebuchet MS" panose="020B0603020202020204" pitchFamily="34" charset="0"/>
                </a:defRPr>
              </a:lvl1pPr>
              <a:lvl2pPr marL="324000" lvl="1" indent="-216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•"/>
                <a:defRPr sz="2000">
                  <a:latin typeface="Trebuchet MS" panose="020B0603020202020204" pitchFamily="34" charset="0"/>
                  <a:sym typeface="Trebuchet MS" panose="020B0603020202020204" pitchFamily="34" charset="0"/>
                </a:defRPr>
              </a:lvl2pPr>
              <a:lvl3pPr marL="648000" lvl="2" indent="-216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–"/>
                <a:defRPr sz="2000">
                  <a:latin typeface="Trebuchet MS" panose="020B0603020202020204" pitchFamily="34" charset="0"/>
                  <a:sym typeface="Trebuchet MS" panose="020B0603020202020204" pitchFamily="34" charset="0"/>
                </a:defRPr>
              </a:lvl3pPr>
              <a:lvl4pPr marL="0" lvl="3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​"/>
                <a:defRPr sz="24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defRPr>
              </a:lvl4pPr>
              <a:lvl5pPr marL="0" lvl="4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 typeface="Trebuchet MS" panose="020B0603020202020204" pitchFamily="34" charset="0"/>
                <a:buChar char="​"/>
                <a:defRPr sz="2400" b="1">
                  <a:latin typeface="Trebuchet MS" panose="020B0603020202020204" pitchFamily="34" charset="0"/>
                  <a:sym typeface="Trebuchet MS" panose="020B0603020202020204" pitchFamily="34" charset="0"/>
                </a:defRPr>
              </a:lvl5pPr>
              <a:lvl6pPr marL="324000" lvl="5" indent="-216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•"/>
                <a:defRPr sz="2400">
                  <a:latin typeface="Trebuchet MS" panose="020B0603020202020204" pitchFamily="34" charset="0"/>
                  <a:sym typeface="Trebuchet MS" panose="020B0603020202020204" pitchFamily="34" charset="0"/>
                </a:defRPr>
              </a:lvl6pPr>
              <a:lvl7pPr marL="0" lvl="6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5400" baseline="0">
                  <a:latin typeface="Trebuchet MS" panose="020B0603020202020204" pitchFamily="34" charset="0"/>
                  <a:sym typeface="Trebuchet MS" panose="020B0603020202020204" pitchFamily="34" charset="0"/>
                </a:defRPr>
              </a:lvl7pPr>
              <a:lvl8pPr marL="0" lvl="7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66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defRPr>
              </a:lvl8pPr>
              <a:lvl9pPr marL="0" lvl="8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44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defRPr>
              </a:lvl9pPr>
            </a:lstStyle>
            <a:p>
              <a:pPr marL="87313" marR="0" lvl="1" indent="-873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BA74"/>
                </a:buClr>
                <a:buSzTx/>
                <a:buFont typeface="Trebuchet MS" panose="020B0603020202020204" pitchFamily="34" charset="0"/>
                <a:buChar char="•"/>
                <a:tabLst/>
                <a:defRPr/>
              </a:pPr>
              <a:r>
                <a:rPr kumimoji="0" lang="en-US" altLang="ja-JP" sz="10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XX</a:t>
              </a:r>
            </a:p>
          </p:txBody>
        </p:sp>
        <p:sp>
          <p:nvSpPr>
            <p:cNvPr id="85" name="ee4pContent3">
              <a:extLst>
                <a:ext uri="{FF2B5EF4-FFF2-40B4-BE49-F238E27FC236}">
                  <a16:creationId xmlns:a16="http://schemas.microsoft.com/office/drawing/2014/main" id="{355610B5-1F0C-49B9-42E7-DBA8CED26160}"/>
                </a:ext>
              </a:extLst>
            </p:cNvPr>
            <p:cNvSpPr txBox="1"/>
            <p:nvPr/>
          </p:nvSpPr>
          <p:spPr>
            <a:xfrm>
              <a:off x="15755127" y="2376834"/>
              <a:ext cx="1240414" cy="153888"/>
            </a:xfrm>
            <a:prstGeom prst="rect">
              <a:avLst/>
            </a:prstGeom>
            <a:ln cap="rnd">
              <a:noFill/>
            </a:ln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2000">
                  <a:latin typeface="Trebuchet MS" panose="020B0603020202020204" pitchFamily="34" charset="0"/>
                  <a:sym typeface="Trebuchet MS" panose="020B0603020202020204" pitchFamily="34" charset="0"/>
                </a:defRPr>
              </a:lvl1pPr>
              <a:lvl2pPr marL="324000" lvl="1" indent="-216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•"/>
                <a:defRPr sz="2000">
                  <a:latin typeface="Trebuchet MS" panose="020B0603020202020204" pitchFamily="34" charset="0"/>
                  <a:sym typeface="Trebuchet MS" panose="020B0603020202020204" pitchFamily="34" charset="0"/>
                </a:defRPr>
              </a:lvl2pPr>
              <a:lvl3pPr marL="648000" lvl="2" indent="-216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–"/>
                <a:defRPr sz="2000">
                  <a:latin typeface="Trebuchet MS" panose="020B0603020202020204" pitchFamily="34" charset="0"/>
                  <a:sym typeface="Trebuchet MS" panose="020B0603020202020204" pitchFamily="34" charset="0"/>
                </a:defRPr>
              </a:lvl3pPr>
              <a:lvl4pPr marL="0" lvl="3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​"/>
                <a:defRPr sz="24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defRPr>
              </a:lvl4pPr>
              <a:lvl5pPr marL="0" lvl="4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 typeface="Trebuchet MS" panose="020B0603020202020204" pitchFamily="34" charset="0"/>
                <a:buChar char="​"/>
                <a:defRPr sz="2400" b="1">
                  <a:latin typeface="Trebuchet MS" panose="020B0603020202020204" pitchFamily="34" charset="0"/>
                  <a:sym typeface="Trebuchet MS" panose="020B0603020202020204" pitchFamily="34" charset="0"/>
                </a:defRPr>
              </a:lvl5pPr>
              <a:lvl6pPr marL="324000" lvl="5" indent="-216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•"/>
                <a:defRPr sz="2400">
                  <a:latin typeface="Trebuchet MS" panose="020B0603020202020204" pitchFamily="34" charset="0"/>
                  <a:sym typeface="Trebuchet MS" panose="020B0603020202020204" pitchFamily="34" charset="0"/>
                </a:defRPr>
              </a:lvl6pPr>
              <a:lvl7pPr marL="0" lvl="6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5400" baseline="0">
                  <a:latin typeface="Trebuchet MS" panose="020B0603020202020204" pitchFamily="34" charset="0"/>
                  <a:sym typeface="Trebuchet MS" panose="020B0603020202020204" pitchFamily="34" charset="0"/>
                </a:defRPr>
              </a:lvl7pPr>
              <a:lvl8pPr marL="0" lvl="7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66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defRPr>
              </a:lvl8pPr>
              <a:lvl9pPr marL="0" lvl="8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44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defRPr>
              </a:lvl9pPr>
            </a:lstStyle>
            <a:p>
              <a:pPr marL="87313" marR="0" lvl="1" indent="-873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BA74"/>
                </a:buClr>
                <a:buSzTx/>
                <a:buFont typeface="Trebuchet MS" panose="020B0603020202020204" pitchFamily="34" charset="0"/>
                <a:buChar char="•"/>
                <a:tabLst/>
                <a:defRPr/>
              </a:pPr>
              <a:r>
                <a:rPr kumimoji="0" lang="en-US" altLang="ja-JP" sz="10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XX</a:t>
              </a:r>
            </a:p>
          </p:txBody>
        </p:sp>
        <p:sp>
          <p:nvSpPr>
            <p:cNvPr id="86" name="ee4pContent4">
              <a:extLst>
                <a:ext uri="{FF2B5EF4-FFF2-40B4-BE49-F238E27FC236}">
                  <a16:creationId xmlns:a16="http://schemas.microsoft.com/office/drawing/2014/main" id="{876A5E5C-D371-7AFA-2149-EDBD66AEDFB3}"/>
                </a:ext>
              </a:extLst>
            </p:cNvPr>
            <p:cNvSpPr txBox="1"/>
            <p:nvPr/>
          </p:nvSpPr>
          <p:spPr>
            <a:xfrm>
              <a:off x="17039900" y="2376834"/>
              <a:ext cx="1240414" cy="508591"/>
            </a:xfrm>
            <a:prstGeom prst="rect">
              <a:avLst/>
            </a:prstGeom>
            <a:ln cap="rnd">
              <a:noFill/>
            </a:ln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2000">
                  <a:latin typeface="Trebuchet MS" panose="020B0603020202020204" pitchFamily="34" charset="0"/>
                  <a:sym typeface="Trebuchet MS" panose="020B0603020202020204" pitchFamily="34" charset="0"/>
                </a:defRPr>
              </a:lvl1pPr>
              <a:lvl2pPr marL="324000" lvl="1" indent="-216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•"/>
                <a:defRPr sz="2000">
                  <a:latin typeface="Trebuchet MS" panose="020B0603020202020204" pitchFamily="34" charset="0"/>
                  <a:sym typeface="Trebuchet MS" panose="020B0603020202020204" pitchFamily="34" charset="0"/>
                </a:defRPr>
              </a:lvl2pPr>
              <a:lvl3pPr marL="648000" lvl="2" indent="-216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–"/>
                <a:defRPr sz="2000">
                  <a:latin typeface="Trebuchet MS" panose="020B0603020202020204" pitchFamily="34" charset="0"/>
                  <a:sym typeface="Trebuchet MS" panose="020B0603020202020204" pitchFamily="34" charset="0"/>
                </a:defRPr>
              </a:lvl3pPr>
              <a:lvl4pPr marL="0" lvl="3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​"/>
                <a:defRPr sz="24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defRPr>
              </a:lvl4pPr>
              <a:lvl5pPr marL="0" lvl="4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 typeface="Trebuchet MS" panose="020B0603020202020204" pitchFamily="34" charset="0"/>
                <a:buChar char="​"/>
                <a:defRPr sz="2400" b="1">
                  <a:latin typeface="Trebuchet MS" panose="020B0603020202020204" pitchFamily="34" charset="0"/>
                  <a:sym typeface="Trebuchet MS" panose="020B0603020202020204" pitchFamily="34" charset="0"/>
                </a:defRPr>
              </a:lvl5pPr>
              <a:lvl6pPr marL="324000" lvl="5" indent="-216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•"/>
                <a:defRPr sz="2400">
                  <a:latin typeface="Trebuchet MS" panose="020B0603020202020204" pitchFamily="34" charset="0"/>
                  <a:sym typeface="Trebuchet MS" panose="020B0603020202020204" pitchFamily="34" charset="0"/>
                </a:defRPr>
              </a:lvl6pPr>
              <a:lvl7pPr marL="0" lvl="6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5400" baseline="0">
                  <a:latin typeface="Trebuchet MS" panose="020B0603020202020204" pitchFamily="34" charset="0"/>
                  <a:sym typeface="Trebuchet MS" panose="020B0603020202020204" pitchFamily="34" charset="0"/>
                </a:defRPr>
              </a:lvl7pPr>
              <a:lvl8pPr marL="0" lvl="7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66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defRPr>
              </a:lvl8pPr>
              <a:lvl9pPr marL="0" lvl="8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44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defRPr>
              </a:lvl9pPr>
            </a:lstStyle>
            <a:p>
              <a:pPr marL="87313" marR="0" lvl="1" indent="-873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BA74"/>
                </a:buClr>
                <a:buSzTx/>
                <a:buFont typeface="Trebuchet MS" panose="020B0603020202020204" pitchFamily="34" charset="0"/>
                <a:buChar char="•"/>
                <a:tabLst/>
                <a:defRPr/>
              </a:pPr>
              <a:r>
                <a:rPr kumimoji="0" lang="en-US" altLang="ja-JP" sz="10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XX</a:t>
              </a:r>
              <a:endParaRPr kumimoji="0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endParaRPr>
            </a:p>
          </p:txBody>
        </p:sp>
        <p:sp>
          <p:nvSpPr>
            <p:cNvPr id="87" name="ee4pContent1">
              <a:extLst>
                <a:ext uri="{FF2B5EF4-FFF2-40B4-BE49-F238E27FC236}">
                  <a16:creationId xmlns:a16="http://schemas.microsoft.com/office/drawing/2014/main" id="{E8B27C15-3C32-0A53-3682-ACD01BFC544E}"/>
                </a:ext>
              </a:extLst>
            </p:cNvPr>
            <p:cNvSpPr txBox="1"/>
            <p:nvPr/>
          </p:nvSpPr>
          <p:spPr>
            <a:xfrm>
              <a:off x="13185581" y="2984587"/>
              <a:ext cx="1240414" cy="153888"/>
            </a:xfrm>
            <a:prstGeom prst="rect">
              <a:avLst/>
            </a:prstGeom>
            <a:ln cap="rnd">
              <a:noFill/>
            </a:ln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2000">
                  <a:latin typeface="Trebuchet MS" panose="020B0603020202020204" pitchFamily="34" charset="0"/>
                  <a:sym typeface="Trebuchet MS" panose="020B0603020202020204" pitchFamily="34" charset="0"/>
                </a:defRPr>
              </a:lvl1pPr>
              <a:lvl2pPr marL="324000" lvl="1" indent="-216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•"/>
                <a:defRPr sz="2000">
                  <a:latin typeface="Trebuchet MS" panose="020B0603020202020204" pitchFamily="34" charset="0"/>
                  <a:sym typeface="Trebuchet MS" panose="020B0603020202020204" pitchFamily="34" charset="0"/>
                </a:defRPr>
              </a:lvl2pPr>
              <a:lvl3pPr marL="648000" lvl="2" indent="-216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–"/>
                <a:defRPr sz="2000">
                  <a:latin typeface="Trebuchet MS" panose="020B0603020202020204" pitchFamily="34" charset="0"/>
                  <a:sym typeface="Trebuchet MS" panose="020B0603020202020204" pitchFamily="34" charset="0"/>
                </a:defRPr>
              </a:lvl3pPr>
              <a:lvl4pPr marL="0" lvl="3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​"/>
                <a:defRPr sz="24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defRPr>
              </a:lvl4pPr>
              <a:lvl5pPr marL="0" lvl="4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 typeface="Trebuchet MS" panose="020B0603020202020204" pitchFamily="34" charset="0"/>
                <a:buChar char="​"/>
                <a:defRPr sz="2400" b="1">
                  <a:latin typeface="Trebuchet MS" panose="020B0603020202020204" pitchFamily="34" charset="0"/>
                  <a:sym typeface="Trebuchet MS" panose="020B0603020202020204" pitchFamily="34" charset="0"/>
                </a:defRPr>
              </a:lvl5pPr>
              <a:lvl6pPr marL="324000" lvl="5" indent="-216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•"/>
                <a:defRPr sz="2400">
                  <a:latin typeface="Trebuchet MS" panose="020B0603020202020204" pitchFamily="34" charset="0"/>
                  <a:sym typeface="Trebuchet MS" panose="020B0603020202020204" pitchFamily="34" charset="0"/>
                </a:defRPr>
              </a:lvl6pPr>
              <a:lvl7pPr marL="0" lvl="6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5400" baseline="0">
                  <a:latin typeface="Trebuchet MS" panose="020B0603020202020204" pitchFamily="34" charset="0"/>
                  <a:sym typeface="Trebuchet MS" panose="020B0603020202020204" pitchFamily="34" charset="0"/>
                </a:defRPr>
              </a:lvl7pPr>
              <a:lvl8pPr marL="0" lvl="7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66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defRPr>
              </a:lvl8pPr>
              <a:lvl9pPr marL="0" lvl="8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44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defRPr>
              </a:lvl9pPr>
            </a:lstStyle>
            <a:p>
              <a:pPr marL="87313" marR="0" lvl="1" indent="-87313" algn="l" defTabSz="8080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BA74"/>
                </a:buClr>
                <a:buSzTx/>
                <a:buFont typeface="Trebuchet MS" panose="020B0603020202020204" pitchFamily="34" charset="0"/>
                <a:buChar char="•"/>
                <a:tabLst/>
                <a:defRPr/>
              </a:pPr>
              <a:r>
                <a:rPr kumimoji="0" lang="en-US" altLang="ja-JP" sz="10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XX</a:t>
              </a:r>
              <a:endParaRPr kumimoji="0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endParaRPr>
            </a:p>
          </p:txBody>
        </p:sp>
        <p:sp>
          <p:nvSpPr>
            <p:cNvPr id="88" name="ee4pContent2">
              <a:extLst>
                <a:ext uri="{FF2B5EF4-FFF2-40B4-BE49-F238E27FC236}">
                  <a16:creationId xmlns:a16="http://schemas.microsoft.com/office/drawing/2014/main" id="{B94B9471-54D9-95B3-6D07-DF8C97FCA4DD}"/>
                </a:ext>
              </a:extLst>
            </p:cNvPr>
            <p:cNvSpPr txBox="1"/>
            <p:nvPr/>
          </p:nvSpPr>
          <p:spPr>
            <a:xfrm>
              <a:off x="14470355" y="2984587"/>
              <a:ext cx="1170976" cy="633709"/>
            </a:xfrm>
            <a:prstGeom prst="rect">
              <a:avLst/>
            </a:prstGeom>
            <a:ln cap="rnd">
              <a:noFill/>
            </a:ln>
          </p:spPr>
          <p:txBody>
            <a:bodyPr vert="horz" wrap="non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2000">
                  <a:latin typeface="Trebuchet MS" panose="020B0603020202020204" pitchFamily="34" charset="0"/>
                  <a:sym typeface="Trebuchet MS" panose="020B0603020202020204" pitchFamily="34" charset="0"/>
                </a:defRPr>
              </a:lvl1pPr>
              <a:lvl2pPr marL="324000" lvl="1" indent="-216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•"/>
                <a:defRPr sz="2000">
                  <a:latin typeface="Trebuchet MS" panose="020B0603020202020204" pitchFamily="34" charset="0"/>
                  <a:sym typeface="Trebuchet MS" panose="020B0603020202020204" pitchFamily="34" charset="0"/>
                </a:defRPr>
              </a:lvl2pPr>
              <a:lvl3pPr marL="648000" lvl="2" indent="-216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–"/>
                <a:defRPr sz="2000">
                  <a:latin typeface="Trebuchet MS" panose="020B0603020202020204" pitchFamily="34" charset="0"/>
                  <a:sym typeface="Trebuchet MS" panose="020B0603020202020204" pitchFamily="34" charset="0"/>
                </a:defRPr>
              </a:lvl3pPr>
              <a:lvl4pPr marL="0" lvl="3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​"/>
                <a:defRPr sz="24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defRPr>
              </a:lvl4pPr>
              <a:lvl5pPr marL="0" lvl="4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 typeface="Trebuchet MS" panose="020B0603020202020204" pitchFamily="34" charset="0"/>
                <a:buChar char="​"/>
                <a:defRPr sz="2400" b="1">
                  <a:latin typeface="Trebuchet MS" panose="020B0603020202020204" pitchFamily="34" charset="0"/>
                  <a:sym typeface="Trebuchet MS" panose="020B0603020202020204" pitchFamily="34" charset="0"/>
                </a:defRPr>
              </a:lvl5pPr>
              <a:lvl6pPr marL="324000" lvl="5" indent="-216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•"/>
                <a:defRPr sz="2400">
                  <a:latin typeface="Trebuchet MS" panose="020B0603020202020204" pitchFamily="34" charset="0"/>
                  <a:sym typeface="Trebuchet MS" panose="020B0603020202020204" pitchFamily="34" charset="0"/>
                </a:defRPr>
              </a:lvl6pPr>
              <a:lvl7pPr marL="0" lvl="6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5400" baseline="0">
                  <a:latin typeface="Trebuchet MS" panose="020B0603020202020204" pitchFamily="34" charset="0"/>
                  <a:sym typeface="Trebuchet MS" panose="020B0603020202020204" pitchFamily="34" charset="0"/>
                </a:defRPr>
              </a:lvl7pPr>
              <a:lvl8pPr marL="0" lvl="7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66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defRPr>
              </a:lvl8pPr>
              <a:lvl9pPr marL="0" lvl="8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44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defRPr>
              </a:lvl9pPr>
            </a:lstStyle>
            <a:p>
              <a:pPr marL="87313" marR="0" lvl="1" indent="-873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BA74"/>
                </a:buClr>
                <a:buSzTx/>
                <a:buFont typeface="Trebuchet MS" panose="020B0603020202020204" pitchFamily="34" charset="0"/>
                <a:buChar char="•"/>
                <a:tabLst/>
                <a:defRPr/>
              </a:pPr>
              <a:r>
                <a:rPr kumimoji="0" lang="en-US" altLang="ja-JP" sz="10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XX</a:t>
              </a:r>
              <a:endParaRPr kumimoji="0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endParaRPr>
            </a:p>
          </p:txBody>
        </p:sp>
        <p:sp>
          <p:nvSpPr>
            <p:cNvPr id="89" name="ee4pContent3">
              <a:extLst>
                <a:ext uri="{FF2B5EF4-FFF2-40B4-BE49-F238E27FC236}">
                  <a16:creationId xmlns:a16="http://schemas.microsoft.com/office/drawing/2014/main" id="{CA15836F-3A3D-FC3E-0078-8FA32A20E8E6}"/>
                </a:ext>
              </a:extLst>
            </p:cNvPr>
            <p:cNvSpPr txBox="1"/>
            <p:nvPr/>
          </p:nvSpPr>
          <p:spPr>
            <a:xfrm>
              <a:off x="15755128" y="2984587"/>
              <a:ext cx="1240414" cy="153888"/>
            </a:xfrm>
            <a:prstGeom prst="rect">
              <a:avLst/>
            </a:prstGeom>
            <a:ln cap="rnd">
              <a:noFill/>
            </a:ln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2000">
                  <a:latin typeface="Trebuchet MS" panose="020B0603020202020204" pitchFamily="34" charset="0"/>
                  <a:sym typeface="Trebuchet MS" panose="020B0603020202020204" pitchFamily="34" charset="0"/>
                </a:defRPr>
              </a:lvl1pPr>
              <a:lvl2pPr marL="324000" lvl="1" indent="-216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•"/>
                <a:defRPr sz="2000">
                  <a:latin typeface="Trebuchet MS" panose="020B0603020202020204" pitchFamily="34" charset="0"/>
                  <a:sym typeface="Trebuchet MS" panose="020B0603020202020204" pitchFamily="34" charset="0"/>
                </a:defRPr>
              </a:lvl2pPr>
              <a:lvl3pPr marL="648000" lvl="2" indent="-216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–"/>
                <a:defRPr sz="2000">
                  <a:latin typeface="Trebuchet MS" panose="020B0603020202020204" pitchFamily="34" charset="0"/>
                  <a:sym typeface="Trebuchet MS" panose="020B0603020202020204" pitchFamily="34" charset="0"/>
                </a:defRPr>
              </a:lvl3pPr>
              <a:lvl4pPr marL="0" lvl="3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​"/>
                <a:defRPr sz="24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defRPr>
              </a:lvl4pPr>
              <a:lvl5pPr marL="0" lvl="4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 typeface="Trebuchet MS" panose="020B0603020202020204" pitchFamily="34" charset="0"/>
                <a:buChar char="​"/>
                <a:defRPr sz="2400" b="1">
                  <a:latin typeface="Trebuchet MS" panose="020B0603020202020204" pitchFamily="34" charset="0"/>
                  <a:sym typeface="Trebuchet MS" panose="020B0603020202020204" pitchFamily="34" charset="0"/>
                </a:defRPr>
              </a:lvl5pPr>
              <a:lvl6pPr marL="324000" lvl="5" indent="-216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•"/>
                <a:defRPr sz="2400">
                  <a:latin typeface="Trebuchet MS" panose="020B0603020202020204" pitchFamily="34" charset="0"/>
                  <a:sym typeface="Trebuchet MS" panose="020B0603020202020204" pitchFamily="34" charset="0"/>
                </a:defRPr>
              </a:lvl6pPr>
              <a:lvl7pPr marL="0" lvl="6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5400" baseline="0">
                  <a:latin typeface="Trebuchet MS" panose="020B0603020202020204" pitchFamily="34" charset="0"/>
                  <a:sym typeface="Trebuchet MS" panose="020B0603020202020204" pitchFamily="34" charset="0"/>
                </a:defRPr>
              </a:lvl7pPr>
              <a:lvl8pPr marL="0" lvl="7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66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defRPr>
              </a:lvl8pPr>
              <a:lvl9pPr marL="0" lvl="8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44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defRPr>
              </a:lvl9pPr>
            </a:lstStyle>
            <a:p>
              <a:pPr marL="87313" marR="0" lvl="1" indent="-873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BA74"/>
                </a:buClr>
                <a:buSzTx/>
                <a:buFont typeface="Trebuchet MS" panose="020B0603020202020204" pitchFamily="34" charset="0"/>
                <a:buChar char="•"/>
                <a:tabLst/>
                <a:defRPr/>
              </a:pPr>
              <a:r>
                <a:rPr kumimoji="0" lang="en-US" altLang="ja-JP" sz="10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XX</a:t>
              </a:r>
            </a:p>
          </p:txBody>
        </p:sp>
        <p:sp>
          <p:nvSpPr>
            <p:cNvPr id="90" name="ee4pContent3">
              <a:extLst>
                <a:ext uri="{FF2B5EF4-FFF2-40B4-BE49-F238E27FC236}">
                  <a16:creationId xmlns:a16="http://schemas.microsoft.com/office/drawing/2014/main" id="{83E1BA99-32CC-E315-EA69-7187E2464251}"/>
                </a:ext>
              </a:extLst>
            </p:cNvPr>
            <p:cNvSpPr txBox="1"/>
            <p:nvPr/>
          </p:nvSpPr>
          <p:spPr>
            <a:xfrm>
              <a:off x="17039900" y="2984587"/>
              <a:ext cx="1240414" cy="633709"/>
            </a:xfrm>
            <a:prstGeom prst="rect">
              <a:avLst/>
            </a:prstGeom>
            <a:ln cap="rnd">
              <a:noFill/>
            </a:ln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2000">
                  <a:latin typeface="Trebuchet MS" panose="020B0603020202020204" pitchFamily="34" charset="0"/>
                  <a:sym typeface="Trebuchet MS" panose="020B0603020202020204" pitchFamily="34" charset="0"/>
                </a:defRPr>
              </a:lvl1pPr>
              <a:lvl2pPr marL="324000" lvl="1" indent="-216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•"/>
                <a:defRPr sz="2000">
                  <a:latin typeface="Trebuchet MS" panose="020B0603020202020204" pitchFamily="34" charset="0"/>
                  <a:sym typeface="Trebuchet MS" panose="020B0603020202020204" pitchFamily="34" charset="0"/>
                </a:defRPr>
              </a:lvl2pPr>
              <a:lvl3pPr marL="648000" lvl="2" indent="-216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–"/>
                <a:defRPr sz="2000">
                  <a:latin typeface="Trebuchet MS" panose="020B0603020202020204" pitchFamily="34" charset="0"/>
                  <a:sym typeface="Trebuchet MS" panose="020B0603020202020204" pitchFamily="34" charset="0"/>
                </a:defRPr>
              </a:lvl3pPr>
              <a:lvl4pPr marL="0" lvl="3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​"/>
                <a:defRPr sz="24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defRPr>
              </a:lvl4pPr>
              <a:lvl5pPr marL="0" lvl="4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 typeface="Trebuchet MS" panose="020B0603020202020204" pitchFamily="34" charset="0"/>
                <a:buChar char="​"/>
                <a:defRPr sz="2400" b="1">
                  <a:latin typeface="Trebuchet MS" panose="020B0603020202020204" pitchFamily="34" charset="0"/>
                  <a:sym typeface="Trebuchet MS" panose="020B0603020202020204" pitchFamily="34" charset="0"/>
                </a:defRPr>
              </a:lvl5pPr>
              <a:lvl6pPr marL="324000" lvl="5" indent="-216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•"/>
                <a:defRPr sz="2400">
                  <a:latin typeface="Trebuchet MS" panose="020B0603020202020204" pitchFamily="34" charset="0"/>
                  <a:sym typeface="Trebuchet MS" panose="020B0603020202020204" pitchFamily="34" charset="0"/>
                </a:defRPr>
              </a:lvl6pPr>
              <a:lvl7pPr marL="0" lvl="6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5400" baseline="0">
                  <a:latin typeface="Trebuchet MS" panose="020B0603020202020204" pitchFamily="34" charset="0"/>
                  <a:sym typeface="Trebuchet MS" panose="020B0603020202020204" pitchFamily="34" charset="0"/>
                </a:defRPr>
              </a:lvl7pPr>
              <a:lvl8pPr marL="0" lvl="7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66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defRPr>
              </a:lvl8pPr>
              <a:lvl9pPr marL="0" lvl="8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Char char="​"/>
                <a:defRPr sz="44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defRPr>
              </a:lvl9pPr>
            </a:lstStyle>
            <a:p>
              <a:pPr marL="87313" marR="0" lvl="1" indent="-873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BA74"/>
                </a:buClr>
                <a:buSzTx/>
                <a:buFont typeface="Trebuchet MS" panose="020B0603020202020204" pitchFamily="34" charset="0"/>
                <a:buChar char="•"/>
                <a:tabLst/>
                <a:defRPr/>
              </a:pPr>
              <a:r>
                <a:rPr kumimoji="0" lang="en-US" altLang="ja-JP" sz="10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Meiryo UI" panose="020B0604030504040204" pitchFamily="50" charset="-128"/>
                  <a:sym typeface="Trebuchet MS" panose="020B0603020202020204" pitchFamily="34" charset="0"/>
                </a:rPr>
                <a:t>XX</a:t>
              </a:r>
            </a:p>
          </p:txBody>
        </p:sp>
      </p:grpSp>
      <p:pic>
        <p:nvPicPr>
          <p:cNvPr id="10" name="図 9" descr="グラフ, ウォーターフォール図&#10;&#10;AI 生成コンテンツは誤りを含む可能性があります。">
            <a:extLst>
              <a:ext uri="{FF2B5EF4-FFF2-40B4-BE49-F238E27FC236}">
                <a16:creationId xmlns:a16="http://schemas.microsoft.com/office/drawing/2014/main" id="{BE89B38F-2AF6-EECA-C0F9-BA94F4C6149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285817" y="4039297"/>
            <a:ext cx="838172" cy="671104"/>
          </a:xfrm>
          <a:prstGeom prst="rect">
            <a:avLst/>
          </a:prstGeom>
          <a:ln w="9525" cap="flat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5BB6DAA-A37B-9EDB-D3C6-E124786B6FB6}"/>
              </a:ext>
            </a:extLst>
          </p:cNvPr>
          <p:cNvSpPr/>
          <p:nvPr/>
        </p:nvSpPr>
        <p:spPr>
          <a:xfrm>
            <a:off x="5161978" y="4482994"/>
            <a:ext cx="1053657" cy="32827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9E7CA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0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簡易</a:t>
            </a:r>
            <a:r>
              <a:rPr kumimoji="1" lang="en-US" altLang="ja-JP" sz="10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PL(</a:t>
            </a:r>
            <a:r>
              <a:rPr kumimoji="1" lang="ja-JP" altLang="en-US" sz="10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別添</a:t>
            </a:r>
            <a:r>
              <a:rPr kumimoji="1" lang="en-US" altLang="ja-JP" sz="10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)</a:t>
            </a:r>
            <a:endParaRPr kumimoji="1" lang="en-US" sz="100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</p:txBody>
      </p:sp>
      <p:cxnSp>
        <p:nvCxnSpPr>
          <p:cNvPr id="13" name="コネクタ: カギ線 12">
            <a:extLst>
              <a:ext uri="{FF2B5EF4-FFF2-40B4-BE49-F238E27FC236}">
                <a16:creationId xmlns:a16="http://schemas.microsoft.com/office/drawing/2014/main" id="{9E677794-3933-0403-0B23-265AC8FBB239}"/>
              </a:ext>
            </a:extLst>
          </p:cNvPr>
          <p:cNvCxnSpPr>
            <a:stCxn id="82" idx="0"/>
            <a:endCxn id="49" idx="0"/>
          </p:cNvCxnSpPr>
          <p:nvPr/>
        </p:nvCxnSpPr>
        <p:spPr>
          <a:xfrm rot="5400000" flipH="1" flipV="1">
            <a:off x="6600197" y="1227200"/>
            <a:ext cx="12700" cy="1582305"/>
          </a:xfrm>
          <a:prstGeom prst="bentConnector3">
            <a:avLst>
              <a:gd name="adj1" fmla="val 799984"/>
            </a:avLst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67499BB-211E-7A05-3959-59A0EA8F3571}"/>
              </a:ext>
            </a:extLst>
          </p:cNvPr>
          <p:cNvSpPr/>
          <p:nvPr/>
        </p:nvSpPr>
        <p:spPr>
          <a:xfrm>
            <a:off x="6136528" y="1675977"/>
            <a:ext cx="919400" cy="28689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9E7CA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2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同じ内容</a:t>
            </a:r>
            <a:endParaRPr kumimoji="1" lang="en-US" sz="120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E029625-B2B3-F892-978F-FA2C72799071}"/>
              </a:ext>
            </a:extLst>
          </p:cNvPr>
          <p:cNvSpPr/>
          <p:nvPr/>
        </p:nvSpPr>
        <p:spPr>
          <a:xfrm>
            <a:off x="8348453" y="1665045"/>
            <a:ext cx="1467337" cy="17276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9E7CA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050">
                <a:solidFill>
                  <a:schemeClr val="accent6"/>
                </a:solidFill>
                <a:latin typeface="+mj-lt"/>
                <a:ea typeface="Meiryo UI" panose="020B0604030504040204" pitchFamily="50" charset="-128"/>
              </a:rPr>
              <a:t>青字</a:t>
            </a:r>
            <a:r>
              <a:rPr lang="en-US" altLang="ja-JP" sz="1050">
                <a:solidFill>
                  <a:schemeClr val="accent6"/>
                </a:solidFill>
                <a:latin typeface="+mj-lt"/>
                <a:ea typeface="Meiryo UI" panose="020B0604030504040204" pitchFamily="50" charset="-128"/>
              </a:rPr>
              <a:t>:</a:t>
            </a:r>
            <a:r>
              <a:rPr lang="ja-JP" altLang="en-US" sz="1050">
                <a:solidFill>
                  <a:schemeClr val="accent6"/>
                </a:solidFill>
                <a:latin typeface="+mj-lt"/>
                <a:ea typeface="Meiryo UI" panose="020B0604030504040204" pitchFamily="50" charset="-128"/>
              </a:rPr>
              <a:t>地域内の事業者</a:t>
            </a:r>
            <a:endParaRPr kumimoji="1" lang="en-US" sz="1050">
              <a:solidFill>
                <a:schemeClr val="accent6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5FAF0EB-917F-E16E-3855-EE65D79D0C5C}"/>
              </a:ext>
            </a:extLst>
          </p:cNvPr>
          <p:cNvSpPr/>
          <p:nvPr/>
        </p:nvSpPr>
        <p:spPr>
          <a:xfrm>
            <a:off x="9758642" y="1675460"/>
            <a:ext cx="2039348" cy="19019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9E7CA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050">
                <a:solidFill>
                  <a:schemeClr val="tx2"/>
                </a:solidFill>
                <a:latin typeface="+mj-lt"/>
                <a:ea typeface="Meiryo UI" panose="020B0604030504040204" pitchFamily="50" charset="-128"/>
              </a:rPr>
              <a:t>緑字</a:t>
            </a:r>
            <a:r>
              <a:rPr lang="en-US" altLang="ja-JP" sz="1050">
                <a:solidFill>
                  <a:schemeClr val="tx2"/>
                </a:solidFill>
                <a:latin typeface="+mj-lt"/>
                <a:ea typeface="Meiryo UI" panose="020B0604030504040204" pitchFamily="50" charset="-128"/>
              </a:rPr>
              <a:t>:</a:t>
            </a:r>
            <a:r>
              <a:rPr lang="ja-JP" altLang="en-US" sz="1050">
                <a:solidFill>
                  <a:schemeClr val="tx2"/>
                </a:solidFill>
                <a:latin typeface="+mj-lt"/>
                <a:ea typeface="Meiryo UI" panose="020B0604030504040204" pitchFamily="50" charset="-128"/>
              </a:rPr>
              <a:t>自社の立場・スコープ</a:t>
            </a:r>
            <a:endParaRPr kumimoji="1" lang="en-US" sz="1050">
              <a:solidFill>
                <a:schemeClr val="tx2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20" name="タイトル 19">
            <a:extLst>
              <a:ext uri="{FF2B5EF4-FFF2-40B4-BE49-F238E27FC236}">
                <a16:creationId xmlns:a16="http://schemas.microsoft.com/office/drawing/2014/main" id="{8A4FA392-58F2-6198-EB38-E817743F6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ja-JP" altLang="en-US" dirty="0">
                <a:ea typeface="Meiryo UI" panose="020B0604030504040204" pitchFamily="50" charset="-128"/>
              </a:rPr>
              <a:t>　　記載フォーマット</a:t>
            </a:r>
            <a:r>
              <a:rPr lang="en-US" altLang="ja-JP" dirty="0">
                <a:ea typeface="Meiryo UI" panose="020B0604030504040204" pitchFamily="50" charset="-128"/>
              </a:rPr>
              <a:t>: </a:t>
            </a:r>
            <a:r>
              <a:rPr lang="ja-JP" altLang="en-US" dirty="0">
                <a:ea typeface="Meiryo UI" panose="020B0604030504040204" pitchFamily="50" charset="-128"/>
              </a:rPr>
              <a:t>目指す姿（全体像）</a:t>
            </a:r>
            <a:endParaRPr lang="en-US" dirty="0">
              <a:ea typeface="Meiryo UI" panose="020B0604030504040204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9C05550-9468-2251-5B46-B98E1095783C}"/>
              </a:ext>
            </a:extLst>
          </p:cNvPr>
          <p:cNvSpPr/>
          <p:nvPr/>
        </p:nvSpPr>
        <p:spPr>
          <a:xfrm>
            <a:off x="8348453" y="1817809"/>
            <a:ext cx="1467337" cy="17276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9E7CA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050">
                <a:solidFill>
                  <a:srgbClr val="A8B21C"/>
                </a:solidFill>
                <a:latin typeface="+mj-lt"/>
                <a:ea typeface="Meiryo UI" panose="020B0604030504040204" pitchFamily="50" charset="-128"/>
              </a:rPr>
              <a:t>黄字</a:t>
            </a:r>
            <a:r>
              <a:rPr lang="en-US" altLang="ja-JP" sz="1050">
                <a:solidFill>
                  <a:srgbClr val="A8B21C"/>
                </a:solidFill>
                <a:latin typeface="+mj-lt"/>
                <a:ea typeface="Meiryo UI" panose="020B0604030504040204" pitchFamily="50" charset="-128"/>
              </a:rPr>
              <a:t>:</a:t>
            </a:r>
            <a:r>
              <a:rPr lang="ja-JP" altLang="en-US" sz="1050">
                <a:solidFill>
                  <a:srgbClr val="A8B21C"/>
                </a:solidFill>
                <a:latin typeface="+mj-lt"/>
                <a:ea typeface="Meiryo UI" panose="020B0604030504040204" pitchFamily="50" charset="-128"/>
              </a:rPr>
              <a:t>地域外の事業者</a:t>
            </a:r>
            <a:endParaRPr kumimoji="1" lang="en-US" sz="1050">
              <a:solidFill>
                <a:srgbClr val="A8B21C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5209BEA-9D63-EF40-9436-C4C13803C481}"/>
              </a:ext>
            </a:extLst>
          </p:cNvPr>
          <p:cNvSpPr/>
          <p:nvPr/>
        </p:nvSpPr>
        <p:spPr>
          <a:xfrm>
            <a:off x="9335605" y="3723508"/>
            <a:ext cx="2462386" cy="20254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9E7CA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050">
                <a:solidFill>
                  <a:srgbClr val="03522D"/>
                </a:solidFill>
                <a:latin typeface="+mj-lt"/>
                <a:ea typeface="Meiryo UI" panose="020B0604030504040204" pitchFamily="50" charset="-128"/>
              </a:rPr>
              <a:t>濃緑字</a:t>
            </a:r>
            <a:r>
              <a:rPr lang="en-US" altLang="ja-JP" sz="1050">
                <a:solidFill>
                  <a:srgbClr val="03522D"/>
                </a:solidFill>
                <a:latin typeface="+mj-lt"/>
                <a:ea typeface="Meiryo UI" panose="020B0604030504040204" pitchFamily="50" charset="-128"/>
              </a:rPr>
              <a:t>:</a:t>
            </a:r>
            <a:r>
              <a:rPr lang="ja-JP" altLang="en-US" sz="1050">
                <a:solidFill>
                  <a:srgbClr val="03522D"/>
                </a:solidFill>
                <a:latin typeface="+mj-lt"/>
                <a:ea typeface="Meiryo UI" panose="020B0604030504040204" pitchFamily="50" charset="-128"/>
              </a:rPr>
              <a:t>現時点で条件をクリアしているもの</a:t>
            </a:r>
            <a:endParaRPr kumimoji="1" lang="en-US" sz="1050">
              <a:solidFill>
                <a:srgbClr val="03522D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24" name="Oval 20">
            <a:extLst>
              <a:ext uri="{FF2B5EF4-FFF2-40B4-BE49-F238E27FC236}">
                <a16:creationId xmlns:a16="http://schemas.microsoft.com/office/drawing/2014/main" id="{D8DE36E2-586F-0D7B-87C7-B09F48E40B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212" y="607771"/>
            <a:ext cx="305636" cy="275636"/>
          </a:xfrm>
          <a:prstGeom prst="ellipse">
            <a:avLst/>
          </a:prstGeom>
          <a:solidFill>
            <a:srgbClr val="197A56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1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99FA6964-A897-637B-8EB5-EC05E94D6E60}"/>
              </a:ext>
            </a:extLst>
          </p:cNvPr>
          <p:cNvSpPr/>
          <p:nvPr/>
        </p:nvSpPr>
        <p:spPr>
          <a:xfrm>
            <a:off x="11695172" y="2173836"/>
            <a:ext cx="467701" cy="116998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9E7CA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詳細スライドあり</a:t>
            </a:r>
            <a:endParaRPr kumimoji="1" lang="en-US" sz="105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E1F68EB1-BA7E-67C3-F8BA-94876FC0F3EB}"/>
              </a:ext>
            </a:extLst>
          </p:cNvPr>
          <p:cNvSpPr/>
          <p:nvPr/>
        </p:nvSpPr>
        <p:spPr>
          <a:xfrm>
            <a:off x="11695172" y="3705860"/>
            <a:ext cx="467701" cy="116998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9E7CA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詳細スライドあり</a:t>
            </a:r>
            <a:endParaRPr kumimoji="1" lang="en-US" sz="105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C3BBEC60-9DF3-8B06-95FD-3973B68F78D7}"/>
              </a:ext>
            </a:extLst>
          </p:cNvPr>
          <p:cNvCxnSpPr>
            <a:cxnSpLocks/>
          </p:cNvCxnSpPr>
          <p:nvPr/>
        </p:nvCxnSpPr>
        <p:spPr>
          <a:xfrm flipH="1">
            <a:off x="11888754" y="1904190"/>
            <a:ext cx="18088" cy="1709273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1DDDF4F2-72EA-5CF5-C830-49F3E5493C27}"/>
              </a:ext>
            </a:extLst>
          </p:cNvPr>
          <p:cNvCxnSpPr>
            <a:cxnSpLocks/>
          </p:cNvCxnSpPr>
          <p:nvPr/>
        </p:nvCxnSpPr>
        <p:spPr>
          <a:xfrm flipH="1">
            <a:off x="11888754" y="3802200"/>
            <a:ext cx="18088" cy="947614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48030C4F-F7D7-4306-BB54-FC7147CBF76D}"/>
              </a:ext>
            </a:extLst>
          </p:cNvPr>
          <p:cNvSpPr/>
          <p:nvPr/>
        </p:nvSpPr>
        <p:spPr>
          <a:xfrm>
            <a:off x="8601075" y="174154"/>
            <a:ext cx="3200401" cy="646152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lvl="1">
              <a:buClr>
                <a:schemeClr val="tx2"/>
              </a:buClr>
            </a:pPr>
            <a:r>
              <a:rPr kumimoji="1"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このスライドの目的：</a:t>
            </a:r>
            <a:endParaRPr kumimoji="1" lang="en-US" altLang="ja-JP" sz="120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モデル事業を通じて目指す姿を明らかにし、</a:t>
            </a:r>
            <a:br>
              <a:rPr kumimoji="1" lang="en-US" altLang="ja-JP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</a:br>
            <a:r>
              <a:rPr kumimoji="1"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実現のためにクリアすべき内容を明らかにする</a:t>
            </a:r>
            <a:endParaRPr kumimoji="1" lang="en-US" altLang="ja-JP" sz="120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endParaRPr kumimoji="1" lang="en-US" sz="120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95" name="TextBox 141">
            <a:extLst>
              <a:ext uri="{FF2B5EF4-FFF2-40B4-BE49-F238E27FC236}">
                <a16:creationId xmlns:a16="http://schemas.microsoft.com/office/drawing/2014/main" id="{CEE068DE-6087-6653-0F37-20C6064BCAB2}"/>
              </a:ext>
            </a:extLst>
          </p:cNvPr>
          <p:cNvSpPr txBox="1"/>
          <p:nvPr/>
        </p:nvSpPr>
        <p:spPr>
          <a:xfrm>
            <a:off x="11136429" y="4172987"/>
            <a:ext cx="254728" cy="22717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</a:rPr>
              <a:t>-</a:t>
            </a:r>
          </a:p>
        </p:txBody>
      </p:sp>
      <p:sp>
        <p:nvSpPr>
          <p:cNvPr id="2" name="ee4pContent1">
            <a:extLst>
              <a:ext uri="{FF2B5EF4-FFF2-40B4-BE49-F238E27FC236}">
                <a16:creationId xmlns:a16="http://schemas.microsoft.com/office/drawing/2014/main" id="{7719FE0F-1E22-7998-94BC-2151F3C92EB9}"/>
              </a:ext>
            </a:extLst>
          </p:cNvPr>
          <p:cNvSpPr txBox="1"/>
          <p:nvPr/>
        </p:nvSpPr>
        <p:spPr>
          <a:xfrm>
            <a:off x="10653845" y="3972145"/>
            <a:ext cx="1194011" cy="773801"/>
          </a:xfrm>
          <a:prstGeom prst="rect">
            <a:avLst/>
          </a:prstGeom>
          <a:solidFill>
            <a:srgbClr val="F2F2F2"/>
          </a:solidFill>
          <a:ln cap="rnd">
            <a:noFill/>
          </a:ln>
        </p:spPr>
        <p:txBody>
          <a:bodyPr vert="horz" wrap="square" lIns="45720" tIns="0" rIns="4572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40032" lvl="1" indent="0">
              <a:buClr>
                <a:srgbClr val="29BA74"/>
              </a:buClr>
              <a:buNone/>
              <a:defRPr/>
            </a:pPr>
            <a:r>
              <a: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XX</a:t>
            </a:r>
          </a:p>
        </p:txBody>
      </p:sp>
      <p:sp>
        <p:nvSpPr>
          <p:cNvPr id="4" name="ee4pContent1">
            <a:extLst>
              <a:ext uri="{FF2B5EF4-FFF2-40B4-BE49-F238E27FC236}">
                <a16:creationId xmlns:a16="http://schemas.microsoft.com/office/drawing/2014/main" id="{6976C89C-7A92-9887-9999-91257756E3FE}"/>
              </a:ext>
            </a:extLst>
          </p:cNvPr>
          <p:cNvSpPr txBox="1"/>
          <p:nvPr/>
        </p:nvSpPr>
        <p:spPr>
          <a:xfrm>
            <a:off x="9388728" y="4859709"/>
            <a:ext cx="1194011" cy="773801"/>
          </a:xfrm>
          <a:prstGeom prst="rect">
            <a:avLst/>
          </a:prstGeom>
          <a:solidFill>
            <a:srgbClr val="F2F2F2"/>
          </a:solidFill>
          <a:ln cap="rnd">
            <a:noFill/>
          </a:ln>
        </p:spPr>
        <p:txBody>
          <a:bodyPr vert="horz" wrap="square" lIns="45720" tIns="0" rIns="4572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40032" lvl="1" indent="0">
              <a:buClr>
                <a:srgbClr val="29BA74"/>
              </a:buClr>
              <a:buNone/>
              <a:defRPr/>
            </a:pPr>
            <a:r>
              <a: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XX</a:t>
            </a:r>
          </a:p>
        </p:txBody>
      </p:sp>
      <p:sp>
        <p:nvSpPr>
          <p:cNvPr id="5" name="ee4pContent1">
            <a:extLst>
              <a:ext uri="{FF2B5EF4-FFF2-40B4-BE49-F238E27FC236}">
                <a16:creationId xmlns:a16="http://schemas.microsoft.com/office/drawing/2014/main" id="{405C6C35-6663-ED9E-DE71-7083000E8B29}"/>
              </a:ext>
            </a:extLst>
          </p:cNvPr>
          <p:cNvSpPr txBox="1"/>
          <p:nvPr/>
        </p:nvSpPr>
        <p:spPr>
          <a:xfrm>
            <a:off x="8077578" y="4859708"/>
            <a:ext cx="1240045" cy="773801"/>
          </a:xfrm>
          <a:prstGeom prst="rect">
            <a:avLst/>
          </a:prstGeom>
          <a:solidFill>
            <a:srgbClr val="F2F2F2"/>
          </a:solidFill>
          <a:ln cap="rnd">
            <a:noFill/>
          </a:ln>
        </p:spPr>
        <p:txBody>
          <a:bodyPr vert="horz" wrap="square" lIns="45720" tIns="0" rIns="4572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0" lvl="1" indent="0">
              <a:buNone/>
              <a:tabLst>
                <a:tab pos="88900" algn="l"/>
              </a:tabLst>
              <a:defRPr/>
            </a:pPr>
            <a:r>
              <a:rPr kumimoji="0" lang="en-US" altLang="ja-JP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XX</a:t>
            </a:r>
            <a:endParaRPr kumimoji="0" lang="en-US" altLang="ja-JP" sz="1000" b="0" i="0" u="none" strike="noStrike" kern="1200" cap="none" spc="0" normalizeH="0" baseline="0" noProof="0">
              <a:ln>
                <a:noFill/>
              </a:ln>
              <a:solidFill>
                <a:srgbClr val="03522D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8" name="ee4pContent1">
            <a:extLst>
              <a:ext uri="{FF2B5EF4-FFF2-40B4-BE49-F238E27FC236}">
                <a16:creationId xmlns:a16="http://schemas.microsoft.com/office/drawing/2014/main" id="{B4BF68E6-CB83-561C-1D0C-E98B8AF365AD}"/>
              </a:ext>
            </a:extLst>
          </p:cNvPr>
          <p:cNvSpPr txBox="1"/>
          <p:nvPr/>
        </p:nvSpPr>
        <p:spPr>
          <a:xfrm>
            <a:off x="10653845" y="4859709"/>
            <a:ext cx="1194011" cy="773801"/>
          </a:xfrm>
          <a:prstGeom prst="rect">
            <a:avLst/>
          </a:prstGeom>
          <a:solidFill>
            <a:srgbClr val="F2F2F2"/>
          </a:solidFill>
          <a:ln cap="rnd">
            <a:noFill/>
          </a:ln>
        </p:spPr>
        <p:txBody>
          <a:bodyPr vert="horz" wrap="square" lIns="45720" tIns="0" rIns="4572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40032" lvl="1" indent="0">
              <a:buClr>
                <a:srgbClr val="29BA74"/>
              </a:buClr>
              <a:buNone/>
              <a:defRPr/>
            </a:pPr>
            <a:r>
              <a: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XX</a:t>
            </a:r>
          </a:p>
        </p:txBody>
      </p:sp>
      <p:sp>
        <p:nvSpPr>
          <p:cNvPr id="9" name="ee4pContent1">
            <a:extLst>
              <a:ext uri="{FF2B5EF4-FFF2-40B4-BE49-F238E27FC236}">
                <a16:creationId xmlns:a16="http://schemas.microsoft.com/office/drawing/2014/main" id="{0FCB101A-29B5-041C-A307-BDDCDC170157}"/>
              </a:ext>
            </a:extLst>
          </p:cNvPr>
          <p:cNvSpPr txBox="1"/>
          <p:nvPr/>
        </p:nvSpPr>
        <p:spPr>
          <a:xfrm>
            <a:off x="6764969" y="3972144"/>
            <a:ext cx="1240045" cy="773801"/>
          </a:xfrm>
          <a:prstGeom prst="rect">
            <a:avLst/>
          </a:prstGeom>
          <a:solidFill>
            <a:srgbClr val="F2F2F2"/>
          </a:solidFill>
          <a:ln cap="rnd">
            <a:noFill/>
          </a:ln>
        </p:spPr>
        <p:txBody>
          <a:bodyPr vert="horz" wrap="square" lIns="45720" tIns="0" rIns="4572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0" lvl="1" indent="0">
              <a:buNone/>
              <a:tabLst>
                <a:tab pos="88900" algn="l"/>
              </a:tabLst>
              <a:defRPr/>
            </a:pPr>
            <a:r>
              <a:rPr kumimoji="0" lang="en-US" altLang="ja-JP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XX</a:t>
            </a:r>
            <a:endParaRPr kumimoji="0" lang="en-US" altLang="ja-JP" sz="1000" b="0" i="0" u="none" strike="noStrike" kern="1200" cap="none" spc="0" normalizeH="0" baseline="0" noProof="0">
              <a:ln>
                <a:noFill/>
              </a:ln>
              <a:solidFill>
                <a:srgbClr val="03522D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17" name="ee4pContent1">
            <a:extLst>
              <a:ext uri="{FF2B5EF4-FFF2-40B4-BE49-F238E27FC236}">
                <a16:creationId xmlns:a16="http://schemas.microsoft.com/office/drawing/2014/main" id="{5121DDCB-9E92-6110-A975-170A26BA16E3}"/>
              </a:ext>
            </a:extLst>
          </p:cNvPr>
          <p:cNvSpPr txBox="1"/>
          <p:nvPr/>
        </p:nvSpPr>
        <p:spPr>
          <a:xfrm>
            <a:off x="6764969" y="4859708"/>
            <a:ext cx="1240045" cy="773801"/>
          </a:xfrm>
          <a:prstGeom prst="rect">
            <a:avLst/>
          </a:prstGeom>
          <a:solidFill>
            <a:srgbClr val="F2F2F2"/>
          </a:solidFill>
          <a:ln cap="rnd">
            <a:noFill/>
          </a:ln>
        </p:spPr>
        <p:txBody>
          <a:bodyPr vert="horz" wrap="square" lIns="45720" tIns="0" rIns="4572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0" lvl="1" indent="0">
              <a:buNone/>
              <a:tabLst>
                <a:tab pos="88900" algn="l"/>
              </a:tabLst>
              <a:defRPr/>
            </a:pPr>
            <a:r>
              <a:rPr kumimoji="0" lang="en-US" altLang="ja-JP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XX</a:t>
            </a:r>
            <a:endParaRPr kumimoji="0" lang="en-US" altLang="ja-JP" sz="1000" b="0" i="0" u="none" strike="noStrike" kern="1200" cap="none" spc="0" normalizeH="0" baseline="0" noProof="0">
              <a:ln>
                <a:noFill/>
              </a:ln>
              <a:solidFill>
                <a:srgbClr val="03522D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19" name="ee4pContent1">
            <a:extLst>
              <a:ext uri="{FF2B5EF4-FFF2-40B4-BE49-F238E27FC236}">
                <a16:creationId xmlns:a16="http://schemas.microsoft.com/office/drawing/2014/main" id="{67DC173F-512B-3E20-57B6-3273944D2AB3}"/>
              </a:ext>
            </a:extLst>
          </p:cNvPr>
          <p:cNvSpPr txBox="1"/>
          <p:nvPr/>
        </p:nvSpPr>
        <p:spPr>
          <a:xfrm>
            <a:off x="9388728" y="5762345"/>
            <a:ext cx="1194011" cy="773801"/>
          </a:xfrm>
          <a:prstGeom prst="rect">
            <a:avLst/>
          </a:prstGeom>
          <a:solidFill>
            <a:srgbClr val="F2F2F2"/>
          </a:solidFill>
          <a:ln cap="rnd">
            <a:noFill/>
          </a:ln>
        </p:spPr>
        <p:txBody>
          <a:bodyPr vert="horz" wrap="square" lIns="45720" tIns="0" rIns="4572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40032" lvl="1" indent="0">
              <a:buClr>
                <a:srgbClr val="29BA74"/>
              </a:buClr>
              <a:buNone/>
              <a:defRPr/>
            </a:pPr>
            <a:r>
              <a: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XX</a:t>
            </a:r>
          </a:p>
        </p:txBody>
      </p:sp>
      <p:sp>
        <p:nvSpPr>
          <p:cNvPr id="25" name="ee4pContent1">
            <a:extLst>
              <a:ext uri="{FF2B5EF4-FFF2-40B4-BE49-F238E27FC236}">
                <a16:creationId xmlns:a16="http://schemas.microsoft.com/office/drawing/2014/main" id="{831FA770-873D-C9B7-AAE5-43B399928ACB}"/>
              </a:ext>
            </a:extLst>
          </p:cNvPr>
          <p:cNvSpPr txBox="1"/>
          <p:nvPr/>
        </p:nvSpPr>
        <p:spPr>
          <a:xfrm>
            <a:off x="8077578" y="5762344"/>
            <a:ext cx="1240045" cy="773801"/>
          </a:xfrm>
          <a:prstGeom prst="rect">
            <a:avLst/>
          </a:prstGeom>
          <a:solidFill>
            <a:srgbClr val="F2F2F2"/>
          </a:solidFill>
          <a:ln cap="rnd">
            <a:noFill/>
          </a:ln>
        </p:spPr>
        <p:txBody>
          <a:bodyPr vert="horz" wrap="square" lIns="45720" tIns="0" rIns="4572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0" lvl="1" indent="0">
              <a:buNone/>
              <a:tabLst>
                <a:tab pos="88900" algn="l"/>
              </a:tabLst>
              <a:defRPr/>
            </a:pPr>
            <a:r>
              <a:rPr kumimoji="0" lang="en-US" altLang="ja-JP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XX</a:t>
            </a:r>
            <a:endParaRPr kumimoji="0" lang="en-US" altLang="ja-JP" sz="1000" b="0" i="0" u="none" strike="noStrike" kern="1200" cap="none" spc="0" normalizeH="0" baseline="0" noProof="0">
              <a:ln>
                <a:noFill/>
              </a:ln>
              <a:solidFill>
                <a:srgbClr val="03522D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26" name="ee4pContent1">
            <a:extLst>
              <a:ext uri="{FF2B5EF4-FFF2-40B4-BE49-F238E27FC236}">
                <a16:creationId xmlns:a16="http://schemas.microsoft.com/office/drawing/2014/main" id="{42D0902F-9A6D-9BA9-6133-395D95B3E010}"/>
              </a:ext>
            </a:extLst>
          </p:cNvPr>
          <p:cNvSpPr txBox="1"/>
          <p:nvPr/>
        </p:nvSpPr>
        <p:spPr>
          <a:xfrm>
            <a:off x="10653845" y="5762345"/>
            <a:ext cx="1194011" cy="773801"/>
          </a:xfrm>
          <a:prstGeom prst="rect">
            <a:avLst/>
          </a:prstGeom>
          <a:solidFill>
            <a:srgbClr val="F2F2F2"/>
          </a:solidFill>
          <a:ln cap="rnd">
            <a:noFill/>
          </a:ln>
        </p:spPr>
        <p:txBody>
          <a:bodyPr vert="horz" wrap="square" lIns="45720" tIns="0" rIns="4572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40032" lvl="1" indent="0">
              <a:buClr>
                <a:srgbClr val="29BA74"/>
              </a:buClr>
              <a:buNone/>
              <a:defRPr/>
            </a:pPr>
            <a:r>
              <a: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XX</a:t>
            </a:r>
          </a:p>
        </p:txBody>
      </p:sp>
      <p:sp>
        <p:nvSpPr>
          <p:cNvPr id="29" name="ee4pContent1">
            <a:extLst>
              <a:ext uri="{FF2B5EF4-FFF2-40B4-BE49-F238E27FC236}">
                <a16:creationId xmlns:a16="http://schemas.microsoft.com/office/drawing/2014/main" id="{7CF28FF3-EBDB-DF51-03B7-4737A8F0B7EC}"/>
              </a:ext>
            </a:extLst>
          </p:cNvPr>
          <p:cNvSpPr txBox="1"/>
          <p:nvPr/>
        </p:nvSpPr>
        <p:spPr>
          <a:xfrm>
            <a:off x="6764969" y="5762344"/>
            <a:ext cx="1240045" cy="773801"/>
          </a:xfrm>
          <a:prstGeom prst="rect">
            <a:avLst/>
          </a:prstGeom>
          <a:solidFill>
            <a:srgbClr val="F2F2F2"/>
          </a:solidFill>
          <a:ln cap="rnd">
            <a:noFill/>
          </a:ln>
        </p:spPr>
        <p:txBody>
          <a:bodyPr vert="horz" wrap="square" lIns="45720" tIns="0" rIns="4572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0" lvl="1" indent="0">
              <a:buNone/>
              <a:tabLst>
                <a:tab pos="88900" algn="l"/>
              </a:tabLst>
              <a:defRPr/>
            </a:pPr>
            <a:r>
              <a:rPr kumimoji="0" lang="en-US" altLang="ja-JP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XX</a:t>
            </a:r>
            <a:endParaRPr kumimoji="0" lang="en-US" altLang="ja-JP" sz="1000" b="0" i="0" u="none" strike="noStrike" kern="1200" cap="none" spc="0" normalizeH="0" baseline="0" noProof="0">
              <a:ln>
                <a:noFill/>
              </a:ln>
              <a:solidFill>
                <a:srgbClr val="03522D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10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32426-BBE7-2168-1638-C120F1E91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F6BA1620-A84C-A8F6-D296-984724DBCB8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626495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04" imgH="405" progId="TCLayout.ActiveDocument.1">
                  <p:embed/>
                </p:oleObj>
              </mc:Choice>
              <mc:Fallback>
                <p:oleObj name="think-cell Slide" r:id="rId7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6BA1620-A84C-A8F6-D296-984724DBCB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グラフィックス 20">
            <a:extLst>
              <a:ext uri="{FF2B5EF4-FFF2-40B4-BE49-F238E27FC236}">
                <a16:creationId xmlns:a16="http://schemas.microsoft.com/office/drawing/2014/main" id="{285C8F4D-C07B-9C8B-7BAC-4212893368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09069" y="1557427"/>
            <a:ext cx="635000" cy="635000"/>
          </a:xfrm>
          <a:prstGeom prst="rect">
            <a:avLst/>
          </a:prstGeom>
        </p:spPr>
      </p:pic>
      <p:sp>
        <p:nvSpPr>
          <p:cNvPr id="26" name="ee4pHeader1">
            <a:extLst>
              <a:ext uri="{FF2B5EF4-FFF2-40B4-BE49-F238E27FC236}">
                <a16:creationId xmlns:a16="http://schemas.microsoft.com/office/drawing/2014/main" id="{21D1BFB4-CBE2-63E8-9B11-BBB0AB0BC93A}"/>
              </a:ext>
            </a:extLst>
          </p:cNvPr>
          <p:cNvSpPr txBox="1"/>
          <p:nvPr/>
        </p:nvSpPr>
        <p:spPr>
          <a:xfrm>
            <a:off x="998297" y="1799598"/>
            <a:ext cx="3866097" cy="234196"/>
          </a:xfrm>
          <a:prstGeom prst="snip2SameRect">
            <a:avLst/>
          </a:prstGeom>
          <a:noFill/>
          <a:ln cap="rnd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 marL="0" lvl="3" algn="ctr">
              <a:defRPr/>
            </a:pPr>
            <a:r>
              <a:rPr lang="ja-JP" altLang="en-US" sz="14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「目指す姿」の具体内容（</a:t>
            </a:r>
            <a:r>
              <a:rPr lang="en-US" altLang="ja-JP" sz="14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KGI):</a:t>
            </a:r>
            <a:r>
              <a:rPr kumimoji="0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</a:rPr>
              <a:t>理想的な循環フロー</a:t>
            </a: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295E7E"/>
              </a:solidFill>
              <a:effectLst/>
              <a:uLnTx/>
              <a:uFillTx/>
              <a:latin typeface="+mj-lt"/>
              <a:ea typeface="Meiryo UI" panose="020B0604030504040204" pitchFamily="50" charset="-128"/>
            </a:endParaRPr>
          </a:p>
        </p:txBody>
      </p:sp>
      <p:cxnSp>
        <p:nvCxnSpPr>
          <p:cNvPr id="27" name="Straight Connector 97">
            <a:extLst>
              <a:ext uri="{FF2B5EF4-FFF2-40B4-BE49-F238E27FC236}">
                <a16:creationId xmlns:a16="http://schemas.microsoft.com/office/drawing/2014/main" id="{2FBC0FD6-A02F-5768-1627-9C104C91B60E}"/>
              </a:ext>
            </a:extLst>
          </p:cNvPr>
          <p:cNvCxnSpPr>
            <a:cxnSpLocks/>
          </p:cNvCxnSpPr>
          <p:nvPr/>
        </p:nvCxnSpPr>
        <p:spPr>
          <a:xfrm>
            <a:off x="630004" y="2111931"/>
            <a:ext cx="10933350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e4pHeader1">
            <a:extLst>
              <a:ext uri="{FF2B5EF4-FFF2-40B4-BE49-F238E27FC236}">
                <a16:creationId xmlns:a16="http://schemas.microsoft.com/office/drawing/2014/main" id="{A83A5DC8-EC5B-B009-5BE4-8BEFDBF86414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064840" y="2281357"/>
            <a:ext cx="2376463" cy="408782"/>
          </a:xfrm>
          <a:prstGeom prst="homePlate">
            <a:avLst>
              <a:gd name="adj" fmla="val 12004"/>
            </a:avLst>
          </a:prstGeom>
          <a:solidFill>
            <a:schemeClr val="tx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回収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38" name="ee4pHeader2">
            <a:extLst>
              <a:ext uri="{FF2B5EF4-FFF2-40B4-BE49-F238E27FC236}">
                <a16:creationId xmlns:a16="http://schemas.microsoft.com/office/drawing/2014/main" id="{14E37474-7250-825B-A6A5-044E2A16F99F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438855" y="2281357"/>
            <a:ext cx="2376463" cy="408782"/>
          </a:xfrm>
          <a:prstGeom prst="chevron">
            <a:avLst>
              <a:gd name="adj" fmla="val 12004"/>
            </a:avLst>
          </a:prstGeom>
          <a:solidFill>
            <a:schemeClr val="tx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解体・選別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39" name="ee4pHeader3">
            <a:extLst>
              <a:ext uri="{FF2B5EF4-FFF2-40B4-BE49-F238E27FC236}">
                <a16:creationId xmlns:a16="http://schemas.microsoft.com/office/drawing/2014/main" id="{12FA8740-981C-6EA9-2B44-497ACF1BEDC6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6812871" y="2281357"/>
            <a:ext cx="2376463" cy="408782"/>
          </a:xfrm>
          <a:prstGeom prst="chevron">
            <a:avLst>
              <a:gd name="adj" fmla="val 12004"/>
            </a:avLst>
          </a:prstGeom>
          <a:solidFill>
            <a:schemeClr val="tx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資源化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40" name="ee4pHeader4">
            <a:extLst>
              <a:ext uri="{FF2B5EF4-FFF2-40B4-BE49-F238E27FC236}">
                <a16:creationId xmlns:a16="http://schemas.microsoft.com/office/drawing/2014/main" id="{43D46030-9F6A-7AB7-DCEE-94A92B016EBE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9186887" y="2281357"/>
            <a:ext cx="2376463" cy="408782"/>
          </a:xfrm>
          <a:prstGeom prst="chevron">
            <a:avLst>
              <a:gd name="adj" fmla="val 12004"/>
            </a:avLst>
          </a:prstGeom>
          <a:solidFill>
            <a:schemeClr val="tx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再利用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cxnSp>
        <p:nvCxnSpPr>
          <p:cNvPr id="25" name="Straight Connector 17">
            <a:extLst>
              <a:ext uri="{FF2B5EF4-FFF2-40B4-BE49-F238E27FC236}">
                <a16:creationId xmlns:a16="http://schemas.microsoft.com/office/drawing/2014/main" id="{7B443BBE-E16E-D120-59D2-DAFAA5E38708}"/>
              </a:ext>
            </a:extLst>
          </p:cNvPr>
          <p:cNvCxnSpPr/>
          <p:nvPr/>
        </p:nvCxnSpPr>
        <p:spPr>
          <a:xfrm>
            <a:off x="1147769" y="4399418"/>
            <a:ext cx="9897817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6">
            <a:extLst>
              <a:ext uri="{FF2B5EF4-FFF2-40B4-BE49-F238E27FC236}">
                <a16:creationId xmlns:a16="http://schemas.microsoft.com/office/drawing/2014/main" id="{5607A30D-5E93-793B-4A21-00CED675CE2F}"/>
              </a:ext>
            </a:extLst>
          </p:cNvPr>
          <p:cNvSpPr txBox="1"/>
          <p:nvPr/>
        </p:nvSpPr>
        <p:spPr>
          <a:xfrm>
            <a:off x="1402775" y="3174461"/>
            <a:ext cx="463588" cy="27699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9BA74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</a:rPr>
              <a:t>誰が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9BA74"/>
              </a:solidFill>
              <a:effectLst/>
              <a:uLnTx/>
              <a:uFillTx/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29" name="TextBox 8">
            <a:extLst>
              <a:ext uri="{FF2B5EF4-FFF2-40B4-BE49-F238E27FC236}">
                <a16:creationId xmlns:a16="http://schemas.microsoft.com/office/drawing/2014/main" id="{26F3183B-44AC-970A-74F5-98AC84707AEB}"/>
              </a:ext>
            </a:extLst>
          </p:cNvPr>
          <p:cNvSpPr txBox="1"/>
          <p:nvPr/>
        </p:nvSpPr>
        <p:spPr>
          <a:xfrm>
            <a:off x="1353882" y="4744928"/>
            <a:ext cx="561371" cy="46166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9BA74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</a:rPr>
              <a:t>何を</a:t>
            </a:r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29BA74"/>
              </a:solidFill>
              <a:effectLst/>
              <a:uLnTx/>
              <a:uFillTx/>
              <a:latin typeface="+mj-lt"/>
              <a:ea typeface="Meiryo UI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9BA74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</a:rPr>
              <a:t>担うか</a:t>
            </a:r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29BA74"/>
              </a:solidFill>
              <a:effectLst/>
              <a:uLnTx/>
              <a:uFillTx/>
              <a:latin typeface="+mj-lt"/>
              <a:ea typeface="Meiryo UI" panose="020B0604030504040204" pitchFamily="50" charset="-128"/>
            </a:endParaRPr>
          </a:p>
        </p:txBody>
      </p:sp>
      <p:cxnSp>
        <p:nvCxnSpPr>
          <p:cNvPr id="31" name="Straight Connector 4">
            <a:extLst>
              <a:ext uri="{FF2B5EF4-FFF2-40B4-BE49-F238E27FC236}">
                <a16:creationId xmlns:a16="http://schemas.microsoft.com/office/drawing/2014/main" id="{75C42F09-18E8-F512-784B-9566AC9D371D}"/>
              </a:ext>
            </a:extLst>
          </p:cNvPr>
          <p:cNvCxnSpPr/>
          <p:nvPr/>
        </p:nvCxnSpPr>
        <p:spPr>
          <a:xfrm>
            <a:off x="1962944" y="2774821"/>
            <a:ext cx="0" cy="1413795"/>
          </a:xfrm>
          <a:prstGeom prst="line">
            <a:avLst/>
          </a:prstGeom>
          <a:ln w="9525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7">
            <a:extLst>
              <a:ext uri="{FF2B5EF4-FFF2-40B4-BE49-F238E27FC236}">
                <a16:creationId xmlns:a16="http://schemas.microsoft.com/office/drawing/2014/main" id="{6C838905-E4C1-6295-5327-6286BCEA06C6}"/>
              </a:ext>
            </a:extLst>
          </p:cNvPr>
          <p:cNvCxnSpPr>
            <a:cxnSpLocks/>
          </p:cNvCxnSpPr>
          <p:nvPr/>
        </p:nvCxnSpPr>
        <p:spPr>
          <a:xfrm>
            <a:off x="1962944" y="4544251"/>
            <a:ext cx="0" cy="1923223"/>
          </a:xfrm>
          <a:prstGeom prst="line">
            <a:avLst/>
          </a:prstGeom>
          <a:ln w="9525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e4pContent1">
            <a:extLst>
              <a:ext uri="{FF2B5EF4-FFF2-40B4-BE49-F238E27FC236}">
                <a16:creationId xmlns:a16="http://schemas.microsoft.com/office/drawing/2014/main" id="{D36C411E-F7F8-A461-4F1E-CB6F279FCB72}"/>
              </a:ext>
            </a:extLst>
          </p:cNvPr>
          <p:cNvSpPr txBox="1"/>
          <p:nvPr/>
        </p:nvSpPr>
        <p:spPr>
          <a:xfrm>
            <a:off x="2064161" y="2774821"/>
            <a:ext cx="2292049" cy="1413795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XX</a:t>
            </a:r>
            <a:endParaRPr lang="en-US" altLang="ja-JP" sz="120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43" name="ee4pContent2">
            <a:extLst>
              <a:ext uri="{FF2B5EF4-FFF2-40B4-BE49-F238E27FC236}">
                <a16:creationId xmlns:a16="http://schemas.microsoft.com/office/drawing/2014/main" id="{29EA9A64-BA49-33C7-764A-A2FA36243F0F}"/>
              </a:ext>
            </a:extLst>
          </p:cNvPr>
          <p:cNvSpPr txBox="1"/>
          <p:nvPr/>
        </p:nvSpPr>
        <p:spPr>
          <a:xfrm>
            <a:off x="4438176" y="2774824"/>
            <a:ext cx="2292049" cy="184666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XX</a:t>
            </a:r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295E7E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44" name="ee4pContent3">
            <a:extLst>
              <a:ext uri="{FF2B5EF4-FFF2-40B4-BE49-F238E27FC236}">
                <a16:creationId xmlns:a16="http://schemas.microsoft.com/office/drawing/2014/main" id="{31CBC318-F3C5-59F7-0877-83D07AEF31F3}"/>
              </a:ext>
            </a:extLst>
          </p:cNvPr>
          <p:cNvSpPr txBox="1"/>
          <p:nvPr/>
        </p:nvSpPr>
        <p:spPr>
          <a:xfrm>
            <a:off x="6812191" y="2774824"/>
            <a:ext cx="2292049" cy="184666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XX</a:t>
            </a:r>
          </a:p>
        </p:txBody>
      </p:sp>
      <p:sp>
        <p:nvSpPr>
          <p:cNvPr id="45" name="ee4pContent4">
            <a:extLst>
              <a:ext uri="{FF2B5EF4-FFF2-40B4-BE49-F238E27FC236}">
                <a16:creationId xmlns:a16="http://schemas.microsoft.com/office/drawing/2014/main" id="{87BAB86C-D63F-4737-85B0-97B019A045BD}"/>
              </a:ext>
            </a:extLst>
          </p:cNvPr>
          <p:cNvSpPr txBox="1"/>
          <p:nvPr/>
        </p:nvSpPr>
        <p:spPr>
          <a:xfrm>
            <a:off x="9186208" y="2774821"/>
            <a:ext cx="2658553" cy="1477328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XX</a:t>
            </a: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46" name="ee4pContent1">
            <a:extLst>
              <a:ext uri="{FF2B5EF4-FFF2-40B4-BE49-F238E27FC236}">
                <a16:creationId xmlns:a16="http://schemas.microsoft.com/office/drawing/2014/main" id="{BE297DD0-34A6-74D1-4015-AB919DAFDF7B}"/>
              </a:ext>
            </a:extLst>
          </p:cNvPr>
          <p:cNvSpPr txBox="1"/>
          <p:nvPr/>
        </p:nvSpPr>
        <p:spPr>
          <a:xfrm>
            <a:off x="2064161" y="4544249"/>
            <a:ext cx="2292049" cy="184666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324000" marR="0" lvl="1" indent="-21600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XX</a:t>
            </a: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47" name="ee4pContent2">
            <a:extLst>
              <a:ext uri="{FF2B5EF4-FFF2-40B4-BE49-F238E27FC236}">
                <a16:creationId xmlns:a16="http://schemas.microsoft.com/office/drawing/2014/main" id="{54122D94-80D9-9C0C-1965-30E3EBC5D70D}"/>
              </a:ext>
            </a:extLst>
          </p:cNvPr>
          <p:cNvSpPr txBox="1"/>
          <p:nvPr/>
        </p:nvSpPr>
        <p:spPr>
          <a:xfrm>
            <a:off x="4438177" y="4544249"/>
            <a:ext cx="2292049" cy="1442418"/>
          </a:xfrm>
          <a:prstGeom prst="rect">
            <a:avLst/>
          </a:prstGeom>
          <a:ln cap="rnd">
            <a:noFill/>
          </a:ln>
        </p:spPr>
        <p:txBody>
          <a:bodyPr vert="horz" wrap="non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XX</a:t>
            </a: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48" name="ee4pContent3">
            <a:extLst>
              <a:ext uri="{FF2B5EF4-FFF2-40B4-BE49-F238E27FC236}">
                <a16:creationId xmlns:a16="http://schemas.microsoft.com/office/drawing/2014/main" id="{DDB98568-89F9-C497-71B5-F0EB50ED3307}"/>
              </a:ext>
            </a:extLst>
          </p:cNvPr>
          <p:cNvSpPr txBox="1"/>
          <p:nvPr/>
        </p:nvSpPr>
        <p:spPr>
          <a:xfrm>
            <a:off x="6812193" y="4544249"/>
            <a:ext cx="2292049" cy="184666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XX</a:t>
            </a:r>
          </a:p>
        </p:txBody>
      </p:sp>
      <p:sp>
        <p:nvSpPr>
          <p:cNvPr id="49" name="ee4pContent3">
            <a:extLst>
              <a:ext uri="{FF2B5EF4-FFF2-40B4-BE49-F238E27FC236}">
                <a16:creationId xmlns:a16="http://schemas.microsoft.com/office/drawing/2014/main" id="{B0A9A1C5-9C92-BB61-9F14-A07688008DF2}"/>
              </a:ext>
            </a:extLst>
          </p:cNvPr>
          <p:cNvSpPr txBox="1"/>
          <p:nvPr/>
        </p:nvSpPr>
        <p:spPr>
          <a:xfrm>
            <a:off x="9186208" y="4544249"/>
            <a:ext cx="2292049" cy="1421214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XX</a:t>
            </a:r>
            <a:endParaRPr kumimoji="0" lang="en-US" altLang="ja-JP" sz="1200" b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97" name="Oval 20">
            <a:extLst>
              <a:ext uri="{FF2B5EF4-FFF2-40B4-BE49-F238E27FC236}">
                <a16:creationId xmlns:a16="http://schemas.microsoft.com/office/drawing/2014/main" id="{0B4F54D8-6C16-9E7F-96FD-9C3E04307D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1654" y="1800328"/>
            <a:ext cx="222675" cy="222675"/>
          </a:xfrm>
          <a:prstGeom prst="ellipse">
            <a:avLst/>
          </a:prstGeom>
          <a:solidFill>
            <a:srgbClr val="197A56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1-1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243E0C2-5090-3246-6E84-2562C76EC653}"/>
              </a:ext>
            </a:extLst>
          </p:cNvPr>
          <p:cNvSpPr/>
          <p:nvPr/>
        </p:nvSpPr>
        <p:spPr>
          <a:xfrm>
            <a:off x="8348453" y="1665045"/>
            <a:ext cx="1467337" cy="17276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9E7CA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050">
                <a:solidFill>
                  <a:schemeClr val="accent6"/>
                </a:solidFill>
                <a:latin typeface="+mj-lt"/>
                <a:ea typeface="Meiryo UI" panose="020B0604030504040204" pitchFamily="50" charset="-128"/>
              </a:rPr>
              <a:t>青字</a:t>
            </a:r>
            <a:r>
              <a:rPr lang="en-US" altLang="ja-JP" sz="1050">
                <a:solidFill>
                  <a:schemeClr val="accent6"/>
                </a:solidFill>
                <a:latin typeface="+mj-lt"/>
                <a:ea typeface="Meiryo UI" panose="020B0604030504040204" pitchFamily="50" charset="-128"/>
              </a:rPr>
              <a:t>:</a:t>
            </a:r>
            <a:r>
              <a:rPr lang="ja-JP" altLang="en-US" sz="1050">
                <a:solidFill>
                  <a:schemeClr val="accent6"/>
                </a:solidFill>
                <a:latin typeface="+mj-lt"/>
                <a:ea typeface="Meiryo UI" panose="020B0604030504040204" pitchFamily="50" charset="-128"/>
              </a:rPr>
              <a:t>地域内の事業者</a:t>
            </a:r>
            <a:endParaRPr kumimoji="1" lang="en-US" sz="1050">
              <a:solidFill>
                <a:schemeClr val="accent6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2B9A16E-57DC-2381-8134-9F71AF5E2436}"/>
              </a:ext>
            </a:extLst>
          </p:cNvPr>
          <p:cNvSpPr/>
          <p:nvPr/>
        </p:nvSpPr>
        <p:spPr>
          <a:xfrm>
            <a:off x="9758642" y="1675460"/>
            <a:ext cx="2039348" cy="19019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9E7CA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050">
                <a:solidFill>
                  <a:schemeClr val="tx2"/>
                </a:solidFill>
                <a:latin typeface="+mj-lt"/>
                <a:ea typeface="Meiryo UI" panose="020B0604030504040204" pitchFamily="50" charset="-128"/>
              </a:rPr>
              <a:t>緑字</a:t>
            </a:r>
            <a:r>
              <a:rPr lang="en-US" altLang="ja-JP" sz="1050">
                <a:solidFill>
                  <a:schemeClr val="tx2"/>
                </a:solidFill>
                <a:latin typeface="+mj-lt"/>
                <a:ea typeface="Meiryo UI" panose="020B0604030504040204" pitchFamily="50" charset="-128"/>
              </a:rPr>
              <a:t>:</a:t>
            </a:r>
            <a:r>
              <a:rPr lang="ja-JP" altLang="en-US" sz="1050">
                <a:solidFill>
                  <a:schemeClr val="tx2"/>
                </a:solidFill>
                <a:latin typeface="+mj-lt"/>
                <a:ea typeface="Meiryo UI" panose="020B0604030504040204" pitchFamily="50" charset="-128"/>
              </a:rPr>
              <a:t>自社の立場・スコープ</a:t>
            </a:r>
            <a:endParaRPr kumimoji="1" lang="en-US" sz="1050">
              <a:solidFill>
                <a:schemeClr val="tx2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3F8A64F-07D4-0F02-2C90-ED2C92E79C89}"/>
              </a:ext>
            </a:extLst>
          </p:cNvPr>
          <p:cNvSpPr/>
          <p:nvPr/>
        </p:nvSpPr>
        <p:spPr>
          <a:xfrm>
            <a:off x="8348453" y="1817809"/>
            <a:ext cx="1467337" cy="17276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9E7CA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050">
                <a:solidFill>
                  <a:srgbClr val="A8B21C"/>
                </a:solidFill>
                <a:latin typeface="+mj-lt"/>
                <a:ea typeface="Meiryo UI" panose="020B0604030504040204" pitchFamily="50" charset="-128"/>
              </a:rPr>
              <a:t>黄字</a:t>
            </a:r>
            <a:r>
              <a:rPr lang="en-US" altLang="ja-JP" sz="1050">
                <a:solidFill>
                  <a:srgbClr val="A8B21C"/>
                </a:solidFill>
                <a:latin typeface="+mj-lt"/>
                <a:ea typeface="Meiryo UI" panose="020B0604030504040204" pitchFamily="50" charset="-128"/>
              </a:rPr>
              <a:t>:</a:t>
            </a:r>
            <a:r>
              <a:rPr lang="ja-JP" altLang="en-US" sz="1050">
                <a:solidFill>
                  <a:srgbClr val="A8B21C"/>
                </a:solidFill>
                <a:latin typeface="+mj-lt"/>
                <a:ea typeface="Meiryo UI" panose="020B0604030504040204" pitchFamily="50" charset="-128"/>
              </a:rPr>
              <a:t>地域外の事業者</a:t>
            </a:r>
            <a:endParaRPr kumimoji="1" lang="en-US" sz="1050">
              <a:solidFill>
                <a:srgbClr val="A8B21C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D184720-1E2E-BA6B-8BC8-485A95EA1FF9}"/>
              </a:ext>
            </a:extLst>
          </p:cNvPr>
          <p:cNvSpPr/>
          <p:nvPr/>
        </p:nvSpPr>
        <p:spPr>
          <a:xfrm>
            <a:off x="347238" y="3091155"/>
            <a:ext cx="851570" cy="686498"/>
          </a:xfrm>
          <a:prstGeom prst="rect">
            <a:avLst/>
          </a:prstGeom>
          <a:noFill/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9E7C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050" dirty="0">
                <a:solidFill>
                  <a:schemeClr val="accent6"/>
                </a:solidFill>
                <a:latin typeface="+mj-lt"/>
                <a:ea typeface="Meiryo UI" panose="020B0604030504040204" pitchFamily="50" charset="-128"/>
              </a:rPr>
              <a:t>カテゴリ別にプレーヤーを具体的に</a:t>
            </a:r>
            <a:br>
              <a:rPr kumimoji="1" lang="en-US" altLang="ja-JP" sz="1050" dirty="0">
                <a:solidFill>
                  <a:schemeClr val="accent6"/>
                </a:solidFill>
                <a:latin typeface="+mj-lt"/>
                <a:ea typeface="Meiryo UI" panose="020B0604030504040204" pitchFamily="50" charset="-128"/>
              </a:rPr>
            </a:br>
            <a:r>
              <a:rPr kumimoji="1" lang="ja-JP" altLang="en-US" sz="1050" dirty="0">
                <a:solidFill>
                  <a:schemeClr val="accent6"/>
                </a:solidFill>
                <a:latin typeface="+mj-lt"/>
                <a:ea typeface="Meiryo UI" panose="020B0604030504040204" pitchFamily="50" charset="-128"/>
              </a:rPr>
              <a:t>記載</a:t>
            </a:r>
            <a:endParaRPr kumimoji="1" lang="en-US" sz="1050" dirty="0">
              <a:solidFill>
                <a:schemeClr val="accent6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81C6412-49BA-A0D9-8D11-23F3582DE6F1}"/>
              </a:ext>
            </a:extLst>
          </p:cNvPr>
          <p:cNvSpPr/>
          <p:nvPr/>
        </p:nvSpPr>
        <p:spPr>
          <a:xfrm>
            <a:off x="347238" y="5021182"/>
            <a:ext cx="851570" cy="570913"/>
          </a:xfrm>
          <a:prstGeom prst="rect">
            <a:avLst/>
          </a:prstGeom>
          <a:noFill/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9E7C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050">
                <a:solidFill>
                  <a:schemeClr val="accent6"/>
                </a:solidFill>
                <a:latin typeface="+mj-lt"/>
                <a:ea typeface="Meiryo UI" panose="020B0604030504040204" pitchFamily="50" charset="-128"/>
              </a:rPr>
              <a:t>それぞれの</a:t>
            </a:r>
            <a:endParaRPr kumimoji="1" lang="en-US" altLang="ja-JP" sz="1050">
              <a:solidFill>
                <a:schemeClr val="accent6"/>
              </a:solidFill>
              <a:latin typeface="+mj-lt"/>
              <a:ea typeface="Meiryo UI" panose="020B0604030504040204" pitchFamily="50" charset="-128"/>
            </a:endParaRPr>
          </a:p>
          <a:p>
            <a:r>
              <a:rPr kumimoji="1" lang="ja-JP" altLang="en-US" sz="1050">
                <a:solidFill>
                  <a:schemeClr val="accent6"/>
                </a:solidFill>
                <a:latin typeface="+mj-lt"/>
                <a:ea typeface="Meiryo UI" panose="020B0604030504040204" pitchFamily="50" charset="-128"/>
              </a:rPr>
              <a:t>プレーヤーの役割を記載</a:t>
            </a:r>
            <a:endParaRPr kumimoji="1" lang="en-US" sz="1050">
              <a:solidFill>
                <a:schemeClr val="accent6"/>
              </a:solidFill>
              <a:latin typeface="+mj-lt"/>
              <a:ea typeface="Meiryo UI" panose="020B0604030504040204" pitchFamily="50" charset="-128"/>
            </a:endParaRPr>
          </a:p>
        </p:txBody>
      </p:sp>
      <p:cxnSp>
        <p:nvCxnSpPr>
          <p:cNvPr id="16" name="コネクタ: カギ線 47">
            <a:extLst>
              <a:ext uri="{FF2B5EF4-FFF2-40B4-BE49-F238E27FC236}">
                <a16:creationId xmlns:a16="http://schemas.microsoft.com/office/drawing/2014/main" id="{02BDF689-F6EB-D2C1-015B-3026CFFBD2CD}"/>
              </a:ext>
            </a:extLst>
          </p:cNvPr>
          <p:cNvCxnSpPr>
            <a:cxnSpLocks/>
            <a:stCxn id="13" idx="3"/>
            <a:endCxn id="28" idx="1"/>
          </p:cNvCxnSpPr>
          <p:nvPr/>
        </p:nvCxnSpPr>
        <p:spPr>
          <a:xfrm flipV="1">
            <a:off x="1198808" y="3312961"/>
            <a:ext cx="203967" cy="121443"/>
          </a:xfrm>
          <a:prstGeom prst="bentConnector3">
            <a:avLst>
              <a:gd name="adj1" fmla="val 50000"/>
            </a:avLst>
          </a:prstGeom>
          <a:ln>
            <a:tail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コネクタ: カギ線 47">
            <a:extLst>
              <a:ext uri="{FF2B5EF4-FFF2-40B4-BE49-F238E27FC236}">
                <a16:creationId xmlns:a16="http://schemas.microsoft.com/office/drawing/2014/main" id="{E34A5244-E2BF-964D-2604-21257524D130}"/>
              </a:ext>
            </a:extLst>
          </p:cNvPr>
          <p:cNvCxnSpPr>
            <a:cxnSpLocks/>
            <a:stCxn id="14" idx="3"/>
            <a:endCxn id="29" idx="1"/>
          </p:cNvCxnSpPr>
          <p:nvPr/>
        </p:nvCxnSpPr>
        <p:spPr>
          <a:xfrm flipV="1">
            <a:off x="1198808" y="4975761"/>
            <a:ext cx="155074" cy="330878"/>
          </a:xfrm>
          <a:prstGeom prst="bentConnector3">
            <a:avLst>
              <a:gd name="adj1" fmla="val 50000"/>
            </a:avLst>
          </a:prstGeom>
          <a:ln>
            <a:tail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3" name="タイトル 52">
            <a:extLst>
              <a:ext uri="{FF2B5EF4-FFF2-40B4-BE49-F238E27FC236}">
                <a16:creationId xmlns:a16="http://schemas.microsoft.com/office/drawing/2014/main" id="{0E6ED029-C925-A4D1-F6D2-3E780EE84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2800"/>
            <a:ext cx="10934699" cy="332399"/>
          </a:xfrm>
        </p:spPr>
        <p:txBody>
          <a:bodyPr vert="horz"/>
          <a:lstStyle/>
          <a:p>
            <a:r>
              <a:rPr lang="ja-JP" altLang="en-US">
                <a:ea typeface="Meiryo UI" panose="020B0604030504040204" pitchFamily="50" charset="-128"/>
              </a:rPr>
              <a:t>　　記載フォーマット</a:t>
            </a:r>
            <a:r>
              <a:rPr lang="en-US" altLang="ja-JP">
                <a:ea typeface="Meiryo UI" panose="020B0604030504040204" pitchFamily="50" charset="-128"/>
              </a:rPr>
              <a:t>: </a:t>
            </a:r>
            <a:r>
              <a:rPr lang="ja-JP" altLang="en-US">
                <a:ea typeface="Meiryo UI" panose="020B0604030504040204" pitchFamily="50" charset="-128"/>
              </a:rPr>
              <a:t>理想的な循環フロー</a:t>
            </a:r>
            <a:endParaRPr lang="en-US">
              <a:ea typeface="Meiryo UI" panose="020B0604030504040204" pitchFamily="50" charset="-128"/>
            </a:endParaRPr>
          </a:p>
        </p:txBody>
      </p:sp>
      <p:sp>
        <p:nvSpPr>
          <p:cNvPr id="41" name="Oval 20">
            <a:extLst>
              <a:ext uri="{FF2B5EF4-FFF2-40B4-BE49-F238E27FC236}">
                <a16:creationId xmlns:a16="http://schemas.microsoft.com/office/drawing/2014/main" id="{FBDBAB1E-E413-D3E2-64F2-F51E2F102A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8650" y="606511"/>
            <a:ext cx="315679" cy="315679"/>
          </a:xfrm>
          <a:prstGeom prst="ellipse">
            <a:avLst/>
          </a:prstGeom>
          <a:solidFill>
            <a:srgbClr val="197A56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1-1</a:t>
            </a: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1BE31A08-0F05-FF41-7223-8D61A3BF7BEE}"/>
              </a:ext>
            </a:extLst>
          </p:cNvPr>
          <p:cNvSpPr/>
          <p:nvPr/>
        </p:nvSpPr>
        <p:spPr>
          <a:xfrm>
            <a:off x="8601075" y="174154"/>
            <a:ext cx="3200401" cy="646152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lvl="1">
              <a:buClr>
                <a:schemeClr val="tx2"/>
              </a:buClr>
            </a:pPr>
            <a:r>
              <a:rPr kumimoji="1"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このスライドの目的：</a:t>
            </a:r>
            <a:endParaRPr kumimoji="1" lang="en-US" altLang="ja-JP" sz="120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地域内循環の目指す姿として、</a:t>
            </a:r>
            <a:br>
              <a:rPr kumimoji="1" lang="en-US" altLang="ja-JP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</a:br>
            <a:r>
              <a:rPr kumimoji="1"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循環フロー別のプレーヤーと役割を整理</a:t>
            </a:r>
            <a:endParaRPr kumimoji="1" lang="en-US" sz="120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339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0D276-F5AC-AB14-2B8B-3BFB8DC0A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2E547A88-C58C-099B-7F87-B770F9FE4FE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153503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404" imgH="405" progId="TCLayout.ActiveDocument.1">
                  <p:embed/>
                </p:oleObj>
              </mc:Choice>
              <mc:Fallback>
                <p:oleObj name="think-cell Slide" r:id="rId12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E547A88-C58C-099B-7F87-B770F9FE4F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ee4pContent1">
            <a:extLst>
              <a:ext uri="{FF2B5EF4-FFF2-40B4-BE49-F238E27FC236}">
                <a16:creationId xmlns:a16="http://schemas.microsoft.com/office/drawing/2014/main" id="{0949BD12-190B-1B92-EB30-962398B6F99C}"/>
              </a:ext>
            </a:extLst>
          </p:cNvPr>
          <p:cNvSpPr txBox="1"/>
          <p:nvPr/>
        </p:nvSpPr>
        <p:spPr>
          <a:xfrm>
            <a:off x="6156439" y="2761780"/>
            <a:ext cx="1387509" cy="1292662"/>
          </a:xfrm>
          <a:prstGeom prst="rect">
            <a:avLst/>
          </a:prstGeom>
          <a:solidFill>
            <a:srgbClr val="F2F2F2"/>
          </a:solidFill>
          <a:ln cap="rnd">
            <a:noFill/>
          </a:ln>
        </p:spPr>
        <p:txBody>
          <a:bodyPr vert="horz" wrap="square" lIns="45720" tIns="0" rIns="4572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40032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XX</a:t>
            </a: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18" name="ee4pContent1">
            <a:extLst>
              <a:ext uri="{FF2B5EF4-FFF2-40B4-BE49-F238E27FC236}">
                <a16:creationId xmlns:a16="http://schemas.microsoft.com/office/drawing/2014/main" id="{3D1EF31E-801D-6A22-7124-A4C82FA8BEDA}"/>
              </a:ext>
            </a:extLst>
          </p:cNvPr>
          <p:cNvSpPr txBox="1"/>
          <p:nvPr/>
        </p:nvSpPr>
        <p:spPr>
          <a:xfrm>
            <a:off x="6156439" y="4149165"/>
            <a:ext cx="1387509" cy="1661994"/>
          </a:xfrm>
          <a:prstGeom prst="rect">
            <a:avLst/>
          </a:prstGeom>
          <a:solidFill>
            <a:srgbClr val="F2F2F2"/>
          </a:solidFill>
          <a:ln cap="rnd">
            <a:noFill/>
          </a:ln>
        </p:spPr>
        <p:txBody>
          <a:bodyPr vert="horz" wrap="square" lIns="45720" tIns="0" rIns="4572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40032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XX</a:t>
            </a: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1169CE8-54DE-7001-C44B-738070F2BB6F}"/>
              </a:ext>
            </a:extLst>
          </p:cNvPr>
          <p:cNvSpPr/>
          <p:nvPr/>
        </p:nvSpPr>
        <p:spPr>
          <a:xfrm>
            <a:off x="630001" y="1394849"/>
            <a:ext cx="4792785" cy="32827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9E7CA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buFont typeface="Trebuchet MS" panose="020B0603020202020204" pitchFamily="34" charset="0"/>
              <a:buChar char="​"/>
            </a:pPr>
            <a:r>
              <a:rPr lang="ja-JP" altLang="en-US" sz="14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     「目指す姿」の具体内容（</a:t>
            </a:r>
            <a:r>
              <a:rPr lang="en-US" altLang="ja-JP" sz="1400" dirty="0" err="1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KGI</a:t>
            </a:r>
            <a:r>
              <a:rPr lang="en-US" altLang="ja-JP" sz="14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): </a:t>
            </a:r>
            <a:r>
              <a:rPr kumimoji="1" lang="ja-JP" altLang="en-US" sz="14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事業</a:t>
            </a:r>
            <a:r>
              <a:rPr kumimoji="1" lang="en-US" altLang="ja-JP" sz="14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kumimoji="1" lang="ja-JP" altLang="en-US" sz="14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採算性</a:t>
            </a:r>
            <a:r>
              <a:rPr kumimoji="1" lang="en-US" altLang="ja-JP" sz="14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)</a:t>
            </a:r>
          </a:p>
          <a:p>
            <a:endParaRPr kumimoji="1" lang="en-US" sz="1400" dirty="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125" name="Oval 20">
            <a:extLst>
              <a:ext uri="{FF2B5EF4-FFF2-40B4-BE49-F238E27FC236}">
                <a16:creationId xmlns:a16="http://schemas.microsoft.com/office/drawing/2014/main" id="{0F274E71-BF97-688A-7FBC-E221B9D75B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1654" y="1416916"/>
            <a:ext cx="222675" cy="222675"/>
          </a:xfrm>
          <a:prstGeom prst="ellipse">
            <a:avLst/>
          </a:prstGeom>
          <a:solidFill>
            <a:srgbClr val="197A56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1-2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49A0874E-33CD-E2C5-C439-6626BA629167}"/>
              </a:ext>
            </a:extLst>
          </p:cNvPr>
          <p:cNvSpPr/>
          <p:nvPr/>
        </p:nvSpPr>
        <p:spPr>
          <a:xfrm>
            <a:off x="6156439" y="1394849"/>
            <a:ext cx="5803448" cy="32827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9E7CA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4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それを実現するためには何が必要か？（</a:t>
            </a:r>
            <a:r>
              <a:rPr lang="en-US" altLang="ja-JP" sz="14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KPI)</a:t>
            </a:r>
            <a:endParaRPr kumimoji="1" lang="en-US" sz="140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8A2A407A-DCE3-B9ED-D127-930B62E0D638}"/>
              </a:ext>
            </a:extLst>
          </p:cNvPr>
          <p:cNvCxnSpPr/>
          <p:nvPr/>
        </p:nvCxnSpPr>
        <p:spPr>
          <a:xfrm>
            <a:off x="6156440" y="1668226"/>
            <a:ext cx="5803448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e4pHeader1">
            <a:extLst>
              <a:ext uri="{FF2B5EF4-FFF2-40B4-BE49-F238E27FC236}">
                <a16:creationId xmlns:a16="http://schemas.microsoft.com/office/drawing/2014/main" id="{569BE37D-042D-1FEF-5DCD-5C937A7528DB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156851" y="2162773"/>
            <a:ext cx="1438609" cy="489312"/>
          </a:xfrm>
          <a:prstGeom prst="homePlate">
            <a:avLst>
              <a:gd name="adj" fmla="val 12004"/>
            </a:avLst>
          </a:prstGeom>
          <a:solidFill>
            <a:schemeClr val="tx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回収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50" name="ee4pHeader2">
            <a:extLst>
              <a:ext uri="{FF2B5EF4-FFF2-40B4-BE49-F238E27FC236}">
                <a16:creationId xmlns:a16="http://schemas.microsoft.com/office/drawing/2014/main" id="{8F362D00-46F3-2A70-7F1E-44C364BF3C4A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7593978" y="2162773"/>
            <a:ext cx="1408827" cy="489312"/>
          </a:xfrm>
          <a:prstGeom prst="chevron">
            <a:avLst>
              <a:gd name="adj" fmla="val 12004"/>
            </a:avLst>
          </a:prstGeom>
          <a:solidFill>
            <a:schemeClr val="tx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解体・選別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52" name="ee4pHeader3">
            <a:extLst>
              <a:ext uri="{FF2B5EF4-FFF2-40B4-BE49-F238E27FC236}">
                <a16:creationId xmlns:a16="http://schemas.microsoft.com/office/drawing/2014/main" id="{46E168BD-478B-9BB8-F088-2FD19A3B01A3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9083845" y="2162773"/>
            <a:ext cx="1438610" cy="489312"/>
          </a:xfrm>
          <a:prstGeom prst="chevron">
            <a:avLst>
              <a:gd name="adj" fmla="val 12004"/>
            </a:avLst>
          </a:prstGeom>
          <a:solidFill>
            <a:schemeClr val="tx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資源化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55" name="ee4pHeader4">
            <a:extLst>
              <a:ext uri="{FF2B5EF4-FFF2-40B4-BE49-F238E27FC236}">
                <a16:creationId xmlns:a16="http://schemas.microsoft.com/office/drawing/2014/main" id="{D4EE64DB-DEE3-E6DA-47A3-F3A27BCF95B8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0554757" y="2162773"/>
            <a:ext cx="1352085" cy="489312"/>
          </a:xfrm>
          <a:prstGeom prst="chevron">
            <a:avLst>
              <a:gd name="adj" fmla="val 12004"/>
            </a:avLst>
          </a:prstGeom>
          <a:solidFill>
            <a:schemeClr val="tx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再利用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56" name="ee4pContent4">
            <a:extLst>
              <a:ext uri="{FF2B5EF4-FFF2-40B4-BE49-F238E27FC236}">
                <a16:creationId xmlns:a16="http://schemas.microsoft.com/office/drawing/2014/main" id="{E80FA571-9FD1-C6CC-D8BD-3B99E1F26414}"/>
              </a:ext>
            </a:extLst>
          </p:cNvPr>
          <p:cNvSpPr txBox="1"/>
          <p:nvPr/>
        </p:nvSpPr>
        <p:spPr>
          <a:xfrm>
            <a:off x="10052260" y="2440367"/>
            <a:ext cx="1640004" cy="1029248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rebuchet MS" panose="020B0603020202020204" pitchFamily="34" charset="0"/>
              <a:buChar char="•"/>
              <a:tabLst/>
              <a:defRPr/>
            </a:pPr>
            <a:endParaRPr kumimoji="0" lang="en-US" altLang="ja-JP" sz="10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65" name="ee4pContent1">
            <a:extLst>
              <a:ext uri="{FF2B5EF4-FFF2-40B4-BE49-F238E27FC236}">
                <a16:creationId xmlns:a16="http://schemas.microsoft.com/office/drawing/2014/main" id="{9DCD1F77-74D0-0942-58F3-358A82754671}"/>
              </a:ext>
            </a:extLst>
          </p:cNvPr>
          <p:cNvSpPr txBox="1"/>
          <p:nvPr/>
        </p:nvSpPr>
        <p:spPr>
          <a:xfrm>
            <a:off x="9083846" y="2761780"/>
            <a:ext cx="1377969" cy="1292662"/>
          </a:xfrm>
          <a:prstGeom prst="rect">
            <a:avLst/>
          </a:prstGeom>
          <a:solidFill>
            <a:srgbClr val="F2F2F2"/>
          </a:solidFill>
          <a:ln cap="rnd">
            <a:noFill/>
          </a:ln>
        </p:spPr>
        <p:txBody>
          <a:bodyPr vert="horz" wrap="square" lIns="45720" tIns="0" rIns="4572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40032" lvl="1" indent="0">
              <a:buClr>
                <a:srgbClr val="29BA74"/>
              </a:buClr>
              <a:buNone/>
              <a:defRPr/>
            </a:pPr>
            <a:r>
              <a:rPr lang="en-US" altLang="ja-JP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XX</a:t>
            </a:r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70" name="ee4pContent1">
            <a:extLst>
              <a:ext uri="{FF2B5EF4-FFF2-40B4-BE49-F238E27FC236}">
                <a16:creationId xmlns:a16="http://schemas.microsoft.com/office/drawing/2014/main" id="{2712B728-3689-580B-45C6-859C47684DD1}"/>
              </a:ext>
            </a:extLst>
          </p:cNvPr>
          <p:cNvSpPr txBox="1"/>
          <p:nvPr/>
        </p:nvSpPr>
        <p:spPr>
          <a:xfrm>
            <a:off x="7599683" y="2761780"/>
            <a:ext cx="1387509" cy="1292662"/>
          </a:xfrm>
          <a:prstGeom prst="rect">
            <a:avLst/>
          </a:prstGeom>
          <a:solidFill>
            <a:srgbClr val="F2F2F2"/>
          </a:solidFill>
          <a:ln cap="rnd">
            <a:noFill/>
          </a:ln>
        </p:spPr>
        <p:txBody>
          <a:bodyPr vert="horz" wrap="square" lIns="45720" tIns="0" rIns="4572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40032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XX</a:t>
            </a: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cxnSp>
        <p:nvCxnSpPr>
          <p:cNvPr id="93" name="直線コネクタ 92">
            <a:extLst>
              <a:ext uri="{FF2B5EF4-FFF2-40B4-BE49-F238E27FC236}">
                <a16:creationId xmlns:a16="http://schemas.microsoft.com/office/drawing/2014/main" id="{56CFACFB-A1CC-76AF-A945-56569FAECD11}"/>
              </a:ext>
            </a:extLst>
          </p:cNvPr>
          <p:cNvCxnSpPr/>
          <p:nvPr/>
        </p:nvCxnSpPr>
        <p:spPr>
          <a:xfrm>
            <a:off x="661427" y="1668226"/>
            <a:ext cx="4761358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D2802421-7962-0A3B-FF85-4846A78D539E}"/>
              </a:ext>
            </a:extLst>
          </p:cNvPr>
          <p:cNvSpPr/>
          <p:nvPr/>
        </p:nvSpPr>
        <p:spPr>
          <a:xfrm>
            <a:off x="721653" y="2037610"/>
            <a:ext cx="551969" cy="3609297"/>
          </a:xfrm>
          <a:prstGeom prst="rect">
            <a:avLst/>
          </a:prstGeom>
          <a:solidFill>
            <a:srgbClr val="C9E7CA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4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事業</a:t>
            </a:r>
            <a:endParaRPr kumimoji="1" lang="en-US" altLang="ja-JP" sz="140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4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kumimoji="1" lang="ja-JP" altLang="en-US" sz="14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採算性</a:t>
            </a:r>
            <a:r>
              <a:rPr kumimoji="1" lang="en-US" altLang="ja-JP" sz="140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)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63E4694D-AD91-6014-E825-0C068099E23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530281" y="4342149"/>
            <a:ext cx="1066800" cy="95567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売上</a:t>
            </a:r>
            <a:endParaRPr kumimoji="1" lang="en-US" sz="120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2D147D2-8465-EF1D-DAF3-820B37CC5C4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551044" y="4342149"/>
            <a:ext cx="1160463" cy="95567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変動費</a:t>
            </a:r>
            <a:endParaRPr kumimoji="1" lang="en-US" sz="120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47354C95-9152-3C07-AD3B-47AA113A879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484494" y="4342149"/>
            <a:ext cx="1160463" cy="95567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固定費</a:t>
            </a:r>
            <a:endParaRPr kumimoji="1" lang="en-US" sz="120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F9B89225-DFFA-5809-AB24-015095F7725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446780" y="4342149"/>
            <a:ext cx="814406" cy="95567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営業利益</a:t>
            </a:r>
            <a:endParaRPr kumimoji="1" lang="en-US" sz="120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9FCE4FD2-849D-47FB-1D71-078D806C8AA6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368895" y="2037610"/>
            <a:ext cx="877888" cy="20161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EAD9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kumimoji="1" lang="en-US" sz="12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kumimoji="1" lang="ja-JP" altLang="en-US" sz="12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百万円</a:t>
            </a:r>
            <a:r>
              <a:rPr kumimoji="1" lang="en-US" altLang="ja-JP" sz="1200" dirty="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)</a:t>
            </a:r>
            <a:endParaRPr kumimoji="1" lang="en-US" sz="1200" dirty="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</p:txBody>
      </p: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4BE379EB-C46E-85C2-2262-AAC82E47DB33}"/>
              </a:ext>
            </a:extLst>
          </p:cNvPr>
          <p:cNvCxnSpPr/>
          <p:nvPr/>
        </p:nvCxnSpPr>
        <p:spPr>
          <a:xfrm>
            <a:off x="5454359" y="2037610"/>
            <a:ext cx="0" cy="3773549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グラフィックス 14">
            <a:extLst>
              <a:ext uri="{FF2B5EF4-FFF2-40B4-BE49-F238E27FC236}">
                <a16:creationId xmlns:a16="http://schemas.microsoft.com/office/drawing/2014/main" id="{037DA784-D6C6-E45F-4929-E1FADE25F7F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502872" y="1242975"/>
            <a:ext cx="468639" cy="467850"/>
          </a:xfrm>
          <a:prstGeom prst="rect">
            <a:avLst/>
          </a:prstGeom>
        </p:spPr>
      </p:pic>
      <p:sp>
        <p:nvSpPr>
          <p:cNvPr id="47" name="タイトル 52">
            <a:extLst>
              <a:ext uri="{FF2B5EF4-FFF2-40B4-BE49-F238E27FC236}">
                <a16:creationId xmlns:a16="http://schemas.microsoft.com/office/drawing/2014/main" id="{EC969B46-8FCA-5594-0FF0-86B2B76CF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2800"/>
            <a:ext cx="10934699" cy="332399"/>
          </a:xfrm>
        </p:spPr>
        <p:txBody>
          <a:bodyPr vert="horz"/>
          <a:lstStyle/>
          <a:p>
            <a:r>
              <a:rPr lang="ja-JP" altLang="en-US" dirty="0">
                <a:ea typeface="Meiryo UI" panose="020B0604030504040204" pitchFamily="50" charset="-128"/>
              </a:rPr>
              <a:t>　　記載フォーマット</a:t>
            </a:r>
            <a:r>
              <a:rPr lang="en-US" altLang="ja-JP" dirty="0">
                <a:ea typeface="Meiryo UI" panose="020B0604030504040204" pitchFamily="50" charset="-128"/>
              </a:rPr>
              <a:t>: </a:t>
            </a:r>
            <a:r>
              <a:rPr lang="ja-JP" altLang="en-US" dirty="0">
                <a:ea typeface="Meiryo UI" panose="020B0604030504040204" pitchFamily="50" charset="-128"/>
              </a:rPr>
              <a:t>事業</a:t>
            </a:r>
            <a:r>
              <a:rPr lang="en-US" altLang="ja-JP" dirty="0">
                <a:ea typeface="Meiryo UI" panose="020B0604030504040204" pitchFamily="50" charset="-128"/>
              </a:rPr>
              <a:t>(</a:t>
            </a:r>
            <a:r>
              <a:rPr lang="ja-JP" altLang="en-US" dirty="0">
                <a:ea typeface="Meiryo UI" panose="020B0604030504040204" pitchFamily="50" charset="-128"/>
              </a:rPr>
              <a:t>採算性</a:t>
            </a:r>
            <a:r>
              <a:rPr lang="en-US" altLang="ja-JP" dirty="0">
                <a:ea typeface="Meiryo UI" panose="020B0604030504040204" pitchFamily="50" charset="-128"/>
              </a:rPr>
              <a:t>)</a:t>
            </a:r>
            <a:endParaRPr lang="en-US" dirty="0">
              <a:ea typeface="Meiryo UI" panose="020B0604030504040204" pitchFamily="50" charset="-128"/>
            </a:endParaRPr>
          </a:p>
        </p:txBody>
      </p:sp>
      <p:sp>
        <p:nvSpPr>
          <p:cNvPr id="48" name="Oval 20">
            <a:extLst>
              <a:ext uri="{FF2B5EF4-FFF2-40B4-BE49-F238E27FC236}">
                <a16:creationId xmlns:a16="http://schemas.microsoft.com/office/drawing/2014/main" id="{78C857FF-B335-9FF2-E402-FB79E62142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8650" y="606511"/>
            <a:ext cx="315679" cy="315679"/>
          </a:xfrm>
          <a:prstGeom prst="ellipse">
            <a:avLst/>
          </a:prstGeom>
          <a:solidFill>
            <a:srgbClr val="197A56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1-2</a:t>
            </a:r>
          </a:p>
        </p:txBody>
      </p:sp>
      <p:sp>
        <p:nvSpPr>
          <p:cNvPr id="68" name="ee4pContent1">
            <a:extLst>
              <a:ext uri="{FF2B5EF4-FFF2-40B4-BE49-F238E27FC236}">
                <a16:creationId xmlns:a16="http://schemas.microsoft.com/office/drawing/2014/main" id="{C0762377-319D-84F1-F494-5903FB82FFBA}"/>
              </a:ext>
            </a:extLst>
          </p:cNvPr>
          <p:cNvSpPr txBox="1"/>
          <p:nvPr/>
        </p:nvSpPr>
        <p:spPr>
          <a:xfrm>
            <a:off x="9083846" y="4149165"/>
            <a:ext cx="1377969" cy="1661994"/>
          </a:xfrm>
          <a:prstGeom prst="rect">
            <a:avLst/>
          </a:prstGeom>
          <a:solidFill>
            <a:srgbClr val="F2F2F2"/>
          </a:solidFill>
          <a:ln cap="rnd">
            <a:noFill/>
          </a:ln>
        </p:spPr>
        <p:txBody>
          <a:bodyPr vert="horz" wrap="square" lIns="45720" tIns="0" rIns="4572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40032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XX</a:t>
            </a:r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69" name="ee4pContent1">
            <a:extLst>
              <a:ext uri="{FF2B5EF4-FFF2-40B4-BE49-F238E27FC236}">
                <a16:creationId xmlns:a16="http://schemas.microsoft.com/office/drawing/2014/main" id="{FB0F01CE-5B8D-4067-A8E0-2814BAFE3117}"/>
              </a:ext>
            </a:extLst>
          </p:cNvPr>
          <p:cNvSpPr txBox="1"/>
          <p:nvPr/>
        </p:nvSpPr>
        <p:spPr>
          <a:xfrm>
            <a:off x="7593981" y="4149165"/>
            <a:ext cx="1392918" cy="1661994"/>
          </a:xfrm>
          <a:prstGeom prst="rect">
            <a:avLst/>
          </a:prstGeom>
          <a:solidFill>
            <a:srgbClr val="F2F2F2"/>
          </a:solidFill>
          <a:ln cap="rnd">
            <a:noFill/>
          </a:ln>
        </p:spPr>
        <p:txBody>
          <a:bodyPr vert="horz" wrap="square" lIns="45720" tIns="0" rIns="4572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40032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None/>
              <a:tabLst/>
              <a:defRPr/>
            </a:pPr>
            <a:r>
              <a:rPr lang="en-US" altLang="ja-JP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XX</a:t>
            </a:r>
            <a:endParaRPr kumimoji="0" lang="en-US" altLang="ja-JP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  <a:p>
            <a:pPr lvl="1"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73" name="ee4pContent1">
            <a:extLst>
              <a:ext uri="{FF2B5EF4-FFF2-40B4-BE49-F238E27FC236}">
                <a16:creationId xmlns:a16="http://schemas.microsoft.com/office/drawing/2014/main" id="{526CD845-1660-9A15-308F-77487208C185}"/>
              </a:ext>
            </a:extLst>
          </p:cNvPr>
          <p:cNvSpPr txBox="1"/>
          <p:nvPr/>
        </p:nvSpPr>
        <p:spPr>
          <a:xfrm>
            <a:off x="5639039" y="2761779"/>
            <a:ext cx="461665" cy="1292663"/>
          </a:xfrm>
          <a:prstGeom prst="rect">
            <a:avLst/>
          </a:prstGeom>
          <a:solidFill>
            <a:srgbClr val="C9E7CA"/>
          </a:solidFill>
          <a:ln cap="rnd">
            <a:noFill/>
          </a:ln>
        </p:spPr>
        <p:txBody>
          <a:bodyPr vert="eaVert" wrap="square" lIns="45720" tIns="0" rIns="4572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40032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KPI</a:t>
            </a:r>
          </a:p>
          <a:p>
            <a:pPr marL="40032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74" name="ee4pContent1">
            <a:extLst>
              <a:ext uri="{FF2B5EF4-FFF2-40B4-BE49-F238E27FC236}">
                <a16:creationId xmlns:a16="http://schemas.microsoft.com/office/drawing/2014/main" id="{4DF5725E-F175-430D-509E-40301AEE0FF3}"/>
              </a:ext>
            </a:extLst>
          </p:cNvPr>
          <p:cNvSpPr txBox="1"/>
          <p:nvPr/>
        </p:nvSpPr>
        <p:spPr>
          <a:xfrm>
            <a:off x="5639039" y="4155881"/>
            <a:ext cx="461665" cy="1655278"/>
          </a:xfrm>
          <a:prstGeom prst="rect">
            <a:avLst/>
          </a:prstGeom>
          <a:solidFill>
            <a:srgbClr val="C9E7CA"/>
          </a:solidFill>
          <a:ln cap="rnd">
            <a:noFill/>
          </a:ln>
        </p:spPr>
        <p:txBody>
          <a:bodyPr vert="eaVert" wrap="square" lIns="45720" tIns="0" rIns="4572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40032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KPI</a:t>
            </a: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実現のための</a:t>
            </a:r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  <a:p>
            <a:pPr marL="40032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オペレーション</a:t>
            </a:r>
          </a:p>
        </p:txBody>
      </p:sp>
      <p:grpSp>
        <p:nvGrpSpPr>
          <p:cNvPr id="104" name="Group 52">
            <a:extLst>
              <a:ext uri="{FF2B5EF4-FFF2-40B4-BE49-F238E27FC236}">
                <a16:creationId xmlns:a16="http://schemas.microsoft.com/office/drawing/2014/main" id="{B1BC62B4-D4A1-B877-B84D-A48F09DC139F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5300904" y="3770931"/>
            <a:ext cx="306910" cy="306910"/>
            <a:chOff x="982662" y="1847850"/>
            <a:chExt cx="269875" cy="269875"/>
          </a:xfrm>
        </p:grpSpPr>
        <p:sp>
          <p:nvSpPr>
            <p:cNvPr id="108" name="Oval 50">
              <a:extLst>
                <a:ext uri="{FF2B5EF4-FFF2-40B4-BE49-F238E27FC236}">
                  <a16:creationId xmlns:a16="http://schemas.microsoft.com/office/drawing/2014/main" id="{47ABE55B-6880-AE69-4583-8D37F9D7D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+mj-lt"/>
                <a:ea typeface="Meiryo UI" panose="020B0604030504040204" pitchFamily="50" charset="-128"/>
              </a:endParaRPr>
            </a:p>
          </p:txBody>
        </p:sp>
        <p:sp>
          <p:nvSpPr>
            <p:cNvPr id="109" name="Freeform 51">
              <a:extLst>
                <a:ext uri="{FF2B5EF4-FFF2-40B4-BE49-F238E27FC236}">
                  <a16:creationId xmlns:a16="http://schemas.microsoft.com/office/drawing/2014/main" id="{81D343C1-7501-BCEE-0FC1-9A88EA24F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+mj-lt"/>
                <a:ea typeface="Meiryo UI" panose="020B0604030504040204" pitchFamily="50" charset="-128"/>
              </a:endParaRPr>
            </a:p>
          </p:txBody>
        </p:sp>
      </p:grpSp>
      <p:grpSp>
        <p:nvGrpSpPr>
          <p:cNvPr id="79" name="Group 52">
            <a:extLst>
              <a:ext uri="{FF2B5EF4-FFF2-40B4-BE49-F238E27FC236}">
                <a16:creationId xmlns:a16="http://schemas.microsoft.com/office/drawing/2014/main" id="{78961234-6FF4-BA18-E9BD-7BB0A0EB0D57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6746100" y="3977216"/>
            <a:ext cx="208190" cy="208190"/>
            <a:chOff x="982662" y="1847850"/>
            <a:chExt cx="269875" cy="269875"/>
          </a:xfrm>
        </p:grpSpPr>
        <p:sp>
          <p:nvSpPr>
            <p:cNvPr id="80" name="Oval 50">
              <a:extLst>
                <a:ext uri="{FF2B5EF4-FFF2-40B4-BE49-F238E27FC236}">
                  <a16:creationId xmlns:a16="http://schemas.microsoft.com/office/drawing/2014/main" id="{34DD3428-925E-3315-C46C-94DA90D68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rgbClr val="6E6F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+mj-lt"/>
                <a:ea typeface="Meiryo UI" panose="020B0604030504040204" pitchFamily="50" charset="-128"/>
              </a:endParaRPr>
            </a:p>
          </p:txBody>
        </p:sp>
        <p:sp>
          <p:nvSpPr>
            <p:cNvPr id="81" name="Freeform 51">
              <a:extLst>
                <a:ext uri="{FF2B5EF4-FFF2-40B4-BE49-F238E27FC236}">
                  <a16:creationId xmlns:a16="http://schemas.microsoft.com/office/drawing/2014/main" id="{02AD3702-61CA-4768-5E81-205007984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+mj-lt"/>
                <a:ea typeface="Meiryo UI" panose="020B0604030504040204" pitchFamily="50" charset="-128"/>
              </a:endParaRPr>
            </a:p>
          </p:txBody>
        </p:sp>
      </p:grpSp>
      <p:grpSp>
        <p:nvGrpSpPr>
          <p:cNvPr id="82" name="Group 52">
            <a:extLst>
              <a:ext uri="{FF2B5EF4-FFF2-40B4-BE49-F238E27FC236}">
                <a16:creationId xmlns:a16="http://schemas.microsoft.com/office/drawing/2014/main" id="{76DAF808-D197-5E47-3F7E-360303F86048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8189344" y="3977216"/>
            <a:ext cx="208190" cy="208190"/>
            <a:chOff x="982662" y="1847850"/>
            <a:chExt cx="269875" cy="269875"/>
          </a:xfrm>
        </p:grpSpPr>
        <p:sp>
          <p:nvSpPr>
            <p:cNvPr id="83" name="Oval 50">
              <a:extLst>
                <a:ext uri="{FF2B5EF4-FFF2-40B4-BE49-F238E27FC236}">
                  <a16:creationId xmlns:a16="http://schemas.microsoft.com/office/drawing/2014/main" id="{D6EB474A-B51F-A5C1-E270-14306252A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rgbClr val="6E6F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+mj-lt"/>
                <a:ea typeface="Meiryo UI" panose="020B0604030504040204" pitchFamily="50" charset="-128"/>
              </a:endParaRPr>
            </a:p>
          </p:txBody>
        </p:sp>
        <p:sp>
          <p:nvSpPr>
            <p:cNvPr id="84" name="Freeform 51">
              <a:extLst>
                <a:ext uri="{FF2B5EF4-FFF2-40B4-BE49-F238E27FC236}">
                  <a16:creationId xmlns:a16="http://schemas.microsoft.com/office/drawing/2014/main" id="{63982AD5-7D99-26AF-2EE1-DA4DA6733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+mj-lt"/>
                <a:ea typeface="Meiryo UI" panose="020B0604030504040204" pitchFamily="50" charset="-128"/>
              </a:endParaRPr>
            </a:p>
          </p:txBody>
        </p:sp>
      </p:grpSp>
      <p:grpSp>
        <p:nvGrpSpPr>
          <p:cNvPr id="85" name="Group 52">
            <a:extLst>
              <a:ext uri="{FF2B5EF4-FFF2-40B4-BE49-F238E27FC236}">
                <a16:creationId xmlns:a16="http://schemas.microsoft.com/office/drawing/2014/main" id="{99D47325-667C-FDA9-4C3F-23A68AD9C7DF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9668736" y="3977216"/>
            <a:ext cx="208190" cy="208190"/>
            <a:chOff x="982662" y="1847850"/>
            <a:chExt cx="269875" cy="269875"/>
          </a:xfrm>
        </p:grpSpPr>
        <p:sp>
          <p:nvSpPr>
            <p:cNvPr id="86" name="Oval 50">
              <a:extLst>
                <a:ext uri="{FF2B5EF4-FFF2-40B4-BE49-F238E27FC236}">
                  <a16:creationId xmlns:a16="http://schemas.microsoft.com/office/drawing/2014/main" id="{24C76BE4-7713-0EAE-039D-B98BAB98E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rgbClr val="6E6F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+mj-lt"/>
                <a:ea typeface="Meiryo UI" panose="020B0604030504040204" pitchFamily="50" charset="-128"/>
              </a:endParaRPr>
            </a:p>
          </p:txBody>
        </p:sp>
        <p:sp>
          <p:nvSpPr>
            <p:cNvPr id="87" name="Freeform 51">
              <a:extLst>
                <a:ext uri="{FF2B5EF4-FFF2-40B4-BE49-F238E27FC236}">
                  <a16:creationId xmlns:a16="http://schemas.microsoft.com/office/drawing/2014/main" id="{4368AF6B-CCE8-A234-71ED-744A74DEE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+mj-lt"/>
                <a:ea typeface="Meiryo UI" panose="020B0604030504040204" pitchFamily="50" charset="-128"/>
              </a:endParaRPr>
            </a:p>
          </p:txBody>
        </p:sp>
      </p:grpSp>
      <p:sp>
        <p:nvSpPr>
          <p:cNvPr id="99" name="TextBox 141">
            <a:extLst>
              <a:ext uri="{FF2B5EF4-FFF2-40B4-BE49-F238E27FC236}">
                <a16:creationId xmlns:a16="http://schemas.microsoft.com/office/drawing/2014/main" id="{3FCA480C-82D0-F21B-91B4-F5367FDE59F8}"/>
              </a:ext>
            </a:extLst>
          </p:cNvPr>
          <p:cNvSpPr txBox="1"/>
          <p:nvPr/>
        </p:nvSpPr>
        <p:spPr>
          <a:xfrm>
            <a:off x="11344594" y="3253340"/>
            <a:ext cx="254728" cy="22717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</a:rPr>
              <a:t>-</a:t>
            </a:r>
          </a:p>
        </p:txBody>
      </p:sp>
      <p:sp>
        <p:nvSpPr>
          <p:cNvPr id="102" name="TextBox 141">
            <a:extLst>
              <a:ext uri="{FF2B5EF4-FFF2-40B4-BE49-F238E27FC236}">
                <a16:creationId xmlns:a16="http://schemas.microsoft.com/office/drawing/2014/main" id="{ECA15DC2-9BB5-4237-981A-66E7940D75B3}"/>
              </a:ext>
            </a:extLst>
          </p:cNvPr>
          <p:cNvSpPr txBox="1"/>
          <p:nvPr/>
        </p:nvSpPr>
        <p:spPr>
          <a:xfrm>
            <a:off x="11344594" y="4775615"/>
            <a:ext cx="254728" cy="22717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</a:rPr>
              <a:t>-</a:t>
            </a:r>
          </a:p>
        </p:txBody>
      </p: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6F629DC4-2C25-81CD-4737-2950486CCE3F}"/>
              </a:ext>
            </a:extLst>
          </p:cNvPr>
          <p:cNvSpPr/>
          <p:nvPr/>
        </p:nvSpPr>
        <p:spPr>
          <a:xfrm>
            <a:off x="8601075" y="174154"/>
            <a:ext cx="3305767" cy="814522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lvl="1">
              <a:buClr>
                <a:schemeClr val="tx2"/>
              </a:buClr>
            </a:pPr>
            <a:r>
              <a:rPr kumimoji="1" lang="ja-JP" altLang="en-US" sz="12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このスライドの目的：</a:t>
            </a:r>
            <a:endParaRPr kumimoji="1" lang="en-US" altLang="ja-JP" sz="1200" dirty="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2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事業の肝となる採算性を確保するため、</a:t>
            </a:r>
            <a:br>
              <a:rPr kumimoji="1" lang="en-US" altLang="ja-JP" sz="12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</a:br>
            <a:r>
              <a:rPr kumimoji="1" lang="ja-JP" altLang="en-US" sz="12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目指す簡易</a:t>
            </a:r>
            <a:r>
              <a:rPr kumimoji="1" lang="en-US" altLang="ja-JP" sz="12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PL</a:t>
            </a:r>
            <a:r>
              <a:rPr kumimoji="1" lang="ja-JP" altLang="en-US" sz="12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と、それを実現するための</a:t>
            </a:r>
            <a:r>
              <a:rPr kumimoji="1" lang="en-US" altLang="ja-JP" sz="1200" dirty="0" err="1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KPI</a:t>
            </a:r>
            <a:r>
              <a:rPr kumimoji="1" lang="ja-JP" altLang="en-US" sz="12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・</a:t>
            </a:r>
            <a:r>
              <a:rPr kumimoji="1" lang="en-US" altLang="ja-JP" sz="1200" dirty="0" err="1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KPI</a:t>
            </a:r>
            <a:r>
              <a:rPr kumimoji="1" lang="ja-JP" altLang="en-US" sz="120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を実現するためのオペレーションを整理する</a:t>
            </a:r>
            <a:endParaRPr kumimoji="1" lang="en-US" sz="1200" dirty="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CAC8FD1-F28F-9729-43D3-1553A26B2457}"/>
              </a:ext>
            </a:extLst>
          </p:cNvPr>
          <p:cNvSpPr/>
          <p:nvPr/>
        </p:nvSpPr>
        <p:spPr>
          <a:xfrm>
            <a:off x="1376293" y="2277323"/>
            <a:ext cx="3884893" cy="2045776"/>
          </a:xfrm>
          <a:prstGeom prst="rect">
            <a:avLst/>
          </a:prstGeom>
          <a:solidFill>
            <a:srgbClr val="C8C8C8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200" dirty="0">
                <a:solidFill>
                  <a:srgbClr val="FFFFFF"/>
                </a:solidFill>
                <a:latin typeface="+mj-lt"/>
                <a:ea typeface="Meiryo UI" panose="020B0604030504040204" pitchFamily="50" charset="-128"/>
              </a:rPr>
              <a:t>表または棒グラフなどで簡易的な</a:t>
            </a:r>
            <a:r>
              <a:rPr kumimoji="1" lang="en-US" altLang="ja-JP" sz="1200" dirty="0">
                <a:solidFill>
                  <a:srgbClr val="FFFFFF"/>
                </a:solidFill>
                <a:latin typeface="+mj-lt"/>
                <a:ea typeface="Meiryo UI" panose="020B0604030504040204" pitchFamily="50" charset="-128"/>
              </a:rPr>
              <a:t>PL</a:t>
            </a:r>
            <a:r>
              <a:rPr kumimoji="1" lang="ja-JP" altLang="en-US" sz="1200" dirty="0">
                <a:solidFill>
                  <a:srgbClr val="FFFFFF"/>
                </a:solidFill>
                <a:latin typeface="+mj-lt"/>
                <a:ea typeface="Meiryo UI" panose="020B0604030504040204" pitchFamily="50" charset="-128"/>
              </a:rPr>
              <a:t>を表現</a:t>
            </a:r>
            <a:endParaRPr kumimoji="1" lang="en-US" sz="1200" dirty="0">
              <a:solidFill>
                <a:srgbClr val="FFFFFF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19" name="ee4pContent1">
            <a:extLst>
              <a:ext uri="{FF2B5EF4-FFF2-40B4-BE49-F238E27FC236}">
                <a16:creationId xmlns:a16="http://schemas.microsoft.com/office/drawing/2014/main" id="{15529B6E-064A-6171-F226-AA69580B53FC}"/>
              </a:ext>
            </a:extLst>
          </p:cNvPr>
          <p:cNvSpPr txBox="1"/>
          <p:nvPr/>
        </p:nvSpPr>
        <p:spPr>
          <a:xfrm>
            <a:off x="10554758" y="2761780"/>
            <a:ext cx="1329364" cy="1292662"/>
          </a:xfrm>
          <a:prstGeom prst="rect">
            <a:avLst/>
          </a:prstGeom>
          <a:solidFill>
            <a:srgbClr val="F2F2F2"/>
          </a:solidFill>
          <a:ln cap="rnd">
            <a:noFill/>
          </a:ln>
        </p:spPr>
        <p:txBody>
          <a:bodyPr vert="horz" wrap="square" lIns="45720" tIns="0" rIns="4572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40032" lvl="1" indent="0">
              <a:buClr>
                <a:srgbClr val="29BA74"/>
              </a:buClr>
              <a:buNone/>
              <a:defRPr/>
            </a:pPr>
            <a:r>
              <a:rPr lang="en-US" altLang="ja-JP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XX</a:t>
            </a:r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20" name="ee4pContent1">
            <a:extLst>
              <a:ext uri="{FF2B5EF4-FFF2-40B4-BE49-F238E27FC236}">
                <a16:creationId xmlns:a16="http://schemas.microsoft.com/office/drawing/2014/main" id="{10C893FC-3FAF-05C8-E9E5-B6E10991AE51}"/>
              </a:ext>
            </a:extLst>
          </p:cNvPr>
          <p:cNvSpPr txBox="1"/>
          <p:nvPr/>
        </p:nvSpPr>
        <p:spPr>
          <a:xfrm>
            <a:off x="10554758" y="4149165"/>
            <a:ext cx="1329364" cy="1661994"/>
          </a:xfrm>
          <a:prstGeom prst="rect">
            <a:avLst/>
          </a:prstGeom>
          <a:solidFill>
            <a:srgbClr val="F2F2F2"/>
          </a:solidFill>
          <a:ln cap="rnd">
            <a:noFill/>
          </a:ln>
        </p:spPr>
        <p:txBody>
          <a:bodyPr vert="horz" wrap="square" lIns="45720" tIns="0" rIns="4572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40032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A74"/>
              </a:buClr>
              <a:buSzTx/>
              <a:buFont typeface="Trebuchet MS" panose="020B0603020202020204" pitchFamily="34" charset="0"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XX</a:t>
            </a:r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grpSp>
        <p:nvGrpSpPr>
          <p:cNvPr id="27" name="Group 52">
            <a:extLst>
              <a:ext uri="{FF2B5EF4-FFF2-40B4-BE49-F238E27FC236}">
                <a16:creationId xmlns:a16="http://schemas.microsoft.com/office/drawing/2014/main" id="{B5A3FD3E-9F87-9D8F-4ECC-E019E24A7DB3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11115346" y="3977216"/>
            <a:ext cx="208190" cy="208190"/>
            <a:chOff x="982662" y="1847850"/>
            <a:chExt cx="269875" cy="269875"/>
          </a:xfrm>
        </p:grpSpPr>
        <p:sp>
          <p:nvSpPr>
            <p:cNvPr id="29" name="Oval 50">
              <a:extLst>
                <a:ext uri="{FF2B5EF4-FFF2-40B4-BE49-F238E27FC236}">
                  <a16:creationId xmlns:a16="http://schemas.microsoft.com/office/drawing/2014/main" id="{D889211C-E512-8A5C-859F-CE47A4F20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rgbClr val="6E6F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+mj-lt"/>
                <a:ea typeface="Meiryo UI" panose="020B0604030504040204" pitchFamily="50" charset="-128"/>
              </a:endParaRPr>
            </a:p>
          </p:txBody>
        </p:sp>
        <p:sp>
          <p:nvSpPr>
            <p:cNvPr id="30" name="Freeform 51">
              <a:extLst>
                <a:ext uri="{FF2B5EF4-FFF2-40B4-BE49-F238E27FC236}">
                  <a16:creationId xmlns:a16="http://schemas.microsoft.com/office/drawing/2014/main" id="{AE4574B9-912A-A290-AF70-425ABDF34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+mj-lt"/>
                <a:ea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482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86317-07D3-85A3-E9EC-AB09F2717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68B3674C-4A8C-F7C2-F139-5489DE5D93F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593243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04" imgH="405" progId="TCLayout.ActiveDocument.1">
                  <p:embed/>
                </p:oleObj>
              </mc:Choice>
              <mc:Fallback>
                <p:oleObj name="think-cell Slide" r:id="rId8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8B3674C-4A8C-F7C2-F139-5489DE5D93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81608F3-AA28-22D2-F7BE-9EDEC6031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10" y="605378"/>
            <a:ext cx="10933350" cy="1107996"/>
          </a:xfrm>
        </p:spPr>
        <p:txBody>
          <a:bodyPr vert="horz"/>
          <a:lstStyle/>
          <a:p>
            <a:r>
              <a:rPr lang="ja-JP" altLang="en-US" dirty="0">
                <a:ea typeface="Meiryo UI" panose="020B0604030504040204" pitchFamily="50" charset="-128"/>
              </a:rPr>
              <a:t>①記載フォーマット</a:t>
            </a:r>
            <a:r>
              <a:rPr lang="en-US" altLang="ja-JP" dirty="0">
                <a:ea typeface="Meiryo UI" panose="020B0604030504040204" pitchFamily="50" charset="-128"/>
              </a:rPr>
              <a:t>: </a:t>
            </a:r>
            <a:r>
              <a:rPr lang="ja-JP" altLang="en-US" dirty="0">
                <a:ea typeface="Meiryo UI" panose="020B0604030504040204" pitchFamily="50" charset="-128"/>
              </a:rPr>
              <a:t>目指す姿の実現に向けた課題</a:t>
            </a:r>
            <a:br>
              <a:rPr lang="ja-JP" altLang="en-US" dirty="0">
                <a:ea typeface="Meiryo UI" panose="020B0604030504040204" pitchFamily="50" charset="-128"/>
              </a:rPr>
            </a:br>
            <a:br>
              <a:rPr lang="ja-JP" altLang="en-US" sz="1600" dirty="0">
                <a:solidFill>
                  <a:srgbClr val="575757"/>
                </a:solidFill>
                <a:ea typeface="Meiryo UI" panose="020B0604030504040204" pitchFamily="50" charset="-128"/>
              </a:rPr>
            </a:br>
            <a:br>
              <a:rPr lang="ja-JP" altLang="en-US" sz="1600" dirty="0">
                <a:solidFill>
                  <a:srgbClr val="575757"/>
                </a:solidFill>
                <a:ea typeface="Meiryo UI" panose="020B0604030504040204" pitchFamily="50" charset="-128"/>
              </a:rPr>
            </a:br>
            <a:endParaRPr lang="en-US" dirty="0">
              <a:solidFill>
                <a:srgbClr val="575757"/>
              </a:solidFill>
              <a:ea typeface="Meiryo UI" panose="020B0604030504040204" pitchFamily="50" charset="-128"/>
            </a:endParaRPr>
          </a:p>
        </p:txBody>
      </p:sp>
      <p:sp>
        <p:nvSpPr>
          <p:cNvPr id="170" name="Oval 20">
            <a:extLst>
              <a:ext uri="{FF2B5EF4-FFF2-40B4-BE49-F238E27FC236}">
                <a16:creationId xmlns:a16="http://schemas.microsoft.com/office/drawing/2014/main" id="{BA4B8733-A7CE-73C5-7614-4FAE1FE7C1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3640" y="617114"/>
            <a:ext cx="298252" cy="298252"/>
          </a:xfrm>
          <a:prstGeom prst="ellipse">
            <a:avLst/>
          </a:prstGeom>
          <a:solidFill>
            <a:srgbClr val="197A56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2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C6C7C62-F9AB-720B-53DA-77E4DCD6C7F6}"/>
              </a:ext>
            </a:extLst>
          </p:cNvPr>
          <p:cNvSpPr/>
          <p:nvPr/>
        </p:nvSpPr>
        <p:spPr>
          <a:xfrm>
            <a:off x="753451" y="1355411"/>
            <a:ext cx="7394061" cy="31886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9E7CA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4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  課題把握</a:t>
            </a:r>
            <a:endParaRPr kumimoji="1" lang="en-US" sz="140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2912982B-C51E-91ED-8C9C-E5701DB2065A}"/>
              </a:ext>
            </a:extLst>
          </p:cNvPr>
          <p:cNvCxnSpPr/>
          <p:nvPr/>
        </p:nvCxnSpPr>
        <p:spPr>
          <a:xfrm>
            <a:off x="753450" y="1620956"/>
            <a:ext cx="10907256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ee4pHeader1">
            <a:extLst>
              <a:ext uri="{FF2B5EF4-FFF2-40B4-BE49-F238E27FC236}">
                <a16:creationId xmlns:a16="http://schemas.microsoft.com/office/drawing/2014/main" id="{C827D3A5-01A8-C739-FB03-E5612F5AB35E}"/>
              </a:ext>
            </a:extLst>
          </p:cNvPr>
          <p:cNvSpPr txBox="1"/>
          <p:nvPr/>
        </p:nvSpPr>
        <p:spPr>
          <a:xfrm>
            <a:off x="998376" y="1655085"/>
            <a:ext cx="1951006" cy="234196"/>
          </a:xfrm>
          <a:prstGeom prst="snip2SameRect">
            <a:avLst/>
          </a:prstGeom>
          <a:noFill/>
          <a:ln cap="rnd">
            <a:noFill/>
          </a:ln>
        </p:spPr>
        <p:txBody>
          <a:bodyPr wrap="none" lIns="0" tIns="0" rIns="0" bIns="0" rtlCol="0" anchor="ctr" anchorCtr="0">
            <a:spAutoFit/>
          </a:bodyPr>
          <a:lstStyle/>
          <a:p>
            <a:pPr marL="0" lvl="3"/>
            <a:r>
              <a:rPr lang="ja-JP" altLang="en-US" sz="1400">
                <a:solidFill>
                  <a:srgbClr val="29BA74"/>
                </a:solidFill>
                <a:latin typeface="+mj-lt"/>
                <a:ea typeface="Meiryo UI" panose="020B0604030504040204" pitchFamily="50" charset="-128"/>
              </a:rPr>
              <a:t>目指す循環の姿（再掲）</a:t>
            </a:r>
            <a:endParaRPr lang="en-US" altLang="ja-JP" sz="1400">
              <a:solidFill>
                <a:srgbClr val="29BA74"/>
              </a:solidFill>
              <a:latin typeface="+mj-lt"/>
              <a:ea typeface="Meiryo UI" panose="020B0604030504040204" pitchFamily="50" charset="-128"/>
            </a:endParaRPr>
          </a:p>
        </p:txBody>
      </p:sp>
      <p:cxnSp>
        <p:nvCxnSpPr>
          <p:cNvPr id="94" name="Straight Connector 97">
            <a:extLst>
              <a:ext uri="{FF2B5EF4-FFF2-40B4-BE49-F238E27FC236}">
                <a16:creationId xmlns:a16="http://schemas.microsoft.com/office/drawing/2014/main" id="{B3468FBF-1E9F-DF4B-BAC0-17246289BE9F}"/>
              </a:ext>
            </a:extLst>
          </p:cNvPr>
          <p:cNvCxnSpPr>
            <a:cxnSpLocks/>
          </p:cNvCxnSpPr>
          <p:nvPr/>
        </p:nvCxnSpPr>
        <p:spPr>
          <a:xfrm>
            <a:off x="998376" y="1892849"/>
            <a:ext cx="5364594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ee4pHeader1">
            <a:extLst>
              <a:ext uri="{FF2B5EF4-FFF2-40B4-BE49-F238E27FC236}">
                <a16:creationId xmlns:a16="http://schemas.microsoft.com/office/drawing/2014/main" id="{3C88BDB6-5524-FEEF-418C-F0B51026D912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723564" y="2047851"/>
            <a:ext cx="1166044" cy="318386"/>
          </a:xfrm>
          <a:prstGeom prst="homePlate">
            <a:avLst>
              <a:gd name="adj" fmla="val 12004"/>
            </a:avLst>
          </a:prstGeom>
          <a:solidFill>
            <a:schemeClr val="tx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 eaLnBrk="0" hangingPunct="0"/>
            <a:r>
              <a:rPr lang="ja-JP" altLang="en-US" sz="1050">
                <a:solidFill>
                  <a:schemeClr val="bg1"/>
                </a:solidFill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回収</a:t>
            </a:r>
            <a:endParaRPr lang="en-US" sz="1050">
              <a:solidFill>
                <a:schemeClr val="bg1"/>
              </a:solidFill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116" name="ee4pHeader2">
            <a:extLst>
              <a:ext uri="{FF2B5EF4-FFF2-40B4-BE49-F238E27FC236}">
                <a16:creationId xmlns:a16="http://schemas.microsoft.com/office/drawing/2014/main" id="{05BCD6CB-2292-9B72-9A52-BC9E93221DB5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888406" y="2047851"/>
            <a:ext cx="1194011" cy="318386"/>
          </a:xfrm>
          <a:prstGeom prst="chevron">
            <a:avLst>
              <a:gd name="adj" fmla="val 12004"/>
            </a:avLst>
          </a:prstGeom>
          <a:solidFill>
            <a:schemeClr val="tx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 eaLnBrk="0" hangingPunct="0"/>
            <a:r>
              <a:rPr lang="ja-JP" altLang="en-US" sz="1050" dirty="0">
                <a:solidFill>
                  <a:schemeClr val="bg1"/>
                </a:solidFill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解体・選別</a:t>
            </a:r>
            <a:endParaRPr lang="en-US" sz="1050" dirty="0">
              <a:solidFill>
                <a:schemeClr val="bg1"/>
              </a:solidFill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117" name="ee4pHeader3">
            <a:extLst>
              <a:ext uri="{FF2B5EF4-FFF2-40B4-BE49-F238E27FC236}">
                <a16:creationId xmlns:a16="http://schemas.microsoft.com/office/drawing/2014/main" id="{EB862E08-B5A0-E5ED-6ABD-BF2CCF9B9B3F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096893" y="2047851"/>
            <a:ext cx="1194011" cy="318386"/>
          </a:xfrm>
          <a:prstGeom prst="chevron">
            <a:avLst>
              <a:gd name="adj" fmla="val 12004"/>
            </a:avLst>
          </a:prstGeom>
          <a:solidFill>
            <a:schemeClr val="tx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 eaLnBrk="0" hangingPunct="0"/>
            <a:r>
              <a:rPr lang="ja-JP" altLang="en-US" sz="1050">
                <a:solidFill>
                  <a:schemeClr val="bg1"/>
                </a:solidFill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資源化</a:t>
            </a:r>
            <a:endParaRPr lang="en-US" sz="1050">
              <a:solidFill>
                <a:schemeClr val="bg1"/>
              </a:solidFill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118" name="ee4pHeader4">
            <a:extLst>
              <a:ext uri="{FF2B5EF4-FFF2-40B4-BE49-F238E27FC236}">
                <a16:creationId xmlns:a16="http://schemas.microsoft.com/office/drawing/2014/main" id="{09F2B907-4FC6-43C8-7871-93C5E23E8847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5290904" y="2047851"/>
            <a:ext cx="1093232" cy="318386"/>
          </a:xfrm>
          <a:prstGeom prst="chevron">
            <a:avLst>
              <a:gd name="adj" fmla="val 12004"/>
            </a:avLst>
          </a:prstGeom>
          <a:solidFill>
            <a:schemeClr val="tx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 eaLnBrk="0" hangingPunct="0"/>
            <a:r>
              <a:rPr lang="ja-JP" altLang="en-US" sz="1050">
                <a:solidFill>
                  <a:schemeClr val="bg1"/>
                </a:solidFill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再利用</a:t>
            </a:r>
            <a:endParaRPr lang="en-US" sz="1050">
              <a:solidFill>
                <a:schemeClr val="bg1"/>
              </a:solidFill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141" name="ee4pHeader1">
            <a:extLst>
              <a:ext uri="{FF2B5EF4-FFF2-40B4-BE49-F238E27FC236}">
                <a16:creationId xmlns:a16="http://schemas.microsoft.com/office/drawing/2014/main" id="{68A27A1B-D969-883C-CEE8-C188A3CB6B4C}"/>
              </a:ext>
            </a:extLst>
          </p:cNvPr>
          <p:cNvSpPr txBox="1"/>
          <p:nvPr/>
        </p:nvSpPr>
        <p:spPr>
          <a:xfrm>
            <a:off x="6763546" y="1655086"/>
            <a:ext cx="1689565" cy="234196"/>
          </a:xfrm>
          <a:prstGeom prst="snip2SameRect">
            <a:avLst/>
          </a:prstGeom>
          <a:noFill/>
          <a:ln cap="rnd">
            <a:noFill/>
          </a:ln>
        </p:spPr>
        <p:txBody>
          <a:bodyPr wrap="none" lIns="0" tIns="0" rIns="0" bIns="0" rtlCol="0" anchor="ctr" anchorCtr="0">
            <a:spAutoFit/>
          </a:bodyPr>
          <a:lstStyle/>
          <a:p>
            <a:pPr marL="0" lvl="3"/>
            <a:r>
              <a:rPr lang="ja-JP" altLang="en-US" sz="1400">
                <a:solidFill>
                  <a:srgbClr val="29BA74"/>
                </a:solidFill>
                <a:latin typeface="+mj-lt"/>
                <a:ea typeface="Meiryo UI" panose="020B0604030504040204" pitchFamily="50" charset="-128"/>
              </a:rPr>
              <a:t>目指す姿に向けた課題</a:t>
            </a:r>
            <a:endParaRPr lang="en-US" altLang="ja-JP" sz="1400">
              <a:solidFill>
                <a:srgbClr val="29BA74"/>
              </a:solidFill>
              <a:latin typeface="+mj-lt"/>
              <a:ea typeface="Meiryo UI" panose="020B0604030504040204" pitchFamily="50" charset="-128"/>
            </a:endParaRPr>
          </a:p>
        </p:txBody>
      </p:sp>
      <p:cxnSp>
        <p:nvCxnSpPr>
          <p:cNvPr id="142" name="Straight Connector 97">
            <a:extLst>
              <a:ext uri="{FF2B5EF4-FFF2-40B4-BE49-F238E27FC236}">
                <a16:creationId xmlns:a16="http://schemas.microsoft.com/office/drawing/2014/main" id="{BB319389-DE15-E9AA-E910-AFF60D80A8E6}"/>
              </a:ext>
            </a:extLst>
          </p:cNvPr>
          <p:cNvCxnSpPr>
            <a:cxnSpLocks/>
          </p:cNvCxnSpPr>
          <p:nvPr/>
        </p:nvCxnSpPr>
        <p:spPr>
          <a:xfrm>
            <a:off x="6763545" y="1892849"/>
            <a:ext cx="4801073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77F4A8AF-C36C-2149-E85C-17D4FF643E92}"/>
              </a:ext>
            </a:extLst>
          </p:cNvPr>
          <p:cNvGrpSpPr/>
          <p:nvPr/>
        </p:nvGrpSpPr>
        <p:grpSpPr>
          <a:xfrm>
            <a:off x="1829118" y="1262751"/>
            <a:ext cx="340952" cy="318869"/>
            <a:chOff x="0" y="7306706"/>
            <a:chExt cx="1046494" cy="923245"/>
          </a:xfrm>
        </p:grpSpPr>
        <p:sp>
          <p:nvSpPr>
            <p:cNvPr id="6" name="Freeform: Shape 49">
              <a:extLst>
                <a:ext uri="{FF2B5EF4-FFF2-40B4-BE49-F238E27FC236}">
                  <a16:creationId xmlns:a16="http://schemas.microsoft.com/office/drawing/2014/main" id="{62845F21-E828-A3D0-1513-A517E8F46F83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>
              <a:off x="61624" y="7245082"/>
              <a:ext cx="923245" cy="1046494"/>
            </a:xfrm>
            <a:custGeom>
              <a:avLst/>
              <a:gdLst>
                <a:gd name="connsiteX0" fmla="*/ 0 w 463938"/>
                <a:gd name="connsiteY0" fmla="*/ 147335 h 525869"/>
                <a:gd name="connsiteX1" fmla="*/ 0 w 463938"/>
                <a:gd name="connsiteY1" fmla="*/ 378534 h 525869"/>
                <a:gd name="connsiteX2" fmla="*/ 15874 w 463938"/>
                <a:gd name="connsiteY2" fmla="*/ 406021 h 525869"/>
                <a:gd name="connsiteX3" fmla="*/ 216101 w 463938"/>
                <a:gd name="connsiteY3" fmla="*/ 521621 h 525869"/>
                <a:gd name="connsiteX4" fmla="*/ 247837 w 463938"/>
                <a:gd name="connsiteY4" fmla="*/ 521621 h 525869"/>
                <a:gd name="connsiteX5" fmla="*/ 448065 w 463938"/>
                <a:gd name="connsiteY5" fmla="*/ 406021 h 525869"/>
                <a:gd name="connsiteX6" fmla="*/ 463938 w 463938"/>
                <a:gd name="connsiteY6" fmla="*/ 378534 h 525869"/>
                <a:gd name="connsiteX7" fmla="*/ 463938 w 463938"/>
                <a:gd name="connsiteY7" fmla="*/ 147335 h 525869"/>
                <a:gd name="connsiteX8" fmla="*/ 448065 w 463938"/>
                <a:gd name="connsiteY8" fmla="*/ 119848 h 525869"/>
                <a:gd name="connsiteX9" fmla="*/ 247837 w 463938"/>
                <a:gd name="connsiteY9" fmla="*/ 4249 h 525869"/>
                <a:gd name="connsiteX10" fmla="*/ 216101 w 463938"/>
                <a:gd name="connsiteY10" fmla="*/ 4249 h 525869"/>
                <a:gd name="connsiteX11" fmla="*/ 15874 w 463938"/>
                <a:gd name="connsiteY11" fmla="*/ 119848 h 525869"/>
                <a:gd name="connsiteX12" fmla="*/ 0 w 463938"/>
                <a:gd name="connsiteY12" fmla="*/ 147335 h 525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3938" h="525869">
                  <a:moveTo>
                    <a:pt x="0" y="147335"/>
                  </a:moveTo>
                  <a:lnTo>
                    <a:pt x="0" y="378534"/>
                  </a:lnTo>
                  <a:cubicBezTo>
                    <a:pt x="0" y="389876"/>
                    <a:pt x="6047" y="400344"/>
                    <a:pt x="15874" y="406021"/>
                  </a:cubicBezTo>
                  <a:lnTo>
                    <a:pt x="216101" y="521621"/>
                  </a:lnTo>
                  <a:cubicBezTo>
                    <a:pt x="225916" y="527286"/>
                    <a:pt x="238022" y="527286"/>
                    <a:pt x="247837" y="521621"/>
                  </a:cubicBezTo>
                  <a:lnTo>
                    <a:pt x="448065" y="406021"/>
                  </a:lnTo>
                  <a:cubicBezTo>
                    <a:pt x="457879" y="400356"/>
                    <a:pt x="463938" y="389876"/>
                    <a:pt x="463938" y="378534"/>
                  </a:cubicBezTo>
                  <a:lnTo>
                    <a:pt x="463938" y="147335"/>
                  </a:lnTo>
                  <a:cubicBezTo>
                    <a:pt x="463938" y="135993"/>
                    <a:pt x="457892" y="125525"/>
                    <a:pt x="448065" y="119848"/>
                  </a:cubicBezTo>
                  <a:lnTo>
                    <a:pt x="247837" y="4249"/>
                  </a:lnTo>
                  <a:cubicBezTo>
                    <a:pt x="238022" y="-1416"/>
                    <a:pt x="225916" y="-1416"/>
                    <a:pt x="216101" y="4249"/>
                  </a:cubicBezTo>
                  <a:lnTo>
                    <a:pt x="15874" y="119848"/>
                  </a:lnTo>
                  <a:cubicBezTo>
                    <a:pt x="6047" y="125525"/>
                    <a:pt x="0" y="136005"/>
                    <a:pt x="0" y="147335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+mj-lt"/>
                <a:ea typeface="Meiryo UI" panose="020B0604030504040204" pitchFamily="50" charset="-128"/>
              </a:endParaRPr>
            </a:p>
          </p:txBody>
        </p:sp>
        <p:sp>
          <p:nvSpPr>
            <p:cNvPr id="7" name="Freeform: Shape 50">
              <a:extLst>
                <a:ext uri="{FF2B5EF4-FFF2-40B4-BE49-F238E27FC236}">
                  <a16:creationId xmlns:a16="http://schemas.microsoft.com/office/drawing/2014/main" id="{B010B974-554C-70D2-745D-73141C6F45D2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>
              <a:off x="133463" y="7326512"/>
              <a:ext cx="779569" cy="883634"/>
            </a:xfrm>
            <a:custGeom>
              <a:avLst/>
              <a:gdLst>
                <a:gd name="connsiteX0" fmla="*/ 0 w 463938"/>
                <a:gd name="connsiteY0" fmla="*/ 147335 h 525869"/>
                <a:gd name="connsiteX1" fmla="*/ 0 w 463938"/>
                <a:gd name="connsiteY1" fmla="*/ 378534 h 525869"/>
                <a:gd name="connsiteX2" fmla="*/ 15874 w 463938"/>
                <a:gd name="connsiteY2" fmla="*/ 406021 h 525869"/>
                <a:gd name="connsiteX3" fmla="*/ 216101 w 463938"/>
                <a:gd name="connsiteY3" fmla="*/ 521621 h 525869"/>
                <a:gd name="connsiteX4" fmla="*/ 247837 w 463938"/>
                <a:gd name="connsiteY4" fmla="*/ 521621 h 525869"/>
                <a:gd name="connsiteX5" fmla="*/ 448065 w 463938"/>
                <a:gd name="connsiteY5" fmla="*/ 406021 h 525869"/>
                <a:gd name="connsiteX6" fmla="*/ 463938 w 463938"/>
                <a:gd name="connsiteY6" fmla="*/ 378534 h 525869"/>
                <a:gd name="connsiteX7" fmla="*/ 463938 w 463938"/>
                <a:gd name="connsiteY7" fmla="*/ 147335 h 525869"/>
                <a:gd name="connsiteX8" fmla="*/ 448065 w 463938"/>
                <a:gd name="connsiteY8" fmla="*/ 119848 h 525869"/>
                <a:gd name="connsiteX9" fmla="*/ 247837 w 463938"/>
                <a:gd name="connsiteY9" fmla="*/ 4249 h 525869"/>
                <a:gd name="connsiteX10" fmla="*/ 216101 w 463938"/>
                <a:gd name="connsiteY10" fmla="*/ 4249 h 525869"/>
                <a:gd name="connsiteX11" fmla="*/ 15874 w 463938"/>
                <a:gd name="connsiteY11" fmla="*/ 119848 h 525869"/>
                <a:gd name="connsiteX12" fmla="*/ 0 w 463938"/>
                <a:gd name="connsiteY12" fmla="*/ 147335 h 525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3938" h="525869">
                  <a:moveTo>
                    <a:pt x="0" y="147335"/>
                  </a:moveTo>
                  <a:lnTo>
                    <a:pt x="0" y="378534"/>
                  </a:lnTo>
                  <a:cubicBezTo>
                    <a:pt x="0" y="389876"/>
                    <a:pt x="6047" y="400344"/>
                    <a:pt x="15874" y="406021"/>
                  </a:cubicBezTo>
                  <a:lnTo>
                    <a:pt x="216101" y="521621"/>
                  </a:lnTo>
                  <a:cubicBezTo>
                    <a:pt x="225916" y="527286"/>
                    <a:pt x="238022" y="527286"/>
                    <a:pt x="247837" y="521621"/>
                  </a:cubicBezTo>
                  <a:lnTo>
                    <a:pt x="448065" y="406021"/>
                  </a:lnTo>
                  <a:cubicBezTo>
                    <a:pt x="457879" y="400356"/>
                    <a:pt x="463938" y="389876"/>
                    <a:pt x="463938" y="378534"/>
                  </a:cubicBezTo>
                  <a:lnTo>
                    <a:pt x="463938" y="147335"/>
                  </a:lnTo>
                  <a:cubicBezTo>
                    <a:pt x="463938" y="135993"/>
                    <a:pt x="457892" y="125525"/>
                    <a:pt x="448065" y="119848"/>
                  </a:cubicBezTo>
                  <a:lnTo>
                    <a:pt x="247837" y="4249"/>
                  </a:lnTo>
                  <a:cubicBezTo>
                    <a:pt x="238022" y="-1416"/>
                    <a:pt x="225916" y="-1416"/>
                    <a:pt x="216101" y="4249"/>
                  </a:cubicBezTo>
                  <a:lnTo>
                    <a:pt x="15874" y="119848"/>
                  </a:lnTo>
                  <a:cubicBezTo>
                    <a:pt x="6047" y="125525"/>
                    <a:pt x="0" y="136005"/>
                    <a:pt x="0" y="14733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2"/>
                  </a:solidFill>
                  <a:prstDash val="solid"/>
                  <a:miter/>
                </a14:hiddenLine>
              </a:ext>
            </a:extLst>
          </p:spPr>
          <p:txBody>
            <a:bodyPr rtlCol="0" anchor="ctr"/>
            <a:lstStyle/>
            <a:p>
              <a:endParaRPr lang="en-US">
                <a:latin typeface="+mj-lt"/>
                <a:ea typeface="Meiryo UI" panose="020B0604030504040204" pitchFamily="50" charset="-128"/>
              </a:endParaRPr>
            </a:p>
          </p:txBody>
        </p:sp>
        <p:grpSp>
          <p:nvGrpSpPr>
            <p:cNvPr id="8" name="bcgIcons_Paper analysis ">
              <a:extLst>
                <a:ext uri="{FF2B5EF4-FFF2-40B4-BE49-F238E27FC236}">
                  <a16:creationId xmlns:a16="http://schemas.microsoft.com/office/drawing/2014/main" id="{D4DCF52A-9068-F256-C24C-8F339123B90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6570" y="7418791"/>
              <a:ext cx="613354" cy="613354"/>
              <a:chOff x="5273675" y="2606675"/>
              <a:chExt cx="1644650" cy="1644650"/>
            </a:xfrm>
          </p:grpSpPr>
          <p:sp>
            <p:nvSpPr>
              <p:cNvPr id="9" name="AutoShape 51">
                <a:extLst>
                  <a:ext uri="{FF2B5EF4-FFF2-40B4-BE49-F238E27FC236}">
                    <a16:creationId xmlns:a16="http://schemas.microsoft.com/office/drawing/2014/main" id="{BBAB3C7B-C45F-A7C1-99B8-30497F451488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675" y="2606675"/>
                <a:ext cx="1644650" cy="164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0" name="Group 83">
                <a:extLst>
                  <a:ext uri="{FF2B5EF4-FFF2-40B4-BE49-F238E27FC236}">
                    <a16:creationId xmlns:a16="http://schemas.microsoft.com/office/drawing/2014/main" id="{5CF59E51-CC6F-D95B-97F4-3801066292AB}"/>
                  </a:ext>
                </a:extLst>
              </p:cNvPr>
              <p:cNvGrpSpPr/>
              <p:nvPr/>
            </p:nvGrpSpPr>
            <p:grpSpPr>
              <a:xfrm>
                <a:off x="5646738" y="2889250"/>
                <a:ext cx="1102126" cy="1217613"/>
                <a:chOff x="5646738" y="2889250"/>
                <a:chExt cx="1102126" cy="1217613"/>
              </a:xfrm>
            </p:grpSpPr>
            <p:sp>
              <p:nvSpPr>
                <p:cNvPr id="11" name="Freeform 30">
                  <a:extLst>
                    <a:ext uri="{FF2B5EF4-FFF2-40B4-BE49-F238E27FC236}">
                      <a16:creationId xmlns:a16="http://schemas.microsoft.com/office/drawing/2014/main" id="{3F376153-31CD-BA66-6116-70717A881A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46738" y="2889250"/>
                  <a:ext cx="1102126" cy="1217613"/>
                </a:xfrm>
                <a:custGeom>
                  <a:avLst/>
                  <a:gdLst>
                    <a:gd name="connsiteX0" fmla="*/ 859623 w 1102126"/>
                    <a:gd name="connsiteY0" fmla="*/ 901700 h 1217613"/>
                    <a:gd name="connsiteX1" fmla="*/ 793750 w 1102126"/>
                    <a:gd name="connsiteY1" fmla="*/ 964565 h 1217613"/>
                    <a:gd name="connsiteX2" fmla="*/ 866784 w 1102126"/>
                    <a:gd name="connsiteY2" fmla="*/ 1041003 h 1217613"/>
                    <a:gd name="connsiteX3" fmla="*/ 898288 w 1102126"/>
                    <a:gd name="connsiteY3" fmla="*/ 1073865 h 1217613"/>
                    <a:gd name="connsiteX4" fmla="*/ 1004974 w 1102126"/>
                    <a:gd name="connsiteY4" fmla="*/ 1183878 h 1217613"/>
                    <a:gd name="connsiteX5" fmla="*/ 1048651 w 1102126"/>
                    <a:gd name="connsiteY5" fmla="*/ 1164590 h 1217613"/>
                    <a:gd name="connsiteX6" fmla="*/ 1069415 w 1102126"/>
                    <a:gd name="connsiteY6" fmla="*/ 1133872 h 1217613"/>
                    <a:gd name="connsiteX7" fmla="*/ 1070131 w 1102126"/>
                    <a:gd name="connsiteY7" fmla="*/ 1121013 h 1217613"/>
                    <a:gd name="connsiteX8" fmla="*/ 898288 w 1102126"/>
                    <a:gd name="connsiteY8" fmla="*/ 942420 h 1217613"/>
                    <a:gd name="connsiteX9" fmla="*/ 866784 w 1102126"/>
                    <a:gd name="connsiteY9" fmla="*/ 909558 h 1217613"/>
                    <a:gd name="connsiteX10" fmla="*/ 859623 w 1102126"/>
                    <a:gd name="connsiteY10" fmla="*/ 901700 h 1217613"/>
                    <a:gd name="connsiteX11" fmla="*/ 493356 w 1102126"/>
                    <a:gd name="connsiteY11" fmla="*/ 315913 h 1217613"/>
                    <a:gd name="connsiteX12" fmla="*/ 479099 w 1102126"/>
                    <a:gd name="connsiteY12" fmla="*/ 316628 h 1217613"/>
                    <a:gd name="connsiteX13" fmla="*/ 351501 w 1102126"/>
                    <a:gd name="connsiteY13" fmla="*/ 355947 h 1217613"/>
                    <a:gd name="connsiteX14" fmla="*/ 259545 w 1102126"/>
                    <a:gd name="connsiteY14" fmla="*/ 446023 h 1217613"/>
                    <a:gd name="connsiteX15" fmla="*/ 254555 w 1102126"/>
                    <a:gd name="connsiteY15" fmla="*/ 455316 h 1217613"/>
                    <a:gd name="connsiteX16" fmla="*/ 239585 w 1102126"/>
                    <a:gd name="connsiteY16" fmla="*/ 485342 h 1217613"/>
                    <a:gd name="connsiteX17" fmla="*/ 228180 w 1102126"/>
                    <a:gd name="connsiteY17" fmla="*/ 518941 h 1217613"/>
                    <a:gd name="connsiteX18" fmla="*/ 220339 w 1102126"/>
                    <a:gd name="connsiteY18" fmla="*/ 553256 h 1217613"/>
                    <a:gd name="connsiteX19" fmla="*/ 218200 w 1102126"/>
                    <a:gd name="connsiteY19" fmla="*/ 577562 h 1217613"/>
                    <a:gd name="connsiteX20" fmla="*/ 217487 w 1102126"/>
                    <a:gd name="connsiteY20" fmla="*/ 592575 h 1217613"/>
                    <a:gd name="connsiteX21" fmla="*/ 218913 w 1102126"/>
                    <a:gd name="connsiteY21" fmla="*/ 615451 h 1217613"/>
                    <a:gd name="connsiteX22" fmla="*/ 223903 w 1102126"/>
                    <a:gd name="connsiteY22" fmla="*/ 651195 h 1217613"/>
                    <a:gd name="connsiteX23" fmla="*/ 225328 w 1102126"/>
                    <a:gd name="connsiteY23" fmla="*/ 658344 h 1217613"/>
                    <a:gd name="connsiteX24" fmla="*/ 242437 w 1102126"/>
                    <a:gd name="connsiteY24" fmla="*/ 707672 h 1217613"/>
                    <a:gd name="connsiteX25" fmla="*/ 264535 w 1102126"/>
                    <a:gd name="connsiteY25" fmla="*/ 746990 h 1217613"/>
                    <a:gd name="connsiteX26" fmla="*/ 364332 w 1102126"/>
                    <a:gd name="connsiteY26" fmla="*/ 837066 h 1217613"/>
                    <a:gd name="connsiteX27" fmla="*/ 494069 w 1102126"/>
                    <a:gd name="connsiteY27" fmla="*/ 869951 h 1217613"/>
                    <a:gd name="connsiteX28" fmla="*/ 623805 w 1102126"/>
                    <a:gd name="connsiteY28" fmla="*/ 837066 h 1217613"/>
                    <a:gd name="connsiteX29" fmla="*/ 724316 w 1102126"/>
                    <a:gd name="connsiteY29" fmla="*/ 745561 h 1217613"/>
                    <a:gd name="connsiteX30" fmla="*/ 736434 w 1102126"/>
                    <a:gd name="connsiteY30" fmla="*/ 725544 h 1217613"/>
                    <a:gd name="connsiteX31" fmla="*/ 769937 w 1102126"/>
                    <a:gd name="connsiteY31" fmla="*/ 592575 h 1217613"/>
                    <a:gd name="connsiteX32" fmla="*/ 635924 w 1102126"/>
                    <a:gd name="connsiteY32" fmla="*/ 355947 h 1217613"/>
                    <a:gd name="connsiteX33" fmla="*/ 619528 w 1102126"/>
                    <a:gd name="connsiteY33" fmla="*/ 345938 h 1217613"/>
                    <a:gd name="connsiteX34" fmla="*/ 599569 w 1102126"/>
                    <a:gd name="connsiteY34" fmla="*/ 337360 h 1217613"/>
                    <a:gd name="connsiteX35" fmla="*/ 592440 w 1102126"/>
                    <a:gd name="connsiteY35" fmla="*/ 334500 h 1217613"/>
                    <a:gd name="connsiteX36" fmla="*/ 509038 w 1102126"/>
                    <a:gd name="connsiteY36" fmla="*/ 316628 h 1217613"/>
                    <a:gd name="connsiteX37" fmla="*/ 494069 w 1102126"/>
                    <a:gd name="connsiteY37" fmla="*/ 315913 h 1217613"/>
                    <a:gd name="connsiteX38" fmla="*/ 493356 w 1102126"/>
                    <a:gd name="connsiteY38" fmla="*/ 315913 h 1217613"/>
                    <a:gd name="connsiteX39" fmla="*/ 494232 w 1102126"/>
                    <a:gd name="connsiteY39" fmla="*/ 285750 h 1217613"/>
                    <a:gd name="connsiteX40" fmla="*/ 630626 w 1102126"/>
                    <a:gd name="connsiteY40" fmla="*/ 317865 h 1217613"/>
                    <a:gd name="connsiteX41" fmla="*/ 690611 w 1102126"/>
                    <a:gd name="connsiteY41" fmla="*/ 357116 h 1217613"/>
                    <a:gd name="connsiteX42" fmla="*/ 802012 w 1102126"/>
                    <a:gd name="connsiteY42" fmla="*/ 593339 h 1217613"/>
                    <a:gd name="connsiteX43" fmla="*/ 744883 w 1102126"/>
                    <a:gd name="connsiteY43" fmla="*/ 771755 h 1217613"/>
                    <a:gd name="connsiteX44" fmla="*/ 816294 w 1102126"/>
                    <a:gd name="connsiteY44" fmla="*/ 845976 h 1217613"/>
                    <a:gd name="connsiteX45" fmla="*/ 815580 w 1102126"/>
                    <a:gd name="connsiteY45" fmla="*/ 858108 h 1217613"/>
                    <a:gd name="connsiteX46" fmla="*/ 749168 w 1102126"/>
                    <a:gd name="connsiteY46" fmla="*/ 920911 h 1217613"/>
                    <a:gd name="connsiteX47" fmla="*/ 744883 w 1102126"/>
                    <a:gd name="connsiteY47" fmla="*/ 922338 h 1217613"/>
                    <a:gd name="connsiteX48" fmla="*/ 738456 w 1102126"/>
                    <a:gd name="connsiteY48" fmla="*/ 919484 h 1217613"/>
                    <a:gd name="connsiteX49" fmla="*/ 696324 w 1102126"/>
                    <a:gd name="connsiteY49" fmla="*/ 876664 h 1217613"/>
                    <a:gd name="connsiteX50" fmla="*/ 667760 w 1102126"/>
                    <a:gd name="connsiteY50" fmla="*/ 848117 h 1217613"/>
                    <a:gd name="connsiteX51" fmla="*/ 614916 w 1102126"/>
                    <a:gd name="connsiteY51" fmla="*/ 876664 h 1217613"/>
                    <a:gd name="connsiteX52" fmla="*/ 494232 w 1102126"/>
                    <a:gd name="connsiteY52" fmla="*/ 901642 h 1217613"/>
                    <a:gd name="connsiteX53" fmla="*/ 372833 w 1102126"/>
                    <a:gd name="connsiteY53" fmla="*/ 876664 h 1217613"/>
                    <a:gd name="connsiteX54" fmla="*/ 306421 w 1102126"/>
                    <a:gd name="connsiteY54" fmla="*/ 837412 h 1217613"/>
                    <a:gd name="connsiteX55" fmla="*/ 227155 w 1102126"/>
                    <a:gd name="connsiteY55" fmla="*/ 747491 h 1217613"/>
                    <a:gd name="connsiteX56" fmla="*/ 207875 w 1102126"/>
                    <a:gd name="connsiteY56" fmla="*/ 708239 h 1217613"/>
                    <a:gd name="connsiteX57" fmla="*/ 187165 w 1102126"/>
                    <a:gd name="connsiteY57" fmla="*/ 616176 h 1217613"/>
                    <a:gd name="connsiteX58" fmla="*/ 185737 w 1102126"/>
                    <a:gd name="connsiteY58" fmla="*/ 593339 h 1217613"/>
                    <a:gd name="connsiteX59" fmla="*/ 186451 w 1102126"/>
                    <a:gd name="connsiteY59" fmla="*/ 578352 h 1217613"/>
                    <a:gd name="connsiteX60" fmla="*/ 205018 w 1102126"/>
                    <a:gd name="connsiteY60" fmla="*/ 486290 h 1217613"/>
                    <a:gd name="connsiteX61" fmla="*/ 222871 w 1102126"/>
                    <a:gd name="connsiteY61" fmla="*/ 447038 h 1217613"/>
                    <a:gd name="connsiteX62" fmla="*/ 297138 w 1102126"/>
                    <a:gd name="connsiteY62" fmla="*/ 357116 h 1217613"/>
                    <a:gd name="connsiteX63" fmla="*/ 357837 w 1102126"/>
                    <a:gd name="connsiteY63" fmla="*/ 317865 h 1217613"/>
                    <a:gd name="connsiteX64" fmla="*/ 494232 w 1102126"/>
                    <a:gd name="connsiteY64" fmla="*/ 285750 h 1217613"/>
                    <a:gd name="connsiteX65" fmla="*/ 31750 w 1102126"/>
                    <a:gd name="connsiteY65" fmla="*/ 31750 h 1217613"/>
                    <a:gd name="connsiteX66" fmla="*/ 31750 w 1102126"/>
                    <a:gd name="connsiteY66" fmla="*/ 1160463 h 1217613"/>
                    <a:gd name="connsiteX67" fmla="*/ 866775 w 1102126"/>
                    <a:gd name="connsiteY67" fmla="*/ 1160463 h 1217613"/>
                    <a:gd name="connsiteX68" fmla="*/ 866775 w 1102126"/>
                    <a:gd name="connsiteY68" fmla="*/ 1085549 h 1217613"/>
                    <a:gd name="connsiteX69" fmla="*/ 761148 w 1102126"/>
                    <a:gd name="connsiteY69" fmla="*/ 974247 h 1217613"/>
                    <a:gd name="connsiteX70" fmla="*/ 761148 w 1102126"/>
                    <a:gd name="connsiteY70" fmla="*/ 952129 h 1217613"/>
                    <a:gd name="connsiteX71" fmla="*/ 772567 w 1102126"/>
                    <a:gd name="connsiteY71" fmla="*/ 941427 h 1217613"/>
                    <a:gd name="connsiteX72" fmla="*/ 841796 w 1102126"/>
                    <a:gd name="connsiteY72" fmla="*/ 875074 h 1217613"/>
                    <a:gd name="connsiteX73" fmla="*/ 849647 w 1102126"/>
                    <a:gd name="connsiteY73" fmla="*/ 867226 h 1217613"/>
                    <a:gd name="connsiteX74" fmla="*/ 861066 w 1102126"/>
                    <a:gd name="connsiteY74" fmla="*/ 862945 h 1217613"/>
                    <a:gd name="connsiteX75" fmla="*/ 866775 w 1102126"/>
                    <a:gd name="connsiteY75" fmla="*/ 865086 h 1217613"/>
                    <a:gd name="connsiteX76" fmla="*/ 866775 w 1102126"/>
                    <a:gd name="connsiteY76" fmla="*/ 31750 h 1217613"/>
                    <a:gd name="connsiteX77" fmla="*/ 31750 w 1102126"/>
                    <a:gd name="connsiteY77" fmla="*/ 31750 h 1217613"/>
                    <a:gd name="connsiteX78" fmla="*/ 15713 w 1102126"/>
                    <a:gd name="connsiteY78" fmla="*/ 0 h 1217613"/>
                    <a:gd name="connsiteX79" fmla="*/ 882777 w 1102126"/>
                    <a:gd name="connsiteY79" fmla="*/ 0 h 1217613"/>
                    <a:gd name="connsiteX80" fmla="*/ 898490 w 1102126"/>
                    <a:gd name="connsiteY80" fmla="*/ 15711 h 1217613"/>
                    <a:gd name="connsiteX81" fmla="*/ 898490 w 1102126"/>
                    <a:gd name="connsiteY81" fmla="*/ 896249 h 1217613"/>
                    <a:gd name="connsiteX82" fmla="*/ 1092758 w 1102126"/>
                    <a:gd name="connsiteY82" fmla="*/ 1100494 h 1217613"/>
                    <a:gd name="connsiteX83" fmla="*/ 1098472 w 1102126"/>
                    <a:gd name="connsiteY83" fmla="*/ 1144771 h 1217613"/>
                    <a:gd name="connsiteX84" fmla="*/ 1069903 w 1102126"/>
                    <a:gd name="connsiteY84" fmla="*/ 1188333 h 1217613"/>
                    <a:gd name="connsiteX85" fmla="*/ 1008480 w 1102126"/>
                    <a:gd name="connsiteY85" fmla="*/ 1217613 h 1217613"/>
                    <a:gd name="connsiteX86" fmla="*/ 981340 w 1102126"/>
                    <a:gd name="connsiteY86" fmla="*/ 1206901 h 1217613"/>
                    <a:gd name="connsiteX87" fmla="*/ 898490 w 1102126"/>
                    <a:gd name="connsiteY87" fmla="*/ 1119776 h 1217613"/>
                    <a:gd name="connsiteX88" fmla="*/ 898490 w 1102126"/>
                    <a:gd name="connsiteY88" fmla="*/ 1176907 h 1217613"/>
                    <a:gd name="connsiteX89" fmla="*/ 882777 w 1102126"/>
                    <a:gd name="connsiteY89" fmla="*/ 1192618 h 1217613"/>
                    <a:gd name="connsiteX90" fmla="*/ 15713 w 1102126"/>
                    <a:gd name="connsiteY90" fmla="*/ 1192618 h 1217613"/>
                    <a:gd name="connsiteX91" fmla="*/ 0 w 1102126"/>
                    <a:gd name="connsiteY91" fmla="*/ 1176907 h 1217613"/>
                    <a:gd name="connsiteX92" fmla="*/ 0 w 1102126"/>
                    <a:gd name="connsiteY92" fmla="*/ 15711 h 1217613"/>
                    <a:gd name="connsiteX93" fmla="*/ 15713 w 1102126"/>
                    <a:gd name="connsiteY93" fmla="*/ 0 h 1217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</a:cxnLst>
                  <a:rect l="l" t="t" r="r" b="b"/>
                  <a:pathLst>
                    <a:path w="1102126" h="1217613">
                      <a:moveTo>
                        <a:pt x="859623" y="901700"/>
                      </a:moveTo>
                      <a:cubicBezTo>
                        <a:pt x="859623" y="901700"/>
                        <a:pt x="859623" y="901700"/>
                        <a:pt x="793750" y="964565"/>
                      </a:cubicBezTo>
                      <a:cubicBezTo>
                        <a:pt x="793750" y="964565"/>
                        <a:pt x="824539" y="996712"/>
                        <a:pt x="866784" y="1041003"/>
                      </a:cubicBezTo>
                      <a:cubicBezTo>
                        <a:pt x="876808" y="1051005"/>
                        <a:pt x="887548" y="1062435"/>
                        <a:pt x="898288" y="1073865"/>
                      </a:cubicBezTo>
                      <a:cubicBezTo>
                        <a:pt x="932657" y="1109583"/>
                        <a:pt x="970605" y="1148874"/>
                        <a:pt x="1004974" y="1183878"/>
                      </a:cubicBezTo>
                      <a:cubicBezTo>
                        <a:pt x="1007838" y="1187450"/>
                        <a:pt x="1027170" y="1185307"/>
                        <a:pt x="1048651" y="1164590"/>
                      </a:cubicBezTo>
                      <a:cubicBezTo>
                        <a:pt x="1057959" y="1155303"/>
                        <a:pt x="1065835" y="1143873"/>
                        <a:pt x="1069415" y="1133872"/>
                      </a:cubicBezTo>
                      <a:cubicBezTo>
                        <a:pt x="1071563" y="1126728"/>
                        <a:pt x="1070847" y="1122442"/>
                        <a:pt x="1070131" y="1121013"/>
                      </a:cubicBezTo>
                      <a:cubicBezTo>
                        <a:pt x="1070131" y="1121013"/>
                        <a:pt x="959865" y="1005999"/>
                        <a:pt x="898288" y="942420"/>
                      </a:cubicBezTo>
                      <a:cubicBezTo>
                        <a:pt x="885400" y="928132"/>
                        <a:pt x="873944" y="916702"/>
                        <a:pt x="866784" y="909558"/>
                      </a:cubicBezTo>
                      <a:cubicBezTo>
                        <a:pt x="863920" y="905986"/>
                        <a:pt x="861055" y="903129"/>
                        <a:pt x="859623" y="901700"/>
                      </a:cubicBezTo>
                      <a:close/>
                      <a:moveTo>
                        <a:pt x="493356" y="315913"/>
                      </a:moveTo>
                      <a:cubicBezTo>
                        <a:pt x="488366" y="315913"/>
                        <a:pt x="483376" y="315913"/>
                        <a:pt x="479099" y="316628"/>
                      </a:cubicBezTo>
                      <a:cubicBezTo>
                        <a:pt x="432765" y="318773"/>
                        <a:pt x="389281" y="333070"/>
                        <a:pt x="351501" y="355947"/>
                      </a:cubicBezTo>
                      <a:cubicBezTo>
                        <a:pt x="314433" y="378108"/>
                        <a:pt x="283068" y="409563"/>
                        <a:pt x="259545" y="446023"/>
                      </a:cubicBezTo>
                      <a:cubicBezTo>
                        <a:pt x="258119" y="448882"/>
                        <a:pt x="255981" y="452457"/>
                        <a:pt x="254555" y="455316"/>
                      </a:cubicBezTo>
                      <a:cubicBezTo>
                        <a:pt x="248852" y="465325"/>
                        <a:pt x="243862" y="475333"/>
                        <a:pt x="239585" y="485342"/>
                      </a:cubicBezTo>
                      <a:cubicBezTo>
                        <a:pt x="234595" y="496065"/>
                        <a:pt x="231031" y="507503"/>
                        <a:pt x="228180" y="518941"/>
                      </a:cubicBezTo>
                      <a:cubicBezTo>
                        <a:pt x="224616" y="529665"/>
                        <a:pt x="222477" y="541818"/>
                        <a:pt x="220339" y="553256"/>
                      </a:cubicBezTo>
                      <a:cubicBezTo>
                        <a:pt x="219626" y="561835"/>
                        <a:pt x="218913" y="569698"/>
                        <a:pt x="218200" y="577562"/>
                      </a:cubicBezTo>
                      <a:cubicBezTo>
                        <a:pt x="218200" y="582566"/>
                        <a:pt x="217487" y="587570"/>
                        <a:pt x="217487" y="592575"/>
                      </a:cubicBezTo>
                      <a:cubicBezTo>
                        <a:pt x="217487" y="600438"/>
                        <a:pt x="218200" y="607587"/>
                        <a:pt x="218913" y="615451"/>
                      </a:cubicBezTo>
                      <a:cubicBezTo>
                        <a:pt x="219626" y="627604"/>
                        <a:pt x="221764" y="639757"/>
                        <a:pt x="223903" y="651195"/>
                      </a:cubicBezTo>
                      <a:cubicBezTo>
                        <a:pt x="224616" y="653340"/>
                        <a:pt x="225328" y="656200"/>
                        <a:pt x="225328" y="658344"/>
                      </a:cubicBezTo>
                      <a:cubicBezTo>
                        <a:pt x="229606" y="675502"/>
                        <a:pt x="235308" y="691944"/>
                        <a:pt x="242437" y="707672"/>
                      </a:cubicBezTo>
                      <a:cubicBezTo>
                        <a:pt x="248852" y="721254"/>
                        <a:pt x="255981" y="734122"/>
                        <a:pt x="264535" y="746990"/>
                      </a:cubicBezTo>
                      <a:cubicBezTo>
                        <a:pt x="289484" y="784165"/>
                        <a:pt x="323700" y="815620"/>
                        <a:pt x="364332" y="837066"/>
                      </a:cubicBezTo>
                      <a:cubicBezTo>
                        <a:pt x="402825" y="857798"/>
                        <a:pt x="447021" y="869951"/>
                        <a:pt x="494069" y="869951"/>
                      </a:cubicBezTo>
                      <a:cubicBezTo>
                        <a:pt x="541116" y="869951"/>
                        <a:pt x="584599" y="857798"/>
                        <a:pt x="623805" y="837066"/>
                      </a:cubicBezTo>
                      <a:cubicBezTo>
                        <a:pt x="664437" y="815620"/>
                        <a:pt x="698653" y="783450"/>
                        <a:pt x="724316" y="745561"/>
                      </a:cubicBezTo>
                      <a:cubicBezTo>
                        <a:pt x="728593" y="739127"/>
                        <a:pt x="732157" y="732693"/>
                        <a:pt x="736434" y="725544"/>
                      </a:cubicBezTo>
                      <a:cubicBezTo>
                        <a:pt x="757819" y="686225"/>
                        <a:pt x="769937" y="641187"/>
                        <a:pt x="769937" y="592575"/>
                      </a:cubicBezTo>
                      <a:cubicBezTo>
                        <a:pt x="769937" y="492490"/>
                        <a:pt x="716474" y="404559"/>
                        <a:pt x="635924" y="355947"/>
                      </a:cubicBezTo>
                      <a:cubicBezTo>
                        <a:pt x="630934" y="352372"/>
                        <a:pt x="625231" y="349513"/>
                        <a:pt x="619528" y="345938"/>
                      </a:cubicBezTo>
                      <a:cubicBezTo>
                        <a:pt x="613113" y="343079"/>
                        <a:pt x="606697" y="340219"/>
                        <a:pt x="599569" y="337360"/>
                      </a:cubicBezTo>
                      <a:cubicBezTo>
                        <a:pt x="597430" y="335930"/>
                        <a:pt x="594579" y="335215"/>
                        <a:pt x="592440" y="334500"/>
                      </a:cubicBezTo>
                      <a:cubicBezTo>
                        <a:pt x="566065" y="324492"/>
                        <a:pt x="538265" y="318058"/>
                        <a:pt x="509038" y="316628"/>
                      </a:cubicBezTo>
                      <a:cubicBezTo>
                        <a:pt x="504048" y="315913"/>
                        <a:pt x="499059" y="315913"/>
                        <a:pt x="494069" y="315913"/>
                      </a:cubicBezTo>
                      <a:cubicBezTo>
                        <a:pt x="494069" y="315913"/>
                        <a:pt x="493356" y="315913"/>
                        <a:pt x="493356" y="315913"/>
                      </a:cubicBezTo>
                      <a:close/>
                      <a:moveTo>
                        <a:pt x="494232" y="285750"/>
                      </a:moveTo>
                      <a:cubicBezTo>
                        <a:pt x="542791" y="285750"/>
                        <a:pt x="589208" y="297169"/>
                        <a:pt x="630626" y="317865"/>
                      </a:cubicBezTo>
                      <a:cubicBezTo>
                        <a:pt x="652049" y="328570"/>
                        <a:pt x="672758" y="341416"/>
                        <a:pt x="690611" y="357116"/>
                      </a:cubicBezTo>
                      <a:cubicBezTo>
                        <a:pt x="759165" y="413496"/>
                        <a:pt x="802012" y="498422"/>
                        <a:pt x="802012" y="593339"/>
                      </a:cubicBezTo>
                      <a:cubicBezTo>
                        <a:pt x="802012" y="659710"/>
                        <a:pt x="781303" y="721799"/>
                        <a:pt x="744883" y="771755"/>
                      </a:cubicBezTo>
                      <a:cubicBezTo>
                        <a:pt x="754166" y="781033"/>
                        <a:pt x="816294" y="845976"/>
                        <a:pt x="816294" y="845976"/>
                      </a:cubicBezTo>
                      <a:cubicBezTo>
                        <a:pt x="819150" y="849544"/>
                        <a:pt x="819150" y="854540"/>
                        <a:pt x="815580" y="858108"/>
                      </a:cubicBezTo>
                      <a:cubicBezTo>
                        <a:pt x="815580" y="858108"/>
                        <a:pt x="815580" y="858108"/>
                        <a:pt x="749168" y="920911"/>
                      </a:cubicBezTo>
                      <a:cubicBezTo>
                        <a:pt x="747740" y="921624"/>
                        <a:pt x="746311" y="922338"/>
                        <a:pt x="744883" y="922338"/>
                      </a:cubicBezTo>
                      <a:cubicBezTo>
                        <a:pt x="742741" y="922338"/>
                        <a:pt x="740598" y="920911"/>
                        <a:pt x="738456" y="919484"/>
                      </a:cubicBezTo>
                      <a:cubicBezTo>
                        <a:pt x="734171" y="915202"/>
                        <a:pt x="714176" y="895219"/>
                        <a:pt x="696324" y="876664"/>
                      </a:cubicBezTo>
                      <a:cubicBezTo>
                        <a:pt x="683470" y="863818"/>
                        <a:pt x="671330" y="851685"/>
                        <a:pt x="667760" y="848117"/>
                      </a:cubicBezTo>
                      <a:cubicBezTo>
                        <a:pt x="651335" y="858822"/>
                        <a:pt x="633482" y="868813"/>
                        <a:pt x="614916" y="876664"/>
                      </a:cubicBezTo>
                      <a:cubicBezTo>
                        <a:pt x="577782" y="892364"/>
                        <a:pt x="537078" y="901642"/>
                        <a:pt x="494232" y="901642"/>
                      </a:cubicBezTo>
                      <a:cubicBezTo>
                        <a:pt x="451385" y="901642"/>
                        <a:pt x="409967" y="892364"/>
                        <a:pt x="372833" y="876664"/>
                      </a:cubicBezTo>
                      <a:cubicBezTo>
                        <a:pt x="349268" y="866672"/>
                        <a:pt x="326416" y="853113"/>
                        <a:pt x="306421" y="837412"/>
                      </a:cubicBezTo>
                      <a:cubicBezTo>
                        <a:pt x="274287" y="813148"/>
                        <a:pt x="247150" y="782460"/>
                        <a:pt x="227155" y="747491"/>
                      </a:cubicBezTo>
                      <a:cubicBezTo>
                        <a:pt x="220014" y="734645"/>
                        <a:pt x="213587" y="721799"/>
                        <a:pt x="207875" y="708239"/>
                      </a:cubicBezTo>
                      <a:cubicBezTo>
                        <a:pt x="196449" y="678979"/>
                        <a:pt x="189308" y="648291"/>
                        <a:pt x="187165" y="616176"/>
                      </a:cubicBezTo>
                      <a:cubicBezTo>
                        <a:pt x="186451" y="608326"/>
                        <a:pt x="185737" y="601189"/>
                        <a:pt x="185737" y="593339"/>
                      </a:cubicBezTo>
                      <a:cubicBezTo>
                        <a:pt x="185737" y="588344"/>
                        <a:pt x="186451" y="583348"/>
                        <a:pt x="186451" y="578352"/>
                      </a:cubicBezTo>
                      <a:cubicBezTo>
                        <a:pt x="187880" y="546237"/>
                        <a:pt x="194307" y="515550"/>
                        <a:pt x="205018" y="486290"/>
                      </a:cubicBezTo>
                      <a:cubicBezTo>
                        <a:pt x="210017" y="472730"/>
                        <a:pt x="216444" y="459884"/>
                        <a:pt x="222871" y="447038"/>
                      </a:cubicBezTo>
                      <a:cubicBezTo>
                        <a:pt x="242152" y="412782"/>
                        <a:pt x="267145" y="382095"/>
                        <a:pt x="297138" y="357116"/>
                      </a:cubicBezTo>
                      <a:cubicBezTo>
                        <a:pt x="315705" y="341416"/>
                        <a:pt x="335700" y="328570"/>
                        <a:pt x="357837" y="317865"/>
                      </a:cubicBezTo>
                      <a:cubicBezTo>
                        <a:pt x="398541" y="297169"/>
                        <a:pt x="444958" y="285750"/>
                        <a:pt x="494232" y="285750"/>
                      </a:cubicBezTo>
                      <a:close/>
                      <a:moveTo>
                        <a:pt x="31750" y="31750"/>
                      </a:moveTo>
                      <a:cubicBezTo>
                        <a:pt x="31750" y="31750"/>
                        <a:pt x="31750" y="31750"/>
                        <a:pt x="31750" y="1160463"/>
                      </a:cubicBezTo>
                      <a:cubicBezTo>
                        <a:pt x="31750" y="1160463"/>
                        <a:pt x="31750" y="1160463"/>
                        <a:pt x="866775" y="1160463"/>
                      </a:cubicBezTo>
                      <a:lnTo>
                        <a:pt x="866775" y="1085549"/>
                      </a:lnTo>
                      <a:cubicBezTo>
                        <a:pt x="825381" y="1042027"/>
                        <a:pt x="783273" y="997078"/>
                        <a:pt x="761148" y="974247"/>
                      </a:cubicBezTo>
                      <a:cubicBezTo>
                        <a:pt x="754725" y="967826"/>
                        <a:pt x="754725" y="957837"/>
                        <a:pt x="761148" y="952129"/>
                      </a:cubicBezTo>
                      <a:cubicBezTo>
                        <a:pt x="761148" y="952129"/>
                        <a:pt x="761148" y="952129"/>
                        <a:pt x="772567" y="941427"/>
                      </a:cubicBezTo>
                      <a:cubicBezTo>
                        <a:pt x="782559" y="931439"/>
                        <a:pt x="802543" y="912175"/>
                        <a:pt x="841796" y="875074"/>
                      </a:cubicBezTo>
                      <a:cubicBezTo>
                        <a:pt x="843937" y="872220"/>
                        <a:pt x="846792" y="870080"/>
                        <a:pt x="849647" y="867226"/>
                      </a:cubicBezTo>
                      <a:cubicBezTo>
                        <a:pt x="853215" y="864372"/>
                        <a:pt x="856783" y="862945"/>
                        <a:pt x="861066" y="862945"/>
                      </a:cubicBezTo>
                      <a:cubicBezTo>
                        <a:pt x="862493" y="862945"/>
                        <a:pt x="864634" y="863659"/>
                        <a:pt x="866775" y="865086"/>
                      </a:cubicBezTo>
                      <a:cubicBezTo>
                        <a:pt x="866775" y="865086"/>
                        <a:pt x="866775" y="865086"/>
                        <a:pt x="866775" y="31750"/>
                      </a:cubicBezTo>
                      <a:cubicBezTo>
                        <a:pt x="866775" y="31750"/>
                        <a:pt x="866775" y="31750"/>
                        <a:pt x="31750" y="31750"/>
                      </a:cubicBezTo>
                      <a:close/>
                      <a:moveTo>
                        <a:pt x="15713" y="0"/>
                      </a:moveTo>
                      <a:cubicBezTo>
                        <a:pt x="15713" y="0"/>
                        <a:pt x="15713" y="0"/>
                        <a:pt x="882777" y="0"/>
                      </a:cubicBezTo>
                      <a:cubicBezTo>
                        <a:pt x="892062" y="0"/>
                        <a:pt x="898490" y="7142"/>
                        <a:pt x="898490" y="15711"/>
                      </a:cubicBezTo>
                      <a:cubicBezTo>
                        <a:pt x="898490" y="15711"/>
                        <a:pt x="898490" y="15711"/>
                        <a:pt x="898490" y="896249"/>
                      </a:cubicBezTo>
                      <a:lnTo>
                        <a:pt x="1092758" y="1100494"/>
                      </a:lnTo>
                      <a:cubicBezTo>
                        <a:pt x="1102758" y="1111206"/>
                        <a:pt x="1104900" y="1126917"/>
                        <a:pt x="1098472" y="1144771"/>
                      </a:cubicBezTo>
                      <a:cubicBezTo>
                        <a:pt x="1093473" y="1159768"/>
                        <a:pt x="1083474" y="1174765"/>
                        <a:pt x="1069903" y="1188333"/>
                      </a:cubicBezTo>
                      <a:cubicBezTo>
                        <a:pt x="1049905" y="1206901"/>
                        <a:pt x="1027050" y="1217613"/>
                        <a:pt x="1008480" y="1217613"/>
                      </a:cubicBezTo>
                      <a:cubicBezTo>
                        <a:pt x="997767" y="1217613"/>
                        <a:pt x="988482" y="1214042"/>
                        <a:pt x="981340" y="1206901"/>
                      </a:cubicBezTo>
                      <a:cubicBezTo>
                        <a:pt x="981340" y="1206901"/>
                        <a:pt x="944200" y="1167623"/>
                        <a:pt x="898490" y="1119776"/>
                      </a:cubicBezTo>
                      <a:cubicBezTo>
                        <a:pt x="898490" y="1119776"/>
                        <a:pt x="898490" y="1119776"/>
                        <a:pt x="898490" y="1176907"/>
                      </a:cubicBezTo>
                      <a:cubicBezTo>
                        <a:pt x="898490" y="1186191"/>
                        <a:pt x="892062" y="1192618"/>
                        <a:pt x="882777" y="1192618"/>
                      </a:cubicBezTo>
                      <a:cubicBezTo>
                        <a:pt x="882777" y="1192618"/>
                        <a:pt x="882777" y="1192618"/>
                        <a:pt x="15713" y="1192618"/>
                      </a:cubicBezTo>
                      <a:cubicBezTo>
                        <a:pt x="6428" y="1192618"/>
                        <a:pt x="0" y="1186191"/>
                        <a:pt x="0" y="1176907"/>
                      </a:cubicBezTo>
                      <a:cubicBezTo>
                        <a:pt x="0" y="1176907"/>
                        <a:pt x="0" y="1176907"/>
                        <a:pt x="0" y="15711"/>
                      </a:cubicBezTo>
                      <a:cubicBezTo>
                        <a:pt x="0" y="7142"/>
                        <a:pt x="6428" y="0"/>
                        <a:pt x="1571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latin typeface="+mj-lt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2" name="Freeform 31">
                  <a:extLst>
                    <a:ext uri="{FF2B5EF4-FFF2-40B4-BE49-F238E27FC236}">
                      <a16:creationId xmlns:a16="http://schemas.microsoft.com/office/drawing/2014/main" id="{A684B592-709C-02EB-D3F0-84030D6E05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08662" y="3076575"/>
                  <a:ext cx="576262" cy="819151"/>
                </a:xfrm>
                <a:custGeom>
                  <a:avLst/>
                  <a:gdLst>
                    <a:gd name="connsiteX0" fmla="*/ 19964 w 576262"/>
                    <a:gd name="connsiteY0" fmla="*/ 779463 h 819151"/>
                    <a:gd name="connsiteX1" fmla="*/ 554711 w 576262"/>
                    <a:gd name="connsiteY1" fmla="*/ 779463 h 819151"/>
                    <a:gd name="connsiteX2" fmla="*/ 574675 w 576262"/>
                    <a:gd name="connsiteY2" fmla="*/ 798946 h 819151"/>
                    <a:gd name="connsiteX3" fmla="*/ 554711 w 576262"/>
                    <a:gd name="connsiteY3" fmla="*/ 819151 h 819151"/>
                    <a:gd name="connsiteX4" fmla="*/ 19964 w 576262"/>
                    <a:gd name="connsiteY4" fmla="*/ 819151 h 819151"/>
                    <a:gd name="connsiteX5" fmla="*/ 0 w 576262"/>
                    <a:gd name="connsiteY5" fmla="*/ 798946 h 819151"/>
                    <a:gd name="connsiteX6" fmla="*/ 19964 w 576262"/>
                    <a:gd name="connsiteY6" fmla="*/ 779463 h 819151"/>
                    <a:gd name="connsiteX7" fmla="*/ 19896 w 576262"/>
                    <a:gd name="connsiteY7" fmla="*/ 649288 h 819151"/>
                    <a:gd name="connsiteX8" fmla="*/ 99483 w 576262"/>
                    <a:gd name="connsiteY8" fmla="*/ 649288 h 819151"/>
                    <a:gd name="connsiteX9" fmla="*/ 149225 w 576262"/>
                    <a:gd name="connsiteY9" fmla="*/ 688976 h 819151"/>
                    <a:gd name="connsiteX10" fmla="*/ 19896 w 576262"/>
                    <a:gd name="connsiteY10" fmla="*/ 688976 h 819151"/>
                    <a:gd name="connsiteX11" fmla="*/ 0 w 576262"/>
                    <a:gd name="connsiteY11" fmla="*/ 669493 h 819151"/>
                    <a:gd name="connsiteX12" fmla="*/ 19896 w 576262"/>
                    <a:gd name="connsiteY12" fmla="*/ 649288 h 819151"/>
                    <a:gd name="connsiteX13" fmla="*/ 127000 w 576262"/>
                    <a:gd name="connsiteY13" fmla="*/ 538163 h 819151"/>
                    <a:gd name="connsiteX14" fmla="*/ 136993 w 576262"/>
                    <a:gd name="connsiteY14" fmla="*/ 538163 h 819151"/>
                    <a:gd name="connsiteX15" fmla="*/ 528170 w 576262"/>
                    <a:gd name="connsiteY15" fmla="*/ 538163 h 819151"/>
                    <a:gd name="connsiteX16" fmla="*/ 538163 w 576262"/>
                    <a:gd name="connsiteY16" fmla="*/ 538163 h 819151"/>
                    <a:gd name="connsiteX17" fmla="*/ 523173 w 576262"/>
                    <a:gd name="connsiteY17" fmla="*/ 559209 h 819151"/>
                    <a:gd name="connsiteX18" fmla="*/ 494620 w 576262"/>
                    <a:gd name="connsiteY18" fmla="*/ 588963 h 819151"/>
                    <a:gd name="connsiteX19" fmla="*/ 481057 w 576262"/>
                    <a:gd name="connsiteY19" fmla="*/ 588963 h 819151"/>
                    <a:gd name="connsiteX20" fmla="*/ 183392 w 576262"/>
                    <a:gd name="connsiteY20" fmla="*/ 588963 h 819151"/>
                    <a:gd name="connsiteX21" fmla="*/ 169830 w 576262"/>
                    <a:gd name="connsiteY21" fmla="*/ 588963 h 819151"/>
                    <a:gd name="connsiteX22" fmla="*/ 141990 w 576262"/>
                    <a:gd name="connsiteY22" fmla="*/ 559209 h 819151"/>
                    <a:gd name="connsiteX23" fmla="*/ 127000 w 576262"/>
                    <a:gd name="connsiteY23" fmla="*/ 538163 h 819151"/>
                    <a:gd name="connsiteX24" fmla="*/ 15153 w 576262"/>
                    <a:gd name="connsiteY24" fmla="*/ 520700 h 819151"/>
                    <a:gd name="connsiteX25" fmla="*/ 31750 w 576262"/>
                    <a:gd name="connsiteY25" fmla="*/ 558800 h 819151"/>
                    <a:gd name="connsiteX26" fmla="*/ 20204 w 576262"/>
                    <a:gd name="connsiteY26" fmla="*/ 558800 h 819151"/>
                    <a:gd name="connsiteX27" fmla="*/ 0 w 576262"/>
                    <a:gd name="connsiteY27" fmla="*/ 539045 h 819151"/>
                    <a:gd name="connsiteX28" fmla="*/ 15153 w 576262"/>
                    <a:gd name="connsiteY28" fmla="*/ 520700 h 819151"/>
                    <a:gd name="connsiteX29" fmla="*/ 87312 w 576262"/>
                    <a:gd name="connsiteY29" fmla="*/ 422275 h 819151"/>
                    <a:gd name="connsiteX30" fmla="*/ 95877 w 576262"/>
                    <a:gd name="connsiteY30" fmla="*/ 422275 h 819151"/>
                    <a:gd name="connsiteX31" fmla="*/ 568410 w 576262"/>
                    <a:gd name="connsiteY31" fmla="*/ 422275 h 819151"/>
                    <a:gd name="connsiteX32" fmla="*/ 569838 w 576262"/>
                    <a:gd name="connsiteY32" fmla="*/ 422275 h 819151"/>
                    <a:gd name="connsiteX33" fmla="*/ 576262 w 576262"/>
                    <a:gd name="connsiteY33" fmla="*/ 422275 h 819151"/>
                    <a:gd name="connsiteX34" fmla="*/ 567697 w 576262"/>
                    <a:gd name="connsiteY34" fmla="*/ 473075 h 819151"/>
                    <a:gd name="connsiteX35" fmla="*/ 559131 w 576262"/>
                    <a:gd name="connsiteY35" fmla="*/ 473075 h 819151"/>
                    <a:gd name="connsiteX36" fmla="*/ 104443 w 576262"/>
                    <a:gd name="connsiteY36" fmla="*/ 473075 h 819151"/>
                    <a:gd name="connsiteX37" fmla="*/ 96591 w 576262"/>
                    <a:gd name="connsiteY37" fmla="*/ 473075 h 819151"/>
                    <a:gd name="connsiteX38" fmla="*/ 93736 w 576262"/>
                    <a:gd name="connsiteY38" fmla="*/ 463197 h 819151"/>
                    <a:gd name="connsiteX39" fmla="*/ 88026 w 576262"/>
                    <a:gd name="connsiteY39" fmla="*/ 432153 h 819151"/>
                    <a:gd name="connsiteX40" fmla="*/ 88026 w 576262"/>
                    <a:gd name="connsiteY40" fmla="*/ 428625 h 819151"/>
                    <a:gd name="connsiteX41" fmla="*/ 87312 w 576262"/>
                    <a:gd name="connsiteY41" fmla="*/ 422275 h 819151"/>
                    <a:gd name="connsiteX42" fmla="*/ 107775 w 576262"/>
                    <a:gd name="connsiteY42" fmla="*/ 307975 h 819151"/>
                    <a:gd name="connsiteX43" fmla="*/ 117053 w 576262"/>
                    <a:gd name="connsiteY43" fmla="*/ 307975 h 819151"/>
                    <a:gd name="connsiteX44" fmla="*/ 548110 w 576262"/>
                    <a:gd name="connsiteY44" fmla="*/ 307975 h 819151"/>
                    <a:gd name="connsiteX45" fmla="*/ 556674 w 576262"/>
                    <a:gd name="connsiteY45" fmla="*/ 307975 h 819151"/>
                    <a:gd name="connsiteX46" fmla="*/ 573088 w 576262"/>
                    <a:gd name="connsiteY46" fmla="*/ 358775 h 819151"/>
                    <a:gd name="connsiteX47" fmla="*/ 564524 w 576262"/>
                    <a:gd name="connsiteY47" fmla="*/ 358775 h 819151"/>
                    <a:gd name="connsiteX48" fmla="*/ 100639 w 576262"/>
                    <a:gd name="connsiteY48" fmla="*/ 358775 h 819151"/>
                    <a:gd name="connsiteX49" fmla="*/ 92075 w 576262"/>
                    <a:gd name="connsiteY49" fmla="*/ 358775 h 819151"/>
                    <a:gd name="connsiteX50" fmla="*/ 107775 w 576262"/>
                    <a:gd name="connsiteY50" fmla="*/ 307975 h 819151"/>
                    <a:gd name="connsiteX51" fmla="*/ 19376 w 576262"/>
                    <a:gd name="connsiteY51" fmla="*/ 258763 h 819151"/>
                    <a:gd name="connsiteX52" fmla="*/ 26988 w 576262"/>
                    <a:gd name="connsiteY52" fmla="*/ 258763 h 819151"/>
                    <a:gd name="connsiteX53" fmla="*/ 26296 w 576262"/>
                    <a:gd name="connsiteY53" fmla="*/ 259482 h 819151"/>
                    <a:gd name="connsiteX54" fmla="*/ 23528 w 576262"/>
                    <a:gd name="connsiteY54" fmla="*/ 265233 h 819151"/>
                    <a:gd name="connsiteX55" fmla="*/ 11764 w 576262"/>
                    <a:gd name="connsiteY55" fmla="*/ 296863 h 819151"/>
                    <a:gd name="connsiteX56" fmla="*/ 0 w 576262"/>
                    <a:gd name="connsiteY56" fmla="*/ 278891 h 819151"/>
                    <a:gd name="connsiteX57" fmla="*/ 19376 w 576262"/>
                    <a:gd name="connsiteY57" fmla="*/ 258763 h 819151"/>
                    <a:gd name="connsiteX58" fmla="*/ 207513 w 576262"/>
                    <a:gd name="connsiteY58" fmla="*/ 195263 h 819151"/>
                    <a:gd name="connsiteX59" fmla="*/ 226809 w 576262"/>
                    <a:gd name="connsiteY59" fmla="*/ 195263 h 819151"/>
                    <a:gd name="connsiteX60" fmla="*/ 438354 w 576262"/>
                    <a:gd name="connsiteY60" fmla="*/ 195263 h 819151"/>
                    <a:gd name="connsiteX61" fmla="*/ 456936 w 576262"/>
                    <a:gd name="connsiteY61" fmla="*/ 195263 h 819151"/>
                    <a:gd name="connsiteX62" fmla="*/ 506249 w 576262"/>
                    <a:gd name="connsiteY62" fmla="*/ 233363 h 819151"/>
                    <a:gd name="connsiteX63" fmla="*/ 509822 w 576262"/>
                    <a:gd name="connsiteY63" fmla="*/ 236185 h 819151"/>
                    <a:gd name="connsiteX64" fmla="*/ 519113 w 576262"/>
                    <a:gd name="connsiteY64" fmla="*/ 246063 h 819151"/>
                    <a:gd name="connsiteX65" fmla="*/ 506249 w 576262"/>
                    <a:gd name="connsiteY65" fmla="*/ 246063 h 819151"/>
                    <a:gd name="connsiteX66" fmla="*/ 158200 w 576262"/>
                    <a:gd name="connsiteY66" fmla="*/ 246063 h 819151"/>
                    <a:gd name="connsiteX67" fmla="*/ 146050 w 576262"/>
                    <a:gd name="connsiteY67" fmla="*/ 246063 h 819151"/>
                    <a:gd name="connsiteX68" fmla="*/ 155341 w 576262"/>
                    <a:gd name="connsiteY68" fmla="*/ 236185 h 819151"/>
                    <a:gd name="connsiteX69" fmla="*/ 175352 w 576262"/>
                    <a:gd name="connsiteY69" fmla="*/ 217841 h 819151"/>
                    <a:gd name="connsiteX70" fmla="*/ 207513 w 576262"/>
                    <a:gd name="connsiteY70" fmla="*/ 195263 h 819151"/>
                    <a:gd name="connsiteX71" fmla="*/ 527050 w 576262"/>
                    <a:gd name="connsiteY71" fmla="*/ 130175 h 819151"/>
                    <a:gd name="connsiteX72" fmla="*/ 554772 w 576262"/>
                    <a:gd name="connsiteY72" fmla="*/ 130175 h 819151"/>
                    <a:gd name="connsiteX73" fmla="*/ 574675 w 576262"/>
                    <a:gd name="connsiteY73" fmla="*/ 148927 h 819151"/>
                    <a:gd name="connsiteX74" fmla="*/ 568278 w 576262"/>
                    <a:gd name="connsiteY74" fmla="*/ 163513 h 819151"/>
                    <a:gd name="connsiteX75" fmla="*/ 537713 w 576262"/>
                    <a:gd name="connsiteY75" fmla="*/ 137815 h 819151"/>
                    <a:gd name="connsiteX76" fmla="*/ 527050 w 576262"/>
                    <a:gd name="connsiteY76" fmla="*/ 130175 h 819151"/>
                    <a:gd name="connsiteX77" fmla="*/ 20037 w 576262"/>
                    <a:gd name="connsiteY77" fmla="*/ 130175 h 819151"/>
                    <a:gd name="connsiteX78" fmla="*/ 138113 w 576262"/>
                    <a:gd name="connsiteY78" fmla="*/ 130175 h 819151"/>
                    <a:gd name="connsiteX79" fmla="*/ 127379 w 576262"/>
                    <a:gd name="connsiteY79" fmla="*/ 137795 h 819151"/>
                    <a:gd name="connsiteX80" fmla="*/ 98754 w 576262"/>
                    <a:gd name="connsiteY80" fmla="*/ 161348 h 819151"/>
                    <a:gd name="connsiteX81" fmla="*/ 91598 w 576262"/>
                    <a:gd name="connsiteY81" fmla="*/ 168275 h 819151"/>
                    <a:gd name="connsiteX82" fmla="*/ 20037 w 576262"/>
                    <a:gd name="connsiteY82" fmla="*/ 168275 h 819151"/>
                    <a:gd name="connsiteX83" fmla="*/ 0 w 576262"/>
                    <a:gd name="connsiteY83" fmla="*/ 148879 h 819151"/>
                    <a:gd name="connsiteX84" fmla="*/ 20037 w 576262"/>
                    <a:gd name="connsiteY84" fmla="*/ 130175 h 819151"/>
                    <a:gd name="connsiteX85" fmla="*/ 19964 w 576262"/>
                    <a:gd name="connsiteY85" fmla="*/ 0 h 819151"/>
                    <a:gd name="connsiteX86" fmla="*/ 554711 w 576262"/>
                    <a:gd name="connsiteY86" fmla="*/ 0 h 819151"/>
                    <a:gd name="connsiteX87" fmla="*/ 574675 w 576262"/>
                    <a:gd name="connsiteY87" fmla="*/ 20205 h 819151"/>
                    <a:gd name="connsiteX88" fmla="*/ 554711 w 576262"/>
                    <a:gd name="connsiteY88" fmla="*/ 39688 h 819151"/>
                    <a:gd name="connsiteX89" fmla="*/ 19964 w 576262"/>
                    <a:gd name="connsiteY89" fmla="*/ 39688 h 819151"/>
                    <a:gd name="connsiteX90" fmla="*/ 0 w 576262"/>
                    <a:gd name="connsiteY90" fmla="*/ 20205 h 819151"/>
                    <a:gd name="connsiteX91" fmla="*/ 19964 w 576262"/>
                    <a:gd name="connsiteY91" fmla="*/ 0 h 819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</a:cxnLst>
                  <a:rect l="l" t="t" r="r" b="b"/>
                  <a:pathLst>
                    <a:path w="576262" h="819151">
                      <a:moveTo>
                        <a:pt x="19964" y="779463"/>
                      </a:moveTo>
                      <a:cubicBezTo>
                        <a:pt x="554711" y="779463"/>
                        <a:pt x="554711" y="779463"/>
                        <a:pt x="554711" y="779463"/>
                      </a:cubicBezTo>
                      <a:cubicBezTo>
                        <a:pt x="566832" y="779463"/>
                        <a:pt x="574675" y="788122"/>
                        <a:pt x="574675" y="798946"/>
                      </a:cubicBezTo>
                      <a:cubicBezTo>
                        <a:pt x="574675" y="809770"/>
                        <a:pt x="566832" y="819151"/>
                        <a:pt x="554711" y="819151"/>
                      </a:cubicBezTo>
                      <a:cubicBezTo>
                        <a:pt x="19964" y="819151"/>
                        <a:pt x="19964" y="819151"/>
                        <a:pt x="19964" y="819151"/>
                      </a:cubicBezTo>
                      <a:cubicBezTo>
                        <a:pt x="9269" y="819151"/>
                        <a:pt x="0" y="809770"/>
                        <a:pt x="0" y="798946"/>
                      </a:cubicBezTo>
                      <a:cubicBezTo>
                        <a:pt x="0" y="788122"/>
                        <a:pt x="9269" y="779463"/>
                        <a:pt x="19964" y="779463"/>
                      </a:cubicBezTo>
                      <a:close/>
                      <a:moveTo>
                        <a:pt x="19896" y="649288"/>
                      </a:moveTo>
                      <a:cubicBezTo>
                        <a:pt x="47610" y="649288"/>
                        <a:pt x="73902" y="649288"/>
                        <a:pt x="99483" y="649288"/>
                      </a:cubicBezTo>
                      <a:cubicBezTo>
                        <a:pt x="115116" y="664442"/>
                        <a:pt x="131460" y="677431"/>
                        <a:pt x="149225" y="688976"/>
                      </a:cubicBezTo>
                      <a:cubicBezTo>
                        <a:pt x="19896" y="688976"/>
                        <a:pt x="19896" y="688976"/>
                        <a:pt x="19896" y="688976"/>
                      </a:cubicBezTo>
                      <a:cubicBezTo>
                        <a:pt x="9237" y="688976"/>
                        <a:pt x="0" y="681039"/>
                        <a:pt x="0" y="669493"/>
                      </a:cubicBezTo>
                      <a:cubicBezTo>
                        <a:pt x="0" y="658669"/>
                        <a:pt x="9237" y="649288"/>
                        <a:pt x="19896" y="649288"/>
                      </a:cubicBezTo>
                      <a:close/>
                      <a:moveTo>
                        <a:pt x="127000" y="538163"/>
                      </a:moveTo>
                      <a:cubicBezTo>
                        <a:pt x="127000" y="538163"/>
                        <a:pt x="127000" y="538163"/>
                        <a:pt x="136993" y="538163"/>
                      </a:cubicBezTo>
                      <a:cubicBezTo>
                        <a:pt x="136993" y="538163"/>
                        <a:pt x="136993" y="538163"/>
                        <a:pt x="528170" y="538163"/>
                      </a:cubicBezTo>
                      <a:cubicBezTo>
                        <a:pt x="528170" y="538163"/>
                        <a:pt x="528170" y="538163"/>
                        <a:pt x="538163" y="538163"/>
                      </a:cubicBezTo>
                      <a:cubicBezTo>
                        <a:pt x="533166" y="545420"/>
                        <a:pt x="528170" y="552677"/>
                        <a:pt x="523173" y="559209"/>
                      </a:cubicBezTo>
                      <a:cubicBezTo>
                        <a:pt x="514607" y="570095"/>
                        <a:pt x="504613" y="580255"/>
                        <a:pt x="494620" y="588963"/>
                      </a:cubicBezTo>
                      <a:cubicBezTo>
                        <a:pt x="494620" y="588963"/>
                        <a:pt x="494620" y="588963"/>
                        <a:pt x="481057" y="588963"/>
                      </a:cubicBezTo>
                      <a:cubicBezTo>
                        <a:pt x="481057" y="588963"/>
                        <a:pt x="481057" y="588963"/>
                        <a:pt x="183392" y="588963"/>
                      </a:cubicBezTo>
                      <a:cubicBezTo>
                        <a:pt x="183392" y="588963"/>
                        <a:pt x="183392" y="588963"/>
                        <a:pt x="169830" y="588963"/>
                      </a:cubicBezTo>
                      <a:cubicBezTo>
                        <a:pt x="159836" y="580255"/>
                        <a:pt x="150556" y="570095"/>
                        <a:pt x="141990" y="559209"/>
                      </a:cubicBezTo>
                      <a:cubicBezTo>
                        <a:pt x="136279" y="552677"/>
                        <a:pt x="131283" y="545420"/>
                        <a:pt x="127000" y="538163"/>
                      </a:cubicBezTo>
                      <a:close/>
                      <a:moveTo>
                        <a:pt x="15153" y="520700"/>
                      </a:moveTo>
                      <a:cubicBezTo>
                        <a:pt x="19483" y="533400"/>
                        <a:pt x="25255" y="546100"/>
                        <a:pt x="31750" y="558800"/>
                      </a:cubicBezTo>
                      <a:cubicBezTo>
                        <a:pt x="20204" y="558800"/>
                        <a:pt x="20204" y="558800"/>
                        <a:pt x="20204" y="558800"/>
                      </a:cubicBezTo>
                      <a:cubicBezTo>
                        <a:pt x="9380" y="558800"/>
                        <a:pt x="0" y="549628"/>
                        <a:pt x="0" y="539045"/>
                      </a:cubicBezTo>
                      <a:cubicBezTo>
                        <a:pt x="0" y="530578"/>
                        <a:pt x="6494" y="522817"/>
                        <a:pt x="15153" y="520700"/>
                      </a:cubicBezTo>
                      <a:close/>
                      <a:moveTo>
                        <a:pt x="87312" y="422275"/>
                      </a:moveTo>
                      <a:cubicBezTo>
                        <a:pt x="87312" y="422275"/>
                        <a:pt x="87312" y="422275"/>
                        <a:pt x="95877" y="422275"/>
                      </a:cubicBezTo>
                      <a:cubicBezTo>
                        <a:pt x="95877" y="422275"/>
                        <a:pt x="95877" y="422275"/>
                        <a:pt x="568410" y="422275"/>
                      </a:cubicBezTo>
                      <a:lnTo>
                        <a:pt x="569838" y="422275"/>
                      </a:lnTo>
                      <a:cubicBezTo>
                        <a:pt x="569838" y="422275"/>
                        <a:pt x="569838" y="422275"/>
                        <a:pt x="576262" y="422275"/>
                      </a:cubicBezTo>
                      <a:cubicBezTo>
                        <a:pt x="575548" y="439914"/>
                        <a:pt x="571979" y="456847"/>
                        <a:pt x="567697" y="473075"/>
                      </a:cubicBezTo>
                      <a:cubicBezTo>
                        <a:pt x="567697" y="473075"/>
                        <a:pt x="567697" y="473075"/>
                        <a:pt x="559131" y="473075"/>
                      </a:cubicBezTo>
                      <a:cubicBezTo>
                        <a:pt x="559131" y="473075"/>
                        <a:pt x="559131" y="473075"/>
                        <a:pt x="104443" y="473075"/>
                      </a:cubicBezTo>
                      <a:cubicBezTo>
                        <a:pt x="104443" y="473075"/>
                        <a:pt x="104443" y="473075"/>
                        <a:pt x="96591" y="473075"/>
                      </a:cubicBezTo>
                      <a:cubicBezTo>
                        <a:pt x="95877" y="469547"/>
                        <a:pt x="94450" y="466725"/>
                        <a:pt x="93736" y="463197"/>
                      </a:cubicBezTo>
                      <a:cubicBezTo>
                        <a:pt x="91595" y="453320"/>
                        <a:pt x="89453" y="442736"/>
                        <a:pt x="88026" y="432153"/>
                      </a:cubicBezTo>
                      <a:cubicBezTo>
                        <a:pt x="88026" y="430742"/>
                        <a:pt x="88026" y="429331"/>
                        <a:pt x="88026" y="428625"/>
                      </a:cubicBezTo>
                      <a:cubicBezTo>
                        <a:pt x="88026" y="426508"/>
                        <a:pt x="87312" y="424392"/>
                        <a:pt x="87312" y="422275"/>
                      </a:cubicBezTo>
                      <a:close/>
                      <a:moveTo>
                        <a:pt x="107775" y="307975"/>
                      </a:moveTo>
                      <a:cubicBezTo>
                        <a:pt x="107775" y="307975"/>
                        <a:pt x="107775" y="307975"/>
                        <a:pt x="117053" y="307975"/>
                      </a:cubicBezTo>
                      <a:cubicBezTo>
                        <a:pt x="117053" y="307975"/>
                        <a:pt x="117053" y="307975"/>
                        <a:pt x="548110" y="307975"/>
                      </a:cubicBezTo>
                      <a:cubicBezTo>
                        <a:pt x="548110" y="307975"/>
                        <a:pt x="548110" y="307975"/>
                        <a:pt x="556674" y="307975"/>
                      </a:cubicBezTo>
                      <a:cubicBezTo>
                        <a:pt x="563811" y="324203"/>
                        <a:pt x="569520" y="341136"/>
                        <a:pt x="573088" y="358775"/>
                      </a:cubicBezTo>
                      <a:cubicBezTo>
                        <a:pt x="573088" y="358775"/>
                        <a:pt x="573088" y="358775"/>
                        <a:pt x="564524" y="358775"/>
                      </a:cubicBezTo>
                      <a:lnTo>
                        <a:pt x="100639" y="358775"/>
                      </a:lnTo>
                      <a:cubicBezTo>
                        <a:pt x="100639" y="358775"/>
                        <a:pt x="100639" y="358775"/>
                        <a:pt x="92075" y="358775"/>
                      </a:cubicBezTo>
                      <a:cubicBezTo>
                        <a:pt x="95643" y="341136"/>
                        <a:pt x="100639" y="324203"/>
                        <a:pt x="107775" y="307975"/>
                      </a:cubicBezTo>
                      <a:close/>
                      <a:moveTo>
                        <a:pt x="19376" y="258763"/>
                      </a:moveTo>
                      <a:cubicBezTo>
                        <a:pt x="21452" y="258763"/>
                        <a:pt x="24220" y="258763"/>
                        <a:pt x="26988" y="258763"/>
                      </a:cubicBezTo>
                      <a:cubicBezTo>
                        <a:pt x="26988" y="258763"/>
                        <a:pt x="26988" y="258763"/>
                        <a:pt x="26296" y="259482"/>
                      </a:cubicBezTo>
                      <a:cubicBezTo>
                        <a:pt x="26296" y="259482"/>
                        <a:pt x="26296" y="259482"/>
                        <a:pt x="23528" y="265233"/>
                      </a:cubicBezTo>
                      <a:cubicBezTo>
                        <a:pt x="19376" y="276016"/>
                        <a:pt x="15224" y="286080"/>
                        <a:pt x="11764" y="296863"/>
                      </a:cubicBezTo>
                      <a:cubicBezTo>
                        <a:pt x="4844" y="293988"/>
                        <a:pt x="0" y="286799"/>
                        <a:pt x="0" y="278891"/>
                      </a:cubicBezTo>
                      <a:cubicBezTo>
                        <a:pt x="0" y="268108"/>
                        <a:pt x="8996" y="258763"/>
                        <a:pt x="19376" y="258763"/>
                      </a:cubicBezTo>
                      <a:close/>
                      <a:moveTo>
                        <a:pt x="207513" y="195263"/>
                      </a:moveTo>
                      <a:cubicBezTo>
                        <a:pt x="207513" y="195263"/>
                        <a:pt x="207513" y="195263"/>
                        <a:pt x="226809" y="195263"/>
                      </a:cubicBezTo>
                      <a:cubicBezTo>
                        <a:pt x="226809" y="195263"/>
                        <a:pt x="226809" y="195263"/>
                        <a:pt x="438354" y="195263"/>
                      </a:cubicBezTo>
                      <a:cubicBezTo>
                        <a:pt x="438354" y="195263"/>
                        <a:pt x="438354" y="195263"/>
                        <a:pt x="456936" y="195263"/>
                      </a:cubicBezTo>
                      <a:cubicBezTo>
                        <a:pt x="475518" y="205846"/>
                        <a:pt x="491955" y="218546"/>
                        <a:pt x="506249" y="233363"/>
                      </a:cubicBezTo>
                      <a:cubicBezTo>
                        <a:pt x="507678" y="234069"/>
                        <a:pt x="508393" y="235480"/>
                        <a:pt x="509822" y="236185"/>
                      </a:cubicBezTo>
                      <a:cubicBezTo>
                        <a:pt x="512681" y="239713"/>
                        <a:pt x="515540" y="243241"/>
                        <a:pt x="519113" y="246063"/>
                      </a:cubicBezTo>
                      <a:lnTo>
                        <a:pt x="506249" y="246063"/>
                      </a:lnTo>
                      <a:cubicBezTo>
                        <a:pt x="506249" y="246063"/>
                        <a:pt x="506249" y="246063"/>
                        <a:pt x="158200" y="246063"/>
                      </a:cubicBezTo>
                      <a:cubicBezTo>
                        <a:pt x="158200" y="246063"/>
                        <a:pt x="158200" y="246063"/>
                        <a:pt x="146050" y="246063"/>
                      </a:cubicBezTo>
                      <a:cubicBezTo>
                        <a:pt x="148909" y="243241"/>
                        <a:pt x="151768" y="239713"/>
                        <a:pt x="155341" y="236185"/>
                      </a:cubicBezTo>
                      <a:cubicBezTo>
                        <a:pt x="161773" y="229835"/>
                        <a:pt x="168205" y="223485"/>
                        <a:pt x="175352" y="217841"/>
                      </a:cubicBezTo>
                      <a:cubicBezTo>
                        <a:pt x="185358" y="209374"/>
                        <a:pt x="196078" y="202319"/>
                        <a:pt x="207513" y="195263"/>
                      </a:cubicBezTo>
                      <a:close/>
                      <a:moveTo>
                        <a:pt x="527050" y="130175"/>
                      </a:moveTo>
                      <a:cubicBezTo>
                        <a:pt x="554772" y="130175"/>
                        <a:pt x="554772" y="130175"/>
                        <a:pt x="554772" y="130175"/>
                      </a:cubicBezTo>
                      <a:cubicBezTo>
                        <a:pt x="566856" y="130175"/>
                        <a:pt x="574675" y="138509"/>
                        <a:pt x="574675" y="148927"/>
                      </a:cubicBezTo>
                      <a:cubicBezTo>
                        <a:pt x="574675" y="154484"/>
                        <a:pt x="571832" y="160040"/>
                        <a:pt x="568278" y="163513"/>
                      </a:cubicBezTo>
                      <a:cubicBezTo>
                        <a:pt x="558326" y="153789"/>
                        <a:pt x="548375" y="145455"/>
                        <a:pt x="537713" y="137815"/>
                      </a:cubicBezTo>
                      <a:cubicBezTo>
                        <a:pt x="534158" y="135037"/>
                        <a:pt x="530604" y="132258"/>
                        <a:pt x="527050" y="130175"/>
                      </a:cubicBezTo>
                      <a:close/>
                      <a:moveTo>
                        <a:pt x="20037" y="130175"/>
                      </a:moveTo>
                      <a:cubicBezTo>
                        <a:pt x="62258" y="130175"/>
                        <a:pt x="101617" y="130175"/>
                        <a:pt x="138113" y="130175"/>
                      </a:cubicBezTo>
                      <a:cubicBezTo>
                        <a:pt x="134535" y="132253"/>
                        <a:pt x="130241" y="135024"/>
                        <a:pt x="127379" y="137795"/>
                      </a:cubicBezTo>
                      <a:cubicBezTo>
                        <a:pt x="115213" y="146108"/>
                        <a:pt x="106626" y="153728"/>
                        <a:pt x="98754" y="161348"/>
                      </a:cubicBezTo>
                      <a:cubicBezTo>
                        <a:pt x="96607" y="163426"/>
                        <a:pt x="94460" y="165504"/>
                        <a:pt x="91598" y="168275"/>
                      </a:cubicBezTo>
                      <a:cubicBezTo>
                        <a:pt x="20037" y="168275"/>
                        <a:pt x="20037" y="168275"/>
                        <a:pt x="20037" y="168275"/>
                      </a:cubicBezTo>
                      <a:cubicBezTo>
                        <a:pt x="9303" y="168275"/>
                        <a:pt x="0" y="159269"/>
                        <a:pt x="0" y="148879"/>
                      </a:cubicBezTo>
                      <a:cubicBezTo>
                        <a:pt x="0" y="138488"/>
                        <a:pt x="9303" y="130175"/>
                        <a:pt x="20037" y="130175"/>
                      </a:cubicBezTo>
                      <a:close/>
                      <a:moveTo>
                        <a:pt x="19964" y="0"/>
                      </a:moveTo>
                      <a:cubicBezTo>
                        <a:pt x="554711" y="0"/>
                        <a:pt x="554711" y="0"/>
                        <a:pt x="554711" y="0"/>
                      </a:cubicBezTo>
                      <a:cubicBezTo>
                        <a:pt x="566832" y="0"/>
                        <a:pt x="574675" y="7937"/>
                        <a:pt x="574675" y="20205"/>
                      </a:cubicBezTo>
                      <a:cubicBezTo>
                        <a:pt x="574675" y="31029"/>
                        <a:pt x="566832" y="39688"/>
                        <a:pt x="554711" y="39688"/>
                      </a:cubicBezTo>
                      <a:cubicBezTo>
                        <a:pt x="19964" y="39688"/>
                        <a:pt x="19964" y="39688"/>
                        <a:pt x="19964" y="39688"/>
                      </a:cubicBezTo>
                      <a:cubicBezTo>
                        <a:pt x="9269" y="39688"/>
                        <a:pt x="0" y="31029"/>
                        <a:pt x="0" y="20205"/>
                      </a:cubicBezTo>
                      <a:cubicBezTo>
                        <a:pt x="0" y="7937"/>
                        <a:pt x="9269" y="0"/>
                        <a:pt x="19964" y="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latin typeface="+mj-lt"/>
                    <a:ea typeface="Meiryo UI" panose="020B0604030504040204" pitchFamily="50" charset="-128"/>
                  </a:endParaRPr>
                </a:p>
              </p:txBody>
            </p:sp>
          </p:grpSp>
        </p:grpSp>
      </p:grpSp>
      <p:sp>
        <p:nvSpPr>
          <p:cNvPr id="15" name="TextBox 126">
            <a:extLst>
              <a:ext uri="{FF2B5EF4-FFF2-40B4-BE49-F238E27FC236}">
                <a16:creationId xmlns:a16="http://schemas.microsoft.com/office/drawing/2014/main" id="{9232E1FE-9980-85EC-FD4E-D13A9680E31A}"/>
              </a:ext>
            </a:extLst>
          </p:cNvPr>
          <p:cNvSpPr txBox="1"/>
          <p:nvPr/>
        </p:nvSpPr>
        <p:spPr>
          <a:xfrm>
            <a:off x="6808276" y="3909538"/>
            <a:ext cx="410600" cy="1436680"/>
          </a:xfrm>
          <a:prstGeom prst="rect">
            <a:avLst/>
          </a:prstGeom>
          <a:solidFill>
            <a:srgbClr val="C9E7CA"/>
          </a:solidFill>
          <a:ln w="9525" cap="rnd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地域</a:t>
            </a:r>
            <a:br>
              <a:rPr lang="en-US" altLang="ja-JP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</a:br>
            <a:r>
              <a:rPr lang="en-US" altLang="ja-JP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lang="ja-JP" altLang="en-US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地域経済</a:t>
            </a:r>
            <a:r>
              <a:rPr lang="en-US" altLang="ja-JP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)</a:t>
            </a:r>
            <a:endParaRPr lang="en-US" sz="105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6883C8-8E86-B65D-D06E-9356D8629736}"/>
              </a:ext>
            </a:extLst>
          </p:cNvPr>
          <p:cNvSpPr txBox="1"/>
          <p:nvPr/>
        </p:nvSpPr>
        <p:spPr>
          <a:xfrm>
            <a:off x="6808277" y="2432266"/>
            <a:ext cx="410599" cy="1408651"/>
          </a:xfrm>
          <a:prstGeom prst="rect">
            <a:avLst/>
          </a:prstGeom>
          <a:solidFill>
            <a:srgbClr val="C9E7CA"/>
          </a:solidFill>
          <a:ln w="9525" cap="rnd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事業</a:t>
            </a:r>
            <a:endParaRPr lang="en-US" altLang="ja-JP" sz="105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  <a:p>
            <a:pPr algn="ctr"/>
            <a:r>
              <a:rPr lang="en-US" altLang="ja-JP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lang="ja-JP" altLang="en-US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採算性</a:t>
            </a:r>
            <a:r>
              <a:rPr lang="en-US" altLang="ja-JP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)</a:t>
            </a:r>
            <a:endParaRPr lang="en-US" sz="105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17" name="TextBox 36">
            <a:extLst>
              <a:ext uri="{FF2B5EF4-FFF2-40B4-BE49-F238E27FC236}">
                <a16:creationId xmlns:a16="http://schemas.microsoft.com/office/drawing/2014/main" id="{ABE7EA3D-7199-D955-7913-7235C1409EDF}"/>
              </a:ext>
            </a:extLst>
          </p:cNvPr>
          <p:cNvSpPr txBox="1"/>
          <p:nvPr/>
        </p:nvSpPr>
        <p:spPr>
          <a:xfrm>
            <a:off x="6808277" y="5445470"/>
            <a:ext cx="410599" cy="934913"/>
          </a:xfrm>
          <a:prstGeom prst="rect">
            <a:avLst/>
          </a:prstGeom>
          <a:solidFill>
            <a:srgbClr val="C9E7CA"/>
          </a:solidFill>
          <a:ln w="9525" cap="rnd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国内</a:t>
            </a:r>
            <a:endParaRPr lang="en-US" altLang="ja-JP" sz="105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  <a:p>
            <a:pPr algn="ctr"/>
            <a:r>
              <a:rPr lang="en-US" altLang="ja-JP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lang="ja-JP" altLang="en-US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展開可能性</a:t>
            </a:r>
            <a:r>
              <a:rPr lang="en-US" altLang="ja-JP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)</a:t>
            </a:r>
            <a:endParaRPr lang="ja-JP" altLang="en-US" sz="105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cxnSp>
        <p:nvCxnSpPr>
          <p:cNvPr id="96" name="Straight Connector 134">
            <a:extLst>
              <a:ext uri="{FF2B5EF4-FFF2-40B4-BE49-F238E27FC236}">
                <a16:creationId xmlns:a16="http://schemas.microsoft.com/office/drawing/2014/main" id="{534D8C6F-F321-1CC4-15BE-D2C435F50901}"/>
              </a:ext>
            </a:extLst>
          </p:cNvPr>
          <p:cNvCxnSpPr>
            <a:cxnSpLocks/>
          </p:cNvCxnSpPr>
          <p:nvPr/>
        </p:nvCxnSpPr>
        <p:spPr>
          <a:xfrm>
            <a:off x="1024147" y="2466492"/>
            <a:ext cx="0" cy="3953356"/>
          </a:xfrm>
          <a:prstGeom prst="line">
            <a:avLst/>
          </a:prstGeom>
          <a:ln w="9525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135">
            <a:extLst>
              <a:ext uri="{FF2B5EF4-FFF2-40B4-BE49-F238E27FC236}">
                <a16:creationId xmlns:a16="http://schemas.microsoft.com/office/drawing/2014/main" id="{EBCBDF90-2B46-4351-3687-50577666A043}"/>
              </a:ext>
            </a:extLst>
          </p:cNvPr>
          <p:cNvSpPr txBox="1"/>
          <p:nvPr/>
        </p:nvSpPr>
        <p:spPr>
          <a:xfrm>
            <a:off x="635010" y="2466490"/>
            <a:ext cx="424875" cy="3953358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050">
                <a:solidFill>
                  <a:schemeClr val="tx2"/>
                </a:solidFill>
                <a:latin typeface="+mj-lt"/>
                <a:ea typeface="Meiryo UI" panose="020B0604030504040204" pitchFamily="50" charset="-128"/>
              </a:rPr>
              <a:t>意義実現</a:t>
            </a:r>
            <a:r>
              <a:rPr lang="ja-JP" altLang="en-US" sz="1050" spc="-20">
                <a:solidFill>
                  <a:schemeClr val="tx2"/>
                </a:solidFill>
                <a:latin typeface="+mj-lt"/>
                <a:ea typeface="Meiryo UI" panose="020B0604030504040204" pitchFamily="50" charset="-128"/>
              </a:rPr>
              <a:t>に何が不可欠か</a:t>
            </a:r>
            <a:endParaRPr lang="en-US" altLang="ja-JP" sz="1050" spc="-20">
              <a:solidFill>
                <a:schemeClr val="tx2"/>
              </a:solidFill>
              <a:latin typeface="+mj-lt"/>
              <a:ea typeface="Meiryo UI" panose="020B0604030504040204" pitchFamily="50" charset="-128"/>
            </a:endParaRPr>
          </a:p>
        </p:txBody>
      </p:sp>
      <p:cxnSp>
        <p:nvCxnSpPr>
          <p:cNvPr id="113" name="Straight Connector 138">
            <a:extLst>
              <a:ext uri="{FF2B5EF4-FFF2-40B4-BE49-F238E27FC236}">
                <a16:creationId xmlns:a16="http://schemas.microsoft.com/office/drawing/2014/main" id="{5092523D-C17B-9C7C-759A-4E6F3B243543}"/>
              </a:ext>
            </a:extLst>
          </p:cNvPr>
          <p:cNvCxnSpPr/>
          <p:nvPr/>
        </p:nvCxnSpPr>
        <p:spPr>
          <a:xfrm>
            <a:off x="1143686" y="3875228"/>
            <a:ext cx="10420931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39">
            <a:extLst>
              <a:ext uri="{FF2B5EF4-FFF2-40B4-BE49-F238E27FC236}">
                <a16:creationId xmlns:a16="http://schemas.microsoft.com/office/drawing/2014/main" id="{266680EB-0425-0547-292D-946B38637320}"/>
              </a:ext>
            </a:extLst>
          </p:cNvPr>
          <p:cNvCxnSpPr>
            <a:cxnSpLocks/>
          </p:cNvCxnSpPr>
          <p:nvPr/>
        </p:nvCxnSpPr>
        <p:spPr>
          <a:xfrm flipV="1">
            <a:off x="1143686" y="5376849"/>
            <a:ext cx="10499186" cy="7358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ee4pContent4">
            <a:extLst>
              <a:ext uri="{FF2B5EF4-FFF2-40B4-BE49-F238E27FC236}">
                <a16:creationId xmlns:a16="http://schemas.microsoft.com/office/drawing/2014/main" id="{D27ACA5C-0A99-FBFB-5882-9D21A463977E}"/>
              </a:ext>
            </a:extLst>
          </p:cNvPr>
          <p:cNvSpPr txBox="1"/>
          <p:nvPr/>
        </p:nvSpPr>
        <p:spPr>
          <a:xfrm>
            <a:off x="4880932" y="4272373"/>
            <a:ext cx="1329282" cy="1867959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rebuchet MS" panose="020B0603020202020204" pitchFamily="34" charset="0"/>
              <a:buChar char="•"/>
              <a:tabLst/>
              <a:defRPr/>
            </a:pPr>
            <a:endParaRPr kumimoji="0" lang="en-US" altLang="ja-JP" sz="105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131" name="TextBox 140">
            <a:extLst>
              <a:ext uri="{FF2B5EF4-FFF2-40B4-BE49-F238E27FC236}">
                <a16:creationId xmlns:a16="http://schemas.microsoft.com/office/drawing/2014/main" id="{1C734A58-E772-8009-7B23-E9FBAE292658}"/>
              </a:ext>
            </a:extLst>
          </p:cNvPr>
          <p:cNvSpPr txBox="1"/>
          <p:nvPr/>
        </p:nvSpPr>
        <p:spPr>
          <a:xfrm>
            <a:off x="2170070" y="3909538"/>
            <a:ext cx="230949" cy="143668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-</a:t>
            </a:r>
          </a:p>
        </p:txBody>
      </p:sp>
      <p:sp>
        <p:nvSpPr>
          <p:cNvPr id="132" name="TextBox 141">
            <a:extLst>
              <a:ext uri="{FF2B5EF4-FFF2-40B4-BE49-F238E27FC236}">
                <a16:creationId xmlns:a16="http://schemas.microsoft.com/office/drawing/2014/main" id="{B710F776-042B-9823-5D92-5127545635EE}"/>
              </a:ext>
            </a:extLst>
          </p:cNvPr>
          <p:cNvSpPr txBox="1"/>
          <p:nvPr/>
        </p:nvSpPr>
        <p:spPr>
          <a:xfrm>
            <a:off x="5685638" y="3804186"/>
            <a:ext cx="230949" cy="124801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-</a:t>
            </a:r>
          </a:p>
        </p:txBody>
      </p:sp>
      <p:sp>
        <p:nvSpPr>
          <p:cNvPr id="133" name="TextBox 142">
            <a:extLst>
              <a:ext uri="{FF2B5EF4-FFF2-40B4-BE49-F238E27FC236}">
                <a16:creationId xmlns:a16="http://schemas.microsoft.com/office/drawing/2014/main" id="{EB4D503D-D781-1EA9-4242-C017C4FB0F3A}"/>
              </a:ext>
            </a:extLst>
          </p:cNvPr>
          <p:cNvSpPr txBox="1"/>
          <p:nvPr/>
        </p:nvSpPr>
        <p:spPr>
          <a:xfrm>
            <a:off x="5685639" y="5414838"/>
            <a:ext cx="230949" cy="100501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-</a:t>
            </a:r>
          </a:p>
        </p:txBody>
      </p:sp>
      <p:sp>
        <p:nvSpPr>
          <p:cNvPr id="134" name="TextBox 126">
            <a:extLst>
              <a:ext uri="{FF2B5EF4-FFF2-40B4-BE49-F238E27FC236}">
                <a16:creationId xmlns:a16="http://schemas.microsoft.com/office/drawing/2014/main" id="{D0E97F90-AC98-F5DC-A430-F76B85A0552E}"/>
              </a:ext>
            </a:extLst>
          </p:cNvPr>
          <p:cNvSpPr txBox="1"/>
          <p:nvPr/>
        </p:nvSpPr>
        <p:spPr>
          <a:xfrm>
            <a:off x="1136791" y="3909538"/>
            <a:ext cx="507831" cy="1436680"/>
          </a:xfrm>
          <a:prstGeom prst="rect">
            <a:avLst/>
          </a:prstGeom>
          <a:solidFill>
            <a:srgbClr val="C9E7CA"/>
          </a:solidFill>
          <a:ln w="9525" cap="rnd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地域</a:t>
            </a:r>
            <a:br>
              <a:rPr lang="en-US" altLang="ja-JP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</a:br>
            <a:r>
              <a:rPr lang="en-US" altLang="ja-JP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lang="ja-JP" altLang="en-US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地域経済</a:t>
            </a:r>
            <a:r>
              <a:rPr lang="en-US" altLang="ja-JP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)</a:t>
            </a:r>
            <a:endParaRPr lang="en-US" sz="105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135" name="TextBox 15">
            <a:extLst>
              <a:ext uri="{FF2B5EF4-FFF2-40B4-BE49-F238E27FC236}">
                <a16:creationId xmlns:a16="http://schemas.microsoft.com/office/drawing/2014/main" id="{FA408B5A-4F97-6F54-E8FE-1B50CAD5785C}"/>
              </a:ext>
            </a:extLst>
          </p:cNvPr>
          <p:cNvSpPr txBox="1"/>
          <p:nvPr/>
        </p:nvSpPr>
        <p:spPr>
          <a:xfrm>
            <a:off x="1143686" y="2432266"/>
            <a:ext cx="533012" cy="1408651"/>
          </a:xfrm>
          <a:prstGeom prst="rect">
            <a:avLst/>
          </a:prstGeom>
          <a:solidFill>
            <a:srgbClr val="C9E7CA"/>
          </a:solidFill>
          <a:ln w="9525" cap="rnd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事業</a:t>
            </a:r>
            <a:endParaRPr lang="en-US" altLang="ja-JP" sz="105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  <a:p>
            <a:pPr algn="ctr"/>
            <a:r>
              <a:rPr lang="en-US" altLang="ja-JP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lang="ja-JP" altLang="en-US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採算性</a:t>
            </a:r>
            <a:r>
              <a:rPr lang="en-US" altLang="ja-JP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)</a:t>
            </a:r>
            <a:endParaRPr lang="en-US" sz="105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136" name="TextBox 36">
            <a:extLst>
              <a:ext uri="{FF2B5EF4-FFF2-40B4-BE49-F238E27FC236}">
                <a16:creationId xmlns:a16="http://schemas.microsoft.com/office/drawing/2014/main" id="{EEA6B2FB-BE09-B814-1601-AC78E6AE7CC3}"/>
              </a:ext>
            </a:extLst>
          </p:cNvPr>
          <p:cNvSpPr txBox="1"/>
          <p:nvPr/>
        </p:nvSpPr>
        <p:spPr>
          <a:xfrm>
            <a:off x="1136791" y="5414837"/>
            <a:ext cx="507831" cy="1005010"/>
          </a:xfrm>
          <a:prstGeom prst="rect">
            <a:avLst/>
          </a:prstGeom>
          <a:solidFill>
            <a:srgbClr val="C9E7CA"/>
          </a:solidFill>
          <a:ln w="9525" cap="rnd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05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国内</a:t>
            </a:r>
            <a:endParaRPr lang="en-US" altLang="ja-JP" sz="1050" dirty="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  <a:p>
            <a:pPr algn="ctr"/>
            <a:r>
              <a:rPr lang="en-US" altLang="ja-JP" sz="105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lang="ja-JP" altLang="en-US" sz="105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展開可能性</a:t>
            </a:r>
            <a:r>
              <a:rPr lang="en-US" altLang="ja-JP" sz="1050" dirty="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)</a:t>
            </a:r>
            <a:endParaRPr lang="ja-JP" altLang="en-US" sz="1050" dirty="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137" name="正方形/長方形 77">
            <a:extLst>
              <a:ext uri="{FF2B5EF4-FFF2-40B4-BE49-F238E27FC236}">
                <a16:creationId xmlns:a16="http://schemas.microsoft.com/office/drawing/2014/main" id="{D2CAA52E-B524-83DD-1DB3-1ACD1E9E242A}"/>
              </a:ext>
            </a:extLst>
          </p:cNvPr>
          <p:cNvSpPr/>
          <p:nvPr/>
        </p:nvSpPr>
        <p:spPr>
          <a:xfrm>
            <a:off x="7334828" y="2404237"/>
            <a:ext cx="4229789" cy="43314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chemeClr val="tx2"/>
              </a:buClr>
            </a:pPr>
            <a:r>
              <a:rPr kumimoji="1" lang="en-US" altLang="ja-JP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XX</a:t>
            </a:r>
            <a:endParaRPr kumimoji="1" lang="ja-JP" altLang="en-US" sz="1200">
              <a:solidFill>
                <a:schemeClr val="tx1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138" name="正方形/長方形 77">
            <a:extLst>
              <a:ext uri="{FF2B5EF4-FFF2-40B4-BE49-F238E27FC236}">
                <a16:creationId xmlns:a16="http://schemas.microsoft.com/office/drawing/2014/main" id="{75E3F3A6-9ECA-39B4-F383-0799EA91A06E}"/>
              </a:ext>
            </a:extLst>
          </p:cNvPr>
          <p:cNvSpPr/>
          <p:nvPr/>
        </p:nvSpPr>
        <p:spPr>
          <a:xfrm>
            <a:off x="7334828" y="3909538"/>
            <a:ext cx="4229789" cy="43314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chemeClr val="tx2"/>
              </a:buClr>
            </a:pPr>
            <a:r>
              <a:rPr kumimoji="1" lang="en-US" altLang="ja-JP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XX</a:t>
            </a:r>
            <a:endParaRPr kumimoji="1" lang="ja-JP" altLang="en-US" sz="1200">
              <a:solidFill>
                <a:schemeClr val="tx1"/>
              </a:solidFill>
              <a:latin typeface="+mj-lt"/>
              <a:ea typeface="Meiryo UI" panose="020B0604030504040204" pitchFamily="50" charset="-128"/>
            </a:endParaRPr>
          </a:p>
        </p:txBody>
      </p:sp>
      <p:cxnSp>
        <p:nvCxnSpPr>
          <p:cNvPr id="172" name="直線コネクタ 171">
            <a:extLst>
              <a:ext uri="{FF2B5EF4-FFF2-40B4-BE49-F238E27FC236}">
                <a16:creationId xmlns:a16="http://schemas.microsoft.com/office/drawing/2014/main" id="{EFAE840D-9A24-DC4F-34D5-9F06A708E12E}"/>
              </a:ext>
            </a:extLst>
          </p:cNvPr>
          <p:cNvCxnSpPr/>
          <p:nvPr/>
        </p:nvCxnSpPr>
        <p:spPr>
          <a:xfrm>
            <a:off x="6563257" y="2432266"/>
            <a:ext cx="0" cy="1408651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線コネクタ 172">
            <a:extLst>
              <a:ext uri="{FF2B5EF4-FFF2-40B4-BE49-F238E27FC236}">
                <a16:creationId xmlns:a16="http://schemas.microsoft.com/office/drawing/2014/main" id="{25C812B3-2E35-9832-DE48-BEB34C51EC7A}"/>
              </a:ext>
            </a:extLst>
          </p:cNvPr>
          <p:cNvCxnSpPr/>
          <p:nvPr/>
        </p:nvCxnSpPr>
        <p:spPr>
          <a:xfrm>
            <a:off x="6563257" y="3909537"/>
            <a:ext cx="0" cy="143668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線コネクタ 181">
            <a:extLst>
              <a:ext uri="{FF2B5EF4-FFF2-40B4-BE49-F238E27FC236}">
                <a16:creationId xmlns:a16="http://schemas.microsoft.com/office/drawing/2014/main" id="{BFFAFF70-331B-F58C-1850-3483984ADB4D}"/>
              </a:ext>
            </a:extLst>
          </p:cNvPr>
          <p:cNvCxnSpPr/>
          <p:nvPr/>
        </p:nvCxnSpPr>
        <p:spPr>
          <a:xfrm>
            <a:off x="6563257" y="5414838"/>
            <a:ext cx="0" cy="100501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Oval 20">
            <a:extLst>
              <a:ext uri="{FF2B5EF4-FFF2-40B4-BE49-F238E27FC236}">
                <a16:creationId xmlns:a16="http://schemas.microsoft.com/office/drawing/2014/main" id="{74182095-EE1C-4A5E-5EE1-13DD14790A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45491" y="2336252"/>
            <a:ext cx="222675" cy="250814"/>
          </a:xfrm>
          <a:prstGeom prst="ellipse">
            <a:avLst/>
          </a:prstGeom>
          <a:solidFill>
            <a:srgbClr val="197A56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1-2</a:t>
            </a:r>
          </a:p>
        </p:txBody>
      </p:sp>
      <p:sp>
        <p:nvSpPr>
          <p:cNvPr id="147" name="Oval 20">
            <a:extLst>
              <a:ext uri="{FF2B5EF4-FFF2-40B4-BE49-F238E27FC236}">
                <a16:creationId xmlns:a16="http://schemas.microsoft.com/office/drawing/2014/main" id="{6B45A39C-14ED-7EF8-CF71-D54C3584E7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45491" y="3752301"/>
            <a:ext cx="222675" cy="250814"/>
          </a:xfrm>
          <a:prstGeom prst="ellipse">
            <a:avLst/>
          </a:prstGeom>
          <a:solidFill>
            <a:srgbClr val="197A56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1-3</a:t>
            </a:r>
          </a:p>
        </p:txBody>
      </p:sp>
      <p:sp>
        <p:nvSpPr>
          <p:cNvPr id="148" name="Oval 20">
            <a:extLst>
              <a:ext uri="{FF2B5EF4-FFF2-40B4-BE49-F238E27FC236}">
                <a16:creationId xmlns:a16="http://schemas.microsoft.com/office/drawing/2014/main" id="{2B4483D1-CC61-BF7B-D55F-6223DCF625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7037" y="5368703"/>
            <a:ext cx="222675" cy="250814"/>
          </a:xfrm>
          <a:prstGeom prst="ellipse">
            <a:avLst/>
          </a:prstGeom>
          <a:solidFill>
            <a:srgbClr val="197A56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1-4</a:t>
            </a:r>
          </a:p>
        </p:txBody>
      </p:sp>
      <p:sp>
        <p:nvSpPr>
          <p:cNvPr id="143" name="Oval 20">
            <a:extLst>
              <a:ext uri="{FF2B5EF4-FFF2-40B4-BE49-F238E27FC236}">
                <a16:creationId xmlns:a16="http://schemas.microsoft.com/office/drawing/2014/main" id="{1CA5C5EF-80DD-8352-363C-D53A5E3740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88013" y="2336252"/>
            <a:ext cx="222675" cy="250814"/>
          </a:xfrm>
          <a:prstGeom prst="ellipse">
            <a:avLst/>
          </a:prstGeom>
          <a:solidFill>
            <a:srgbClr val="197A56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2-2</a:t>
            </a:r>
          </a:p>
        </p:txBody>
      </p:sp>
      <p:sp>
        <p:nvSpPr>
          <p:cNvPr id="144" name="Oval 20">
            <a:extLst>
              <a:ext uri="{FF2B5EF4-FFF2-40B4-BE49-F238E27FC236}">
                <a16:creationId xmlns:a16="http://schemas.microsoft.com/office/drawing/2014/main" id="{43499F86-91F0-080D-6D22-3757472BA8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88013" y="3796372"/>
            <a:ext cx="222675" cy="250814"/>
          </a:xfrm>
          <a:prstGeom prst="ellipse">
            <a:avLst/>
          </a:prstGeom>
          <a:solidFill>
            <a:srgbClr val="197A56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2-3</a:t>
            </a:r>
          </a:p>
        </p:txBody>
      </p:sp>
      <p:sp>
        <p:nvSpPr>
          <p:cNvPr id="145" name="Oval 20">
            <a:extLst>
              <a:ext uri="{FF2B5EF4-FFF2-40B4-BE49-F238E27FC236}">
                <a16:creationId xmlns:a16="http://schemas.microsoft.com/office/drawing/2014/main" id="{D10B78FF-3460-7C30-0CC9-E9620AEF77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69559" y="5368703"/>
            <a:ext cx="222675" cy="250814"/>
          </a:xfrm>
          <a:prstGeom prst="ellipse">
            <a:avLst/>
          </a:prstGeom>
          <a:solidFill>
            <a:srgbClr val="197A56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2-4</a:t>
            </a:r>
          </a:p>
        </p:txBody>
      </p:sp>
      <p:grpSp>
        <p:nvGrpSpPr>
          <p:cNvPr id="192" name="Group 52">
            <a:extLst>
              <a:ext uri="{FF2B5EF4-FFF2-40B4-BE49-F238E27FC236}">
                <a16:creationId xmlns:a16="http://schemas.microsoft.com/office/drawing/2014/main" id="{FC57A3FD-1E3E-55C1-7A33-B79D3486EB97}"/>
              </a:ext>
            </a:extLst>
          </p:cNvPr>
          <p:cNvGrpSpPr>
            <a:grpSpLocks noChangeAspect="1"/>
          </p:cNvGrpSpPr>
          <p:nvPr/>
        </p:nvGrpSpPr>
        <p:grpSpPr>
          <a:xfrm>
            <a:off x="6497501" y="3038121"/>
            <a:ext cx="171972" cy="196941"/>
            <a:chOff x="982662" y="1847850"/>
            <a:chExt cx="269875" cy="269875"/>
          </a:xfrm>
        </p:grpSpPr>
        <p:sp>
          <p:nvSpPr>
            <p:cNvPr id="193" name="Oval 50">
              <a:extLst>
                <a:ext uri="{FF2B5EF4-FFF2-40B4-BE49-F238E27FC236}">
                  <a16:creationId xmlns:a16="http://schemas.microsoft.com/office/drawing/2014/main" id="{72FBDCBA-2844-0364-4994-AE1C198F8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+mj-lt"/>
                <a:ea typeface="Meiryo UI" panose="020B0604030504040204" pitchFamily="50" charset="-128"/>
              </a:endParaRPr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BC58FA88-620E-FC44-66F1-49F8341ED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+mj-lt"/>
                <a:ea typeface="Meiryo UI" panose="020B0604030504040204" pitchFamily="50" charset="-128"/>
              </a:endParaRPr>
            </a:p>
          </p:txBody>
        </p:sp>
      </p:grpSp>
      <p:grpSp>
        <p:nvGrpSpPr>
          <p:cNvPr id="195" name="Group 52">
            <a:extLst>
              <a:ext uri="{FF2B5EF4-FFF2-40B4-BE49-F238E27FC236}">
                <a16:creationId xmlns:a16="http://schemas.microsoft.com/office/drawing/2014/main" id="{D870D9E9-3194-AB78-3129-0EE05089F2B0}"/>
              </a:ext>
            </a:extLst>
          </p:cNvPr>
          <p:cNvGrpSpPr>
            <a:grpSpLocks noChangeAspect="1"/>
          </p:cNvGrpSpPr>
          <p:nvPr/>
        </p:nvGrpSpPr>
        <p:grpSpPr>
          <a:xfrm>
            <a:off x="6497501" y="4529407"/>
            <a:ext cx="171972" cy="196941"/>
            <a:chOff x="982662" y="1847850"/>
            <a:chExt cx="269875" cy="269875"/>
          </a:xfrm>
        </p:grpSpPr>
        <p:sp>
          <p:nvSpPr>
            <p:cNvPr id="196" name="Oval 50">
              <a:extLst>
                <a:ext uri="{FF2B5EF4-FFF2-40B4-BE49-F238E27FC236}">
                  <a16:creationId xmlns:a16="http://schemas.microsoft.com/office/drawing/2014/main" id="{809A4C4A-8E8A-6F19-995F-EAB42ED65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+mj-lt"/>
                <a:ea typeface="Meiryo UI" panose="020B0604030504040204" pitchFamily="50" charset="-128"/>
              </a:endParaRPr>
            </a:p>
          </p:txBody>
        </p:sp>
        <p:sp>
          <p:nvSpPr>
            <p:cNvPr id="197" name="Freeform 51">
              <a:extLst>
                <a:ext uri="{FF2B5EF4-FFF2-40B4-BE49-F238E27FC236}">
                  <a16:creationId xmlns:a16="http://schemas.microsoft.com/office/drawing/2014/main" id="{FFDB36F4-D0AA-DDF5-66CA-A01B0212F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+mj-lt"/>
                <a:ea typeface="Meiryo UI" panose="020B0604030504040204" pitchFamily="50" charset="-128"/>
              </a:endParaRPr>
            </a:p>
          </p:txBody>
        </p:sp>
      </p:grpSp>
      <p:grpSp>
        <p:nvGrpSpPr>
          <p:cNvPr id="198" name="Group 52">
            <a:extLst>
              <a:ext uri="{FF2B5EF4-FFF2-40B4-BE49-F238E27FC236}">
                <a16:creationId xmlns:a16="http://schemas.microsoft.com/office/drawing/2014/main" id="{53E87FA3-0D7B-E687-6A0A-CB4DD6195BE1}"/>
              </a:ext>
            </a:extLst>
          </p:cNvPr>
          <p:cNvGrpSpPr>
            <a:grpSpLocks noChangeAspect="1"/>
          </p:cNvGrpSpPr>
          <p:nvPr/>
        </p:nvGrpSpPr>
        <p:grpSpPr>
          <a:xfrm>
            <a:off x="6497501" y="5818873"/>
            <a:ext cx="171972" cy="196941"/>
            <a:chOff x="982662" y="1847850"/>
            <a:chExt cx="269875" cy="269875"/>
          </a:xfrm>
        </p:grpSpPr>
        <p:sp>
          <p:nvSpPr>
            <p:cNvPr id="199" name="Oval 50">
              <a:extLst>
                <a:ext uri="{FF2B5EF4-FFF2-40B4-BE49-F238E27FC236}">
                  <a16:creationId xmlns:a16="http://schemas.microsoft.com/office/drawing/2014/main" id="{B40CA872-969D-B803-C96E-CAE05ECAB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+mj-lt"/>
                <a:ea typeface="Meiryo UI" panose="020B0604030504040204" pitchFamily="50" charset="-128"/>
              </a:endParaRPr>
            </a:p>
          </p:txBody>
        </p:sp>
        <p:sp>
          <p:nvSpPr>
            <p:cNvPr id="200" name="Freeform 51">
              <a:extLst>
                <a:ext uri="{FF2B5EF4-FFF2-40B4-BE49-F238E27FC236}">
                  <a16:creationId xmlns:a16="http://schemas.microsoft.com/office/drawing/2014/main" id="{FC632710-C2B6-1368-4C44-E3140570D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+mj-lt"/>
                <a:ea typeface="Meiryo UI" panose="020B0604030504040204" pitchFamily="50" charset="-128"/>
              </a:endParaRPr>
            </a:p>
          </p:txBody>
        </p:sp>
      </p:grpSp>
      <p:sp>
        <p:nvSpPr>
          <p:cNvPr id="27" name="ee4pContent1">
            <a:extLst>
              <a:ext uri="{FF2B5EF4-FFF2-40B4-BE49-F238E27FC236}">
                <a16:creationId xmlns:a16="http://schemas.microsoft.com/office/drawing/2014/main" id="{50D939C3-3D31-C853-C64B-60C74C8C29C6}"/>
              </a:ext>
            </a:extLst>
          </p:cNvPr>
          <p:cNvSpPr txBox="1"/>
          <p:nvPr/>
        </p:nvSpPr>
        <p:spPr>
          <a:xfrm>
            <a:off x="4096894" y="2432264"/>
            <a:ext cx="1164604" cy="1408653"/>
          </a:xfrm>
          <a:prstGeom prst="rect">
            <a:avLst/>
          </a:prstGeom>
          <a:solidFill>
            <a:srgbClr val="F2F2F2"/>
          </a:solidFill>
          <a:ln cap="rnd">
            <a:noFill/>
          </a:ln>
        </p:spPr>
        <p:txBody>
          <a:bodyPr vert="horz" wrap="square" lIns="45720" tIns="0" rIns="4572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40032" lvl="1" indent="0">
              <a:buClr>
                <a:srgbClr val="29BA74"/>
              </a:buClr>
              <a:buNone/>
              <a:defRPr/>
            </a:pPr>
            <a:r>
              <a:rPr kumimoji="0" lang="en-US" altLang="ja-JP" sz="105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XX</a:t>
            </a:r>
          </a:p>
        </p:txBody>
      </p:sp>
      <p:sp>
        <p:nvSpPr>
          <p:cNvPr id="29" name="ee4pContent1">
            <a:extLst>
              <a:ext uri="{FF2B5EF4-FFF2-40B4-BE49-F238E27FC236}">
                <a16:creationId xmlns:a16="http://schemas.microsoft.com/office/drawing/2014/main" id="{B02B284F-B45C-DDFF-182D-13120F5DFB22}"/>
              </a:ext>
            </a:extLst>
          </p:cNvPr>
          <p:cNvSpPr txBox="1"/>
          <p:nvPr/>
        </p:nvSpPr>
        <p:spPr>
          <a:xfrm>
            <a:off x="2888407" y="2432266"/>
            <a:ext cx="1166044" cy="1408651"/>
          </a:xfrm>
          <a:prstGeom prst="rect">
            <a:avLst/>
          </a:prstGeom>
          <a:solidFill>
            <a:srgbClr val="F2F2F2"/>
          </a:solidFill>
          <a:ln cap="rnd">
            <a:noFill/>
          </a:ln>
        </p:spPr>
        <p:txBody>
          <a:bodyPr vert="horz" wrap="square" lIns="45720" tIns="0" rIns="4572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0" lvl="1" indent="0">
              <a:buNone/>
              <a:tabLst>
                <a:tab pos="88900" algn="l"/>
              </a:tabLst>
              <a:defRPr/>
            </a:pPr>
            <a:r>
              <a:rPr kumimoji="0" lang="en-US" altLang="ja-JP" sz="10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XX</a:t>
            </a:r>
            <a:endParaRPr kumimoji="0" lang="en-US" altLang="ja-JP" sz="1050" b="0" i="0" u="none" strike="noStrike" kern="1200" cap="none" spc="0" normalizeH="0" baseline="0" noProof="0">
              <a:ln>
                <a:noFill/>
              </a:ln>
              <a:solidFill>
                <a:srgbClr val="03522D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30" name="ee4pContent1">
            <a:extLst>
              <a:ext uri="{FF2B5EF4-FFF2-40B4-BE49-F238E27FC236}">
                <a16:creationId xmlns:a16="http://schemas.microsoft.com/office/drawing/2014/main" id="{21E09803-6E2F-9AF4-8D0D-EE985137591D}"/>
              </a:ext>
            </a:extLst>
          </p:cNvPr>
          <p:cNvSpPr txBox="1"/>
          <p:nvPr/>
        </p:nvSpPr>
        <p:spPr>
          <a:xfrm>
            <a:off x="1723232" y="2432266"/>
            <a:ext cx="1124622" cy="1408651"/>
          </a:xfrm>
          <a:prstGeom prst="rect">
            <a:avLst/>
          </a:prstGeom>
          <a:solidFill>
            <a:srgbClr val="F2F2F2"/>
          </a:solidFill>
          <a:ln cap="rnd">
            <a:noFill/>
          </a:ln>
        </p:spPr>
        <p:txBody>
          <a:bodyPr vert="horz" wrap="square" lIns="45720" tIns="0" rIns="4572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>
              <a:buFont typeface="Trebuchet MS" panose="020B0603020202020204" pitchFamily="34" charset="0"/>
              <a:buChar char="​"/>
              <a:defRPr/>
            </a:pPr>
            <a:r>
              <a:rPr kumimoji="0" lang="en-US" altLang="ja-JP" sz="10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XX</a:t>
            </a:r>
          </a:p>
          <a:p>
            <a:pPr marL="40032" lvl="1" indent="0">
              <a:buClr>
                <a:srgbClr val="29BA74"/>
              </a:buClr>
              <a:buNone/>
              <a:defRPr/>
            </a:pPr>
            <a:endParaRPr lang="en-US" altLang="ja-JP" sz="105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  <a:p>
            <a:pPr marL="40032" lvl="1" indent="0">
              <a:buClr>
                <a:srgbClr val="29BA74"/>
              </a:buClr>
              <a:buNone/>
              <a:defRPr/>
            </a:pPr>
            <a:endParaRPr lang="en-US" altLang="ja-JP" sz="105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31" name="TextBox 141">
            <a:extLst>
              <a:ext uri="{FF2B5EF4-FFF2-40B4-BE49-F238E27FC236}">
                <a16:creationId xmlns:a16="http://schemas.microsoft.com/office/drawing/2014/main" id="{16A731FC-4A21-A347-33D9-95BD4FEEE9A6}"/>
              </a:ext>
            </a:extLst>
          </p:cNvPr>
          <p:cNvSpPr txBox="1"/>
          <p:nvPr/>
        </p:nvSpPr>
        <p:spPr>
          <a:xfrm>
            <a:off x="5685638" y="2306842"/>
            <a:ext cx="230949" cy="124801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>
                <a:solidFill>
                  <a:srgbClr val="575757"/>
                </a:solidFill>
                <a:latin typeface="+mj-lt"/>
                <a:ea typeface="Meiryo UI" panose="020B0604030504040204" pitchFamily="50" charset="-128"/>
              </a:rPr>
              <a:t>-</a:t>
            </a:r>
          </a:p>
        </p:txBody>
      </p:sp>
      <p:sp>
        <p:nvSpPr>
          <p:cNvPr id="32" name="正方形/長方形 77">
            <a:extLst>
              <a:ext uri="{FF2B5EF4-FFF2-40B4-BE49-F238E27FC236}">
                <a16:creationId xmlns:a16="http://schemas.microsoft.com/office/drawing/2014/main" id="{1EF88790-065B-5E54-EC95-5FFDA3E2362E}"/>
              </a:ext>
            </a:extLst>
          </p:cNvPr>
          <p:cNvSpPr/>
          <p:nvPr/>
        </p:nvSpPr>
        <p:spPr>
          <a:xfrm>
            <a:off x="7334828" y="2906004"/>
            <a:ext cx="4229788" cy="43314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chemeClr val="tx2"/>
              </a:buClr>
            </a:pPr>
            <a:r>
              <a:rPr kumimoji="1" lang="en-US" altLang="ja-JP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XX</a:t>
            </a:r>
          </a:p>
        </p:txBody>
      </p:sp>
      <p:sp>
        <p:nvSpPr>
          <p:cNvPr id="33" name="正方形/長方形 77">
            <a:extLst>
              <a:ext uri="{FF2B5EF4-FFF2-40B4-BE49-F238E27FC236}">
                <a16:creationId xmlns:a16="http://schemas.microsoft.com/office/drawing/2014/main" id="{983636B0-AB42-3942-BE6B-D8982149312E}"/>
              </a:ext>
            </a:extLst>
          </p:cNvPr>
          <p:cNvSpPr/>
          <p:nvPr/>
        </p:nvSpPr>
        <p:spPr>
          <a:xfrm>
            <a:off x="7334829" y="3407771"/>
            <a:ext cx="4229788" cy="43314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chemeClr val="tx2"/>
              </a:buClr>
            </a:pPr>
            <a:r>
              <a:rPr kumimoji="1" lang="en-US" altLang="ja-JP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XX</a:t>
            </a:r>
            <a:endParaRPr kumimoji="1" lang="ja-JP" altLang="en-US" sz="1200">
              <a:solidFill>
                <a:schemeClr val="tx1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38" name="正方形/長方形 77">
            <a:extLst>
              <a:ext uri="{FF2B5EF4-FFF2-40B4-BE49-F238E27FC236}">
                <a16:creationId xmlns:a16="http://schemas.microsoft.com/office/drawing/2014/main" id="{3DDA9D91-8B07-6710-0CF6-B2C357D53BA6}"/>
              </a:ext>
            </a:extLst>
          </p:cNvPr>
          <p:cNvSpPr/>
          <p:nvPr/>
        </p:nvSpPr>
        <p:spPr>
          <a:xfrm>
            <a:off x="7334828" y="4411305"/>
            <a:ext cx="4229789" cy="43314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chemeClr val="tx2"/>
              </a:buClr>
            </a:pPr>
            <a:r>
              <a:rPr kumimoji="1" lang="en-US" altLang="ja-JP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XX</a:t>
            </a:r>
          </a:p>
        </p:txBody>
      </p:sp>
      <p:sp>
        <p:nvSpPr>
          <p:cNvPr id="39" name="正方形/長方形 77">
            <a:extLst>
              <a:ext uri="{FF2B5EF4-FFF2-40B4-BE49-F238E27FC236}">
                <a16:creationId xmlns:a16="http://schemas.microsoft.com/office/drawing/2014/main" id="{08D97F29-B54A-1099-A2B8-293FE546BA7D}"/>
              </a:ext>
            </a:extLst>
          </p:cNvPr>
          <p:cNvSpPr/>
          <p:nvPr/>
        </p:nvSpPr>
        <p:spPr>
          <a:xfrm>
            <a:off x="7334828" y="4913072"/>
            <a:ext cx="4229789" cy="43314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chemeClr val="tx2"/>
              </a:buClr>
            </a:pPr>
            <a:r>
              <a:rPr kumimoji="1" lang="en-US" altLang="ja-JP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XX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1E66DBC0-F9B6-4ED3-20C3-FF1DE78D8038}"/>
              </a:ext>
            </a:extLst>
          </p:cNvPr>
          <p:cNvSpPr/>
          <p:nvPr/>
        </p:nvSpPr>
        <p:spPr>
          <a:xfrm>
            <a:off x="8601075" y="174154"/>
            <a:ext cx="3305767" cy="814522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lvl="1">
              <a:buClr>
                <a:schemeClr val="tx2"/>
              </a:buClr>
            </a:pPr>
            <a:r>
              <a:rPr kumimoji="1"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このスライドの目的：</a:t>
            </a:r>
            <a:endParaRPr kumimoji="1" lang="en-US" altLang="ja-JP" sz="120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目指す姿実現に向けて課題となっているものを整理する</a:t>
            </a:r>
            <a:endParaRPr kumimoji="1" lang="en-US" sz="120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13" name="ee4pContent1">
            <a:extLst>
              <a:ext uri="{FF2B5EF4-FFF2-40B4-BE49-F238E27FC236}">
                <a16:creationId xmlns:a16="http://schemas.microsoft.com/office/drawing/2014/main" id="{829C4676-06C6-C8D0-FA95-F9828BD4A641}"/>
              </a:ext>
            </a:extLst>
          </p:cNvPr>
          <p:cNvSpPr txBox="1"/>
          <p:nvPr/>
        </p:nvSpPr>
        <p:spPr>
          <a:xfrm>
            <a:off x="5300019" y="2432264"/>
            <a:ext cx="1164604" cy="1408653"/>
          </a:xfrm>
          <a:prstGeom prst="rect">
            <a:avLst/>
          </a:prstGeom>
          <a:solidFill>
            <a:srgbClr val="F2F2F2"/>
          </a:solidFill>
          <a:ln cap="rnd">
            <a:noFill/>
          </a:ln>
        </p:spPr>
        <p:txBody>
          <a:bodyPr vert="horz" wrap="square" lIns="45720" tIns="0" rIns="4572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40032" lvl="1" indent="0">
              <a:buClr>
                <a:srgbClr val="29BA74"/>
              </a:buClr>
              <a:buNone/>
              <a:defRPr/>
            </a:pPr>
            <a:r>
              <a:rPr kumimoji="0" lang="en-US" altLang="ja-JP" sz="105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XX</a:t>
            </a:r>
          </a:p>
        </p:txBody>
      </p:sp>
      <p:sp>
        <p:nvSpPr>
          <p:cNvPr id="21" name="正方形/長方形 77">
            <a:extLst>
              <a:ext uri="{FF2B5EF4-FFF2-40B4-BE49-F238E27FC236}">
                <a16:creationId xmlns:a16="http://schemas.microsoft.com/office/drawing/2014/main" id="{BE188C3F-9DDB-AA12-D97A-CD42B454A927}"/>
              </a:ext>
            </a:extLst>
          </p:cNvPr>
          <p:cNvSpPr/>
          <p:nvPr/>
        </p:nvSpPr>
        <p:spPr>
          <a:xfrm>
            <a:off x="7334828" y="5445470"/>
            <a:ext cx="4229789" cy="43314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chemeClr val="tx2"/>
              </a:buClr>
            </a:pPr>
            <a:r>
              <a:rPr kumimoji="1" lang="en-US" altLang="ja-JP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XX</a:t>
            </a:r>
          </a:p>
        </p:txBody>
      </p:sp>
      <p:sp>
        <p:nvSpPr>
          <p:cNvPr id="22" name="正方形/長方形 77">
            <a:extLst>
              <a:ext uri="{FF2B5EF4-FFF2-40B4-BE49-F238E27FC236}">
                <a16:creationId xmlns:a16="http://schemas.microsoft.com/office/drawing/2014/main" id="{2E55BBEA-C0D2-10D5-00C2-A1F02F54B70B}"/>
              </a:ext>
            </a:extLst>
          </p:cNvPr>
          <p:cNvSpPr/>
          <p:nvPr/>
        </p:nvSpPr>
        <p:spPr>
          <a:xfrm>
            <a:off x="7334828" y="5947237"/>
            <a:ext cx="4229789" cy="43314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chemeClr val="tx2"/>
              </a:buClr>
            </a:pPr>
            <a:r>
              <a:rPr kumimoji="1" lang="en-US" altLang="ja-JP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XX</a:t>
            </a:r>
          </a:p>
        </p:txBody>
      </p:sp>
      <p:sp>
        <p:nvSpPr>
          <p:cNvPr id="23" name="ee4pContent1">
            <a:extLst>
              <a:ext uri="{FF2B5EF4-FFF2-40B4-BE49-F238E27FC236}">
                <a16:creationId xmlns:a16="http://schemas.microsoft.com/office/drawing/2014/main" id="{6259E0BD-3EF7-D49D-E6FB-B36DDCDD3ADF}"/>
              </a:ext>
            </a:extLst>
          </p:cNvPr>
          <p:cNvSpPr txBox="1"/>
          <p:nvPr/>
        </p:nvSpPr>
        <p:spPr>
          <a:xfrm>
            <a:off x="4096894" y="3923096"/>
            <a:ext cx="1164604" cy="1408653"/>
          </a:xfrm>
          <a:prstGeom prst="rect">
            <a:avLst/>
          </a:prstGeom>
          <a:solidFill>
            <a:srgbClr val="F2F2F2"/>
          </a:solidFill>
          <a:ln cap="rnd">
            <a:noFill/>
          </a:ln>
        </p:spPr>
        <p:txBody>
          <a:bodyPr vert="horz" wrap="square" lIns="45720" tIns="0" rIns="4572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40032" lvl="1" indent="0">
              <a:buClr>
                <a:srgbClr val="29BA74"/>
              </a:buClr>
              <a:buNone/>
              <a:defRPr/>
            </a:pPr>
            <a:r>
              <a:rPr kumimoji="0" lang="en-US" altLang="ja-JP" sz="105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XX</a:t>
            </a:r>
          </a:p>
        </p:txBody>
      </p:sp>
      <p:sp>
        <p:nvSpPr>
          <p:cNvPr id="25" name="ee4pContent1">
            <a:extLst>
              <a:ext uri="{FF2B5EF4-FFF2-40B4-BE49-F238E27FC236}">
                <a16:creationId xmlns:a16="http://schemas.microsoft.com/office/drawing/2014/main" id="{6D6618DA-9B21-792B-4F5D-70CB82A0A1BF}"/>
              </a:ext>
            </a:extLst>
          </p:cNvPr>
          <p:cNvSpPr txBox="1"/>
          <p:nvPr/>
        </p:nvSpPr>
        <p:spPr>
          <a:xfrm>
            <a:off x="2888407" y="3923098"/>
            <a:ext cx="1166044" cy="1408651"/>
          </a:xfrm>
          <a:prstGeom prst="rect">
            <a:avLst/>
          </a:prstGeom>
          <a:solidFill>
            <a:srgbClr val="F2F2F2"/>
          </a:solidFill>
          <a:ln cap="rnd">
            <a:noFill/>
          </a:ln>
        </p:spPr>
        <p:txBody>
          <a:bodyPr vert="horz" wrap="square" lIns="45720" tIns="0" rIns="4572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0" lvl="1" indent="0">
              <a:buNone/>
              <a:tabLst>
                <a:tab pos="88900" algn="l"/>
              </a:tabLst>
              <a:defRPr/>
            </a:pPr>
            <a:r>
              <a:rPr kumimoji="0" lang="en-US" altLang="ja-JP" sz="10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XX</a:t>
            </a:r>
            <a:endParaRPr kumimoji="0" lang="en-US" altLang="ja-JP" sz="1050" b="0" i="0" u="none" strike="noStrike" kern="1200" cap="none" spc="0" normalizeH="0" baseline="0" noProof="0">
              <a:ln>
                <a:noFill/>
              </a:ln>
              <a:solidFill>
                <a:srgbClr val="03522D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26" name="ee4pContent1">
            <a:extLst>
              <a:ext uri="{FF2B5EF4-FFF2-40B4-BE49-F238E27FC236}">
                <a16:creationId xmlns:a16="http://schemas.microsoft.com/office/drawing/2014/main" id="{F13BCDBA-C53A-7E47-707D-3565F55E72A5}"/>
              </a:ext>
            </a:extLst>
          </p:cNvPr>
          <p:cNvSpPr txBox="1"/>
          <p:nvPr/>
        </p:nvSpPr>
        <p:spPr>
          <a:xfrm>
            <a:off x="1723232" y="3923098"/>
            <a:ext cx="1124622" cy="1408651"/>
          </a:xfrm>
          <a:prstGeom prst="rect">
            <a:avLst/>
          </a:prstGeom>
          <a:solidFill>
            <a:srgbClr val="F2F2F2"/>
          </a:solidFill>
          <a:ln cap="rnd">
            <a:noFill/>
          </a:ln>
        </p:spPr>
        <p:txBody>
          <a:bodyPr vert="horz" wrap="square" lIns="45720" tIns="0" rIns="4572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>
              <a:buFont typeface="Trebuchet MS" panose="020B0603020202020204" pitchFamily="34" charset="0"/>
              <a:buChar char="​"/>
              <a:defRPr/>
            </a:pPr>
            <a:r>
              <a:rPr kumimoji="0" lang="en-US" altLang="ja-JP" sz="10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XX</a:t>
            </a:r>
          </a:p>
          <a:p>
            <a:pPr marL="40032" lvl="1" indent="0">
              <a:buClr>
                <a:srgbClr val="29BA74"/>
              </a:buClr>
              <a:buNone/>
              <a:defRPr/>
            </a:pPr>
            <a:endParaRPr lang="en-US" altLang="ja-JP" sz="105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  <a:p>
            <a:pPr marL="40032" lvl="1" indent="0">
              <a:buClr>
                <a:srgbClr val="29BA74"/>
              </a:buClr>
              <a:buNone/>
              <a:defRPr/>
            </a:pPr>
            <a:endParaRPr lang="en-US" altLang="ja-JP" sz="105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34" name="ee4pContent1">
            <a:extLst>
              <a:ext uri="{FF2B5EF4-FFF2-40B4-BE49-F238E27FC236}">
                <a16:creationId xmlns:a16="http://schemas.microsoft.com/office/drawing/2014/main" id="{2C26BB6D-E691-1D5F-2B6B-D575E17647D0}"/>
              </a:ext>
            </a:extLst>
          </p:cNvPr>
          <p:cNvSpPr txBox="1"/>
          <p:nvPr/>
        </p:nvSpPr>
        <p:spPr>
          <a:xfrm>
            <a:off x="5300019" y="3923096"/>
            <a:ext cx="1164604" cy="1408653"/>
          </a:xfrm>
          <a:prstGeom prst="rect">
            <a:avLst/>
          </a:prstGeom>
          <a:solidFill>
            <a:srgbClr val="F2F2F2"/>
          </a:solidFill>
          <a:ln cap="rnd">
            <a:noFill/>
          </a:ln>
        </p:spPr>
        <p:txBody>
          <a:bodyPr vert="horz" wrap="square" lIns="45720" tIns="0" rIns="4572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40032" lvl="1" indent="0">
              <a:buClr>
                <a:srgbClr val="29BA74"/>
              </a:buClr>
              <a:buNone/>
              <a:defRPr/>
            </a:pPr>
            <a:r>
              <a:rPr kumimoji="0" lang="en-US" altLang="ja-JP" sz="105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XX</a:t>
            </a:r>
          </a:p>
        </p:txBody>
      </p:sp>
      <p:sp>
        <p:nvSpPr>
          <p:cNvPr id="35" name="ee4pContent1">
            <a:extLst>
              <a:ext uri="{FF2B5EF4-FFF2-40B4-BE49-F238E27FC236}">
                <a16:creationId xmlns:a16="http://schemas.microsoft.com/office/drawing/2014/main" id="{C943C113-F064-0566-9CD1-87D4211E75D9}"/>
              </a:ext>
            </a:extLst>
          </p:cNvPr>
          <p:cNvSpPr txBox="1"/>
          <p:nvPr/>
        </p:nvSpPr>
        <p:spPr>
          <a:xfrm>
            <a:off x="4096894" y="5414837"/>
            <a:ext cx="1164604" cy="1005010"/>
          </a:xfrm>
          <a:prstGeom prst="rect">
            <a:avLst/>
          </a:prstGeom>
          <a:solidFill>
            <a:srgbClr val="F2F2F2"/>
          </a:solidFill>
          <a:ln cap="rnd">
            <a:noFill/>
          </a:ln>
        </p:spPr>
        <p:txBody>
          <a:bodyPr vert="horz" wrap="square" lIns="45720" tIns="0" rIns="4572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40032" lvl="1" indent="0">
              <a:buClr>
                <a:srgbClr val="29BA74"/>
              </a:buClr>
              <a:buNone/>
              <a:defRPr/>
            </a:pPr>
            <a:r>
              <a:rPr kumimoji="0" lang="en-US" altLang="ja-JP" sz="105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XX</a:t>
            </a:r>
          </a:p>
        </p:txBody>
      </p:sp>
      <p:sp>
        <p:nvSpPr>
          <p:cNvPr id="36" name="ee4pContent1">
            <a:extLst>
              <a:ext uri="{FF2B5EF4-FFF2-40B4-BE49-F238E27FC236}">
                <a16:creationId xmlns:a16="http://schemas.microsoft.com/office/drawing/2014/main" id="{9C9F6201-2EE4-F70D-8C13-B9A87BDD9C00}"/>
              </a:ext>
            </a:extLst>
          </p:cNvPr>
          <p:cNvSpPr txBox="1"/>
          <p:nvPr/>
        </p:nvSpPr>
        <p:spPr>
          <a:xfrm>
            <a:off x="2888407" y="5414837"/>
            <a:ext cx="1166044" cy="1005010"/>
          </a:xfrm>
          <a:prstGeom prst="rect">
            <a:avLst/>
          </a:prstGeom>
          <a:solidFill>
            <a:srgbClr val="F2F2F2"/>
          </a:solidFill>
          <a:ln cap="rnd">
            <a:noFill/>
          </a:ln>
        </p:spPr>
        <p:txBody>
          <a:bodyPr vert="horz" wrap="square" lIns="45720" tIns="0" rIns="4572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0" lvl="1" indent="0">
              <a:buNone/>
              <a:tabLst>
                <a:tab pos="88900" algn="l"/>
              </a:tabLst>
              <a:defRPr/>
            </a:pPr>
            <a:r>
              <a:rPr kumimoji="0" lang="en-US" altLang="ja-JP" sz="10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XX</a:t>
            </a:r>
            <a:endParaRPr kumimoji="0" lang="en-US" altLang="ja-JP" sz="1050" b="0" i="0" u="none" strike="noStrike" kern="1200" cap="none" spc="0" normalizeH="0" baseline="0" noProof="0">
              <a:ln>
                <a:noFill/>
              </a:ln>
              <a:solidFill>
                <a:srgbClr val="03522D"/>
              </a:solidFill>
              <a:effectLst/>
              <a:uLnTx/>
              <a:uFillTx/>
              <a:latin typeface="+mj-lt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37" name="ee4pContent1">
            <a:extLst>
              <a:ext uri="{FF2B5EF4-FFF2-40B4-BE49-F238E27FC236}">
                <a16:creationId xmlns:a16="http://schemas.microsoft.com/office/drawing/2014/main" id="{91D89950-9B44-9F28-9964-436605B55ACF}"/>
              </a:ext>
            </a:extLst>
          </p:cNvPr>
          <p:cNvSpPr txBox="1"/>
          <p:nvPr/>
        </p:nvSpPr>
        <p:spPr>
          <a:xfrm>
            <a:off x="1723232" y="5414837"/>
            <a:ext cx="1124622" cy="1005010"/>
          </a:xfrm>
          <a:prstGeom prst="rect">
            <a:avLst/>
          </a:prstGeom>
          <a:solidFill>
            <a:srgbClr val="F2F2F2"/>
          </a:solidFill>
          <a:ln cap="rnd">
            <a:noFill/>
          </a:ln>
        </p:spPr>
        <p:txBody>
          <a:bodyPr vert="horz" wrap="square" lIns="45720" tIns="0" rIns="4572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>
              <a:buFont typeface="Trebuchet MS" panose="020B0603020202020204" pitchFamily="34" charset="0"/>
              <a:buChar char="​"/>
              <a:defRPr/>
            </a:pPr>
            <a:r>
              <a:rPr kumimoji="0" lang="en-US" altLang="ja-JP" sz="10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XX</a:t>
            </a:r>
          </a:p>
          <a:p>
            <a:pPr marL="40032" lvl="1" indent="0">
              <a:buClr>
                <a:srgbClr val="29BA74"/>
              </a:buClr>
              <a:buNone/>
              <a:defRPr/>
            </a:pPr>
            <a:endParaRPr lang="en-US" altLang="ja-JP" sz="105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  <a:p>
            <a:pPr marL="40032" lvl="1" indent="0">
              <a:buClr>
                <a:srgbClr val="29BA74"/>
              </a:buClr>
              <a:buNone/>
              <a:defRPr/>
            </a:pPr>
            <a:endParaRPr lang="en-US" altLang="ja-JP" sz="1050">
              <a:solidFill>
                <a:srgbClr val="575757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40" name="ee4pContent1">
            <a:extLst>
              <a:ext uri="{FF2B5EF4-FFF2-40B4-BE49-F238E27FC236}">
                <a16:creationId xmlns:a16="http://schemas.microsoft.com/office/drawing/2014/main" id="{5E891464-BA61-66CA-FD15-1E0FDE57836C}"/>
              </a:ext>
            </a:extLst>
          </p:cNvPr>
          <p:cNvSpPr txBox="1"/>
          <p:nvPr/>
        </p:nvSpPr>
        <p:spPr>
          <a:xfrm>
            <a:off x="5300019" y="5414837"/>
            <a:ext cx="1164604" cy="1005010"/>
          </a:xfrm>
          <a:prstGeom prst="rect">
            <a:avLst/>
          </a:prstGeom>
          <a:solidFill>
            <a:srgbClr val="F2F2F2"/>
          </a:solidFill>
          <a:ln cap="rnd">
            <a:noFill/>
          </a:ln>
        </p:spPr>
        <p:txBody>
          <a:bodyPr vert="horz" wrap="square" lIns="45720" tIns="0" rIns="4572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40032" lvl="1" indent="0">
              <a:buClr>
                <a:srgbClr val="29BA74"/>
              </a:buClr>
              <a:buNone/>
              <a:defRPr/>
            </a:pPr>
            <a:r>
              <a:rPr kumimoji="0" lang="en-US" altLang="ja-JP" sz="105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Meiryo UI" panose="020B0604030504040204" pitchFamily="50" charset="-128"/>
                <a:sym typeface="Trebuchet MS" panose="020B0603020202020204" pitchFamily="34" charset="0"/>
              </a:rPr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77193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49054-73F1-74B1-ED31-80497A14E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EC8E80D5-516A-0C97-41BA-918BA3D2A06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19483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C8E80D5-516A-0C97-41BA-918BA3D2A0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1D5A2C4-8002-AC40-295F-7753EBDE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10" y="605378"/>
            <a:ext cx="10933350" cy="1107996"/>
          </a:xfrm>
        </p:spPr>
        <p:txBody>
          <a:bodyPr vert="horz"/>
          <a:lstStyle/>
          <a:p>
            <a:r>
              <a:rPr lang="ja-JP" altLang="en-US">
                <a:ea typeface="Meiryo UI" panose="020B0604030504040204" pitchFamily="50" charset="-128"/>
              </a:rPr>
              <a:t>①記載フォーマット</a:t>
            </a:r>
            <a:r>
              <a:rPr lang="en-US" altLang="ja-JP">
                <a:ea typeface="Meiryo UI" panose="020B0604030504040204" pitchFamily="50" charset="-128"/>
              </a:rPr>
              <a:t>: </a:t>
            </a:r>
            <a:r>
              <a:rPr lang="ja-JP" altLang="en-US">
                <a:ea typeface="Meiryo UI" panose="020B0604030504040204" pitchFamily="50" charset="-128"/>
              </a:rPr>
              <a:t>モデル事業で取組課題の選定</a:t>
            </a:r>
            <a:br>
              <a:rPr lang="ja-JP" altLang="en-US">
                <a:ea typeface="Meiryo UI" panose="020B0604030504040204" pitchFamily="50" charset="-128"/>
              </a:rPr>
            </a:br>
            <a:br>
              <a:rPr lang="ja-JP" altLang="en-US" sz="1600">
                <a:solidFill>
                  <a:srgbClr val="575757"/>
                </a:solidFill>
                <a:ea typeface="Meiryo UI" panose="020B0604030504040204" pitchFamily="50" charset="-128"/>
              </a:rPr>
            </a:br>
            <a:br>
              <a:rPr lang="ja-JP" altLang="en-US" sz="1600">
                <a:solidFill>
                  <a:srgbClr val="575757"/>
                </a:solidFill>
                <a:ea typeface="Meiryo UI" panose="020B0604030504040204" pitchFamily="50" charset="-128"/>
              </a:rPr>
            </a:br>
            <a:endParaRPr lang="en-US">
              <a:solidFill>
                <a:srgbClr val="575757"/>
              </a:solidFill>
              <a:ea typeface="Meiryo UI" panose="020B0604030504040204" pitchFamily="50" charset="-128"/>
            </a:endParaRPr>
          </a:p>
        </p:txBody>
      </p:sp>
      <p:sp>
        <p:nvSpPr>
          <p:cNvPr id="170" name="Oval 20">
            <a:extLst>
              <a:ext uri="{FF2B5EF4-FFF2-40B4-BE49-F238E27FC236}">
                <a16:creationId xmlns:a16="http://schemas.microsoft.com/office/drawing/2014/main" id="{603ABE08-3274-EF1B-F14A-F7C617B4B8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3640" y="617114"/>
            <a:ext cx="298252" cy="298252"/>
          </a:xfrm>
          <a:prstGeom prst="ellipse">
            <a:avLst/>
          </a:prstGeom>
          <a:solidFill>
            <a:srgbClr val="197A56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2</a:t>
            </a:r>
            <a:r>
              <a:rPr lang="ja-JP" altLang="en-US" sz="120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’</a:t>
            </a:r>
            <a:endParaRPr lang="en-US" sz="1200">
              <a:solidFill>
                <a:schemeClr val="bg1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4" name="TextBox 126">
            <a:extLst>
              <a:ext uri="{FF2B5EF4-FFF2-40B4-BE49-F238E27FC236}">
                <a16:creationId xmlns:a16="http://schemas.microsoft.com/office/drawing/2014/main" id="{7FC146B4-B02A-3398-4869-5D67CDEC748A}"/>
              </a:ext>
            </a:extLst>
          </p:cNvPr>
          <p:cNvSpPr txBox="1"/>
          <p:nvPr/>
        </p:nvSpPr>
        <p:spPr>
          <a:xfrm>
            <a:off x="773729" y="4161012"/>
            <a:ext cx="410599" cy="1489003"/>
          </a:xfrm>
          <a:prstGeom prst="rect">
            <a:avLst/>
          </a:prstGeom>
          <a:solidFill>
            <a:srgbClr val="C9E7CA"/>
          </a:solidFill>
          <a:ln w="9525" cap="rnd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地域</a:t>
            </a:r>
            <a:br>
              <a:rPr lang="en-US" altLang="ja-JP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</a:br>
            <a:r>
              <a:rPr lang="en-US" altLang="ja-JP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lang="ja-JP" altLang="en-US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地域経済</a:t>
            </a:r>
            <a:r>
              <a:rPr lang="en-US" altLang="ja-JP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)</a:t>
            </a:r>
            <a:endParaRPr lang="en-US" sz="105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21" name="TextBox 15">
            <a:extLst>
              <a:ext uri="{FF2B5EF4-FFF2-40B4-BE49-F238E27FC236}">
                <a16:creationId xmlns:a16="http://schemas.microsoft.com/office/drawing/2014/main" id="{8F6BE357-5890-3582-F275-A65AF0C1ABFA}"/>
              </a:ext>
            </a:extLst>
          </p:cNvPr>
          <p:cNvSpPr txBox="1"/>
          <p:nvPr/>
        </p:nvSpPr>
        <p:spPr>
          <a:xfrm>
            <a:off x="773728" y="2629936"/>
            <a:ext cx="410599" cy="1459955"/>
          </a:xfrm>
          <a:prstGeom prst="rect">
            <a:avLst/>
          </a:prstGeom>
          <a:solidFill>
            <a:srgbClr val="C9E7CA"/>
          </a:solidFill>
          <a:ln w="9525" cap="rnd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事業</a:t>
            </a:r>
            <a:endParaRPr lang="en-US" altLang="ja-JP" sz="105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  <a:p>
            <a:pPr algn="ctr"/>
            <a:r>
              <a:rPr lang="en-US" altLang="ja-JP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lang="ja-JP" altLang="en-US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採算性</a:t>
            </a:r>
            <a:r>
              <a:rPr lang="en-US" altLang="ja-JP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)</a:t>
            </a:r>
            <a:endParaRPr lang="en-US" sz="105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22" name="TextBox 36">
            <a:extLst>
              <a:ext uri="{FF2B5EF4-FFF2-40B4-BE49-F238E27FC236}">
                <a16:creationId xmlns:a16="http://schemas.microsoft.com/office/drawing/2014/main" id="{B8382A56-1347-DB8B-A633-04BC0CD7ACFD}"/>
              </a:ext>
            </a:extLst>
          </p:cNvPr>
          <p:cNvSpPr txBox="1"/>
          <p:nvPr/>
        </p:nvSpPr>
        <p:spPr>
          <a:xfrm>
            <a:off x="773728" y="5721135"/>
            <a:ext cx="410599" cy="823785"/>
          </a:xfrm>
          <a:prstGeom prst="rect">
            <a:avLst/>
          </a:prstGeom>
          <a:solidFill>
            <a:srgbClr val="C9E7CA"/>
          </a:solidFill>
          <a:ln w="9525" cap="rnd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国内</a:t>
            </a:r>
            <a:endParaRPr lang="en-US" altLang="ja-JP" sz="105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  <a:p>
            <a:pPr algn="ctr"/>
            <a:r>
              <a:rPr lang="en-US" altLang="ja-JP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(</a:t>
            </a:r>
            <a:r>
              <a:rPr lang="ja-JP" altLang="en-US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展開可能性</a:t>
            </a:r>
            <a:r>
              <a:rPr lang="en-US" altLang="ja-JP" sz="105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)</a:t>
            </a:r>
            <a:endParaRPr lang="ja-JP" altLang="en-US" sz="105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23" name="正方形/長方形 77">
            <a:extLst>
              <a:ext uri="{FF2B5EF4-FFF2-40B4-BE49-F238E27FC236}">
                <a16:creationId xmlns:a16="http://schemas.microsoft.com/office/drawing/2014/main" id="{CCB23FBF-02C9-EC7A-92A0-25CB844DE80F}"/>
              </a:ext>
            </a:extLst>
          </p:cNvPr>
          <p:cNvSpPr/>
          <p:nvPr/>
        </p:nvSpPr>
        <p:spPr>
          <a:xfrm>
            <a:off x="1300279" y="2600886"/>
            <a:ext cx="4262322" cy="44892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chemeClr val="tx2"/>
              </a:buClr>
            </a:pPr>
            <a:r>
              <a:rPr kumimoji="1" lang="en-US" altLang="ja-JP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XX</a:t>
            </a:r>
            <a:endParaRPr kumimoji="1" lang="ja-JP" altLang="en-US" sz="120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25" name="正方形/長方形 77">
            <a:extLst>
              <a:ext uri="{FF2B5EF4-FFF2-40B4-BE49-F238E27FC236}">
                <a16:creationId xmlns:a16="http://schemas.microsoft.com/office/drawing/2014/main" id="{ADD7041E-8646-380F-126D-507199EB7C69}"/>
              </a:ext>
            </a:extLst>
          </p:cNvPr>
          <p:cNvSpPr/>
          <p:nvPr/>
        </p:nvSpPr>
        <p:spPr>
          <a:xfrm>
            <a:off x="1300279" y="4161011"/>
            <a:ext cx="4262322" cy="44892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chemeClr val="tx2"/>
              </a:buClr>
            </a:pPr>
            <a:r>
              <a:rPr kumimoji="1" lang="en-US" altLang="ja-JP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XX</a:t>
            </a:r>
            <a:endParaRPr kumimoji="1" lang="ja-JP" altLang="en-US" sz="1200">
              <a:solidFill>
                <a:schemeClr val="tx1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26" name="正方形/長方形 77">
            <a:extLst>
              <a:ext uri="{FF2B5EF4-FFF2-40B4-BE49-F238E27FC236}">
                <a16:creationId xmlns:a16="http://schemas.microsoft.com/office/drawing/2014/main" id="{AE938500-7B45-44E8-0136-4C60DF53317D}"/>
              </a:ext>
            </a:extLst>
          </p:cNvPr>
          <p:cNvSpPr/>
          <p:nvPr/>
        </p:nvSpPr>
        <p:spPr>
          <a:xfrm>
            <a:off x="1300279" y="5721135"/>
            <a:ext cx="4262322" cy="3748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chemeClr val="tx2"/>
              </a:buClr>
            </a:pPr>
            <a:r>
              <a:rPr kumimoji="1" lang="en-US" altLang="ja-JP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XX</a:t>
            </a:r>
            <a:endParaRPr kumimoji="1" lang="ja-JP" altLang="en-US" sz="1200">
              <a:solidFill>
                <a:schemeClr val="tx1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32" name="Oval 20">
            <a:extLst>
              <a:ext uri="{FF2B5EF4-FFF2-40B4-BE49-F238E27FC236}">
                <a16:creationId xmlns:a16="http://schemas.microsoft.com/office/drawing/2014/main" id="{753C0F88-0965-3F39-0C9F-24B049067D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3464" y="2530425"/>
            <a:ext cx="222675" cy="259949"/>
          </a:xfrm>
          <a:prstGeom prst="ellipse">
            <a:avLst/>
          </a:prstGeom>
          <a:solidFill>
            <a:srgbClr val="197A56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2-2</a:t>
            </a:r>
          </a:p>
        </p:txBody>
      </p:sp>
      <p:sp>
        <p:nvSpPr>
          <p:cNvPr id="33" name="Oval 20">
            <a:extLst>
              <a:ext uri="{FF2B5EF4-FFF2-40B4-BE49-F238E27FC236}">
                <a16:creationId xmlns:a16="http://schemas.microsoft.com/office/drawing/2014/main" id="{C82906F5-24F7-2275-1E99-8CE975E2D8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3464" y="4043723"/>
            <a:ext cx="222675" cy="259949"/>
          </a:xfrm>
          <a:prstGeom prst="ellipse">
            <a:avLst/>
          </a:prstGeom>
          <a:solidFill>
            <a:srgbClr val="197A56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2-3</a:t>
            </a:r>
          </a:p>
        </p:txBody>
      </p:sp>
      <p:sp>
        <p:nvSpPr>
          <p:cNvPr id="34" name="Oval 20">
            <a:extLst>
              <a:ext uri="{FF2B5EF4-FFF2-40B4-BE49-F238E27FC236}">
                <a16:creationId xmlns:a16="http://schemas.microsoft.com/office/drawing/2014/main" id="{24876FDF-0951-F49E-0389-03AEFF7B21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10" y="5673320"/>
            <a:ext cx="222675" cy="259949"/>
          </a:xfrm>
          <a:prstGeom prst="ellipse">
            <a:avLst/>
          </a:prstGeom>
          <a:solidFill>
            <a:srgbClr val="197A56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+mj-lt"/>
                <a:ea typeface="Meiryo UI" panose="020B0604030504040204" pitchFamily="50" charset="-128"/>
              </a:rPr>
              <a:t>2-4</a:t>
            </a:r>
          </a:p>
        </p:txBody>
      </p:sp>
      <p:sp>
        <p:nvSpPr>
          <p:cNvPr id="35" name="正方形/長方形 77">
            <a:extLst>
              <a:ext uri="{FF2B5EF4-FFF2-40B4-BE49-F238E27FC236}">
                <a16:creationId xmlns:a16="http://schemas.microsoft.com/office/drawing/2014/main" id="{9AC78BB3-1B3E-C5BB-1E4B-C7AAA2DABA4D}"/>
              </a:ext>
            </a:extLst>
          </p:cNvPr>
          <p:cNvSpPr/>
          <p:nvPr/>
        </p:nvSpPr>
        <p:spPr>
          <a:xfrm>
            <a:off x="1300278" y="3120928"/>
            <a:ext cx="4262321" cy="44892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chemeClr val="tx2"/>
              </a:buClr>
            </a:pPr>
            <a:r>
              <a:rPr kumimoji="1" lang="en-US" altLang="ja-JP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XX</a:t>
            </a:r>
          </a:p>
        </p:txBody>
      </p:sp>
      <p:sp>
        <p:nvSpPr>
          <p:cNvPr id="36" name="正方形/長方形 77">
            <a:extLst>
              <a:ext uri="{FF2B5EF4-FFF2-40B4-BE49-F238E27FC236}">
                <a16:creationId xmlns:a16="http://schemas.microsoft.com/office/drawing/2014/main" id="{EE3142CF-8465-0FBC-BA5F-323DEEBC11C3}"/>
              </a:ext>
            </a:extLst>
          </p:cNvPr>
          <p:cNvSpPr/>
          <p:nvPr/>
        </p:nvSpPr>
        <p:spPr>
          <a:xfrm>
            <a:off x="1300279" y="3640969"/>
            <a:ext cx="4262321" cy="44892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chemeClr val="tx2"/>
              </a:buClr>
            </a:pPr>
            <a:r>
              <a:rPr kumimoji="1" lang="en-US" altLang="ja-JP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XX</a:t>
            </a:r>
            <a:endParaRPr kumimoji="1" lang="ja-JP" altLang="en-US" sz="1200">
              <a:solidFill>
                <a:schemeClr val="tx1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37" name="正方形/長方形 77">
            <a:extLst>
              <a:ext uri="{FF2B5EF4-FFF2-40B4-BE49-F238E27FC236}">
                <a16:creationId xmlns:a16="http://schemas.microsoft.com/office/drawing/2014/main" id="{C6A00DA8-3985-D76B-D219-A27BD3956F1F}"/>
              </a:ext>
            </a:extLst>
          </p:cNvPr>
          <p:cNvSpPr/>
          <p:nvPr/>
        </p:nvSpPr>
        <p:spPr>
          <a:xfrm>
            <a:off x="1300279" y="4681053"/>
            <a:ext cx="4262322" cy="44892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chemeClr val="tx2"/>
              </a:buClr>
            </a:pPr>
            <a:r>
              <a:rPr kumimoji="1" lang="en-US" altLang="ja-JP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XX</a:t>
            </a:r>
          </a:p>
        </p:txBody>
      </p:sp>
      <p:sp>
        <p:nvSpPr>
          <p:cNvPr id="38" name="正方形/長方形 77">
            <a:extLst>
              <a:ext uri="{FF2B5EF4-FFF2-40B4-BE49-F238E27FC236}">
                <a16:creationId xmlns:a16="http://schemas.microsoft.com/office/drawing/2014/main" id="{AB3B26F1-4C38-6FEB-2581-30F4EB57225B}"/>
              </a:ext>
            </a:extLst>
          </p:cNvPr>
          <p:cNvSpPr/>
          <p:nvPr/>
        </p:nvSpPr>
        <p:spPr>
          <a:xfrm>
            <a:off x="1300279" y="5201094"/>
            <a:ext cx="4262322" cy="44892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chemeClr val="tx2"/>
              </a:buClr>
            </a:pPr>
            <a:r>
              <a:rPr kumimoji="1" lang="en-US" altLang="ja-JP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XX</a:t>
            </a:r>
          </a:p>
        </p:txBody>
      </p:sp>
      <p:sp>
        <p:nvSpPr>
          <p:cNvPr id="40" name="正方形/長方形 77">
            <a:extLst>
              <a:ext uri="{FF2B5EF4-FFF2-40B4-BE49-F238E27FC236}">
                <a16:creationId xmlns:a16="http://schemas.microsoft.com/office/drawing/2014/main" id="{B7FD2DCD-478F-29B6-6171-73756009DFBB}"/>
              </a:ext>
            </a:extLst>
          </p:cNvPr>
          <p:cNvSpPr/>
          <p:nvPr/>
        </p:nvSpPr>
        <p:spPr>
          <a:xfrm>
            <a:off x="5745279" y="1536700"/>
            <a:ext cx="1925521" cy="993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8900" lvl="1" indent="-889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採算性課題→</a:t>
            </a:r>
            <a:r>
              <a:rPr kumimoji="1" lang="en-US" altLang="ja-JP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PL</a:t>
            </a: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影響</a:t>
            </a:r>
            <a:endParaRPr kumimoji="1" lang="en-US" altLang="ja-JP" sz="1200">
              <a:solidFill>
                <a:schemeClr val="tx1"/>
              </a:solidFill>
              <a:latin typeface="+mj-lt"/>
              <a:ea typeface="Meiryo UI" panose="020B0604030504040204" pitchFamily="50" charset="-128"/>
            </a:endParaRPr>
          </a:p>
          <a:p>
            <a:pPr marL="88900" lvl="1" indent="-889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地域経済課題</a:t>
            </a:r>
            <a:br>
              <a:rPr kumimoji="1" lang="en-US" altLang="ja-JP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</a:b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→雇用・経済への影響</a:t>
            </a:r>
            <a:endParaRPr kumimoji="1" lang="en-US" altLang="ja-JP" sz="1200">
              <a:solidFill>
                <a:schemeClr val="tx1"/>
              </a:solidFill>
              <a:latin typeface="+mj-lt"/>
              <a:ea typeface="Meiryo UI" panose="020B0604030504040204" pitchFamily="50" charset="-128"/>
            </a:endParaRPr>
          </a:p>
          <a:p>
            <a:pPr marL="88900" lvl="1" indent="-889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展開可能性課題→展開可能性への影響　で評価</a:t>
            </a:r>
          </a:p>
        </p:txBody>
      </p:sp>
      <p:sp>
        <p:nvSpPr>
          <p:cNvPr id="41" name="正方形/長方形 77">
            <a:extLst>
              <a:ext uri="{FF2B5EF4-FFF2-40B4-BE49-F238E27FC236}">
                <a16:creationId xmlns:a16="http://schemas.microsoft.com/office/drawing/2014/main" id="{CDC9A232-B09D-F8D8-8B24-F06A28E1EFB1}"/>
              </a:ext>
            </a:extLst>
          </p:cNvPr>
          <p:cNvSpPr/>
          <p:nvPr/>
        </p:nvSpPr>
        <p:spPr>
          <a:xfrm>
            <a:off x="7786875" y="1536700"/>
            <a:ext cx="1204725" cy="993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8900" lvl="1" indent="-889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2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モデル事業期間内で検証が可能かを評価</a:t>
            </a:r>
          </a:p>
        </p:txBody>
      </p:sp>
      <p:sp>
        <p:nvSpPr>
          <p:cNvPr id="42" name="正方形/長方形 77">
            <a:extLst>
              <a:ext uri="{FF2B5EF4-FFF2-40B4-BE49-F238E27FC236}">
                <a16:creationId xmlns:a16="http://schemas.microsoft.com/office/drawing/2014/main" id="{12FB00AF-401C-3BA9-D65A-7018FB40C83F}"/>
              </a:ext>
            </a:extLst>
          </p:cNvPr>
          <p:cNvSpPr/>
          <p:nvPr/>
        </p:nvSpPr>
        <p:spPr>
          <a:xfrm>
            <a:off x="9107675" y="1536700"/>
            <a:ext cx="1481021" cy="993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8900" lvl="1" indent="-889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その他考慮すべき要因があれば（）欄に追記の上評価</a:t>
            </a:r>
            <a:endParaRPr kumimoji="1" lang="en-US" altLang="ja-JP" sz="1200">
              <a:solidFill>
                <a:schemeClr val="tx1"/>
              </a:solidFill>
              <a:latin typeface="+mj-lt"/>
              <a:ea typeface="Meiryo UI" panose="020B0604030504040204" pitchFamily="50" charset="-128"/>
            </a:endParaRPr>
          </a:p>
          <a:p>
            <a:pPr marL="0" lvl="1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（未だ実証事例がなく価値があるなど</a:t>
            </a:r>
            <a:r>
              <a:rPr kumimoji="1" lang="en-US" altLang="ja-JP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)</a:t>
            </a:r>
            <a:endParaRPr kumimoji="1" lang="ja-JP" altLang="en-US" sz="1200">
              <a:solidFill>
                <a:schemeClr val="tx1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43" name="正方形/長方形 77">
            <a:extLst>
              <a:ext uri="{FF2B5EF4-FFF2-40B4-BE49-F238E27FC236}">
                <a16:creationId xmlns:a16="http://schemas.microsoft.com/office/drawing/2014/main" id="{A56997A8-77BB-6033-5EB2-542DBB205942}"/>
              </a:ext>
            </a:extLst>
          </p:cNvPr>
          <p:cNvSpPr/>
          <p:nvPr/>
        </p:nvSpPr>
        <p:spPr>
          <a:xfrm>
            <a:off x="5745279" y="1175302"/>
            <a:ext cx="1925521" cy="266917"/>
          </a:xfrm>
          <a:prstGeom prst="rect">
            <a:avLst/>
          </a:prstGeom>
          <a:solidFill>
            <a:srgbClr val="29BA74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chemeClr val="tx2"/>
              </a:buClr>
            </a:pPr>
            <a:r>
              <a:rPr kumimoji="1" lang="ja-JP" altLang="en-US" sz="1200">
                <a:solidFill>
                  <a:srgbClr val="FFFFFF"/>
                </a:solidFill>
                <a:latin typeface="+mj-lt"/>
                <a:ea typeface="Meiryo UI" panose="020B0604030504040204" pitchFamily="50" charset="-128"/>
              </a:rPr>
              <a:t>効果</a:t>
            </a:r>
          </a:p>
        </p:txBody>
      </p:sp>
      <p:sp>
        <p:nvSpPr>
          <p:cNvPr id="44" name="正方形/長方形 77">
            <a:extLst>
              <a:ext uri="{FF2B5EF4-FFF2-40B4-BE49-F238E27FC236}">
                <a16:creationId xmlns:a16="http://schemas.microsoft.com/office/drawing/2014/main" id="{48343A2C-1D48-D7FF-D319-D9BB4624973E}"/>
              </a:ext>
            </a:extLst>
          </p:cNvPr>
          <p:cNvSpPr/>
          <p:nvPr/>
        </p:nvSpPr>
        <p:spPr>
          <a:xfrm>
            <a:off x="7786875" y="1175302"/>
            <a:ext cx="1204725" cy="266917"/>
          </a:xfrm>
          <a:prstGeom prst="rect">
            <a:avLst/>
          </a:prstGeom>
          <a:solidFill>
            <a:srgbClr val="29BA74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chemeClr val="tx2"/>
              </a:buClr>
            </a:pPr>
            <a:r>
              <a:rPr kumimoji="1" lang="ja-JP" altLang="en-US" sz="1200">
                <a:solidFill>
                  <a:srgbClr val="FFFFFF"/>
                </a:solidFill>
                <a:latin typeface="+mj-lt"/>
                <a:ea typeface="Meiryo UI" panose="020B0604030504040204" pitchFamily="50" charset="-128"/>
              </a:rPr>
              <a:t>実現度</a:t>
            </a:r>
          </a:p>
        </p:txBody>
      </p:sp>
      <p:sp>
        <p:nvSpPr>
          <p:cNvPr id="45" name="正方形/長方形 77">
            <a:extLst>
              <a:ext uri="{FF2B5EF4-FFF2-40B4-BE49-F238E27FC236}">
                <a16:creationId xmlns:a16="http://schemas.microsoft.com/office/drawing/2014/main" id="{90A1DD89-9655-6B57-3EAF-9EB0797589A2}"/>
              </a:ext>
            </a:extLst>
          </p:cNvPr>
          <p:cNvSpPr/>
          <p:nvPr/>
        </p:nvSpPr>
        <p:spPr>
          <a:xfrm>
            <a:off x="9107675" y="1175302"/>
            <a:ext cx="1481021" cy="266917"/>
          </a:xfrm>
          <a:prstGeom prst="rect">
            <a:avLst/>
          </a:prstGeom>
          <a:solidFill>
            <a:srgbClr val="29BA74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chemeClr val="tx2"/>
              </a:buClr>
            </a:pPr>
            <a:r>
              <a:rPr kumimoji="1" lang="ja-JP" altLang="en-US" sz="1200">
                <a:solidFill>
                  <a:srgbClr val="FFFFFF"/>
                </a:solidFill>
                <a:latin typeface="+mj-lt"/>
                <a:ea typeface="Meiryo UI" panose="020B0604030504040204" pitchFamily="50" charset="-128"/>
              </a:rPr>
              <a:t>その他</a:t>
            </a:r>
          </a:p>
        </p:txBody>
      </p:sp>
      <p:sp>
        <p:nvSpPr>
          <p:cNvPr id="46" name="正方形/長方形 77">
            <a:extLst>
              <a:ext uri="{FF2B5EF4-FFF2-40B4-BE49-F238E27FC236}">
                <a16:creationId xmlns:a16="http://schemas.microsoft.com/office/drawing/2014/main" id="{BCBE4A16-7C4B-7FD0-C298-0147B7B75CB8}"/>
              </a:ext>
            </a:extLst>
          </p:cNvPr>
          <p:cNvSpPr/>
          <p:nvPr/>
        </p:nvSpPr>
        <p:spPr>
          <a:xfrm>
            <a:off x="10704771" y="1536700"/>
            <a:ext cx="1175408" cy="993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8900" lvl="1" indent="-889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en-US" altLang="ja-JP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1</a:t>
            </a: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～</a:t>
            </a:r>
            <a:r>
              <a:rPr kumimoji="1" lang="en-US" altLang="ja-JP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3</a:t>
            </a: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を</a:t>
            </a:r>
            <a:br>
              <a:rPr kumimoji="1" lang="en-US" altLang="ja-JP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</a:b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ピックアップ</a:t>
            </a:r>
          </a:p>
        </p:txBody>
      </p:sp>
      <p:sp>
        <p:nvSpPr>
          <p:cNvPr id="47" name="正方形/長方形 77">
            <a:extLst>
              <a:ext uri="{FF2B5EF4-FFF2-40B4-BE49-F238E27FC236}">
                <a16:creationId xmlns:a16="http://schemas.microsoft.com/office/drawing/2014/main" id="{2A45C461-E3BA-DBBC-CD3C-37D1E61EE337}"/>
              </a:ext>
            </a:extLst>
          </p:cNvPr>
          <p:cNvSpPr/>
          <p:nvPr/>
        </p:nvSpPr>
        <p:spPr>
          <a:xfrm>
            <a:off x="10704771" y="1175302"/>
            <a:ext cx="1175408" cy="266917"/>
          </a:xfrm>
          <a:prstGeom prst="rect">
            <a:avLst/>
          </a:prstGeom>
          <a:solidFill>
            <a:srgbClr val="295E7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chemeClr val="tx2"/>
              </a:buClr>
            </a:pPr>
            <a:r>
              <a:rPr kumimoji="1" lang="ja-JP" altLang="en-US" sz="1200" dirty="0">
                <a:solidFill>
                  <a:srgbClr val="FFFFFF"/>
                </a:solidFill>
                <a:latin typeface="+mj-lt"/>
                <a:ea typeface="Meiryo UI" panose="020B0604030504040204" pitchFamily="50" charset="-128"/>
              </a:rPr>
              <a:t>検証する課題</a:t>
            </a:r>
          </a:p>
        </p:txBody>
      </p:sp>
      <p:sp>
        <p:nvSpPr>
          <p:cNvPr id="48" name="正方形/長方形 77">
            <a:extLst>
              <a:ext uri="{FF2B5EF4-FFF2-40B4-BE49-F238E27FC236}">
                <a16:creationId xmlns:a16="http://schemas.microsoft.com/office/drawing/2014/main" id="{A460684F-00D9-EB2D-9264-FAA7C0905762}"/>
              </a:ext>
            </a:extLst>
          </p:cNvPr>
          <p:cNvSpPr/>
          <p:nvPr/>
        </p:nvSpPr>
        <p:spPr>
          <a:xfrm>
            <a:off x="5745279" y="2600887"/>
            <a:ext cx="1925521" cy="4489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ー</a:t>
            </a:r>
          </a:p>
        </p:txBody>
      </p:sp>
      <p:sp>
        <p:nvSpPr>
          <p:cNvPr id="49" name="正方形/長方形 77">
            <a:extLst>
              <a:ext uri="{FF2B5EF4-FFF2-40B4-BE49-F238E27FC236}">
                <a16:creationId xmlns:a16="http://schemas.microsoft.com/office/drawing/2014/main" id="{B5098517-3B30-6119-BA37-8F8559A1712B}"/>
              </a:ext>
            </a:extLst>
          </p:cNvPr>
          <p:cNvSpPr/>
          <p:nvPr/>
        </p:nvSpPr>
        <p:spPr>
          <a:xfrm>
            <a:off x="7786875" y="2600887"/>
            <a:ext cx="1204725" cy="4489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ー</a:t>
            </a:r>
          </a:p>
        </p:txBody>
      </p:sp>
      <p:sp>
        <p:nvSpPr>
          <p:cNvPr id="50" name="正方形/長方形 77">
            <a:extLst>
              <a:ext uri="{FF2B5EF4-FFF2-40B4-BE49-F238E27FC236}">
                <a16:creationId xmlns:a16="http://schemas.microsoft.com/office/drawing/2014/main" id="{32CC9916-E6E2-2621-DAE8-1D91A1F226CB}"/>
              </a:ext>
            </a:extLst>
          </p:cNvPr>
          <p:cNvSpPr/>
          <p:nvPr/>
        </p:nvSpPr>
        <p:spPr>
          <a:xfrm>
            <a:off x="9107675" y="2600887"/>
            <a:ext cx="1481021" cy="4489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ー</a:t>
            </a:r>
          </a:p>
        </p:txBody>
      </p:sp>
      <p:sp>
        <p:nvSpPr>
          <p:cNvPr id="51" name="正方形/長方形 77">
            <a:extLst>
              <a:ext uri="{FF2B5EF4-FFF2-40B4-BE49-F238E27FC236}">
                <a16:creationId xmlns:a16="http://schemas.microsoft.com/office/drawing/2014/main" id="{E6F3070B-6A41-46EA-5A73-E6E13A90C18D}"/>
              </a:ext>
            </a:extLst>
          </p:cNvPr>
          <p:cNvSpPr/>
          <p:nvPr/>
        </p:nvSpPr>
        <p:spPr>
          <a:xfrm>
            <a:off x="10704771" y="2600887"/>
            <a:ext cx="1175408" cy="4489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ー</a:t>
            </a:r>
          </a:p>
        </p:txBody>
      </p:sp>
      <p:sp>
        <p:nvSpPr>
          <p:cNvPr id="52" name="正方形/長方形 77">
            <a:extLst>
              <a:ext uri="{FF2B5EF4-FFF2-40B4-BE49-F238E27FC236}">
                <a16:creationId xmlns:a16="http://schemas.microsoft.com/office/drawing/2014/main" id="{7A1F74D4-86A9-0C63-F483-B1248616952A}"/>
              </a:ext>
            </a:extLst>
          </p:cNvPr>
          <p:cNvSpPr/>
          <p:nvPr/>
        </p:nvSpPr>
        <p:spPr>
          <a:xfrm>
            <a:off x="5745279" y="3120928"/>
            <a:ext cx="1925521" cy="4489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ー</a:t>
            </a:r>
          </a:p>
        </p:txBody>
      </p:sp>
      <p:sp>
        <p:nvSpPr>
          <p:cNvPr id="53" name="正方形/長方形 77">
            <a:extLst>
              <a:ext uri="{FF2B5EF4-FFF2-40B4-BE49-F238E27FC236}">
                <a16:creationId xmlns:a16="http://schemas.microsoft.com/office/drawing/2014/main" id="{83D6E722-034E-1CFB-93DC-82F44CFB5EA3}"/>
              </a:ext>
            </a:extLst>
          </p:cNvPr>
          <p:cNvSpPr/>
          <p:nvPr/>
        </p:nvSpPr>
        <p:spPr>
          <a:xfrm>
            <a:off x="7786875" y="3120928"/>
            <a:ext cx="1204725" cy="4489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ー</a:t>
            </a:r>
          </a:p>
        </p:txBody>
      </p:sp>
      <p:sp>
        <p:nvSpPr>
          <p:cNvPr id="54" name="正方形/長方形 77">
            <a:extLst>
              <a:ext uri="{FF2B5EF4-FFF2-40B4-BE49-F238E27FC236}">
                <a16:creationId xmlns:a16="http://schemas.microsoft.com/office/drawing/2014/main" id="{7939B4B1-BD7B-48F0-A546-6D3DDE1E6A1C}"/>
              </a:ext>
            </a:extLst>
          </p:cNvPr>
          <p:cNvSpPr/>
          <p:nvPr/>
        </p:nvSpPr>
        <p:spPr>
          <a:xfrm>
            <a:off x="9107675" y="3120928"/>
            <a:ext cx="1481021" cy="4489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ー</a:t>
            </a:r>
          </a:p>
        </p:txBody>
      </p:sp>
      <p:sp>
        <p:nvSpPr>
          <p:cNvPr id="55" name="正方形/長方形 77">
            <a:extLst>
              <a:ext uri="{FF2B5EF4-FFF2-40B4-BE49-F238E27FC236}">
                <a16:creationId xmlns:a16="http://schemas.microsoft.com/office/drawing/2014/main" id="{487F9D62-0F32-21DC-10DD-D93FBC4B3C29}"/>
              </a:ext>
            </a:extLst>
          </p:cNvPr>
          <p:cNvSpPr/>
          <p:nvPr/>
        </p:nvSpPr>
        <p:spPr>
          <a:xfrm>
            <a:off x="10704771" y="3120928"/>
            <a:ext cx="1175408" cy="4489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ー</a:t>
            </a:r>
          </a:p>
        </p:txBody>
      </p:sp>
      <p:sp>
        <p:nvSpPr>
          <p:cNvPr id="56" name="正方形/長方形 77">
            <a:extLst>
              <a:ext uri="{FF2B5EF4-FFF2-40B4-BE49-F238E27FC236}">
                <a16:creationId xmlns:a16="http://schemas.microsoft.com/office/drawing/2014/main" id="{A3B676B0-37AD-66C3-171F-68D2234129B8}"/>
              </a:ext>
            </a:extLst>
          </p:cNvPr>
          <p:cNvSpPr/>
          <p:nvPr/>
        </p:nvSpPr>
        <p:spPr>
          <a:xfrm>
            <a:off x="5745279" y="3640969"/>
            <a:ext cx="1925521" cy="4489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ー</a:t>
            </a:r>
          </a:p>
        </p:txBody>
      </p:sp>
      <p:sp>
        <p:nvSpPr>
          <p:cNvPr id="57" name="正方形/長方形 77">
            <a:extLst>
              <a:ext uri="{FF2B5EF4-FFF2-40B4-BE49-F238E27FC236}">
                <a16:creationId xmlns:a16="http://schemas.microsoft.com/office/drawing/2014/main" id="{87DC89E5-F0F8-C1A0-A116-45FB806C5FD0}"/>
              </a:ext>
            </a:extLst>
          </p:cNvPr>
          <p:cNvSpPr/>
          <p:nvPr/>
        </p:nvSpPr>
        <p:spPr>
          <a:xfrm>
            <a:off x="7786875" y="3640969"/>
            <a:ext cx="1204725" cy="4489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ー</a:t>
            </a:r>
          </a:p>
        </p:txBody>
      </p:sp>
      <p:sp>
        <p:nvSpPr>
          <p:cNvPr id="58" name="正方形/長方形 77">
            <a:extLst>
              <a:ext uri="{FF2B5EF4-FFF2-40B4-BE49-F238E27FC236}">
                <a16:creationId xmlns:a16="http://schemas.microsoft.com/office/drawing/2014/main" id="{6933E686-39C5-F77A-DE28-8B115A455A13}"/>
              </a:ext>
            </a:extLst>
          </p:cNvPr>
          <p:cNvSpPr/>
          <p:nvPr/>
        </p:nvSpPr>
        <p:spPr>
          <a:xfrm>
            <a:off x="9107675" y="3640969"/>
            <a:ext cx="1481021" cy="4489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ー</a:t>
            </a:r>
          </a:p>
        </p:txBody>
      </p:sp>
      <p:sp>
        <p:nvSpPr>
          <p:cNvPr id="59" name="正方形/長方形 77">
            <a:extLst>
              <a:ext uri="{FF2B5EF4-FFF2-40B4-BE49-F238E27FC236}">
                <a16:creationId xmlns:a16="http://schemas.microsoft.com/office/drawing/2014/main" id="{A4515239-DCF3-9B81-40B0-9041802CB9CD}"/>
              </a:ext>
            </a:extLst>
          </p:cNvPr>
          <p:cNvSpPr/>
          <p:nvPr/>
        </p:nvSpPr>
        <p:spPr>
          <a:xfrm>
            <a:off x="10704771" y="3640969"/>
            <a:ext cx="1175408" cy="4489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ー</a:t>
            </a:r>
          </a:p>
        </p:txBody>
      </p:sp>
      <p:sp>
        <p:nvSpPr>
          <p:cNvPr id="60" name="正方形/長方形 77">
            <a:extLst>
              <a:ext uri="{FF2B5EF4-FFF2-40B4-BE49-F238E27FC236}">
                <a16:creationId xmlns:a16="http://schemas.microsoft.com/office/drawing/2014/main" id="{295DC44C-6677-A271-0EFF-A37AB161501E}"/>
              </a:ext>
            </a:extLst>
          </p:cNvPr>
          <p:cNvSpPr/>
          <p:nvPr/>
        </p:nvSpPr>
        <p:spPr>
          <a:xfrm>
            <a:off x="5745279" y="4161011"/>
            <a:ext cx="1925521" cy="4489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ー</a:t>
            </a:r>
          </a:p>
        </p:txBody>
      </p:sp>
      <p:sp>
        <p:nvSpPr>
          <p:cNvPr id="61" name="正方形/長方形 77">
            <a:extLst>
              <a:ext uri="{FF2B5EF4-FFF2-40B4-BE49-F238E27FC236}">
                <a16:creationId xmlns:a16="http://schemas.microsoft.com/office/drawing/2014/main" id="{99338FD1-9F84-9C1F-8EC0-FD2ADF721F78}"/>
              </a:ext>
            </a:extLst>
          </p:cNvPr>
          <p:cNvSpPr/>
          <p:nvPr/>
        </p:nvSpPr>
        <p:spPr>
          <a:xfrm>
            <a:off x="7786875" y="4161011"/>
            <a:ext cx="1204725" cy="4489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ー</a:t>
            </a:r>
          </a:p>
        </p:txBody>
      </p:sp>
      <p:sp>
        <p:nvSpPr>
          <p:cNvPr id="62" name="正方形/長方形 77">
            <a:extLst>
              <a:ext uri="{FF2B5EF4-FFF2-40B4-BE49-F238E27FC236}">
                <a16:creationId xmlns:a16="http://schemas.microsoft.com/office/drawing/2014/main" id="{0501D44D-2D89-3420-B0A0-DAF97CFC60D7}"/>
              </a:ext>
            </a:extLst>
          </p:cNvPr>
          <p:cNvSpPr/>
          <p:nvPr/>
        </p:nvSpPr>
        <p:spPr>
          <a:xfrm>
            <a:off x="9107675" y="4161011"/>
            <a:ext cx="1481021" cy="4489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ー</a:t>
            </a:r>
          </a:p>
        </p:txBody>
      </p:sp>
      <p:sp>
        <p:nvSpPr>
          <p:cNvPr id="63" name="正方形/長方形 77">
            <a:extLst>
              <a:ext uri="{FF2B5EF4-FFF2-40B4-BE49-F238E27FC236}">
                <a16:creationId xmlns:a16="http://schemas.microsoft.com/office/drawing/2014/main" id="{C862E36A-DB2F-C1CC-63A9-A0C1D86507ED}"/>
              </a:ext>
            </a:extLst>
          </p:cNvPr>
          <p:cNvSpPr/>
          <p:nvPr/>
        </p:nvSpPr>
        <p:spPr>
          <a:xfrm>
            <a:off x="10704771" y="4161010"/>
            <a:ext cx="1175408" cy="4489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ー</a:t>
            </a:r>
          </a:p>
        </p:txBody>
      </p:sp>
      <p:sp>
        <p:nvSpPr>
          <p:cNvPr id="64" name="正方形/長方形 77">
            <a:extLst>
              <a:ext uri="{FF2B5EF4-FFF2-40B4-BE49-F238E27FC236}">
                <a16:creationId xmlns:a16="http://schemas.microsoft.com/office/drawing/2014/main" id="{E59630B0-0356-50E6-EA80-26EF6A3577D4}"/>
              </a:ext>
            </a:extLst>
          </p:cNvPr>
          <p:cNvSpPr/>
          <p:nvPr/>
        </p:nvSpPr>
        <p:spPr>
          <a:xfrm>
            <a:off x="5745279" y="4679425"/>
            <a:ext cx="1925521" cy="4489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ー</a:t>
            </a:r>
          </a:p>
        </p:txBody>
      </p:sp>
      <p:sp>
        <p:nvSpPr>
          <p:cNvPr id="65" name="正方形/長方形 77">
            <a:extLst>
              <a:ext uri="{FF2B5EF4-FFF2-40B4-BE49-F238E27FC236}">
                <a16:creationId xmlns:a16="http://schemas.microsoft.com/office/drawing/2014/main" id="{C5C4D991-1074-F650-7308-CB96D390CF44}"/>
              </a:ext>
            </a:extLst>
          </p:cNvPr>
          <p:cNvSpPr/>
          <p:nvPr/>
        </p:nvSpPr>
        <p:spPr>
          <a:xfrm>
            <a:off x="7786875" y="4679425"/>
            <a:ext cx="1204725" cy="4489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ー</a:t>
            </a:r>
          </a:p>
        </p:txBody>
      </p:sp>
      <p:sp>
        <p:nvSpPr>
          <p:cNvPr id="66" name="正方形/長方形 77">
            <a:extLst>
              <a:ext uri="{FF2B5EF4-FFF2-40B4-BE49-F238E27FC236}">
                <a16:creationId xmlns:a16="http://schemas.microsoft.com/office/drawing/2014/main" id="{5C7B5CF7-FD43-9647-A2DE-0ACA79E622C3}"/>
              </a:ext>
            </a:extLst>
          </p:cNvPr>
          <p:cNvSpPr/>
          <p:nvPr/>
        </p:nvSpPr>
        <p:spPr>
          <a:xfrm>
            <a:off x="9107675" y="4679425"/>
            <a:ext cx="1481021" cy="4489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ー</a:t>
            </a:r>
          </a:p>
        </p:txBody>
      </p:sp>
      <p:sp>
        <p:nvSpPr>
          <p:cNvPr id="67" name="正方形/長方形 77">
            <a:extLst>
              <a:ext uri="{FF2B5EF4-FFF2-40B4-BE49-F238E27FC236}">
                <a16:creationId xmlns:a16="http://schemas.microsoft.com/office/drawing/2014/main" id="{A974413F-CA9B-1B4E-E496-3976ED172E4B}"/>
              </a:ext>
            </a:extLst>
          </p:cNvPr>
          <p:cNvSpPr/>
          <p:nvPr/>
        </p:nvSpPr>
        <p:spPr>
          <a:xfrm>
            <a:off x="10704771" y="4681051"/>
            <a:ext cx="1175408" cy="4489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ー</a:t>
            </a:r>
          </a:p>
        </p:txBody>
      </p:sp>
      <p:sp>
        <p:nvSpPr>
          <p:cNvPr id="68" name="正方形/長方形 77">
            <a:extLst>
              <a:ext uri="{FF2B5EF4-FFF2-40B4-BE49-F238E27FC236}">
                <a16:creationId xmlns:a16="http://schemas.microsoft.com/office/drawing/2014/main" id="{D3CA8A38-F13D-544E-D187-5D5A92EC8814}"/>
              </a:ext>
            </a:extLst>
          </p:cNvPr>
          <p:cNvSpPr/>
          <p:nvPr/>
        </p:nvSpPr>
        <p:spPr>
          <a:xfrm>
            <a:off x="5745279" y="5197839"/>
            <a:ext cx="1925521" cy="4489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ー</a:t>
            </a:r>
          </a:p>
        </p:txBody>
      </p:sp>
      <p:sp>
        <p:nvSpPr>
          <p:cNvPr id="69" name="正方形/長方形 77">
            <a:extLst>
              <a:ext uri="{FF2B5EF4-FFF2-40B4-BE49-F238E27FC236}">
                <a16:creationId xmlns:a16="http://schemas.microsoft.com/office/drawing/2014/main" id="{4423B310-961A-3DC4-0891-3A0C695C2A1B}"/>
              </a:ext>
            </a:extLst>
          </p:cNvPr>
          <p:cNvSpPr/>
          <p:nvPr/>
        </p:nvSpPr>
        <p:spPr>
          <a:xfrm>
            <a:off x="7786875" y="5197839"/>
            <a:ext cx="1204725" cy="4489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ー</a:t>
            </a:r>
          </a:p>
        </p:txBody>
      </p:sp>
      <p:sp>
        <p:nvSpPr>
          <p:cNvPr id="70" name="正方形/長方形 77">
            <a:extLst>
              <a:ext uri="{FF2B5EF4-FFF2-40B4-BE49-F238E27FC236}">
                <a16:creationId xmlns:a16="http://schemas.microsoft.com/office/drawing/2014/main" id="{B5D57515-8731-C6ED-76F4-983BCD070DA8}"/>
              </a:ext>
            </a:extLst>
          </p:cNvPr>
          <p:cNvSpPr/>
          <p:nvPr/>
        </p:nvSpPr>
        <p:spPr>
          <a:xfrm>
            <a:off x="9107675" y="5197839"/>
            <a:ext cx="1481021" cy="4489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ー</a:t>
            </a:r>
          </a:p>
        </p:txBody>
      </p:sp>
      <p:sp>
        <p:nvSpPr>
          <p:cNvPr id="71" name="正方形/長方形 77">
            <a:extLst>
              <a:ext uri="{FF2B5EF4-FFF2-40B4-BE49-F238E27FC236}">
                <a16:creationId xmlns:a16="http://schemas.microsoft.com/office/drawing/2014/main" id="{C3BD170C-AE34-4FE1-2C74-279949780684}"/>
              </a:ext>
            </a:extLst>
          </p:cNvPr>
          <p:cNvSpPr/>
          <p:nvPr/>
        </p:nvSpPr>
        <p:spPr>
          <a:xfrm>
            <a:off x="10704771" y="5201092"/>
            <a:ext cx="1175408" cy="4489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ー</a:t>
            </a:r>
          </a:p>
        </p:txBody>
      </p:sp>
      <p:sp>
        <p:nvSpPr>
          <p:cNvPr id="72" name="正方形/長方形 77">
            <a:extLst>
              <a:ext uri="{FF2B5EF4-FFF2-40B4-BE49-F238E27FC236}">
                <a16:creationId xmlns:a16="http://schemas.microsoft.com/office/drawing/2014/main" id="{D6ED9424-9A10-D355-941E-80393217328B}"/>
              </a:ext>
            </a:extLst>
          </p:cNvPr>
          <p:cNvSpPr/>
          <p:nvPr/>
        </p:nvSpPr>
        <p:spPr>
          <a:xfrm>
            <a:off x="5745279" y="5721135"/>
            <a:ext cx="1925521" cy="37486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ー</a:t>
            </a:r>
          </a:p>
        </p:txBody>
      </p:sp>
      <p:sp>
        <p:nvSpPr>
          <p:cNvPr id="73" name="正方形/長方形 77">
            <a:extLst>
              <a:ext uri="{FF2B5EF4-FFF2-40B4-BE49-F238E27FC236}">
                <a16:creationId xmlns:a16="http://schemas.microsoft.com/office/drawing/2014/main" id="{510760C3-277C-64AA-9B3D-982AD1150BAC}"/>
              </a:ext>
            </a:extLst>
          </p:cNvPr>
          <p:cNvSpPr/>
          <p:nvPr/>
        </p:nvSpPr>
        <p:spPr>
          <a:xfrm>
            <a:off x="7786875" y="5721135"/>
            <a:ext cx="1204725" cy="37486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ー</a:t>
            </a:r>
          </a:p>
        </p:txBody>
      </p:sp>
      <p:sp>
        <p:nvSpPr>
          <p:cNvPr id="74" name="正方形/長方形 77">
            <a:extLst>
              <a:ext uri="{FF2B5EF4-FFF2-40B4-BE49-F238E27FC236}">
                <a16:creationId xmlns:a16="http://schemas.microsoft.com/office/drawing/2014/main" id="{70086067-ED20-9675-5C43-83611B6D60E5}"/>
              </a:ext>
            </a:extLst>
          </p:cNvPr>
          <p:cNvSpPr/>
          <p:nvPr/>
        </p:nvSpPr>
        <p:spPr>
          <a:xfrm>
            <a:off x="9107675" y="5721135"/>
            <a:ext cx="1481021" cy="37486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ー</a:t>
            </a:r>
          </a:p>
        </p:txBody>
      </p:sp>
      <p:sp>
        <p:nvSpPr>
          <p:cNvPr id="75" name="正方形/長方形 77">
            <a:extLst>
              <a:ext uri="{FF2B5EF4-FFF2-40B4-BE49-F238E27FC236}">
                <a16:creationId xmlns:a16="http://schemas.microsoft.com/office/drawing/2014/main" id="{A6418D83-6AE2-1F9B-06DF-EEEBD1166AA0}"/>
              </a:ext>
            </a:extLst>
          </p:cNvPr>
          <p:cNvSpPr/>
          <p:nvPr/>
        </p:nvSpPr>
        <p:spPr>
          <a:xfrm>
            <a:off x="10704771" y="5721135"/>
            <a:ext cx="1175408" cy="37486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ー</a:t>
            </a:r>
          </a:p>
        </p:txBody>
      </p: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42C51BEF-4226-E740-F39F-AE1769A720A3}"/>
              </a:ext>
            </a:extLst>
          </p:cNvPr>
          <p:cNvCxnSpPr/>
          <p:nvPr/>
        </p:nvCxnSpPr>
        <p:spPr>
          <a:xfrm flipH="1">
            <a:off x="1300279" y="3085368"/>
            <a:ext cx="10579900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5C9981D2-2505-36FE-218D-DBFC26517555}"/>
              </a:ext>
            </a:extLst>
          </p:cNvPr>
          <p:cNvCxnSpPr/>
          <p:nvPr/>
        </p:nvCxnSpPr>
        <p:spPr>
          <a:xfrm flipH="1">
            <a:off x="1300279" y="3605409"/>
            <a:ext cx="10579900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65E5B675-84CD-506D-1497-1C6C68C44291}"/>
              </a:ext>
            </a:extLst>
          </p:cNvPr>
          <p:cNvCxnSpPr/>
          <p:nvPr/>
        </p:nvCxnSpPr>
        <p:spPr>
          <a:xfrm flipH="1">
            <a:off x="1300279" y="4125450"/>
            <a:ext cx="10579900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BC01FA8B-045F-50DC-FC32-CDA9005B0739}"/>
              </a:ext>
            </a:extLst>
          </p:cNvPr>
          <p:cNvCxnSpPr/>
          <p:nvPr/>
        </p:nvCxnSpPr>
        <p:spPr>
          <a:xfrm flipH="1">
            <a:off x="1300279" y="4645491"/>
            <a:ext cx="10579900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3648E6B6-B7FD-F099-FB34-4520F6B8FAD2}"/>
              </a:ext>
            </a:extLst>
          </p:cNvPr>
          <p:cNvCxnSpPr/>
          <p:nvPr/>
        </p:nvCxnSpPr>
        <p:spPr>
          <a:xfrm flipH="1">
            <a:off x="1300279" y="5165532"/>
            <a:ext cx="10579900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D893F9A7-F649-8A7A-F614-C442C06A28CA}"/>
              </a:ext>
            </a:extLst>
          </p:cNvPr>
          <p:cNvCxnSpPr/>
          <p:nvPr/>
        </p:nvCxnSpPr>
        <p:spPr>
          <a:xfrm flipH="1">
            <a:off x="1300279" y="5685573"/>
            <a:ext cx="10579900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8DCF71B6-63AD-88E4-B52C-CA7B475A6796}"/>
              </a:ext>
            </a:extLst>
          </p:cNvPr>
          <p:cNvSpPr/>
          <p:nvPr/>
        </p:nvSpPr>
        <p:spPr>
          <a:xfrm>
            <a:off x="8601075" y="174154"/>
            <a:ext cx="3305767" cy="814522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lvl="1">
              <a:buClr>
                <a:schemeClr val="tx2"/>
              </a:buClr>
            </a:pPr>
            <a:r>
              <a:rPr kumimoji="1"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このスライドの目的：</a:t>
            </a:r>
            <a:endParaRPr kumimoji="1" lang="en-US" altLang="ja-JP" sz="120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kumimoji="1"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解決すべき課題を優先度評価して、</a:t>
            </a:r>
            <a:br>
              <a:rPr kumimoji="1" lang="en-US" altLang="ja-JP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</a:br>
            <a:r>
              <a:rPr kumimoji="1" lang="ja-JP" altLang="en-US" sz="1200">
                <a:solidFill>
                  <a:srgbClr val="295E7E"/>
                </a:solidFill>
                <a:latin typeface="+mj-lt"/>
                <a:ea typeface="Meiryo UI" panose="020B0604030504040204" pitchFamily="50" charset="-128"/>
              </a:rPr>
              <a:t>モデル事業の中で解決を目指す課題を選ぶ</a:t>
            </a:r>
            <a:endParaRPr kumimoji="1" lang="en-US" sz="1200">
              <a:solidFill>
                <a:srgbClr val="295E7E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5" name="正方形/長方形 77">
            <a:extLst>
              <a:ext uri="{FF2B5EF4-FFF2-40B4-BE49-F238E27FC236}">
                <a16:creationId xmlns:a16="http://schemas.microsoft.com/office/drawing/2014/main" id="{B37EF652-E9AF-5D0E-5CB2-0074900AE02E}"/>
              </a:ext>
            </a:extLst>
          </p:cNvPr>
          <p:cNvSpPr/>
          <p:nvPr/>
        </p:nvSpPr>
        <p:spPr>
          <a:xfrm>
            <a:off x="1300279" y="6170055"/>
            <a:ext cx="4262322" cy="3748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chemeClr val="tx2"/>
              </a:buClr>
            </a:pPr>
            <a:r>
              <a:rPr kumimoji="1" lang="en-US" altLang="ja-JP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XX</a:t>
            </a:r>
            <a:endParaRPr kumimoji="1" lang="ja-JP" altLang="en-US" sz="1200">
              <a:solidFill>
                <a:schemeClr val="tx1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6" name="正方形/長方形 77">
            <a:extLst>
              <a:ext uri="{FF2B5EF4-FFF2-40B4-BE49-F238E27FC236}">
                <a16:creationId xmlns:a16="http://schemas.microsoft.com/office/drawing/2014/main" id="{89BDFF54-4FA6-7721-A6A8-E2E5B62146D6}"/>
              </a:ext>
            </a:extLst>
          </p:cNvPr>
          <p:cNvSpPr/>
          <p:nvPr/>
        </p:nvSpPr>
        <p:spPr>
          <a:xfrm>
            <a:off x="5745279" y="6153150"/>
            <a:ext cx="1925521" cy="37486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ー</a:t>
            </a:r>
          </a:p>
        </p:txBody>
      </p:sp>
      <p:sp>
        <p:nvSpPr>
          <p:cNvPr id="7" name="正方形/長方形 77">
            <a:extLst>
              <a:ext uri="{FF2B5EF4-FFF2-40B4-BE49-F238E27FC236}">
                <a16:creationId xmlns:a16="http://schemas.microsoft.com/office/drawing/2014/main" id="{3EC0278B-2B19-3208-81AD-76D44BB506A1}"/>
              </a:ext>
            </a:extLst>
          </p:cNvPr>
          <p:cNvSpPr/>
          <p:nvPr/>
        </p:nvSpPr>
        <p:spPr>
          <a:xfrm>
            <a:off x="7786875" y="6153150"/>
            <a:ext cx="1204725" cy="37486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ー</a:t>
            </a:r>
          </a:p>
        </p:txBody>
      </p:sp>
      <p:sp>
        <p:nvSpPr>
          <p:cNvPr id="8" name="正方形/長方形 77">
            <a:extLst>
              <a:ext uri="{FF2B5EF4-FFF2-40B4-BE49-F238E27FC236}">
                <a16:creationId xmlns:a16="http://schemas.microsoft.com/office/drawing/2014/main" id="{5D149956-D363-D9D4-43DC-C2567B4C339E}"/>
              </a:ext>
            </a:extLst>
          </p:cNvPr>
          <p:cNvSpPr/>
          <p:nvPr/>
        </p:nvSpPr>
        <p:spPr>
          <a:xfrm>
            <a:off x="9107675" y="6153150"/>
            <a:ext cx="1481021" cy="37486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ー</a:t>
            </a:r>
          </a:p>
        </p:txBody>
      </p:sp>
      <p:sp>
        <p:nvSpPr>
          <p:cNvPr id="9" name="正方形/長方形 77">
            <a:extLst>
              <a:ext uri="{FF2B5EF4-FFF2-40B4-BE49-F238E27FC236}">
                <a16:creationId xmlns:a16="http://schemas.microsoft.com/office/drawing/2014/main" id="{5F8E34E9-C848-0967-6E85-2DB595B35728}"/>
              </a:ext>
            </a:extLst>
          </p:cNvPr>
          <p:cNvSpPr/>
          <p:nvPr/>
        </p:nvSpPr>
        <p:spPr>
          <a:xfrm>
            <a:off x="10704771" y="6153150"/>
            <a:ext cx="1175408" cy="37486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18288" rIns="13716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tx2"/>
              </a:buClr>
            </a:pPr>
            <a:r>
              <a:rPr kumimoji="1" lang="ja-JP" altLang="en-US" sz="1200">
                <a:solidFill>
                  <a:schemeClr val="tx1"/>
                </a:solidFill>
                <a:latin typeface="+mj-lt"/>
                <a:ea typeface="Meiryo UI" panose="020B0604030504040204" pitchFamily="50" charset="-128"/>
              </a:rPr>
              <a:t>ー</a:t>
            </a:r>
          </a:p>
        </p:txBody>
      </p:sp>
    </p:spTree>
    <p:extLst>
      <p:ext uri="{BB962C8B-B14F-4D97-AF65-F5344CB8AC3E}">
        <p14:creationId xmlns:p14="http://schemas.microsoft.com/office/powerpoint/2010/main" val="247059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39dcc26a-7131-49f4-a9eb-1c0521500c03"/>
  <p:tag name="THINKCELLPRESENTATIONDONOTDELETE" val="&lt;?xml version=&quot;1.0&quot; encoding=&quot;UTF-16&quot; standalone=&quot;yes&quot;?&gt;&lt;root reqver=&quot;23045&quot;&gt;&lt;version val=&quot;2418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EE4P_MASTERWIZARD_DRAFT" val="0"/>
  <p:tag name="EE4P_LANGUAGE_ID" val="1033"/>
  <p:tag name="EE4P_MASTERWIZARD_MARGINS" val="0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1NWiXc9e0smUgBlyT_Tb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Up78qsSOU0SDsxQSS5NV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iLFyPTnya9r8ern99at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AGOjDi6ikCfmvjfMzZH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.mky9euDKYBbc8K07psQ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AiJlc1SjikgjnNs387n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KKVeUePBHAm3W2uawe_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4TjbxFEePQIoYj_cx53J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a0JfPrkSNpJeu3.oIqZ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0BqRNzjq4akJdKjT69o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lFrbgpHg8xXQwjveGgg9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r2aFpn7pF0JQYXiOoeez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tMVlyKKenhnhI38jCEx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RtD_Fk0OCHqhL0203z0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Z1G5FNHl15sbVkdmjTP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FAgithFysd4dyPggZjx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1NWiXc9e0smUgBlyT_Tb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Up78qsSOU0SDsxQSS5NV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iLFyPTnya9r8ern99at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AGOjDi6ikCfmvjfMzZH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W_W96XcMgcSqqtGDuOr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6hGmqJeb7MD1AaG9LyUx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SJl0gPQ_Py36QBema3W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.mky9euDKYBbc8K07psQ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W_W96XcMgcSqqtGDuOr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SJl0gPQ_Py36QBema3W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W_W96XcMgcSqqtGDuOr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SJl0gPQ_Py36QBema3W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6hGmqJeb7MD1AaG9LyUx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6hGmqJeb7MD1AaG9LyUx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6hGmqJeb7MD1AaG9LyUx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6hGmqJeb7MD1AaG9LyUx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6hGmqJeb7MD1AaG9LyUx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CG Grid 16:9">
  <a:themeElements>
    <a:clrScheme name="The Boston Consulting Group">
      <a:dk1>
        <a:srgbClr val="575757"/>
      </a:dk1>
      <a:lt1>
        <a:sysClr val="window" lastClr="FFFFFF"/>
      </a:lt1>
      <a:dk2>
        <a:srgbClr val="29BA74"/>
      </a:dk2>
      <a:lt2>
        <a:srgbClr val="F2F2F2"/>
      </a:lt2>
      <a:accent1>
        <a:srgbClr val="03522D"/>
      </a:accent1>
      <a:accent2>
        <a:srgbClr val="197A56"/>
      </a:accent2>
      <a:accent3>
        <a:srgbClr val="D4DF33"/>
      </a:accent3>
      <a:accent4>
        <a:srgbClr val="3EAD92"/>
      </a:accent4>
      <a:accent5>
        <a:srgbClr val="6E6F73"/>
      </a:accent5>
      <a:accent6>
        <a:srgbClr val="295E7E"/>
      </a:accent6>
      <a:hlink>
        <a:srgbClr val="2E3558"/>
      </a:hlink>
      <a:folHlink>
        <a:srgbClr val="2E3558"/>
      </a:folHlink>
    </a:clrScheme>
    <a:fontScheme name="All Meiryo UI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9BA74"/>
        </a:solidFill>
        <a:ln w="9525" cap="rnd" cmpd="sng" algn="ctr">
          <a:solidFill>
            <a:srgbClr val="29BA74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75757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CG_Grid_16x9.pptx" id="{8830F7DA-A78E-4B82-9935-5CC7FF5B9633}" vid="{52C2632B-9813-48FC-8882-620C42A0A230}"/>
    </a:ext>
  </a:extLst>
</a:theme>
</file>

<file path=ppt/theme/theme2.xml><?xml version="1.0" encoding="utf-8"?>
<a:theme xmlns:a="http://schemas.openxmlformats.org/drawingml/2006/main" name="Office Theme">
  <a:themeElements>
    <a:clrScheme name="BCG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E3558"/>
      </a:hlink>
      <a:folHlink>
        <a:srgbClr val="670F31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CG Colors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FC77E"/>
      </a:hlink>
      <a:folHlink>
        <a:srgbClr val="03522D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da7ca9d-041f-4b53-b8c7-d4b05a471310" xsi:nil="true"/>
    <lcf76f155ced4ddcb4097134ff3c332f xmlns="a8df22f3-36ca-48f6-b65a-4b6909fad5b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A885BAC74FF204DB41E737B294F86F3" ma:contentTypeVersion="14" ma:contentTypeDescription="新しいドキュメントを作成します。" ma:contentTypeScope="" ma:versionID="3d7725e5704099eca537801cd7b82cff">
  <xsd:schema xmlns:xsd="http://www.w3.org/2001/XMLSchema" xmlns:xs="http://www.w3.org/2001/XMLSchema" xmlns:p="http://schemas.microsoft.com/office/2006/metadata/properties" xmlns:ns2="a8df22f3-36ca-48f6-b65a-4b6909fad5b8" xmlns:ns3="cda7ca9d-041f-4b53-b8c7-d4b05a471310" targetNamespace="http://schemas.microsoft.com/office/2006/metadata/properties" ma:root="true" ma:fieldsID="5630e294e1e3883df3a1971a73edaa28" ns2:_="" ns3:_="">
    <xsd:import namespace="a8df22f3-36ca-48f6-b65a-4b6909fad5b8"/>
    <xsd:import namespace="cda7ca9d-041f-4b53-b8c7-d4b05a4713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df22f3-36ca-48f6-b65a-4b6909fad5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画像タグ" ma:readOnly="false" ma:fieldId="{5cf76f15-5ced-4ddc-b409-7134ff3c332f}" ma:taxonomyMulti="true" ma:sspId="1e1c6816-2a4f-4461-93c7-8dd281d62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a7ca9d-041f-4b53-b8c7-d4b05a47131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c46ebd1-fb94-4164-9b30-e2d919013aa6}" ma:internalName="TaxCatchAll" ma:showField="CatchAllData" ma:web="cda7ca9d-041f-4b53-b8c7-d4b05a4713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4A1906-ED00-4089-B683-9D335A07AC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CE0F1E-0E4D-4E98-8AC7-44F3673A7982}">
  <ds:schemaRefs>
    <ds:schemaRef ds:uri="0d3bcc90-3843-4da8-a771-824ba8e0cdaf"/>
    <ds:schemaRef ds:uri="63136dba-28a6-4fae-98a8-a0072d54011d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AA188D6-3647-4DD6-94BA-A3696565DB0B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Words>4129</Words>
  <PresentationFormat>Widescreen</PresentationFormat>
  <Paragraphs>789</Paragraphs>
  <Slides>19</Slides>
  <Notes>7</Notes>
  <HiddenSlides>0</HiddenSlides>
  <MMClips>0</MMClips>
  <ScaleCrop>false</ScaleCrop>
  <HeadingPairs>
    <vt:vector size="10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  <vt:variant>
        <vt:lpstr>Custom Shows</vt:lpstr>
      </vt:variant>
      <vt:variant>
        <vt:i4>1</vt:i4>
      </vt:variant>
    </vt:vector>
  </HeadingPairs>
  <TitlesOfParts>
    <vt:vector size="25" baseType="lpstr">
      <vt:lpstr>Meiryo UI</vt:lpstr>
      <vt:lpstr>Arial</vt:lpstr>
      <vt:lpstr>Trebuchet MS</vt:lpstr>
      <vt:lpstr>BCG Grid 16:9</vt:lpstr>
      <vt:lpstr>think-cell Slide</vt:lpstr>
      <vt:lpstr>令和７年度　 地域資源の徹底活用に向けた 資源循環加速化事業 進捗フォーマット</vt:lpstr>
      <vt:lpstr>(申請者名及び事業を名称をご記入ください) 申請者名： 事業の名称：</vt:lpstr>
      <vt:lpstr>各フォーマット間の位置づけ</vt:lpstr>
      <vt:lpstr>PowerPoint Presentation</vt:lpstr>
      <vt:lpstr>　　記載フォーマット: 目指す姿（全体像）</vt:lpstr>
      <vt:lpstr>　　記載フォーマット: 理想的な循環フロー</vt:lpstr>
      <vt:lpstr>　　記載フォーマット: 事業(採算性)</vt:lpstr>
      <vt:lpstr>①記載フォーマット: 目指す姿の実現に向けた課題   </vt:lpstr>
      <vt:lpstr>①記載フォーマット: モデル事業で取組課題の選定   </vt:lpstr>
      <vt:lpstr>①記載フォーマット: 本モデル事業の実証・検証事項   </vt:lpstr>
      <vt:lpstr>フォーマット記入ガイド</vt:lpstr>
      <vt:lpstr>各フォーマット間の位置づけ</vt:lpstr>
      <vt:lpstr>PowerPoint Presentation</vt:lpstr>
      <vt:lpstr>　　記載フォーマット: 目指す姿（全体像）</vt:lpstr>
      <vt:lpstr>　　記載フォーマット: 理想的な循環フロー</vt:lpstr>
      <vt:lpstr>　　記載フォーマット: 事業(採算性)</vt:lpstr>
      <vt:lpstr>①記載フォーマット: 目指す姿の実現に向けた課題   </vt:lpstr>
      <vt:lpstr>①記載フォーマット: モデル事業で取組課題の選定   </vt:lpstr>
      <vt:lpstr>①記載フォーマット: 本モデル事業の実証・検証事項   </vt:lpstr>
      <vt:lpstr>Format Guide Workshop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ormat Name">
    <vt:lpwstr>Grid Format</vt:lpwstr>
  </property>
  <property fmtid="{D5CDD505-2E9C-101B-9397-08002B2CF9AE}" pid="3" name="NXPowerLiteLastOptimized">
    <vt:lpwstr>488649</vt:lpwstr>
  </property>
  <property fmtid="{D5CDD505-2E9C-101B-9397-08002B2CF9AE}" pid="4" name="NXPowerLiteSettings">
    <vt:lpwstr>87000AA0054001</vt:lpwstr>
  </property>
  <property fmtid="{D5CDD505-2E9C-101B-9397-08002B2CF9AE}" pid="5" name="NXPowerLiteVersion">
    <vt:lpwstr>D7.1.8</vt:lpwstr>
  </property>
  <property fmtid="{D5CDD505-2E9C-101B-9397-08002B2CF9AE}" pid="6" name="Template Name">
    <vt:lpwstr>16x9</vt:lpwstr>
  </property>
  <property fmtid="{D5CDD505-2E9C-101B-9397-08002B2CF9AE}" pid="7" name="MSIP_Label_b0d5c4f4-7a29-4385-b7a5-afbe2154ae6f_Enabled">
    <vt:lpwstr>true</vt:lpwstr>
  </property>
  <property fmtid="{D5CDD505-2E9C-101B-9397-08002B2CF9AE}" pid="8" name="MSIP_Label_b0d5c4f4-7a29-4385-b7a5-afbe2154ae6f_SetDate">
    <vt:lpwstr>2026-03-25T14:10:47Z</vt:lpwstr>
  </property>
  <property fmtid="{D5CDD505-2E9C-101B-9397-08002B2CF9AE}" pid="9" name="MSIP_Label_b0d5c4f4-7a29-4385-b7a5-afbe2154ae6f_Method">
    <vt:lpwstr>Standard</vt:lpwstr>
  </property>
  <property fmtid="{D5CDD505-2E9C-101B-9397-08002B2CF9AE}" pid="10" name="MSIP_Label_b0d5c4f4-7a29-4385-b7a5-afbe2154ae6f_Name">
    <vt:lpwstr>Confidential</vt:lpwstr>
  </property>
  <property fmtid="{D5CDD505-2E9C-101B-9397-08002B2CF9AE}" pid="11" name="MSIP_Label_b0d5c4f4-7a29-4385-b7a5-afbe2154ae6f_SiteId">
    <vt:lpwstr>2dfb2f0b-4d21-4268-9559-72926144c918</vt:lpwstr>
  </property>
  <property fmtid="{D5CDD505-2E9C-101B-9397-08002B2CF9AE}" pid="12" name="MSIP_Label_b0d5c4f4-7a29-4385-b7a5-afbe2154ae6f_ActionId">
    <vt:lpwstr>ee327b7b-0f66-4c74-a389-494b597b6460</vt:lpwstr>
  </property>
  <property fmtid="{D5CDD505-2E9C-101B-9397-08002B2CF9AE}" pid="13" name="MSIP_Label_b0d5c4f4-7a29-4385-b7a5-afbe2154ae6f_ContentBits">
    <vt:lpwstr>0</vt:lpwstr>
  </property>
  <property fmtid="{D5CDD505-2E9C-101B-9397-08002B2CF9AE}" pid="14" name="MSIP_Label_b0d5c4f4-7a29-4385-b7a5-afbe2154ae6f_Tag">
    <vt:lpwstr>10, 3, 0, 1</vt:lpwstr>
  </property>
  <property fmtid="{D5CDD505-2E9C-101B-9397-08002B2CF9AE}" pid="15" name="ContentTypeId">
    <vt:lpwstr>0x010100CA885BAC74FF204DB41E737B294F86F3</vt:lpwstr>
  </property>
  <property fmtid="{D5CDD505-2E9C-101B-9397-08002B2CF9AE}" pid="16" name="MediaServiceImageTags">
    <vt:lpwstr/>
  </property>
</Properties>
</file>