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Lst>
  <p:notesMasterIdLst>
    <p:notesMasterId r:id="rId13"/>
  </p:notesMasterIdLst>
  <p:handoutMasterIdLst>
    <p:handoutMasterId r:id="rId14"/>
  </p:handoutMasterIdLst>
  <p:sldIdLst>
    <p:sldId id="304" r:id="rId5"/>
    <p:sldId id="303" r:id="rId6"/>
    <p:sldId id="273" r:id="rId7"/>
    <p:sldId id="298" r:id="rId8"/>
    <p:sldId id="269" r:id="rId9"/>
    <p:sldId id="270" r:id="rId10"/>
    <p:sldId id="300" r:id="rId11"/>
    <p:sldId id="301" r:id="rId12"/>
  </p:sldIdLst>
  <p:sldSz cx="10261600" cy="7200900"/>
  <p:notesSz cx="6735763" cy="9866313"/>
  <p:custDataLst>
    <p:tags r:id="rId15"/>
  </p:custDataLst>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FF9900"/>
    <a:srgbClr val="FFFF66"/>
    <a:srgbClr val="99FF66"/>
    <a:srgbClr val="FFCC99"/>
    <a:srgbClr val="3366CC"/>
    <a:srgbClr val="0066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7BC130-6240-C6EC-889D-DBAFC5D17014}" v="10" dt="2026-01-14T10:39:32.89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1566" y="-60"/>
      </p:cViewPr>
      <p:guideLst>
        <p:guide orient="horz" pos="2268"/>
        <p:guide pos="3238"/>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notesMasters/notesMaster1.xml" Type="http://schemas.openxmlformats.org/officeDocument/2006/relationships/notesMaster"/><Relationship Id="rId14" Target="handoutMasters/handoutMaster1.xml" Type="http://schemas.openxmlformats.org/officeDocument/2006/relationships/handoutMaster"/><Relationship Id="rId15" Target="tags/tag1.xml" Type="http://schemas.openxmlformats.org/officeDocument/2006/relationships/tags"/><Relationship Id="rId16" Target="commentAuthors.xml" Type="http://schemas.openxmlformats.org/officeDocument/2006/relationships/commentAuthors"/><Relationship Id="rId17" Target="presProps.xml" Type="http://schemas.openxmlformats.org/officeDocument/2006/relationships/presProps"/><Relationship Id="rId18" Target="viewProps.xml" Type="http://schemas.openxmlformats.org/officeDocument/2006/relationships/viewProps"/><Relationship Id="rId19" Target="theme/theme1.xml" Type="http://schemas.openxmlformats.org/officeDocument/2006/relationships/theme"/><Relationship Id="rId2" Target="../customXml/item2.xml" Type="http://schemas.openxmlformats.org/officeDocument/2006/relationships/customXml"/><Relationship Id="rId20" Target="tableStyles.xml" Type="http://schemas.openxmlformats.org/officeDocument/2006/relationships/tableStyles"/><Relationship Id="rId21" Target="changesInfos/changesInfo1.xml" Type="http://schemas.microsoft.com/office/2016/11/relationships/changesInfo"/><Relationship Id="rId22" Target="revisionInfo.xml" Type="http://schemas.microsoft.com/office/2015/10/relationships/revisionInfo"/><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済木 智貴(SAIKI Tomoki)" userId="584105cb-8704-4432-a83d-62c79e1b2e80" providerId="ADAL" clId="{3DC55DAF-9082-46BF-925C-0716BB84DA28}"/>
    <pc:docChg chg="undo custSel addSld modSld">
      <pc:chgData name="済木 智貴(SAIKI Tomoki)" userId="584105cb-8704-4432-a83d-62c79e1b2e80" providerId="ADAL" clId="{3DC55DAF-9082-46BF-925C-0716BB84DA28}" dt="2026-01-14T10:31:28.082" v="1380" actId="20577"/>
      <pc:docMkLst>
        <pc:docMk/>
      </pc:docMkLst>
      <pc:sldChg chg="addSp delSp modSp mod">
        <pc:chgData name="済木 智貴(SAIKI Tomoki)" userId="584105cb-8704-4432-a83d-62c79e1b2e80" providerId="ADAL" clId="{3DC55DAF-9082-46BF-925C-0716BB84DA28}" dt="2026-01-14T10:31:28.082" v="1380" actId="20577"/>
        <pc:sldMkLst>
          <pc:docMk/>
          <pc:sldMk cId="0" sldId="269"/>
        </pc:sldMkLst>
        <pc:spChg chg="mod">
          <ac:chgData name="済木 智貴(SAIKI Tomoki)" userId="584105cb-8704-4432-a83d-62c79e1b2e80" providerId="ADAL" clId="{3DC55DAF-9082-46BF-925C-0716BB84DA28}" dt="2026-01-06T05:19:13.021" v="1007" actId="1038"/>
          <ac:spMkLst>
            <pc:docMk/>
            <pc:sldMk cId="0" sldId="269"/>
            <ac:spMk id="8204" creationId="{DA2C5E29-08D1-94C6-8051-C3AEF34E358E}"/>
          </ac:spMkLst>
        </pc:spChg>
        <pc:spChg chg="mod">
          <ac:chgData name="済木 智貴(SAIKI Tomoki)" userId="584105cb-8704-4432-a83d-62c79e1b2e80" providerId="ADAL" clId="{3DC55DAF-9082-46BF-925C-0716BB84DA28}" dt="2026-01-14T06:24:24.308" v="1315"/>
          <ac:spMkLst>
            <pc:docMk/>
            <pc:sldMk cId="0" sldId="269"/>
            <ac:spMk id="9221" creationId="{A456BE12-143E-AED9-A913-617C8E485AFC}"/>
          </ac:spMkLst>
        </pc:spChg>
        <pc:spChg chg="mod">
          <ac:chgData name="済木 智貴(SAIKI Tomoki)" userId="584105cb-8704-4432-a83d-62c79e1b2e80" providerId="ADAL" clId="{3DC55DAF-9082-46BF-925C-0716BB84DA28}" dt="2026-01-14T10:31:28.082" v="1380" actId="20577"/>
          <ac:spMkLst>
            <pc:docMk/>
            <pc:sldMk cId="0" sldId="269"/>
            <ac:spMk id="9222" creationId="{6A754FEE-6A8E-1DBA-995B-3B1ADBF0D800}"/>
          </ac:spMkLst>
        </pc:spChg>
      </pc:sldChg>
      <pc:sldChg chg="addSp delSp modSp mod">
        <pc:chgData name="済木 智貴(SAIKI Tomoki)" userId="584105cb-8704-4432-a83d-62c79e1b2e80" providerId="ADAL" clId="{3DC55DAF-9082-46BF-925C-0716BB84DA28}" dt="2026-01-06T05:22:48.097" v="1051" actId="14100"/>
        <pc:sldMkLst>
          <pc:docMk/>
          <pc:sldMk cId="0" sldId="270"/>
        </pc:sldMkLst>
        <pc:spChg chg="mod">
          <ac:chgData name="済木 智貴(SAIKI Tomoki)" userId="584105cb-8704-4432-a83d-62c79e1b2e80" providerId="ADAL" clId="{3DC55DAF-9082-46BF-925C-0716BB84DA28}" dt="2026-01-06T05:22:06.090" v="1044" actId="14100"/>
          <ac:spMkLst>
            <pc:docMk/>
            <pc:sldMk cId="0" sldId="270"/>
            <ac:spMk id="6" creationId="{6C4373CC-C6A2-4A7F-A4F7-B3F08FC91E61}"/>
          </ac:spMkLst>
        </pc:spChg>
        <pc:spChg chg="mod">
          <ac:chgData name="済木 智貴(SAIKI Tomoki)" userId="584105cb-8704-4432-a83d-62c79e1b2e80" providerId="ADAL" clId="{3DC55DAF-9082-46BF-925C-0716BB84DA28}" dt="2026-01-06T05:21:52.754" v="1041" actId="14100"/>
          <ac:spMkLst>
            <pc:docMk/>
            <pc:sldMk cId="0" sldId="270"/>
            <ac:spMk id="8" creationId="{95D5C015-0840-A374-C74C-2447972829BF}"/>
          </ac:spMkLst>
        </pc:spChg>
        <pc:spChg chg="mod">
          <ac:chgData name="済木 智貴(SAIKI Tomoki)" userId="584105cb-8704-4432-a83d-62c79e1b2e80" providerId="ADAL" clId="{3DC55DAF-9082-46BF-925C-0716BB84DA28}" dt="2026-01-06T05:22:48.097" v="1051" actId="14100"/>
          <ac:spMkLst>
            <pc:docMk/>
            <pc:sldMk cId="0" sldId="270"/>
            <ac:spMk id="9" creationId="{FB994E57-920F-0BA6-DFF9-C642B7BFD608}"/>
          </ac:spMkLst>
        </pc:spChg>
        <pc:spChg chg="add mod">
          <ac:chgData name="済木 智貴(SAIKI Tomoki)" userId="584105cb-8704-4432-a83d-62c79e1b2e80" providerId="ADAL" clId="{3DC55DAF-9082-46BF-925C-0716BB84DA28}" dt="2026-01-06T05:22:37.075" v="1050" actId="14100"/>
          <ac:spMkLst>
            <pc:docMk/>
            <pc:sldMk cId="0" sldId="270"/>
            <ac:spMk id="11" creationId="{6A8EE2BC-60FE-B587-594A-3B365094D352}"/>
          </ac:spMkLst>
        </pc:spChg>
        <pc:graphicFrameChg chg="mod modGraphic">
          <ac:chgData name="済木 智貴(SAIKI Tomoki)" userId="584105cb-8704-4432-a83d-62c79e1b2e80" providerId="ADAL" clId="{3DC55DAF-9082-46BF-925C-0716BB84DA28}" dt="2026-01-06T05:22:31.379" v="1049" actId="14100"/>
          <ac:graphicFrameMkLst>
            <pc:docMk/>
            <pc:sldMk cId="0" sldId="270"/>
            <ac:graphicFrameMk id="7" creationId="{C4B7A051-401D-7179-E57D-1B511E624A14}"/>
          </ac:graphicFrameMkLst>
        </pc:graphicFrameChg>
      </pc:sldChg>
      <pc:sldChg chg="addSp delSp modSp mod">
        <pc:chgData name="済木 智貴(SAIKI Tomoki)" userId="584105cb-8704-4432-a83d-62c79e1b2e80" providerId="ADAL" clId="{3DC55DAF-9082-46BF-925C-0716BB84DA28}" dt="2026-01-06T05:18:17.085" v="984" actId="20577"/>
        <pc:sldMkLst>
          <pc:docMk/>
          <pc:sldMk cId="0" sldId="273"/>
        </pc:sldMkLst>
        <pc:spChg chg="mod">
          <ac:chgData name="済木 智貴(SAIKI Tomoki)" userId="584105cb-8704-4432-a83d-62c79e1b2e80" providerId="ADAL" clId="{3DC55DAF-9082-46BF-925C-0716BB84DA28}" dt="2026-01-06T05:18:17.085" v="984" actId="20577"/>
          <ac:spMkLst>
            <pc:docMk/>
            <pc:sldMk cId="0" sldId="273"/>
            <ac:spMk id="5124" creationId="{9A2AF21B-03C1-7784-9312-372CCA429137}"/>
          </ac:spMkLst>
        </pc:spChg>
      </pc:sldChg>
      <pc:sldChg chg="addSp delSp modSp mod">
        <pc:chgData name="済木 智貴(SAIKI Tomoki)" userId="584105cb-8704-4432-a83d-62c79e1b2e80" providerId="ADAL" clId="{3DC55DAF-9082-46BF-925C-0716BB84DA28}" dt="2026-01-06T05:17:56.800" v="975" actId="478"/>
        <pc:sldMkLst>
          <pc:docMk/>
          <pc:sldMk cId="0" sldId="298"/>
        </pc:sldMkLst>
      </pc:sldChg>
      <pc:sldChg chg="modSp add mod">
        <pc:chgData name="済木 智貴(SAIKI Tomoki)" userId="584105cb-8704-4432-a83d-62c79e1b2e80" providerId="ADAL" clId="{3DC55DAF-9082-46BF-925C-0716BB84DA28}" dt="2026-01-14T04:41:25.188" v="1062" actId="20577"/>
        <pc:sldMkLst>
          <pc:docMk/>
          <pc:sldMk cId="1123635629" sldId="304"/>
        </pc:sldMkLst>
        <pc:spChg chg="mod">
          <ac:chgData name="済木 智貴(SAIKI Tomoki)" userId="584105cb-8704-4432-a83d-62c79e1b2e80" providerId="ADAL" clId="{3DC55DAF-9082-46BF-925C-0716BB84DA28}" dt="2026-01-14T04:41:25.188" v="1062" actId="20577"/>
          <ac:spMkLst>
            <pc:docMk/>
            <pc:sldMk cId="1123635629" sldId="304"/>
            <ac:spMk id="3" creationId="{4CA696BD-7008-7B43-2956-FFF82FC95FD6}"/>
          </ac:spMkLst>
        </pc:spChg>
      </pc:sldChg>
    </pc:docChg>
  </pc:docChgLst>
  <pc:docChgLst>
    <pc:chgData name="金子 陽輔(KANEKO Yosuke)" userId="b9222741-12a5-4017-8b3a-8d3091fab2ae" providerId="ADAL" clId="{CD85ED73-AC36-4A0C-93EB-12A0B6DC9261}"/>
    <pc:docChg chg="undo custSel modSld">
      <pc:chgData name="金子 陽輔(KANEKO Yosuke)" userId="b9222741-12a5-4017-8b3a-8d3091fab2ae" providerId="ADAL" clId="{CD85ED73-AC36-4A0C-93EB-12A0B6DC9261}" dt="2025-12-22T08:37:34.958" v="51" actId="1076"/>
      <pc:docMkLst>
        <pc:docMk/>
      </pc:docMkLst>
      <pc:sldChg chg="addSp modSp mod">
        <pc:chgData name="金子 陽輔(KANEKO Yosuke)" userId="b9222741-12a5-4017-8b3a-8d3091fab2ae" providerId="ADAL" clId="{CD85ED73-AC36-4A0C-93EB-12A0B6DC9261}" dt="2025-12-22T08:37:34.958" v="51" actId="1076"/>
        <pc:sldMkLst>
          <pc:docMk/>
          <pc:sldMk cId="0" sldId="269"/>
        </pc:sldMkLst>
        <pc:spChg chg="mod">
          <ac:chgData name="金子 陽輔(KANEKO Yosuke)" userId="b9222741-12a5-4017-8b3a-8d3091fab2ae" providerId="ADAL" clId="{CD85ED73-AC36-4A0C-93EB-12A0B6DC9261}" dt="2025-12-22T08:37:31.397" v="50" actId="20577"/>
          <ac:spMkLst>
            <pc:docMk/>
            <pc:sldMk cId="0" sldId="269"/>
            <ac:spMk id="9222" creationId="{6A754FEE-6A8E-1DBA-995B-3B1ADBF0D800}"/>
          </ac:spMkLst>
        </pc:spChg>
      </pc:sldChg>
    </pc:docChg>
  </pc:docChgLst>
  <pc:docChgLst>
    <pc:chgData name="済木 智貴(SAIKI Tomoki)" userId="S::tomoki_saiki@env.go.jp::584105cb-8704-4432-a83d-62c79e1b2e80" providerId="AD" clId="Web-{4B7BC130-6240-C6EC-889D-DBAFC5D17014}"/>
    <pc:docChg chg="modSld">
      <pc:chgData name="済木 智貴(SAIKI Tomoki)" userId="S::tomoki_saiki@env.go.jp::584105cb-8704-4432-a83d-62c79e1b2e80" providerId="AD" clId="Web-{4B7BC130-6240-C6EC-889D-DBAFC5D17014}" dt="2026-01-14T10:39:32.898" v="4" actId="20577"/>
      <pc:docMkLst>
        <pc:docMk/>
      </pc:docMkLst>
      <pc:sldChg chg="modSp">
        <pc:chgData name="済木 智貴(SAIKI Tomoki)" userId="S::tomoki_saiki@env.go.jp::584105cb-8704-4432-a83d-62c79e1b2e80" providerId="AD" clId="Web-{4B7BC130-6240-C6EC-889D-DBAFC5D17014}" dt="2026-01-14T10:39:32.898" v="4" actId="20577"/>
        <pc:sldMkLst>
          <pc:docMk/>
          <pc:sldMk cId="0" sldId="269"/>
        </pc:sldMkLst>
        <pc:spChg chg="mod">
          <ac:chgData name="済木 智貴(SAIKI Tomoki)" userId="S::tomoki_saiki@env.go.jp::584105cb-8704-4432-a83d-62c79e1b2e80" providerId="AD" clId="Web-{4B7BC130-6240-C6EC-889D-DBAFC5D17014}" dt="2026-01-14T10:39:32.898" v="4" actId="20577"/>
          <ac:spMkLst>
            <pc:docMk/>
            <pc:sldMk cId="0" sldId="269"/>
            <ac:spMk id="9222" creationId="{6A754FEE-6A8E-1DBA-995B-3B1ADBF0D800}"/>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DA9E24EB-8677-441D-4A8C-82BC0F94930D}"/>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4F845D1D-3A95-91E5-79C4-745DFA09B0E8}"/>
              </a:ext>
            </a:extLst>
          </p:cNvPr>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0BF86988-33B1-1968-8BFC-FAC06CA4B083}"/>
              </a:ext>
            </a:extLst>
          </p:cNvPr>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2EEDD236-3504-7E38-2D7D-CE46FC73A049}"/>
              </a:ext>
            </a:extLst>
          </p:cNvPr>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CC21EDB4-4F08-40BA-B1F4-ABC16A311F31}"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BA41DFC7-2ED8-4D8B-F31D-8245EDB9B545}"/>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B7F936C8-0AE3-6443-1ED9-4085823547D3}"/>
              </a:ext>
            </a:extLst>
          </p:cNvPr>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076" name="Rectangle 4">
            <a:extLst>
              <a:ext uri="{FF2B5EF4-FFF2-40B4-BE49-F238E27FC236}">
                <a16:creationId xmlns:a16="http://schemas.microsoft.com/office/drawing/2014/main" id="{3CA69594-8D11-38C1-4735-41F0D4591502}"/>
              </a:ext>
            </a:extLst>
          </p:cNvPr>
          <p:cNvSpPr>
            <a:spLocks noGrp="1" noRot="1" noChangeAspect="1" noChangeArrowheads="1" noTextEdit="1"/>
          </p:cNvSpPr>
          <p:nvPr>
            <p:ph type="sldImg" idx="2"/>
          </p:nvPr>
        </p:nvSpPr>
        <p:spPr bwMode="auto">
          <a:xfrm>
            <a:off x="733425" y="739775"/>
            <a:ext cx="5270500"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96290D03-D35E-14D9-2F73-F664D4F754BF}"/>
              </a:ext>
            </a:extLst>
          </p:cNvPr>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6C008018-328F-3979-3EE3-1557461A8729}"/>
              </a:ext>
            </a:extLst>
          </p:cNvPr>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3B637395-46F7-4729-A004-DDF864C61D6B}"/>
              </a:ext>
            </a:extLst>
          </p:cNvPr>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2857CD01-8FAC-4BDE-8CF8-37DAB1FDA9ED}"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ED5B3464-A333-1893-6364-C3F7A14769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44BCC377-A2EB-43F4-A2F8-0B2BF973E171}" type="slidenum">
              <a:rPr lang="en-US" altLang="ja-JP" smtClean="0">
                <a:ea typeface="ＭＳ Ｐゴシック" panose="020B0600070205080204" pitchFamily="50" charset="-128"/>
              </a:rPr>
              <a:pPr>
                <a:spcBef>
                  <a:spcPct val="0"/>
                </a:spcBef>
              </a:pPr>
              <a:t>3</a:t>
            </a:fld>
            <a:endParaRPr lang="en-US" altLang="ja-JP">
              <a:ea typeface="ＭＳ Ｐゴシック" panose="020B0600070205080204" pitchFamily="50" charset="-128"/>
            </a:endParaRPr>
          </a:p>
        </p:txBody>
      </p:sp>
      <p:sp>
        <p:nvSpPr>
          <p:cNvPr id="6147" name="Rectangle 2">
            <a:extLst>
              <a:ext uri="{FF2B5EF4-FFF2-40B4-BE49-F238E27FC236}">
                <a16:creationId xmlns:a16="http://schemas.microsoft.com/office/drawing/2014/main" id="{224E263D-5384-C9CF-2936-541BDB27CA07}"/>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2611D07D-42D6-240E-34D3-75EA1A6C4D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F08547CD-69C6-F3A8-C773-7DBCC73D76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F05A232-5004-45C0-9447-570D861738BA}"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8195" name="Rectangle 2">
            <a:extLst>
              <a:ext uri="{FF2B5EF4-FFF2-40B4-BE49-F238E27FC236}">
                <a16:creationId xmlns:a16="http://schemas.microsoft.com/office/drawing/2014/main" id="{2AF0BE0D-E5C2-9EC3-D163-F173502736D1}"/>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C199BCE4-A12F-5833-32E9-676DE27F1A7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7C41230B-6FFB-4A74-A698-06AD48374E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612520F6-A060-4171-8C3E-F224A889BE62}" type="slidenum">
              <a:rPr lang="en-US" altLang="ja-JP" smtClean="0">
                <a:ea typeface="ＭＳ Ｐゴシック" panose="020B0600070205080204" pitchFamily="50" charset="-128"/>
              </a:rPr>
              <a:pPr>
                <a:spcBef>
                  <a:spcPct val="0"/>
                </a:spcBef>
              </a:pPr>
              <a:t>5</a:t>
            </a:fld>
            <a:endParaRPr lang="en-US" altLang="ja-JP">
              <a:ea typeface="ＭＳ Ｐゴシック" panose="020B0600070205080204" pitchFamily="50" charset="-128"/>
            </a:endParaRPr>
          </a:p>
        </p:txBody>
      </p:sp>
      <p:sp>
        <p:nvSpPr>
          <p:cNvPr id="10243" name="Rectangle 2">
            <a:extLst>
              <a:ext uri="{FF2B5EF4-FFF2-40B4-BE49-F238E27FC236}">
                <a16:creationId xmlns:a16="http://schemas.microsoft.com/office/drawing/2014/main" id="{58B2D300-EF43-18FE-64E5-A891578A87BB}"/>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B515E637-B6AB-F747-F975-74D224BDD25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F5CEE0F9-EB59-9009-9FE0-F7C4537B3FC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CB9CCA74-9B37-460D-BCAC-56C535E1E4F3}" type="slidenum">
              <a:rPr lang="en-US" altLang="ja-JP" smtClean="0">
                <a:ea typeface="ＭＳ Ｐゴシック" panose="020B0600070205080204" pitchFamily="50" charset="-128"/>
              </a:rPr>
              <a:pPr>
                <a:spcBef>
                  <a:spcPct val="0"/>
                </a:spcBef>
              </a:pPr>
              <a:t>6</a:t>
            </a:fld>
            <a:endParaRPr lang="en-US" altLang="ja-JP">
              <a:ea typeface="ＭＳ Ｐゴシック" panose="020B0600070205080204" pitchFamily="50" charset="-128"/>
            </a:endParaRPr>
          </a:p>
        </p:txBody>
      </p:sp>
      <p:sp>
        <p:nvSpPr>
          <p:cNvPr id="12291" name="Rectangle 2">
            <a:extLst>
              <a:ext uri="{FF2B5EF4-FFF2-40B4-BE49-F238E27FC236}">
                <a16:creationId xmlns:a16="http://schemas.microsoft.com/office/drawing/2014/main" id="{EDBA1FB5-CD73-1B41-E47D-9D0D1F1A6436}"/>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D0AD1D85-4B2E-4BA6-CCD3-C62A78D9E0A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40598-ABE9-92EE-3B21-2C4513597345}"/>
            </a:ext>
          </a:extLst>
        </p:cNvPr>
        <p:cNvGrpSpPr/>
        <p:nvPr/>
      </p:nvGrpSpPr>
      <p:grpSpPr>
        <a:xfrm>
          <a:off x="0" y="0"/>
          <a:ext cx="0" cy="0"/>
          <a:chOff x="0" y="0"/>
          <a:chExt cx="0" cy="0"/>
        </a:xfrm>
      </p:grpSpPr>
      <p:sp>
        <p:nvSpPr>
          <p:cNvPr id="12290" name="Rectangle 7">
            <a:extLst>
              <a:ext uri="{FF2B5EF4-FFF2-40B4-BE49-F238E27FC236}">
                <a16:creationId xmlns:a16="http://schemas.microsoft.com/office/drawing/2014/main" id="{C6D283EC-E480-5AB5-0E09-8C87C8A137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CB9CCA74-9B37-460D-BCAC-56C535E1E4F3}" type="slidenum">
              <a:rPr lang="en-US" altLang="ja-JP" smtClean="0">
                <a:ea typeface="ＭＳ Ｐゴシック" panose="020B0600070205080204" pitchFamily="50" charset="-128"/>
              </a:rPr>
              <a:pPr>
                <a:spcBef>
                  <a:spcPct val="0"/>
                </a:spcBef>
              </a:pPr>
              <a:t>7</a:t>
            </a:fld>
            <a:endParaRPr lang="en-US" altLang="ja-JP">
              <a:ea typeface="ＭＳ Ｐゴシック" panose="020B0600070205080204" pitchFamily="50" charset="-128"/>
            </a:endParaRPr>
          </a:p>
        </p:txBody>
      </p:sp>
      <p:sp>
        <p:nvSpPr>
          <p:cNvPr id="12291" name="Rectangle 2">
            <a:extLst>
              <a:ext uri="{FF2B5EF4-FFF2-40B4-BE49-F238E27FC236}">
                <a16:creationId xmlns:a16="http://schemas.microsoft.com/office/drawing/2014/main" id="{A9B46C2F-277E-BB48-39AA-3A6D0B78166C}"/>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018C6550-B4FF-2027-4AD4-6152DAAA2FD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293201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DA694-399A-12B3-E58C-FDC74F65DEFB}"/>
            </a:ext>
          </a:extLst>
        </p:cNvPr>
        <p:cNvGrpSpPr/>
        <p:nvPr/>
      </p:nvGrpSpPr>
      <p:grpSpPr>
        <a:xfrm>
          <a:off x="0" y="0"/>
          <a:ext cx="0" cy="0"/>
          <a:chOff x="0" y="0"/>
          <a:chExt cx="0" cy="0"/>
        </a:xfrm>
      </p:grpSpPr>
      <p:sp>
        <p:nvSpPr>
          <p:cNvPr id="12290" name="Rectangle 7">
            <a:extLst>
              <a:ext uri="{FF2B5EF4-FFF2-40B4-BE49-F238E27FC236}">
                <a16:creationId xmlns:a16="http://schemas.microsoft.com/office/drawing/2014/main" id="{12DC2201-9895-EC4A-01A4-1509CD0D19A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CB9CCA74-9B37-460D-BCAC-56C535E1E4F3}" type="slidenum">
              <a:rPr lang="en-US" altLang="ja-JP" smtClean="0">
                <a:ea typeface="ＭＳ Ｐゴシック" panose="020B0600070205080204" pitchFamily="50" charset="-128"/>
              </a:rPr>
              <a:pPr>
                <a:spcBef>
                  <a:spcPct val="0"/>
                </a:spcBef>
              </a:pPr>
              <a:t>8</a:t>
            </a:fld>
            <a:endParaRPr lang="en-US" altLang="ja-JP">
              <a:ea typeface="ＭＳ Ｐゴシック" panose="020B0600070205080204" pitchFamily="50" charset="-128"/>
            </a:endParaRPr>
          </a:p>
        </p:txBody>
      </p:sp>
      <p:sp>
        <p:nvSpPr>
          <p:cNvPr id="12291" name="Rectangle 2">
            <a:extLst>
              <a:ext uri="{FF2B5EF4-FFF2-40B4-BE49-F238E27FC236}">
                <a16:creationId xmlns:a16="http://schemas.microsoft.com/office/drawing/2014/main" id="{4D2C21E3-D854-7116-457D-0448E5F912F1}"/>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E0AA9165-1F59-C07B-88B2-9E3B9E467F8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42823712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66514987-55F5-7D0B-4FF6-3410F9E5F9A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7C31887-70F1-77E1-5EEC-E2F8F9E5D0D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C893320C-73AA-D059-FF36-04C416A8EFD3}"/>
              </a:ext>
            </a:extLst>
          </p:cNvPr>
          <p:cNvSpPr>
            <a:spLocks noGrp="1" noChangeArrowheads="1"/>
          </p:cNvSpPr>
          <p:nvPr>
            <p:ph type="sldNum" sz="quarter" idx="12"/>
          </p:nvPr>
        </p:nvSpPr>
        <p:spPr>
          <a:ln/>
        </p:spPr>
        <p:txBody>
          <a:bodyPr/>
          <a:lstStyle>
            <a:lvl1pPr>
              <a:defRPr/>
            </a:lvl1pPr>
          </a:lstStyle>
          <a:p>
            <a:pPr>
              <a:defRPr/>
            </a:pPr>
            <a:fld id="{95A6A2F8-857A-4B58-A04C-323654FF0AB3}" type="slidenum">
              <a:rPr lang="en-US" altLang="ja-JP"/>
              <a:pPr>
                <a:defRPr/>
              </a:pPr>
              <a:t>‹#›</a:t>
            </a:fld>
            <a:endParaRPr lang="en-US" altLang="ja-JP"/>
          </a:p>
        </p:txBody>
      </p:sp>
    </p:spTree>
    <p:extLst>
      <p:ext uri="{BB962C8B-B14F-4D97-AF65-F5344CB8AC3E}">
        <p14:creationId xmlns:p14="http://schemas.microsoft.com/office/powerpoint/2010/main" val="3241832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DBF4B471-75D5-5925-ACCE-AE9E38B360D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5CA33AFE-2264-2C8A-6A5D-C9D38C2B8A1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7987247C-CD1C-4A1B-8651-73B02682C7B7}"/>
              </a:ext>
            </a:extLst>
          </p:cNvPr>
          <p:cNvSpPr>
            <a:spLocks noGrp="1" noChangeArrowheads="1"/>
          </p:cNvSpPr>
          <p:nvPr>
            <p:ph type="sldNum" sz="quarter" idx="12"/>
          </p:nvPr>
        </p:nvSpPr>
        <p:spPr>
          <a:ln/>
        </p:spPr>
        <p:txBody>
          <a:bodyPr/>
          <a:lstStyle>
            <a:lvl1pPr>
              <a:defRPr/>
            </a:lvl1pPr>
          </a:lstStyle>
          <a:p>
            <a:pPr>
              <a:defRPr/>
            </a:pPr>
            <a:fld id="{81CDFF96-F1A9-4C78-A3AD-77677BF7AA15}" type="slidenum">
              <a:rPr lang="en-US" altLang="ja-JP"/>
              <a:pPr>
                <a:defRPr/>
              </a:pPr>
              <a:t>‹#›</a:t>
            </a:fld>
            <a:endParaRPr lang="en-US" altLang="ja-JP"/>
          </a:p>
        </p:txBody>
      </p:sp>
    </p:spTree>
    <p:extLst>
      <p:ext uri="{BB962C8B-B14F-4D97-AF65-F5344CB8AC3E}">
        <p14:creationId xmlns:p14="http://schemas.microsoft.com/office/powerpoint/2010/main" val="2222990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8C56011D-BCF2-3165-8226-A5AE9049315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89603A1-3B8B-C3F2-C7EB-07EE8546B70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E88A789E-6D92-0CC9-64CE-DBB3ADFD7039}"/>
              </a:ext>
            </a:extLst>
          </p:cNvPr>
          <p:cNvSpPr>
            <a:spLocks noGrp="1" noChangeArrowheads="1"/>
          </p:cNvSpPr>
          <p:nvPr>
            <p:ph type="sldNum" sz="quarter" idx="12"/>
          </p:nvPr>
        </p:nvSpPr>
        <p:spPr>
          <a:ln/>
        </p:spPr>
        <p:txBody>
          <a:bodyPr/>
          <a:lstStyle>
            <a:lvl1pPr>
              <a:defRPr/>
            </a:lvl1pPr>
          </a:lstStyle>
          <a:p>
            <a:pPr>
              <a:defRPr/>
            </a:pPr>
            <a:fld id="{2658CA95-0182-4A20-A3B5-C111D3D6B893}" type="slidenum">
              <a:rPr lang="en-US" altLang="ja-JP"/>
              <a:pPr>
                <a:defRPr/>
              </a:pPr>
              <a:t>‹#›</a:t>
            </a:fld>
            <a:endParaRPr lang="en-US" altLang="ja-JP"/>
          </a:p>
        </p:txBody>
      </p:sp>
    </p:spTree>
    <p:extLst>
      <p:ext uri="{BB962C8B-B14F-4D97-AF65-F5344CB8AC3E}">
        <p14:creationId xmlns:p14="http://schemas.microsoft.com/office/powerpoint/2010/main" val="21462561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84E7A2A0-DECD-CB52-5A19-499C96D850C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15B992F0-0450-CF67-E02D-2EB8D21D161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E3C3CEE5-2646-C3C7-23D7-79EBF78A0E05}"/>
              </a:ext>
            </a:extLst>
          </p:cNvPr>
          <p:cNvSpPr>
            <a:spLocks noGrp="1" noChangeArrowheads="1"/>
          </p:cNvSpPr>
          <p:nvPr>
            <p:ph type="sldNum" sz="quarter" idx="12"/>
          </p:nvPr>
        </p:nvSpPr>
        <p:spPr>
          <a:ln/>
        </p:spPr>
        <p:txBody>
          <a:bodyPr/>
          <a:lstStyle>
            <a:lvl1pPr>
              <a:defRPr/>
            </a:lvl1pPr>
          </a:lstStyle>
          <a:p>
            <a:pPr>
              <a:defRPr/>
            </a:pPr>
            <a:fld id="{3E314E6B-864D-4F26-9129-847296D87F54}" type="slidenum">
              <a:rPr lang="en-US" altLang="ja-JP"/>
              <a:pPr>
                <a:defRPr/>
              </a:pPr>
              <a:t>‹#›</a:t>
            </a:fld>
            <a:endParaRPr lang="en-US" altLang="ja-JP"/>
          </a:p>
        </p:txBody>
      </p:sp>
    </p:spTree>
    <p:extLst>
      <p:ext uri="{BB962C8B-B14F-4D97-AF65-F5344CB8AC3E}">
        <p14:creationId xmlns:p14="http://schemas.microsoft.com/office/powerpoint/2010/main" val="2938298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69D09B01-0D8E-39E8-3F6B-2560FF32693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3A419BCF-169C-A437-3E62-1FB9E448938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6DB220A8-1411-3C0C-EE7B-30D9C06D3A97}"/>
              </a:ext>
            </a:extLst>
          </p:cNvPr>
          <p:cNvSpPr>
            <a:spLocks noGrp="1" noChangeArrowheads="1"/>
          </p:cNvSpPr>
          <p:nvPr>
            <p:ph type="sldNum" sz="quarter" idx="12"/>
          </p:nvPr>
        </p:nvSpPr>
        <p:spPr>
          <a:ln/>
        </p:spPr>
        <p:txBody>
          <a:bodyPr/>
          <a:lstStyle>
            <a:lvl1pPr>
              <a:defRPr/>
            </a:lvl1pPr>
          </a:lstStyle>
          <a:p>
            <a:pPr>
              <a:defRPr/>
            </a:pPr>
            <a:fld id="{557213D0-6305-4D4F-880C-1DAD94626608}" type="slidenum">
              <a:rPr lang="en-US" altLang="ja-JP"/>
              <a:pPr>
                <a:defRPr/>
              </a:pPr>
              <a:t>‹#›</a:t>
            </a:fld>
            <a:endParaRPr lang="en-US" altLang="ja-JP"/>
          </a:p>
        </p:txBody>
      </p:sp>
    </p:spTree>
    <p:extLst>
      <p:ext uri="{BB962C8B-B14F-4D97-AF65-F5344CB8AC3E}">
        <p14:creationId xmlns:p14="http://schemas.microsoft.com/office/powerpoint/2010/main" val="1528866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C133E20E-8303-3527-705F-462854AFB4A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ECC0BA7-BAAC-943E-CB5C-47F9A8D6F45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4AFDC6B-489D-398C-F932-A3629BD2A26F}"/>
              </a:ext>
            </a:extLst>
          </p:cNvPr>
          <p:cNvSpPr>
            <a:spLocks noGrp="1" noChangeArrowheads="1"/>
          </p:cNvSpPr>
          <p:nvPr>
            <p:ph type="sldNum" sz="quarter" idx="12"/>
          </p:nvPr>
        </p:nvSpPr>
        <p:spPr>
          <a:ln/>
        </p:spPr>
        <p:txBody>
          <a:bodyPr/>
          <a:lstStyle>
            <a:lvl1pPr>
              <a:defRPr/>
            </a:lvl1pPr>
          </a:lstStyle>
          <a:p>
            <a:pPr>
              <a:defRPr/>
            </a:pPr>
            <a:fld id="{D502D90E-2656-4860-9126-C47A220BFA46}" type="slidenum">
              <a:rPr lang="en-US" altLang="ja-JP"/>
              <a:pPr>
                <a:defRPr/>
              </a:pPr>
              <a:t>‹#›</a:t>
            </a:fld>
            <a:endParaRPr lang="en-US" altLang="ja-JP"/>
          </a:p>
        </p:txBody>
      </p:sp>
    </p:spTree>
    <p:extLst>
      <p:ext uri="{BB962C8B-B14F-4D97-AF65-F5344CB8AC3E}">
        <p14:creationId xmlns:p14="http://schemas.microsoft.com/office/powerpoint/2010/main" val="386925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21060848-E9F6-CC53-7C64-7A382AE7C3D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00C6F276-F5DF-03D9-5C42-46C984E912C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B5DC4E87-8EF3-ACDB-720F-C7F426D9ED5D}"/>
              </a:ext>
            </a:extLst>
          </p:cNvPr>
          <p:cNvSpPr>
            <a:spLocks noGrp="1" noChangeArrowheads="1"/>
          </p:cNvSpPr>
          <p:nvPr>
            <p:ph type="sldNum" sz="quarter" idx="12"/>
          </p:nvPr>
        </p:nvSpPr>
        <p:spPr>
          <a:ln/>
        </p:spPr>
        <p:txBody>
          <a:bodyPr/>
          <a:lstStyle>
            <a:lvl1pPr>
              <a:defRPr/>
            </a:lvl1pPr>
          </a:lstStyle>
          <a:p>
            <a:pPr>
              <a:defRPr/>
            </a:pPr>
            <a:fld id="{03B257EA-9832-4CD3-B167-0060A9CADD47}" type="slidenum">
              <a:rPr lang="en-US" altLang="ja-JP"/>
              <a:pPr>
                <a:defRPr/>
              </a:pPr>
              <a:t>‹#›</a:t>
            </a:fld>
            <a:endParaRPr lang="en-US" altLang="ja-JP"/>
          </a:p>
        </p:txBody>
      </p:sp>
    </p:spTree>
    <p:extLst>
      <p:ext uri="{BB962C8B-B14F-4D97-AF65-F5344CB8AC3E}">
        <p14:creationId xmlns:p14="http://schemas.microsoft.com/office/powerpoint/2010/main" val="1401942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E188C502-D5EF-DB98-13A0-F1328205850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B7F7F3B8-1E81-0B4E-3037-112BA9BEA98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407C2B8C-F8C0-F622-CF3E-A5F2A40FDE91}"/>
              </a:ext>
            </a:extLst>
          </p:cNvPr>
          <p:cNvSpPr>
            <a:spLocks noGrp="1" noChangeArrowheads="1"/>
          </p:cNvSpPr>
          <p:nvPr>
            <p:ph type="sldNum" sz="quarter" idx="12"/>
          </p:nvPr>
        </p:nvSpPr>
        <p:spPr>
          <a:ln/>
        </p:spPr>
        <p:txBody>
          <a:bodyPr/>
          <a:lstStyle>
            <a:lvl1pPr>
              <a:defRPr/>
            </a:lvl1pPr>
          </a:lstStyle>
          <a:p>
            <a:pPr>
              <a:defRPr/>
            </a:pPr>
            <a:fld id="{9F5583D2-FD48-494F-A146-83BBE911E590}" type="slidenum">
              <a:rPr lang="en-US" altLang="ja-JP"/>
              <a:pPr>
                <a:defRPr/>
              </a:pPr>
              <a:t>‹#›</a:t>
            </a:fld>
            <a:endParaRPr lang="en-US" altLang="ja-JP"/>
          </a:p>
        </p:txBody>
      </p:sp>
    </p:spTree>
    <p:extLst>
      <p:ext uri="{BB962C8B-B14F-4D97-AF65-F5344CB8AC3E}">
        <p14:creationId xmlns:p14="http://schemas.microsoft.com/office/powerpoint/2010/main" val="297862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692B8534-C5B0-78E4-D5A6-C20368EF7DA9}"/>
              </a:ext>
            </a:extLst>
          </p:cNvPr>
          <p:cNvSpPr>
            <a:spLocks noGrp="1" noChangeArrowheads="1"/>
          </p:cNvSpPr>
          <p:nvPr>
            <p:ph type="dt" sz="half" idx="10"/>
          </p:nvPr>
        </p:nvSpPr>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B4BBF9B8-77F8-83AD-7477-6E49104FFBAD}"/>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10FFC6B7-D3AD-351A-8935-6E10906E9597}"/>
              </a:ext>
            </a:extLst>
          </p:cNvPr>
          <p:cNvSpPr>
            <a:spLocks noGrp="1" noChangeArrowheads="1"/>
          </p:cNvSpPr>
          <p:nvPr>
            <p:ph type="sldNum" sz="quarter" idx="12"/>
          </p:nvPr>
        </p:nvSpPr>
        <p:spPr>
          <a:xfrm>
            <a:off x="7961313" y="6808788"/>
            <a:ext cx="2393950" cy="498475"/>
          </a:xfrm>
        </p:spPr>
        <p:txBody>
          <a:bodyPr/>
          <a:lstStyle>
            <a:lvl1pPr>
              <a:defRPr/>
            </a:lvl1pPr>
          </a:lstStyle>
          <a:p>
            <a:pPr>
              <a:defRPr/>
            </a:pPr>
            <a:fld id="{514075A8-B63F-4E19-8EAA-D3C66F052246}" type="slidenum">
              <a:rPr lang="en-US" altLang="ja-JP"/>
              <a:pPr>
                <a:defRPr/>
              </a:pPr>
              <a:t>‹#›</a:t>
            </a:fld>
            <a:endParaRPr lang="en-US" altLang="ja-JP"/>
          </a:p>
        </p:txBody>
      </p:sp>
    </p:spTree>
    <p:extLst>
      <p:ext uri="{BB962C8B-B14F-4D97-AF65-F5344CB8AC3E}">
        <p14:creationId xmlns:p14="http://schemas.microsoft.com/office/powerpoint/2010/main" val="219623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28AEC33-E074-BE26-D75C-A37A03BED43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7E231FCA-4333-5691-C3BA-2DC88172008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B2868D40-EF18-F066-D376-02D7B8CFCADD}"/>
              </a:ext>
            </a:extLst>
          </p:cNvPr>
          <p:cNvSpPr>
            <a:spLocks noGrp="1" noChangeArrowheads="1"/>
          </p:cNvSpPr>
          <p:nvPr>
            <p:ph type="sldNum" sz="quarter" idx="12"/>
          </p:nvPr>
        </p:nvSpPr>
        <p:spPr>
          <a:ln/>
        </p:spPr>
        <p:txBody>
          <a:bodyPr/>
          <a:lstStyle>
            <a:lvl1pPr>
              <a:defRPr/>
            </a:lvl1pPr>
          </a:lstStyle>
          <a:p>
            <a:pPr>
              <a:defRPr/>
            </a:pPr>
            <a:fld id="{CC840555-FE70-49F8-BF47-4827D6383D07}" type="slidenum">
              <a:rPr lang="en-US" altLang="ja-JP"/>
              <a:pPr>
                <a:defRPr/>
              </a:pPr>
              <a:t>‹#›</a:t>
            </a:fld>
            <a:endParaRPr lang="en-US" altLang="ja-JP"/>
          </a:p>
        </p:txBody>
      </p:sp>
    </p:spTree>
    <p:extLst>
      <p:ext uri="{BB962C8B-B14F-4D97-AF65-F5344CB8AC3E}">
        <p14:creationId xmlns:p14="http://schemas.microsoft.com/office/powerpoint/2010/main" val="3733767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2A4CFA9C-37DA-D3C1-77F1-EEEE2AE76F8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FCA9AFA5-606D-AD0E-E287-4612AD2CE50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F58D3BFA-BA35-4BD4-9662-ABB7C304B177}"/>
              </a:ext>
            </a:extLst>
          </p:cNvPr>
          <p:cNvSpPr>
            <a:spLocks noGrp="1" noChangeArrowheads="1"/>
          </p:cNvSpPr>
          <p:nvPr>
            <p:ph type="sldNum" sz="quarter" idx="12"/>
          </p:nvPr>
        </p:nvSpPr>
        <p:spPr>
          <a:ln/>
        </p:spPr>
        <p:txBody>
          <a:bodyPr/>
          <a:lstStyle>
            <a:lvl1pPr>
              <a:defRPr/>
            </a:lvl1pPr>
          </a:lstStyle>
          <a:p>
            <a:pPr>
              <a:defRPr/>
            </a:pPr>
            <a:fld id="{964D76DB-6A12-4636-B6DF-A26386A447E4}" type="slidenum">
              <a:rPr lang="en-US" altLang="ja-JP"/>
              <a:pPr>
                <a:defRPr/>
              </a:pPr>
              <a:t>‹#›</a:t>
            </a:fld>
            <a:endParaRPr lang="en-US" altLang="ja-JP"/>
          </a:p>
        </p:txBody>
      </p:sp>
    </p:spTree>
    <p:extLst>
      <p:ext uri="{BB962C8B-B14F-4D97-AF65-F5344CB8AC3E}">
        <p14:creationId xmlns:p14="http://schemas.microsoft.com/office/powerpoint/2010/main" val="4072065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8BFDC27B-8C7F-85DB-73CE-2C975037BBD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D8D91917-2919-4A94-F56A-20820894B58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0C3C8516-CF98-A9AF-4871-633099BB01BD}"/>
              </a:ext>
            </a:extLst>
          </p:cNvPr>
          <p:cNvSpPr>
            <a:spLocks noGrp="1" noChangeArrowheads="1"/>
          </p:cNvSpPr>
          <p:nvPr>
            <p:ph type="sldNum" sz="quarter" idx="12"/>
          </p:nvPr>
        </p:nvSpPr>
        <p:spPr>
          <a:ln/>
        </p:spPr>
        <p:txBody>
          <a:bodyPr/>
          <a:lstStyle>
            <a:lvl1pPr>
              <a:defRPr/>
            </a:lvl1pPr>
          </a:lstStyle>
          <a:p>
            <a:pPr>
              <a:defRPr/>
            </a:pPr>
            <a:fld id="{29F19B74-2BF9-48D7-A14D-DB74CFD69B6F}" type="slidenum">
              <a:rPr lang="en-US" altLang="ja-JP"/>
              <a:pPr>
                <a:defRPr/>
              </a:pPr>
              <a:t>‹#›</a:t>
            </a:fld>
            <a:endParaRPr lang="en-US" altLang="ja-JP"/>
          </a:p>
        </p:txBody>
      </p:sp>
    </p:spTree>
    <p:extLst>
      <p:ext uri="{BB962C8B-B14F-4D97-AF65-F5344CB8AC3E}">
        <p14:creationId xmlns:p14="http://schemas.microsoft.com/office/powerpoint/2010/main" val="302137904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tags/tag2.xml" Type="http://schemas.openxmlformats.org/officeDocument/2006/relationships/tags"/><Relationship Id="rId15" Target="../embeddings/oleObject1.bin" Type="http://schemas.openxmlformats.org/officeDocument/2006/relationships/oleObject"/><Relationship Id="rId16"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オブジェクト 2" hidden="1">
            <a:extLst>
              <a:ext uri="{FF2B5EF4-FFF2-40B4-BE49-F238E27FC236}">
                <a16:creationId xmlns:a16="http://schemas.microsoft.com/office/drawing/2014/main" id="{8313F855-A0A9-44C7-48CB-3F4A8327C928}"/>
              </a:ext>
            </a:extLst>
          </p:cNvPr>
          <p:cNvGraphicFramePr>
            <a:graphicFrameLocks noChangeAspect="1"/>
          </p:cNvGraphicFramePr>
          <p:nvPr userDrawn="1">
            <p:custDataLst>
              <p:tags r:id="rId14"/>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15" imgW="353" imgH="318" progId="TCLayout.ActiveDocument.1">
                  <p:embed/>
                </p:oleObj>
              </mc:Choice>
              <mc:Fallback>
                <p:oleObj name="think-cell スライド" r:id="rId15" imgW="353" imgH="318" progId="TCLayout.ActiveDocument.1">
                  <p:embed/>
                  <p:pic>
                    <p:nvPicPr>
                      <p:cNvPr id="1026" name="オブジェクト 2" hidden="1">
                        <a:extLst>
                          <a:ext uri="{FF2B5EF4-FFF2-40B4-BE49-F238E27FC236}">
                            <a16:creationId xmlns:a16="http://schemas.microsoft.com/office/drawing/2014/main" id="{8313F855-A0A9-44C7-48CB-3F4A8327C928}"/>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7" name="Rectangle 2">
            <a:extLst>
              <a:ext uri="{FF2B5EF4-FFF2-40B4-BE49-F238E27FC236}">
                <a16:creationId xmlns:a16="http://schemas.microsoft.com/office/drawing/2014/main" id="{620B04AD-9EFA-B691-12C5-981C9EAC4A89}"/>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8" name="Rectangle 3">
            <a:extLst>
              <a:ext uri="{FF2B5EF4-FFF2-40B4-BE49-F238E27FC236}">
                <a16:creationId xmlns:a16="http://schemas.microsoft.com/office/drawing/2014/main" id="{A4005155-724F-9F37-9EDE-9B4D69A3EBB0}"/>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C60C06D2-B3F2-121E-7309-EF752CAB8229}"/>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6D9DDD65-51DD-9459-B67E-7C5CFEC4AD58}"/>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E362A861-AC3E-E3C8-0D6A-86753FCDB06D}"/>
              </a:ext>
            </a:extLst>
          </p:cNvPr>
          <p:cNvSpPr>
            <a:spLocks noGrp="1" noChangeArrowheads="1"/>
          </p:cNvSpPr>
          <p:nvPr>
            <p:ph type="sldNum" sz="quarter" idx="4"/>
          </p:nvPr>
        </p:nvSpPr>
        <p:spPr bwMode="auto">
          <a:xfrm>
            <a:off x="7980363" y="6826250"/>
            <a:ext cx="2393950" cy="500063"/>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2400"/>
            </a:lvl1pPr>
          </a:lstStyle>
          <a:p>
            <a:pPr>
              <a:defRPr/>
            </a:pPr>
            <a:fld id="{BB991D22-0A1E-49B0-B867-B521B4846B1E}"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55" r:id="rId6"/>
    <p:sldLayoutId id="2147483749" r:id="rId7"/>
    <p:sldLayoutId id="2147483750" r:id="rId8"/>
    <p:sldLayoutId id="2147483751" r:id="rId9"/>
    <p:sldLayoutId id="2147483752" r:id="rId10"/>
    <p:sldLayoutId id="2147483753" r:id="rId11"/>
    <p:sldLayoutId id="2147483754"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6.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7399FF-410F-DDB1-6101-E806568061F5}"/>
              </a:ext>
            </a:extLst>
          </p:cNvPr>
          <p:cNvSpPr>
            <a:spLocks noGrp="1"/>
          </p:cNvSpPr>
          <p:nvPr>
            <p:ph type="title"/>
          </p:nvPr>
        </p:nvSpPr>
        <p:spPr>
          <a:xfrm>
            <a:off x="512763" y="288925"/>
            <a:ext cx="9236075" cy="1301336"/>
          </a:xfrm>
        </p:spPr>
        <p:txBody>
          <a:bodyPr/>
          <a:lstStyle/>
          <a:p>
            <a:r>
              <a:rPr kumimoji="1" lang="en-US" altLang="ja-JP"/>
              <a:t>【</a:t>
            </a:r>
            <a:r>
              <a:rPr kumimoji="1" lang="ja-JP" altLang="en-US"/>
              <a:t>応募資料①</a:t>
            </a:r>
            <a:r>
              <a:rPr kumimoji="1" lang="en-US" altLang="ja-JP"/>
              <a:t>】</a:t>
            </a:r>
            <a:r>
              <a:rPr kumimoji="1" lang="ja-JP" altLang="en-US"/>
              <a:t>　作成要領①</a:t>
            </a:r>
            <a:br>
              <a:rPr kumimoji="1" lang="en-US" altLang="ja-JP"/>
            </a:br>
            <a:r>
              <a:rPr kumimoji="1" lang="en-US" altLang="ja-JP" sz="3200"/>
              <a:t>※</a:t>
            </a:r>
            <a:r>
              <a:rPr kumimoji="1" lang="ja-JP" altLang="en-US" sz="3200"/>
              <a:t>本スライドは削除して提出してください。</a:t>
            </a:r>
            <a:endParaRPr kumimoji="1" lang="ja-JP" altLang="en-US"/>
          </a:p>
        </p:txBody>
      </p:sp>
      <p:sp>
        <p:nvSpPr>
          <p:cNvPr id="3" name="コンテンツ プレースホルダー 2">
            <a:extLst>
              <a:ext uri="{FF2B5EF4-FFF2-40B4-BE49-F238E27FC236}">
                <a16:creationId xmlns:a16="http://schemas.microsoft.com/office/drawing/2014/main" id="{4CA696BD-7008-7B43-2956-FFF82FC95FD6}"/>
              </a:ext>
            </a:extLst>
          </p:cNvPr>
          <p:cNvSpPr>
            <a:spLocks noGrp="1"/>
          </p:cNvSpPr>
          <p:nvPr>
            <p:ph idx="1"/>
          </p:nvPr>
        </p:nvSpPr>
        <p:spPr>
          <a:xfrm>
            <a:off x="512763" y="1749287"/>
            <a:ext cx="9236075" cy="5162688"/>
          </a:xfrm>
          <a:ln>
            <a:solidFill>
              <a:schemeClr val="tx1"/>
            </a:solidFill>
          </a:ln>
        </p:spPr>
        <p:txBody>
          <a:bodyPr/>
          <a:lstStyle/>
          <a:p>
            <a:r>
              <a:rPr kumimoji="1" lang="en-US" altLang="ja-JP" sz="2400" dirty="0"/>
              <a:t>【</a:t>
            </a:r>
            <a:r>
              <a:rPr kumimoji="1" lang="ja-JP" altLang="en-US" sz="2400" dirty="0"/>
              <a:t>応募資料①</a:t>
            </a:r>
            <a:r>
              <a:rPr kumimoji="1" lang="en-US" altLang="ja-JP" sz="2400" dirty="0"/>
              <a:t>】</a:t>
            </a:r>
            <a:r>
              <a:rPr kumimoji="1" lang="ja-JP" altLang="en-US" sz="2400" dirty="0"/>
              <a:t>は以下の構成で作成してください。</a:t>
            </a:r>
            <a:endParaRPr kumimoji="1" lang="en-US" altLang="ja-JP" sz="2400" dirty="0"/>
          </a:p>
          <a:p>
            <a:pPr marL="893763" lvl="1" indent="-457200">
              <a:buFont typeface="+mj-lt"/>
              <a:buAutoNum type="arabicPeriod"/>
            </a:pPr>
            <a:r>
              <a:rPr lang="ja-JP" altLang="en-US" sz="1800" dirty="0"/>
              <a:t>事業概要</a:t>
            </a:r>
            <a:r>
              <a:rPr lang="en-US" altLang="ja-JP" sz="1800" dirty="0"/>
              <a:t>【</a:t>
            </a:r>
            <a:r>
              <a:rPr lang="ja-JP" altLang="en-US" sz="1800" dirty="0"/>
              <a:t>２～４枚</a:t>
            </a:r>
            <a:r>
              <a:rPr lang="en-US" altLang="ja-JP" sz="1800" dirty="0"/>
              <a:t>】</a:t>
            </a:r>
          </a:p>
          <a:p>
            <a:pPr marL="893763" lvl="1" indent="-457200">
              <a:buFont typeface="+mj-lt"/>
              <a:buAutoNum type="arabicPeriod"/>
            </a:pPr>
            <a:r>
              <a:rPr kumimoji="1" lang="ja-JP" altLang="en-US" sz="1800" dirty="0"/>
              <a:t>事業の実施体制</a:t>
            </a:r>
            <a:r>
              <a:rPr kumimoji="1" lang="en-US" altLang="ja-JP" sz="1800" dirty="0"/>
              <a:t>【1</a:t>
            </a:r>
            <a:r>
              <a:rPr kumimoji="1" lang="ja-JP" altLang="en-US" sz="1800" dirty="0"/>
              <a:t>～</a:t>
            </a:r>
            <a:r>
              <a:rPr kumimoji="1" lang="en-US" altLang="ja-JP" sz="1800" dirty="0"/>
              <a:t>2</a:t>
            </a:r>
            <a:r>
              <a:rPr kumimoji="1" lang="ja-JP" altLang="en-US" sz="1800" dirty="0"/>
              <a:t>枚程度</a:t>
            </a:r>
            <a:r>
              <a:rPr kumimoji="1" lang="en-US" altLang="ja-JP" sz="1800" dirty="0"/>
              <a:t>】</a:t>
            </a:r>
          </a:p>
          <a:p>
            <a:pPr marL="893763" lvl="1" indent="-457200">
              <a:buFont typeface="+mj-lt"/>
              <a:buAutoNum type="arabicPeriod"/>
            </a:pPr>
            <a:r>
              <a:rPr kumimoji="1" lang="ja-JP" altLang="en-US" sz="1800" dirty="0"/>
              <a:t>事業の実施計画</a:t>
            </a:r>
            <a:r>
              <a:rPr kumimoji="1" lang="en-US" altLang="ja-JP" sz="1800" dirty="0"/>
              <a:t>【</a:t>
            </a:r>
            <a:r>
              <a:rPr kumimoji="1" lang="ja-JP" altLang="en-US" sz="1800" dirty="0"/>
              <a:t>１枚</a:t>
            </a:r>
            <a:r>
              <a:rPr kumimoji="1" lang="en-US" altLang="ja-JP" sz="1800" dirty="0"/>
              <a:t>】</a:t>
            </a:r>
          </a:p>
          <a:p>
            <a:pPr marL="893763" lvl="1" indent="-457200">
              <a:buFont typeface="+mj-lt"/>
              <a:buAutoNum type="arabicPeriod"/>
            </a:pPr>
            <a:r>
              <a:rPr lang="ja-JP" altLang="en-US" sz="1800" dirty="0"/>
              <a:t>初</a:t>
            </a:r>
            <a:r>
              <a:rPr kumimoji="1" lang="ja-JP" altLang="en-US" sz="1800" dirty="0"/>
              <a:t>年度目標</a:t>
            </a:r>
            <a:r>
              <a:rPr kumimoji="1" lang="en-US" altLang="ja-JP" sz="1800" dirty="0"/>
              <a:t>【</a:t>
            </a:r>
            <a:r>
              <a:rPr kumimoji="1" lang="ja-JP" altLang="en-US" sz="1800" dirty="0"/>
              <a:t>１枚</a:t>
            </a:r>
            <a:r>
              <a:rPr kumimoji="1" lang="en-US" altLang="ja-JP" sz="1800" dirty="0"/>
              <a:t>】</a:t>
            </a:r>
          </a:p>
          <a:p>
            <a:pPr marL="893763" lvl="1" indent="-457200">
              <a:buFont typeface="+mj-lt"/>
              <a:buAutoNum type="arabicPeriod"/>
            </a:pPr>
            <a:r>
              <a:rPr lang="ja-JP" altLang="en-US" sz="1800" dirty="0"/>
              <a:t>初</a:t>
            </a:r>
            <a:r>
              <a:rPr kumimoji="1" lang="ja-JP" altLang="en-US" sz="1800" dirty="0"/>
              <a:t>年度経費</a:t>
            </a:r>
            <a:r>
              <a:rPr kumimoji="1" lang="en-US" altLang="ja-JP" sz="1800" dirty="0"/>
              <a:t>【</a:t>
            </a:r>
            <a:r>
              <a:rPr kumimoji="1" lang="ja-JP" altLang="en-US" sz="1800" dirty="0"/>
              <a:t>１枚</a:t>
            </a:r>
            <a:r>
              <a:rPr kumimoji="1" lang="en-US" altLang="ja-JP" sz="1800" dirty="0"/>
              <a:t>】</a:t>
            </a:r>
          </a:p>
          <a:p>
            <a:pPr marL="893763" lvl="1" indent="-457200">
              <a:buFont typeface="+mj-lt"/>
              <a:buAutoNum type="arabicPeriod"/>
            </a:pPr>
            <a:r>
              <a:rPr lang="ja-JP" altLang="en-US" sz="1800" dirty="0"/>
              <a:t>（必要に応じて参考資料）</a:t>
            </a:r>
            <a:endParaRPr kumimoji="1" lang="en-US" altLang="ja-JP" sz="1800" dirty="0"/>
          </a:p>
          <a:p>
            <a:pPr marL="436563" lvl="1" indent="0">
              <a:buNone/>
            </a:pPr>
            <a:endParaRPr lang="en-US" altLang="ja-JP" sz="800" dirty="0"/>
          </a:p>
          <a:p>
            <a:r>
              <a:rPr kumimoji="1" lang="ja-JP" altLang="en-US" sz="2400" dirty="0"/>
              <a:t>本資料は</a:t>
            </a:r>
            <a:r>
              <a:rPr kumimoji="1" lang="ja-JP" altLang="en-US" sz="2400" u="sng" dirty="0">
                <a:solidFill>
                  <a:srgbClr val="FF0000"/>
                </a:solidFill>
              </a:rPr>
              <a:t>令和８年２月</a:t>
            </a:r>
            <a:r>
              <a:rPr kumimoji="1" lang="en-US" altLang="ja-JP" sz="2400" u="sng" dirty="0">
                <a:solidFill>
                  <a:srgbClr val="FF0000"/>
                </a:solidFill>
              </a:rPr>
              <a:t>17</a:t>
            </a:r>
            <a:r>
              <a:rPr kumimoji="1" lang="ja-JP" altLang="en-US" sz="2400" u="sng" dirty="0">
                <a:solidFill>
                  <a:srgbClr val="FF0000"/>
                </a:solidFill>
              </a:rPr>
              <a:t>日（火）</a:t>
            </a:r>
            <a:r>
              <a:rPr lang="en-US" altLang="ja-JP" sz="2400" u="sng" dirty="0">
                <a:solidFill>
                  <a:srgbClr val="FF0000"/>
                </a:solidFill>
              </a:rPr>
              <a:t>15</a:t>
            </a:r>
            <a:r>
              <a:rPr kumimoji="1" lang="ja-JP" altLang="en-US" sz="2400" u="sng" dirty="0">
                <a:solidFill>
                  <a:srgbClr val="FF0000"/>
                </a:solidFill>
              </a:rPr>
              <a:t>時</a:t>
            </a:r>
            <a:r>
              <a:rPr kumimoji="1" lang="ja-JP" altLang="en-US" sz="2400" dirty="0"/>
              <a:t>までに</a:t>
            </a:r>
            <a:r>
              <a:rPr kumimoji="1" lang="ja-JP" altLang="en-US" sz="2400" u="sng" dirty="0">
                <a:solidFill>
                  <a:srgbClr val="FF0000"/>
                </a:solidFill>
              </a:rPr>
              <a:t>電子データ</a:t>
            </a:r>
            <a:r>
              <a:rPr kumimoji="1" lang="ja-JP" altLang="en-US" sz="2400" dirty="0"/>
              <a:t>で、</a:t>
            </a:r>
            <a:endParaRPr kumimoji="1" lang="en-US" altLang="ja-JP" sz="2400" dirty="0"/>
          </a:p>
          <a:p>
            <a:pPr marL="0" indent="0">
              <a:buNone/>
            </a:pPr>
            <a:r>
              <a:rPr kumimoji="1" lang="ja-JP" altLang="en-US" sz="2400" dirty="0"/>
              <a:t>　　</a:t>
            </a:r>
            <a:r>
              <a:rPr kumimoji="1" lang="en-US" altLang="ja-JP" sz="2400" dirty="0"/>
              <a:t>chikyu-jigyo/atmark/env.go.jp</a:t>
            </a:r>
            <a:r>
              <a:rPr lang="ja-JP" altLang="en-US" sz="2400" dirty="0"/>
              <a:t>宛に提出してください。</a:t>
            </a:r>
            <a:endParaRPr lang="en-US" altLang="ja-JP" sz="2400" dirty="0"/>
          </a:p>
          <a:p>
            <a:pPr marL="436563" lvl="1" indent="0">
              <a:buNone/>
            </a:pPr>
            <a:r>
              <a:rPr kumimoji="1" lang="ja-JP" altLang="en-US" sz="1800" dirty="0"/>
              <a:t>　（注）迷惑メール防止のため、「</a:t>
            </a:r>
            <a:r>
              <a:rPr kumimoji="1" lang="en-US" altLang="ja-JP" sz="1800" dirty="0"/>
              <a:t>@</a:t>
            </a:r>
            <a:r>
              <a:rPr kumimoji="1" lang="ja-JP" altLang="en-US" sz="1800" dirty="0"/>
              <a:t>」を「</a:t>
            </a:r>
            <a:r>
              <a:rPr kumimoji="1" lang="en-US" altLang="ja-JP" sz="1800" dirty="0"/>
              <a:t>/</a:t>
            </a:r>
            <a:r>
              <a:rPr kumimoji="1" lang="en-US" altLang="ja-JP" sz="1800" dirty="0" err="1"/>
              <a:t>atmark</a:t>
            </a:r>
            <a:r>
              <a:rPr kumimoji="1" lang="en-US" altLang="ja-JP" sz="1800" dirty="0"/>
              <a:t>/</a:t>
            </a:r>
            <a:r>
              <a:rPr kumimoji="1" lang="ja-JP" altLang="en-US" sz="1800" dirty="0"/>
              <a:t>」と表記しています。 メール送信時は</a:t>
            </a:r>
            <a:r>
              <a:rPr kumimoji="1" lang="en-US" altLang="ja-JP" sz="1800" dirty="0"/>
              <a:t>@</a:t>
            </a:r>
            <a:r>
              <a:rPr kumimoji="1" lang="ja-JP" altLang="en-US" sz="1800" dirty="0"/>
              <a:t>に変換してください。</a:t>
            </a:r>
          </a:p>
          <a:p>
            <a:endParaRPr kumimoji="1" lang="en-US" altLang="ja-JP" sz="800" dirty="0"/>
          </a:p>
          <a:p>
            <a:r>
              <a:rPr lang="ja-JP" altLang="en-US" sz="2400" dirty="0"/>
              <a:t>記載方法等ご不明な点ございましたらお問合せ願います。</a:t>
            </a:r>
            <a:endParaRPr lang="en-US" altLang="ja-JP" sz="2400" dirty="0"/>
          </a:p>
          <a:p>
            <a:endParaRPr kumimoji="1" lang="ja-JP" altLang="en-US" sz="2000" dirty="0"/>
          </a:p>
        </p:txBody>
      </p:sp>
      <p:sp>
        <p:nvSpPr>
          <p:cNvPr id="4" name="スライド番号プレースホルダー 3">
            <a:extLst>
              <a:ext uri="{FF2B5EF4-FFF2-40B4-BE49-F238E27FC236}">
                <a16:creationId xmlns:a16="http://schemas.microsoft.com/office/drawing/2014/main" id="{185865DB-7B4B-7DA4-A71B-11FF742A7C17}"/>
              </a:ext>
            </a:extLst>
          </p:cNvPr>
          <p:cNvSpPr>
            <a:spLocks noGrp="1"/>
          </p:cNvSpPr>
          <p:nvPr>
            <p:ph type="sldNum" sz="quarter" idx="12"/>
          </p:nvPr>
        </p:nvSpPr>
        <p:spPr/>
        <p:txBody>
          <a:bodyPr/>
          <a:lstStyle/>
          <a:p>
            <a:pPr>
              <a:defRPr/>
            </a:pPr>
            <a:fld id="{557213D0-6305-4D4F-880C-1DAD94626608}" type="slidenum">
              <a:rPr lang="en-US" altLang="ja-JP" smtClean="0"/>
              <a:pPr>
                <a:defRPr/>
              </a:pPr>
              <a:t>1</a:t>
            </a:fld>
            <a:endParaRPr lang="en-US" altLang="ja-JP"/>
          </a:p>
        </p:txBody>
      </p:sp>
    </p:spTree>
    <p:extLst>
      <p:ext uri="{BB962C8B-B14F-4D97-AF65-F5344CB8AC3E}">
        <p14:creationId xmlns:p14="http://schemas.microsoft.com/office/powerpoint/2010/main" val="1123635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7399FF-410F-DDB1-6101-E806568061F5}"/>
              </a:ext>
            </a:extLst>
          </p:cNvPr>
          <p:cNvSpPr>
            <a:spLocks noGrp="1"/>
          </p:cNvSpPr>
          <p:nvPr>
            <p:ph type="title"/>
          </p:nvPr>
        </p:nvSpPr>
        <p:spPr>
          <a:xfrm>
            <a:off x="512763" y="288925"/>
            <a:ext cx="9236075" cy="1301336"/>
          </a:xfrm>
        </p:spPr>
        <p:txBody>
          <a:bodyPr/>
          <a:lstStyle/>
          <a:p>
            <a:r>
              <a:rPr lang="en-US" altLang="ja-JP"/>
              <a:t>【</a:t>
            </a:r>
            <a:r>
              <a:rPr lang="ja-JP" altLang="en-US"/>
              <a:t>応募資料①</a:t>
            </a:r>
            <a:r>
              <a:rPr lang="en-US" altLang="ja-JP"/>
              <a:t>】</a:t>
            </a:r>
            <a:r>
              <a:rPr lang="ja-JP" altLang="en-US"/>
              <a:t>　</a:t>
            </a:r>
            <a:r>
              <a:rPr kumimoji="1" lang="ja-JP" altLang="en-US"/>
              <a:t>作成要領②</a:t>
            </a:r>
            <a:br>
              <a:rPr kumimoji="1" lang="en-US" altLang="ja-JP"/>
            </a:br>
            <a:r>
              <a:rPr kumimoji="1" lang="en-US" altLang="ja-JP" sz="3200"/>
              <a:t>※</a:t>
            </a:r>
            <a:r>
              <a:rPr kumimoji="1" lang="ja-JP" altLang="en-US" sz="3200"/>
              <a:t>本スライドは削除して提出してください。</a:t>
            </a:r>
            <a:endParaRPr kumimoji="1" lang="ja-JP" altLang="en-US"/>
          </a:p>
        </p:txBody>
      </p:sp>
      <p:sp>
        <p:nvSpPr>
          <p:cNvPr id="3" name="コンテンツ プレースホルダー 2">
            <a:extLst>
              <a:ext uri="{FF2B5EF4-FFF2-40B4-BE49-F238E27FC236}">
                <a16:creationId xmlns:a16="http://schemas.microsoft.com/office/drawing/2014/main" id="{4CA696BD-7008-7B43-2956-FFF82FC95FD6}"/>
              </a:ext>
            </a:extLst>
          </p:cNvPr>
          <p:cNvSpPr>
            <a:spLocks noGrp="1"/>
          </p:cNvSpPr>
          <p:nvPr>
            <p:ph idx="1"/>
          </p:nvPr>
        </p:nvSpPr>
        <p:spPr>
          <a:xfrm>
            <a:off x="512763" y="1749287"/>
            <a:ext cx="9236075" cy="5162688"/>
          </a:xfrm>
          <a:ln>
            <a:solidFill>
              <a:schemeClr val="tx1"/>
            </a:solidFill>
          </a:ln>
        </p:spPr>
        <p:txBody>
          <a:bodyPr/>
          <a:lstStyle/>
          <a:p>
            <a:r>
              <a:rPr kumimoji="1" lang="ja-JP" altLang="en-US" sz="2000"/>
              <a:t>サンプルの構成（ページ構成、枠取りなど）を崩さないようにしてください</a:t>
            </a:r>
          </a:p>
          <a:p>
            <a:r>
              <a:rPr kumimoji="1" lang="ja-JP" altLang="en-US" sz="2000"/>
              <a:t>文字は</a:t>
            </a:r>
            <a:r>
              <a:rPr kumimoji="1" lang="en-US" altLang="ja-JP" sz="2000"/>
              <a:t>10</a:t>
            </a:r>
            <a:r>
              <a:rPr kumimoji="1" lang="ja-JP" altLang="en-US" sz="2000"/>
              <a:t>ポイント以上（図表中の文字は任意の大きさとする）で記載してください</a:t>
            </a:r>
          </a:p>
          <a:p>
            <a:r>
              <a:rPr kumimoji="1" lang="ja-JP" altLang="en-US" sz="2000"/>
              <a:t>サンプルを参考に箇条書きや図表を用いて簡潔に整理してください</a:t>
            </a:r>
          </a:p>
          <a:p>
            <a:r>
              <a:rPr kumimoji="1" lang="ja-JP" altLang="en-US" sz="2000"/>
              <a:t>文字が赤色の部分については提出時には削除してください</a:t>
            </a:r>
          </a:p>
          <a:p>
            <a:r>
              <a:rPr kumimoji="1" lang="ja-JP" altLang="en-US" sz="2000"/>
              <a:t>詳しい記載方法については、サンプル内をご確認ください</a:t>
            </a:r>
          </a:p>
          <a:p>
            <a:r>
              <a:rPr kumimoji="1" lang="ja-JP" altLang="en-US" sz="2000"/>
              <a:t>適宜写真や図を用いて、具体的かつ定量的に記載してください</a:t>
            </a:r>
          </a:p>
          <a:p>
            <a:r>
              <a:rPr kumimoji="1" lang="ja-JP" altLang="en-US" sz="2000"/>
              <a:t>図表は白黒で印刷・コピーされる場合も想定の上、色等の選定を行ってください。他のアプリケーションで作成した図等をオブジェクトとして貼り付ける場合、ファイル容量を抑えるよう、図のファイル形式を工夫してください（応募の際に提出できるファイルの最大容量は５</a:t>
            </a:r>
            <a:r>
              <a:rPr kumimoji="1" lang="en-US" altLang="ja-JP" sz="2000"/>
              <a:t>MB</a:t>
            </a:r>
            <a:r>
              <a:rPr kumimoji="1" lang="ja-JP" altLang="en-US" sz="2000"/>
              <a:t>）</a:t>
            </a:r>
            <a:endParaRPr kumimoji="1" lang="en-US" altLang="ja-JP" sz="2000"/>
          </a:p>
          <a:p>
            <a:r>
              <a:rPr lang="ja-JP" altLang="en-US" sz="2000"/>
              <a:t>参考資料（図面や状況写真）があれば資料の最後に添付してください。</a:t>
            </a:r>
            <a:endParaRPr kumimoji="1" lang="ja-JP" altLang="en-US" sz="2000"/>
          </a:p>
          <a:p>
            <a:endParaRPr kumimoji="1" lang="ja-JP" altLang="en-US" sz="1800"/>
          </a:p>
        </p:txBody>
      </p:sp>
      <p:sp>
        <p:nvSpPr>
          <p:cNvPr id="4" name="スライド番号プレースホルダー 3">
            <a:extLst>
              <a:ext uri="{FF2B5EF4-FFF2-40B4-BE49-F238E27FC236}">
                <a16:creationId xmlns:a16="http://schemas.microsoft.com/office/drawing/2014/main" id="{185865DB-7B4B-7DA4-A71B-11FF742A7C17}"/>
              </a:ext>
            </a:extLst>
          </p:cNvPr>
          <p:cNvSpPr>
            <a:spLocks noGrp="1"/>
          </p:cNvSpPr>
          <p:nvPr>
            <p:ph type="sldNum" sz="quarter" idx="12"/>
          </p:nvPr>
        </p:nvSpPr>
        <p:spPr/>
        <p:txBody>
          <a:bodyPr/>
          <a:lstStyle/>
          <a:p>
            <a:pPr>
              <a:defRPr/>
            </a:pPr>
            <a:fld id="{557213D0-6305-4D4F-880C-1DAD94626608}" type="slidenum">
              <a:rPr lang="en-US" altLang="ja-JP" smtClean="0"/>
              <a:pPr>
                <a:defRPr/>
              </a:pPr>
              <a:t>2</a:t>
            </a:fld>
            <a:endParaRPr lang="en-US" altLang="ja-JP"/>
          </a:p>
        </p:txBody>
      </p:sp>
    </p:spTree>
    <p:extLst>
      <p:ext uri="{BB962C8B-B14F-4D97-AF65-F5344CB8AC3E}">
        <p14:creationId xmlns:p14="http://schemas.microsoft.com/office/powerpoint/2010/main" val="490262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7">
            <a:extLst>
              <a:ext uri="{FF2B5EF4-FFF2-40B4-BE49-F238E27FC236}">
                <a16:creationId xmlns:a16="http://schemas.microsoft.com/office/drawing/2014/main" id="{88248FD7-43D9-3374-E285-B3E9183FD0BC}"/>
              </a:ext>
            </a:extLst>
          </p:cNvPr>
          <p:cNvSpPr>
            <a:spLocks noChangeArrowheads="1"/>
          </p:cNvSpPr>
          <p:nvPr/>
        </p:nvSpPr>
        <p:spPr bwMode="auto">
          <a:xfrm>
            <a:off x="87313" y="850900"/>
            <a:ext cx="10034587" cy="6248400"/>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23" name="Text Box 25">
            <a:extLst>
              <a:ext uri="{FF2B5EF4-FFF2-40B4-BE49-F238E27FC236}">
                <a16:creationId xmlns:a16="http://schemas.microsoft.com/office/drawing/2014/main" id="{5CBAE4F7-EE06-2CE8-22F2-B2594CB86E0E}"/>
              </a:ext>
            </a:extLst>
          </p:cNvPr>
          <p:cNvSpPr txBox="1">
            <a:spLocks noChangeArrowheads="1"/>
          </p:cNvSpPr>
          <p:nvPr/>
        </p:nvSpPr>
        <p:spPr bwMode="auto">
          <a:xfrm>
            <a:off x="-1588" y="733425"/>
            <a:ext cx="985838" cy="2857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(1)</a:t>
            </a:r>
            <a:r>
              <a:rPr lang="ja-JP" altLang="en-US" sz="1200" u="sng">
                <a:solidFill>
                  <a:srgbClr val="000000"/>
                </a:solidFill>
                <a:latin typeface="ＭＳ Ｐゴシック" panose="020B0600070205080204" pitchFamily="50" charset="-128"/>
              </a:rPr>
              <a:t>事業概要</a:t>
            </a:r>
          </a:p>
        </p:txBody>
      </p:sp>
      <p:sp>
        <p:nvSpPr>
          <p:cNvPr id="5124" name="テキスト ボックス 38">
            <a:extLst>
              <a:ext uri="{FF2B5EF4-FFF2-40B4-BE49-F238E27FC236}">
                <a16:creationId xmlns:a16="http://schemas.microsoft.com/office/drawing/2014/main" id="{9A2AF21B-03C1-7784-9312-372CCA429137}"/>
              </a:ext>
            </a:extLst>
          </p:cNvPr>
          <p:cNvSpPr txBox="1">
            <a:spLocks noChangeArrowheads="1"/>
          </p:cNvSpPr>
          <p:nvPr/>
        </p:nvSpPr>
        <p:spPr bwMode="auto">
          <a:xfrm>
            <a:off x="104775" y="1008063"/>
            <a:ext cx="972026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100" dirty="0"/>
              <a:t>➀事業概要</a:t>
            </a:r>
            <a:endParaRPr lang="en-US" altLang="ja-JP" sz="1100" dirty="0"/>
          </a:p>
          <a:p>
            <a:pPr eaLnBrk="1" hangingPunct="1">
              <a:spcBef>
                <a:spcPct val="0"/>
              </a:spcBef>
              <a:buFontTx/>
              <a:buNone/>
            </a:pPr>
            <a:r>
              <a:rPr lang="ja-JP" altLang="en-US" sz="1100" dirty="0"/>
              <a:t>　</a:t>
            </a:r>
            <a:r>
              <a:rPr lang="ja-JP" altLang="en-US" sz="1100" dirty="0">
                <a:solidFill>
                  <a:srgbClr val="FF0000"/>
                </a:solidFill>
              </a:rPr>
              <a:t>実証しようとしている事業の概要、背景、目的、最終的な目標について、平易な表現で、一読して分かるように記載してください。適宜写真や図なども用いて、具体的に記載してください。　</a:t>
            </a:r>
            <a:endParaRPr lang="en-US" altLang="ja-JP" sz="1100" dirty="0">
              <a:solidFill>
                <a:srgbClr val="FF0000"/>
              </a:solidFill>
            </a:endParaRPr>
          </a:p>
          <a:p>
            <a:pPr eaLnBrk="1" hangingPunct="1">
              <a:spcBef>
                <a:spcPct val="0"/>
              </a:spcBef>
              <a:buFontTx/>
              <a:buNone/>
            </a:pPr>
            <a:r>
              <a:rPr lang="ja-JP" altLang="en-US" sz="1100" dirty="0">
                <a:solidFill>
                  <a:srgbClr val="FF0000"/>
                </a:solidFill>
              </a:rPr>
              <a:t>　また、実証中に発電された電力の使用想定についても記載してください。</a:t>
            </a:r>
            <a:endParaRPr lang="en-US" altLang="ja-JP" sz="1100" dirty="0">
              <a:solidFill>
                <a:srgbClr val="FF0000"/>
              </a:solidFill>
            </a:endParaRPr>
          </a:p>
          <a:p>
            <a:pPr eaLnBrk="1" hangingPunct="1">
              <a:spcBef>
                <a:spcPct val="0"/>
              </a:spcBef>
              <a:buFontTx/>
              <a:buNone/>
            </a:pPr>
            <a:r>
              <a:rPr lang="ja-JP" altLang="en-US" sz="1100" dirty="0">
                <a:solidFill>
                  <a:srgbClr val="FF0000"/>
                </a:solidFill>
              </a:rPr>
              <a:t>　</a:t>
            </a:r>
            <a:r>
              <a:rPr lang="en-US" altLang="ja-JP" sz="1100" dirty="0">
                <a:solidFill>
                  <a:srgbClr val="FF0000"/>
                </a:solidFill>
              </a:rPr>
              <a:t>※</a:t>
            </a:r>
            <a:r>
              <a:rPr lang="ja-JP" altLang="en-US" sz="1100" dirty="0">
                <a:solidFill>
                  <a:srgbClr val="FF0000"/>
                </a:solidFill>
              </a:rPr>
              <a:t>本実証事業では固定価格買取制度を使用した売電は認めておりません。</a:t>
            </a:r>
            <a:endParaRPr lang="en-US" altLang="ja-JP" sz="1100" dirty="0"/>
          </a:p>
        </p:txBody>
      </p:sp>
      <p:graphicFrame>
        <p:nvGraphicFramePr>
          <p:cNvPr id="22" name="Group 168">
            <a:extLst>
              <a:ext uri="{FF2B5EF4-FFF2-40B4-BE49-F238E27FC236}">
                <a16:creationId xmlns:a16="http://schemas.microsoft.com/office/drawing/2014/main" id="{18653A0D-AE6D-40A4-4607-588AE5FF0BF9}"/>
              </a:ext>
            </a:extLst>
          </p:cNvPr>
          <p:cNvGraphicFramePr>
            <a:graphicFrameLocks noGrp="1"/>
          </p:cNvGraphicFramePr>
          <p:nvPr>
            <p:extLst>
              <p:ext uri="{D42A27DB-BD31-4B8C-83A1-F6EECF244321}">
                <p14:modId xmlns:p14="http://schemas.microsoft.com/office/powerpoint/2010/main" val="392579963"/>
              </p:ext>
            </p:extLst>
          </p:nvPr>
        </p:nvGraphicFramePr>
        <p:xfrm>
          <a:off x="104775" y="195263"/>
          <a:ext cx="7227888" cy="574675"/>
        </p:xfrm>
        <a:graphic>
          <a:graphicData uri="http://schemas.openxmlformats.org/drawingml/2006/table">
            <a:tbl>
              <a:tblPr/>
              <a:tblGrid>
                <a:gridCol w="4511410">
                  <a:extLst>
                    <a:ext uri="{9D8B030D-6E8A-4147-A177-3AD203B41FA5}">
                      <a16:colId xmlns:a16="http://schemas.microsoft.com/office/drawing/2014/main" val="20000"/>
                    </a:ext>
                  </a:extLst>
                </a:gridCol>
                <a:gridCol w="2716478">
                  <a:extLst>
                    <a:ext uri="{9D8B030D-6E8A-4147-A177-3AD203B41FA5}">
                      <a16:colId xmlns:a16="http://schemas.microsoft.com/office/drawing/2014/main" val="20001"/>
                    </a:ext>
                  </a:extLst>
                </a:gridCol>
              </a:tblGrid>
              <a:tr h="300037">
                <a:tc gridSpan="2">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a:ln>
                            <a:noFill/>
                          </a:ln>
                          <a:solidFill>
                            <a:schemeClr val="tx1"/>
                          </a:solidFill>
                          <a:effectLst/>
                          <a:latin typeface="Arial" charset="0"/>
                          <a:ea typeface="ＭＳ Ｐゴシック" pitchFamily="50" charset="-128"/>
                        </a:rPr>
                        <a:t>【</a:t>
                      </a:r>
                      <a:r>
                        <a:rPr kumimoji="1" lang="ja-JP" altLang="en-US" sz="1100" b="1" i="0" u="none" strike="noStrike" cap="none" normalizeH="0" baseline="0">
                          <a:ln>
                            <a:noFill/>
                          </a:ln>
                          <a:solidFill>
                            <a:schemeClr val="tx1"/>
                          </a:solidFill>
                          <a:effectLst/>
                          <a:latin typeface="Arial" charset="0"/>
                          <a:ea typeface="ＭＳ Ｐゴシック" pitchFamily="50" charset="-128"/>
                        </a:rPr>
                        <a:t>事業名</a:t>
                      </a:r>
                      <a:r>
                        <a:rPr kumimoji="1" lang="en-US" altLang="ja-JP" sz="1100" b="1" i="0" u="none" strike="noStrike" cap="none" normalizeH="0" baseline="0">
                          <a:ln>
                            <a:noFill/>
                          </a:ln>
                          <a:solidFill>
                            <a:schemeClr val="tx1"/>
                          </a:solidFill>
                          <a:effectLst/>
                          <a:latin typeface="Arial" charset="0"/>
                          <a:ea typeface="ＭＳ Ｐゴシック" pitchFamily="50" charset="-128"/>
                        </a:rPr>
                        <a:t>】</a:t>
                      </a:r>
                      <a:r>
                        <a:rPr kumimoji="1" lang="ja-JP" altLang="en-US" sz="1100" b="1" i="0" u="none" strike="noStrike" cap="none" normalizeH="0" baseline="0">
                          <a:ln>
                            <a:noFill/>
                          </a:ln>
                          <a:solidFill>
                            <a:srgbClr val="FF0000"/>
                          </a:solidFill>
                          <a:effectLst/>
                          <a:latin typeface="Arial" charset="0"/>
                          <a:ea typeface="ＭＳ Ｐゴシック" pitchFamily="50" charset="-128"/>
                        </a:rPr>
                        <a:t>（実証内容がわかるような事業名としてください）</a:t>
                      </a:r>
                    </a:p>
                  </a:txBody>
                  <a:tcPr marL="91431" marR="91431" marT="45745" marB="4574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274638">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a:ln>
                            <a:noFill/>
                          </a:ln>
                          <a:solidFill>
                            <a:schemeClr val="tx1"/>
                          </a:solidFill>
                          <a:effectLst/>
                          <a:latin typeface="Arial" charset="0"/>
                          <a:ea typeface="ＭＳ Ｐゴシック" pitchFamily="50" charset="-128"/>
                        </a:rPr>
                        <a:t>【</a:t>
                      </a:r>
                      <a:r>
                        <a:rPr kumimoji="1" lang="ja-JP" altLang="en-US" sz="1100" b="1" i="0" u="none" strike="noStrike" cap="none" normalizeH="0" baseline="0">
                          <a:ln>
                            <a:noFill/>
                          </a:ln>
                          <a:solidFill>
                            <a:schemeClr val="tx1"/>
                          </a:solidFill>
                          <a:effectLst/>
                          <a:latin typeface="Arial" charset="0"/>
                          <a:ea typeface="ＭＳ Ｐゴシック" pitchFamily="50" charset="-128"/>
                        </a:rPr>
                        <a:t>事業代表者</a:t>
                      </a:r>
                      <a:r>
                        <a:rPr kumimoji="1" lang="en-US" altLang="ja-JP" sz="1100" b="1" i="0" u="none" strike="noStrike" cap="none" normalizeH="0" baseline="0">
                          <a:ln>
                            <a:noFill/>
                          </a:ln>
                          <a:solidFill>
                            <a:schemeClr val="tx1"/>
                          </a:solidFill>
                          <a:effectLst/>
                          <a:latin typeface="Arial" charset="0"/>
                          <a:ea typeface="ＭＳ Ｐゴシック" pitchFamily="50" charset="-128"/>
                        </a:rPr>
                        <a:t>】㈱○○</a:t>
                      </a:r>
                      <a:r>
                        <a:rPr kumimoji="1" lang="ja-JP" altLang="en-US" sz="1100" b="1" i="0" u="none" strike="noStrike" cap="none" normalizeH="0" baseline="0">
                          <a:ln>
                            <a:noFill/>
                          </a:ln>
                          <a:solidFill>
                            <a:schemeClr val="tx1"/>
                          </a:solidFill>
                          <a:effectLst/>
                          <a:latin typeface="Arial" charset="0"/>
                          <a:ea typeface="ＭＳ Ｐゴシック" pitchFamily="50" charset="-128"/>
                        </a:rPr>
                        <a:t>　○○</a:t>
                      </a:r>
                    </a:p>
                  </a:txBody>
                  <a:tcPr marL="91431" marR="91431" marT="45745" marB="457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a:ln>
                            <a:noFill/>
                          </a:ln>
                          <a:solidFill>
                            <a:schemeClr val="tx1"/>
                          </a:solidFill>
                          <a:effectLst/>
                          <a:latin typeface="Arial" charset="0"/>
                          <a:ea typeface="ＭＳ Ｐゴシック" pitchFamily="50" charset="-128"/>
                        </a:rPr>
                        <a:t>【</a:t>
                      </a:r>
                      <a:r>
                        <a:rPr kumimoji="1" lang="ja-JP" altLang="en-US" sz="1100" b="1" i="0" u="none" strike="noStrike" cap="none" normalizeH="0" baseline="0">
                          <a:ln>
                            <a:noFill/>
                          </a:ln>
                          <a:solidFill>
                            <a:schemeClr val="tx1"/>
                          </a:solidFill>
                          <a:effectLst/>
                          <a:latin typeface="Arial" charset="0"/>
                          <a:ea typeface="ＭＳ Ｐゴシック" pitchFamily="50" charset="-128"/>
                        </a:rPr>
                        <a:t>実施予定年度</a:t>
                      </a:r>
                      <a:r>
                        <a:rPr kumimoji="1" lang="en-US" altLang="ja-JP" sz="1100" b="1" i="0" u="none" strike="noStrike" cap="none" normalizeH="0" baseline="0">
                          <a:ln>
                            <a:noFill/>
                          </a:ln>
                          <a:solidFill>
                            <a:schemeClr val="tx1"/>
                          </a:solidFill>
                          <a:effectLst/>
                          <a:latin typeface="Arial" charset="0"/>
                          <a:ea typeface="ＭＳ Ｐゴシック" pitchFamily="50" charset="-128"/>
                        </a:rPr>
                        <a:t>】</a:t>
                      </a:r>
                      <a:r>
                        <a:rPr kumimoji="1" lang="ja-JP" altLang="en-US" sz="1100" b="1" i="0" u="none" strike="noStrike" cap="none" normalizeH="0" baseline="0">
                          <a:ln>
                            <a:noFill/>
                          </a:ln>
                          <a:solidFill>
                            <a:schemeClr val="tx1"/>
                          </a:solidFill>
                          <a:effectLst/>
                          <a:latin typeface="Arial" charset="0"/>
                          <a:ea typeface="ＭＳ Ｐゴシック" pitchFamily="50" charset="-128"/>
                        </a:rPr>
                        <a:t>令和８年度～令和○年度</a:t>
                      </a:r>
                    </a:p>
                  </a:txBody>
                  <a:tcPr marL="91431" marR="91431" marT="45745" marB="457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135" name="Text Box 266">
            <a:extLst>
              <a:ext uri="{FF2B5EF4-FFF2-40B4-BE49-F238E27FC236}">
                <a16:creationId xmlns:a16="http://schemas.microsoft.com/office/drawing/2014/main" id="{9D406104-ABF5-A390-1A5F-BBE71629ACA1}"/>
              </a:ext>
            </a:extLst>
          </p:cNvPr>
          <p:cNvSpPr txBox="1">
            <a:spLocks noChangeArrowheads="1"/>
          </p:cNvSpPr>
          <p:nvPr/>
        </p:nvSpPr>
        <p:spPr bwMode="auto">
          <a:xfrm>
            <a:off x="8402782" y="101600"/>
            <a:ext cx="1719118" cy="261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1100"/>
              <a:t>令和８年度公募応募資料</a:t>
            </a:r>
          </a:p>
        </p:txBody>
      </p:sp>
      <p:cxnSp>
        <p:nvCxnSpPr>
          <p:cNvPr id="19" name="直線コネクタ 18">
            <a:extLst>
              <a:ext uri="{FF2B5EF4-FFF2-40B4-BE49-F238E27FC236}">
                <a16:creationId xmlns:a16="http://schemas.microsoft.com/office/drawing/2014/main" id="{E995E3C9-E10C-55E1-4E4F-67E052BED809}"/>
              </a:ext>
            </a:extLst>
          </p:cNvPr>
          <p:cNvCxnSpPr/>
          <p:nvPr/>
        </p:nvCxnSpPr>
        <p:spPr>
          <a:xfrm>
            <a:off x="214313" y="4476750"/>
            <a:ext cx="9832975" cy="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sp>
        <p:nvSpPr>
          <p:cNvPr id="5137" name="テキスト ボックス 38">
            <a:extLst>
              <a:ext uri="{FF2B5EF4-FFF2-40B4-BE49-F238E27FC236}">
                <a16:creationId xmlns:a16="http://schemas.microsoft.com/office/drawing/2014/main" id="{0D69F8CB-8ECB-0A20-A9DA-891FB1A49F37}"/>
              </a:ext>
            </a:extLst>
          </p:cNvPr>
          <p:cNvSpPr txBox="1">
            <a:spLocks noChangeArrowheads="1"/>
          </p:cNvSpPr>
          <p:nvPr/>
        </p:nvSpPr>
        <p:spPr bwMode="auto">
          <a:xfrm>
            <a:off x="104775" y="4578350"/>
            <a:ext cx="972026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100"/>
              <a:t>②現状の課題とその解決策</a:t>
            </a:r>
            <a:endParaRPr lang="en-US" altLang="ja-JP" sz="1100"/>
          </a:p>
          <a:p>
            <a:pPr eaLnBrk="1" hangingPunct="1">
              <a:spcBef>
                <a:spcPct val="0"/>
              </a:spcBef>
              <a:buFontTx/>
              <a:buNone/>
            </a:pPr>
            <a:r>
              <a:rPr lang="ja-JP" altLang="en-US" sz="1100">
                <a:solidFill>
                  <a:srgbClr val="FF0000"/>
                </a:solidFill>
              </a:rPr>
              <a:t>　実証事業について、現状の課題とそれらに対する実証を通じた解決策を記載してください。</a:t>
            </a:r>
            <a:endParaRPr lang="en-US" altLang="ja-JP" sz="1100">
              <a:solidFill>
                <a:srgbClr val="FF0000"/>
              </a:solidFill>
            </a:endParaRPr>
          </a:p>
        </p:txBody>
      </p:sp>
      <p:sp>
        <p:nvSpPr>
          <p:cNvPr id="26" name="右矢印 25">
            <a:extLst>
              <a:ext uri="{FF2B5EF4-FFF2-40B4-BE49-F238E27FC236}">
                <a16:creationId xmlns:a16="http://schemas.microsoft.com/office/drawing/2014/main" id="{164F7160-03DF-664F-1A26-9613658961BE}"/>
              </a:ext>
            </a:extLst>
          </p:cNvPr>
          <p:cNvSpPr/>
          <p:nvPr/>
        </p:nvSpPr>
        <p:spPr bwMode="auto">
          <a:xfrm>
            <a:off x="4867275" y="6302375"/>
            <a:ext cx="568325" cy="719138"/>
          </a:xfrm>
          <a:prstGeom prst="rightArrow">
            <a:avLst/>
          </a:prstGeom>
          <a:solidFill>
            <a:srgbClr val="B4B4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anchor="ctr"/>
          <a:lstStyle/>
          <a:p>
            <a:pPr algn="ctr" eaLnBrk="1" hangingPunct="1">
              <a:defRPr/>
            </a:pPr>
            <a:endParaRPr lang="ja-JP" altLang="en-US" sz="1200">
              <a:solidFill>
                <a:schemeClr val="tx1"/>
              </a:solidFill>
            </a:endParaRPr>
          </a:p>
        </p:txBody>
      </p:sp>
      <p:sp>
        <p:nvSpPr>
          <p:cNvPr id="5139" name="テキスト ボックス 22">
            <a:extLst>
              <a:ext uri="{FF2B5EF4-FFF2-40B4-BE49-F238E27FC236}">
                <a16:creationId xmlns:a16="http://schemas.microsoft.com/office/drawing/2014/main" id="{934CC26C-33F2-AAA2-B668-7A93C70BAF26}"/>
              </a:ext>
            </a:extLst>
          </p:cNvPr>
          <p:cNvSpPr txBox="1">
            <a:spLocks noChangeArrowheads="1"/>
          </p:cNvSpPr>
          <p:nvPr/>
        </p:nvSpPr>
        <p:spPr bwMode="auto">
          <a:xfrm>
            <a:off x="2116138" y="4987925"/>
            <a:ext cx="954087"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1"/>
              <a:t>現状の課題</a:t>
            </a:r>
          </a:p>
        </p:txBody>
      </p:sp>
      <p:sp>
        <p:nvSpPr>
          <p:cNvPr id="3" name="正方形/長方形 2">
            <a:extLst>
              <a:ext uri="{FF2B5EF4-FFF2-40B4-BE49-F238E27FC236}">
                <a16:creationId xmlns:a16="http://schemas.microsoft.com/office/drawing/2014/main" id="{135F9B1C-7EDF-1577-8496-BF7FE5052E89}"/>
              </a:ext>
            </a:extLst>
          </p:cNvPr>
          <p:cNvSpPr/>
          <p:nvPr/>
        </p:nvSpPr>
        <p:spPr bwMode="auto">
          <a:xfrm>
            <a:off x="393700" y="5267325"/>
            <a:ext cx="4400550" cy="1754188"/>
          </a:xfrm>
          <a:prstGeom prst="rect">
            <a:avLst/>
          </a:prstGeom>
          <a:noFill/>
          <a:ln w="19050" cap="flat" cmpd="sng" algn="ctr">
            <a:solidFill>
              <a:schemeClr val="bg2">
                <a:lumMod val="50000"/>
              </a:schemeClr>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5141" name="テキスト ボックス 23">
            <a:extLst>
              <a:ext uri="{FF2B5EF4-FFF2-40B4-BE49-F238E27FC236}">
                <a16:creationId xmlns:a16="http://schemas.microsoft.com/office/drawing/2014/main" id="{6862D24C-8322-1738-0541-A44BFBB00A5E}"/>
              </a:ext>
            </a:extLst>
          </p:cNvPr>
          <p:cNvSpPr txBox="1">
            <a:spLocks noChangeArrowheads="1"/>
          </p:cNvSpPr>
          <p:nvPr/>
        </p:nvSpPr>
        <p:spPr bwMode="auto">
          <a:xfrm>
            <a:off x="7296150" y="4976813"/>
            <a:ext cx="646113" cy="34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1"/>
              <a:t>解決策</a:t>
            </a:r>
          </a:p>
        </p:txBody>
      </p:sp>
      <p:sp>
        <p:nvSpPr>
          <p:cNvPr id="27" name="正方形/長方形 26">
            <a:extLst>
              <a:ext uri="{FF2B5EF4-FFF2-40B4-BE49-F238E27FC236}">
                <a16:creationId xmlns:a16="http://schemas.microsoft.com/office/drawing/2014/main" id="{525EF9DA-92D8-DBAB-F3E9-6E41D4369840}"/>
              </a:ext>
            </a:extLst>
          </p:cNvPr>
          <p:cNvSpPr/>
          <p:nvPr/>
        </p:nvSpPr>
        <p:spPr bwMode="auto">
          <a:xfrm>
            <a:off x="5486400" y="5267325"/>
            <a:ext cx="4400550" cy="1754188"/>
          </a:xfrm>
          <a:prstGeom prst="rect">
            <a:avLst/>
          </a:prstGeom>
          <a:noFill/>
          <a:ln w="19050" cap="flat" cmpd="sng" algn="ctr">
            <a:solidFill>
              <a:schemeClr val="bg2">
                <a:lumMod val="50000"/>
              </a:schemeClr>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5143" name="テキスト ボックス 38">
            <a:extLst>
              <a:ext uri="{FF2B5EF4-FFF2-40B4-BE49-F238E27FC236}">
                <a16:creationId xmlns:a16="http://schemas.microsoft.com/office/drawing/2014/main" id="{96760D98-703F-CC99-A765-8820BE302A6D}"/>
              </a:ext>
            </a:extLst>
          </p:cNvPr>
          <p:cNvSpPr txBox="1">
            <a:spLocks noChangeArrowheads="1"/>
          </p:cNvSpPr>
          <p:nvPr/>
        </p:nvSpPr>
        <p:spPr bwMode="auto">
          <a:xfrm>
            <a:off x="425450" y="5321300"/>
            <a:ext cx="41148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a:solidFill>
                  <a:srgbClr val="FF0000"/>
                </a:solidFill>
              </a:rPr>
              <a:t>例）</a:t>
            </a:r>
            <a:endParaRPr lang="en-US" altLang="ja-JP" sz="1200">
              <a:solidFill>
                <a:srgbClr val="FF0000"/>
              </a:solidFill>
            </a:endParaRPr>
          </a:p>
          <a:p>
            <a:pPr eaLnBrk="1" hangingPunct="1">
              <a:spcBef>
                <a:spcPct val="0"/>
              </a:spcBef>
              <a:buFontTx/>
              <a:buNone/>
            </a:pPr>
            <a:r>
              <a:rPr lang="ja-JP" altLang="en-US" sz="1200">
                <a:solidFill>
                  <a:srgbClr val="FF0000"/>
                </a:solidFill>
              </a:rPr>
              <a:t>➀</a:t>
            </a:r>
            <a:r>
              <a:rPr lang="en-US" altLang="ja-JP" sz="1200">
                <a:solidFill>
                  <a:srgbClr val="FF0000"/>
                </a:solidFill>
              </a:rPr>
              <a:t>A</a:t>
            </a:r>
            <a:r>
              <a:rPr lang="ja-JP" altLang="en-US" sz="1200">
                <a:solidFill>
                  <a:srgbClr val="FF0000"/>
                </a:solidFill>
              </a:rPr>
              <a:t>について</a:t>
            </a:r>
            <a:endParaRPr lang="en-US" altLang="ja-JP" sz="1200">
              <a:solidFill>
                <a:srgbClr val="FF0000"/>
              </a:solidFill>
            </a:endParaRPr>
          </a:p>
          <a:p>
            <a:pPr eaLnBrk="1" hangingPunct="1">
              <a:spcBef>
                <a:spcPct val="0"/>
              </a:spcBef>
              <a:buFontTx/>
              <a:buNone/>
            </a:pPr>
            <a:r>
              <a:rPr lang="ja-JP" altLang="en-US" sz="1200">
                <a:solidFill>
                  <a:srgbClr val="FF0000"/>
                </a:solidFill>
              </a:rPr>
              <a:t>　　・・・・・・・・・・・・・・・・・・・</a:t>
            </a:r>
            <a:endParaRPr lang="en-US" altLang="ja-JP" sz="1200">
              <a:solidFill>
                <a:srgbClr val="FF0000"/>
              </a:solidFill>
            </a:endParaRPr>
          </a:p>
          <a:p>
            <a:pPr eaLnBrk="1" hangingPunct="1">
              <a:spcBef>
                <a:spcPct val="0"/>
              </a:spcBef>
              <a:buFontTx/>
              <a:buNone/>
            </a:pPr>
            <a:r>
              <a:rPr lang="ja-JP" altLang="en-US" sz="1200">
                <a:solidFill>
                  <a:srgbClr val="FF0000"/>
                </a:solidFill>
              </a:rPr>
              <a:t>②</a:t>
            </a:r>
            <a:r>
              <a:rPr lang="en-US" altLang="ja-JP" sz="1200">
                <a:solidFill>
                  <a:srgbClr val="FF0000"/>
                </a:solidFill>
              </a:rPr>
              <a:t>B</a:t>
            </a:r>
            <a:r>
              <a:rPr lang="ja-JP" altLang="en-US" sz="1200">
                <a:solidFill>
                  <a:srgbClr val="FF0000"/>
                </a:solidFill>
              </a:rPr>
              <a:t>について</a:t>
            </a:r>
            <a:endParaRPr lang="en-US" altLang="ja-JP" sz="1200">
              <a:solidFill>
                <a:srgbClr val="FF0000"/>
              </a:solidFill>
            </a:endParaRPr>
          </a:p>
          <a:p>
            <a:pPr eaLnBrk="1" hangingPunct="1">
              <a:spcBef>
                <a:spcPct val="0"/>
              </a:spcBef>
              <a:buFontTx/>
              <a:buNone/>
            </a:pPr>
            <a:r>
              <a:rPr lang="ja-JP" altLang="en-US" sz="1200">
                <a:solidFill>
                  <a:srgbClr val="FF0000"/>
                </a:solidFill>
              </a:rPr>
              <a:t>　　・・・・・・・・・・・・・・・・・・・</a:t>
            </a:r>
            <a:endParaRPr lang="en-US" altLang="ja-JP" sz="1200">
              <a:solidFill>
                <a:srgbClr val="FF0000"/>
              </a:solidFill>
            </a:endParaRPr>
          </a:p>
          <a:p>
            <a:pPr eaLnBrk="1" hangingPunct="1">
              <a:spcBef>
                <a:spcPct val="0"/>
              </a:spcBef>
              <a:buFontTx/>
              <a:buNone/>
            </a:pPr>
            <a:r>
              <a:rPr lang="ja-JP" altLang="en-US" sz="1200">
                <a:solidFill>
                  <a:srgbClr val="FF0000"/>
                </a:solidFill>
              </a:rPr>
              <a:t>③</a:t>
            </a:r>
            <a:r>
              <a:rPr lang="en-US" altLang="ja-JP" sz="1200">
                <a:solidFill>
                  <a:srgbClr val="FF0000"/>
                </a:solidFill>
              </a:rPr>
              <a:t>C</a:t>
            </a:r>
            <a:r>
              <a:rPr lang="ja-JP" altLang="en-US" sz="1200">
                <a:solidFill>
                  <a:srgbClr val="FF0000"/>
                </a:solidFill>
              </a:rPr>
              <a:t>について</a:t>
            </a:r>
            <a:endParaRPr lang="en-US" altLang="ja-JP" sz="1200">
              <a:solidFill>
                <a:srgbClr val="FF0000"/>
              </a:solidFill>
            </a:endParaRPr>
          </a:p>
          <a:p>
            <a:pPr eaLnBrk="1" hangingPunct="1">
              <a:spcBef>
                <a:spcPct val="0"/>
              </a:spcBef>
              <a:buFontTx/>
              <a:buNone/>
            </a:pPr>
            <a:r>
              <a:rPr lang="ja-JP" altLang="en-US" sz="1200">
                <a:solidFill>
                  <a:srgbClr val="FF0000"/>
                </a:solidFill>
              </a:rPr>
              <a:t>　　・・・・・・・・・・・・・・・・・・・</a:t>
            </a:r>
            <a:endParaRPr lang="en-US" altLang="ja-JP" sz="1200">
              <a:solidFill>
                <a:srgbClr val="FF0000"/>
              </a:solidFill>
            </a:endParaRPr>
          </a:p>
          <a:p>
            <a:pPr eaLnBrk="1" hangingPunct="1">
              <a:spcBef>
                <a:spcPct val="0"/>
              </a:spcBef>
              <a:buFontTx/>
              <a:buNone/>
            </a:pPr>
            <a:r>
              <a:rPr lang="ja-JP" altLang="en-US" sz="1200">
                <a:solidFill>
                  <a:srgbClr val="FF0000"/>
                </a:solidFill>
              </a:rPr>
              <a:t>④</a:t>
            </a:r>
            <a:r>
              <a:rPr lang="en-US" altLang="ja-JP" sz="1200">
                <a:solidFill>
                  <a:srgbClr val="FF0000"/>
                </a:solidFill>
              </a:rPr>
              <a:t>D</a:t>
            </a:r>
            <a:r>
              <a:rPr lang="ja-JP" altLang="en-US" sz="1200">
                <a:solidFill>
                  <a:srgbClr val="FF0000"/>
                </a:solidFill>
              </a:rPr>
              <a:t>について</a:t>
            </a:r>
            <a:endParaRPr lang="en-US" altLang="ja-JP" sz="1200">
              <a:solidFill>
                <a:srgbClr val="FF0000"/>
              </a:solidFill>
            </a:endParaRPr>
          </a:p>
          <a:p>
            <a:pPr eaLnBrk="1" hangingPunct="1">
              <a:spcBef>
                <a:spcPct val="0"/>
              </a:spcBef>
              <a:buFontTx/>
              <a:buNone/>
            </a:pPr>
            <a:r>
              <a:rPr lang="ja-JP" altLang="en-US" sz="1200">
                <a:solidFill>
                  <a:srgbClr val="FF0000"/>
                </a:solidFill>
              </a:rPr>
              <a:t>　　・・・・・・・・・・・・・・・・・・・</a:t>
            </a:r>
            <a:endParaRPr lang="en-US" altLang="ja-JP" sz="1200">
              <a:solidFill>
                <a:srgbClr val="FF0000"/>
              </a:solidFill>
            </a:endParaRPr>
          </a:p>
        </p:txBody>
      </p:sp>
      <p:sp>
        <p:nvSpPr>
          <p:cNvPr id="5144" name="テキスト ボックス 38">
            <a:extLst>
              <a:ext uri="{FF2B5EF4-FFF2-40B4-BE49-F238E27FC236}">
                <a16:creationId xmlns:a16="http://schemas.microsoft.com/office/drawing/2014/main" id="{45BDF13B-76DB-E1A0-2F39-F6E89DBC9955}"/>
              </a:ext>
            </a:extLst>
          </p:cNvPr>
          <p:cNvSpPr txBox="1">
            <a:spLocks noChangeArrowheads="1"/>
          </p:cNvSpPr>
          <p:nvPr/>
        </p:nvSpPr>
        <p:spPr bwMode="auto">
          <a:xfrm>
            <a:off x="5508625" y="5353050"/>
            <a:ext cx="41148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a:solidFill>
                  <a:srgbClr val="FF0000"/>
                </a:solidFill>
              </a:rPr>
              <a:t>例）</a:t>
            </a:r>
            <a:endParaRPr lang="en-US" altLang="ja-JP" sz="1200">
              <a:solidFill>
                <a:srgbClr val="FF0000"/>
              </a:solidFill>
            </a:endParaRPr>
          </a:p>
          <a:p>
            <a:pPr eaLnBrk="1" hangingPunct="1">
              <a:spcBef>
                <a:spcPct val="0"/>
              </a:spcBef>
              <a:buFontTx/>
              <a:buNone/>
            </a:pPr>
            <a:r>
              <a:rPr lang="ja-JP" altLang="en-US" sz="1200">
                <a:solidFill>
                  <a:srgbClr val="FF0000"/>
                </a:solidFill>
              </a:rPr>
              <a:t>➀</a:t>
            </a:r>
            <a:r>
              <a:rPr lang="en-US" altLang="ja-JP" sz="1200">
                <a:solidFill>
                  <a:srgbClr val="FF0000"/>
                </a:solidFill>
              </a:rPr>
              <a:t>A</a:t>
            </a:r>
            <a:r>
              <a:rPr lang="ja-JP" altLang="en-US" sz="1200">
                <a:solidFill>
                  <a:srgbClr val="FF0000"/>
                </a:solidFill>
              </a:rPr>
              <a:t>について</a:t>
            </a:r>
            <a:endParaRPr lang="en-US" altLang="ja-JP" sz="1200">
              <a:solidFill>
                <a:srgbClr val="FF0000"/>
              </a:solidFill>
            </a:endParaRPr>
          </a:p>
          <a:p>
            <a:pPr eaLnBrk="1" hangingPunct="1">
              <a:spcBef>
                <a:spcPct val="0"/>
              </a:spcBef>
              <a:buFontTx/>
              <a:buNone/>
            </a:pPr>
            <a:r>
              <a:rPr lang="ja-JP" altLang="en-US" sz="1200">
                <a:solidFill>
                  <a:srgbClr val="FF0000"/>
                </a:solidFill>
              </a:rPr>
              <a:t>　　・・・・・・・・・・・・・・・・・・・</a:t>
            </a:r>
            <a:endParaRPr lang="en-US" altLang="ja-JP" sz="1200">
              <a:solidFill>
                <a:srgbClr val="FF0000"/>
              </a:solidFill>
            </a:endParaRPr>
          </a:p>
          <a:p>
            <a:pPr eaLnBrk="1" hangingPunct="1">
              <a:spcBef>
                <a:spcPct val="0"/>
              </a:spcBef>
              <a:buFontTx/>
              <a:buNone/>
            </a:pPr>
            <a:r>
              <a:rPr lang="ja-JP" altLang="en-US" sz="1200">
                <a:solidFill>
                  <a:srgbClr val="FF0000"/>
                </a:solidFill>
              </a:rPr>
              <a:t>②</a:t>
            </a:r>
            <a:r>
              <a:rPr lang="en-US" altLang="ja-JP" sz="1200">
                <a:solidFill>
                  <a:srgbClr val="FF0000"/>
                </a:solidFill>
              </a:rPr>
              <a:t>B</a:t>
            </a:r>
            <a:r>
              <a:rPr lang="ja-JP" altLang="en-US" sz="1200">
                <a:solidFill>
                  <a:srgbClr val="FF0000"/>
                </a:solidFill>
              </a:rPr>
              <a:t>について</a:t>
            </a:r>
            <a:endParaRPr lang="en-US" altLang="ja-JP" sz="1200">
              <a:solidFill>
                <a:srgbClr val="FF0000"/>
              </a:solidFill>
            </a:endParaRPr>
          </a:p>
          <a:p>
            <a:pPr eaLnBrk="1" hangingPunct="1">
              <a:spcBef>
                <a:spcPct val="0"/>
              </a:spcBef>
              <a:buFontTx/>
              <a:buNone/>
            </a:pPr>
            <a:r>
              <a:rPr lang="ja-JP" altLang="en-US" sz="1200">
                <a:solidFill>
                  <a:srgbClr val="FF0000"/>
                </a:solidFill>
              </a:rPr>
              <a:t>　　・・・・・・・・・・・・・・・・・・・</a:t>
            </a:r>
            <a:endParaRPr lang="en-US" altLang="ja-JP" sz="1200">
              <a:solidFill>
                <a:srgbClr val="FF0000"/>
              </a:solidFill>
            </a:endParaRPr>
          </a:p>
          <a:p>
            <a:pPr eaLnBrk="1" hangingPunct="1">
              <a:spcBef>
                <a:spcPct val="0"/>
              </a:spcBef>
              <a:buFontTx/>
              <a:buNone/>
            </a:pPr>
            <a:r>
              <a:rPr lang="ja-JP" altLang="en-US" sz="1200">
                <a:solidFill>
                  <a:srgbClr val="FF0000"/>
                </a:solidFill>
              </a:rPr>
              <a:t>③</a:t>
            </a:r>
            <a:r>
              <a:rPr lang="en-US" altLang="ja-JP" sz="1200">
                <a:solidFill>
                  <a:srgbClr val="FF0000"/>
                </a:solidFill>
              </a:rPr>
              <a:t>C</a:t>
            </a:r>
            <a:r>
              <a:rPr lang="ja-JP" altLang="en-US" sz="1200">
                <a:solidFill>
                  <a:srgbClr val="FF0000"/>
                </a:solidFill>
              </a:rPr>
              <a:t>について</a:t>
            </a:r>
            <a:endParaRPr lang="en-US" altLang="ja-JP" sz="1200">
              <a:solidFill>
                <a:srgbClr val="FF0000"/>
              </a:solidFill>
            </a:endParaRPr>
          </a:p>
          <a:p>
            <a:pPr eaLnBrk="1" hangingPunct="1">
              <a:spcBef>
                <a:spcPct val="0"/>
              </a:spcBef>
              <a:buFontTx/>
              <a:buNone/>
            </a:pPr>
            <a:r>
              <a:rPr lang="ja-JP" altLang="en-US" sz="1200">
                <a:solidFill>
                  <a:srgbClr val="FF0000"/>
                </a:solidFill>
              </a:rPr>
              <a:t>　　・・・・・・・・・・・・・・・・・・・</a:t>
            </a:r>
            <a:endParaRPr lang="en-US" altLang="ja-JP" sz="1200">
              <a:solidFill>
                <a:srgbClr val="FF0000"/>
              </a:solidFill>
            </a:endParaRPr>
          </a:p>
          <a:p>
            <a:pPr eaLnBrk="1" hangingPunct="1">
              <a:spcBef>
                <a:spcPct val="0"/>
              </a:spcBef>
              <a:buFontTx/>
              <a:buNone/>
            </a:pPr>
            <a:r>
              <a:rPr lang="ja-JP" altLang="en-US" sz="1200">
                <a:solidFill>
                  <a:srgbClr val="FF0000"/>
                </a:solidFill>
              </a:rPr>
              <a:t>④</a:t>
            </a:r>
            <a:r>
              <a:rPr lang="en-US" altLang="ja-JP" sz="1200">
                <a:solidFill>
                  <a:srgbClr val="FF0000"/>
                </a:solidFill>
              </a:rPr>
              <a:t>D</a:t>
            </a:r>
            <a:r>
              <a:rPr lang="ja-JP" altLang="en-US" sz="1200">
                <a:solidFill>
                  <a:srgbClr val="FF0000"/>
                </a:solidFill>
              </a:rPr>
              <a:t>について</a:t>
            </a:r>
            <a:endParaRPr lang="en-US" altLang="ja-JP" sz="1200">
              <a:solidFill>
                <a:srgbClr val="FF0000"/>
              </a:solidFill>
            </a:endParaRPr>
          </a:p>
          <a:p>
            <a:pPr eaLnBrk="1" hangingPunct="1">
              <a:spcBef>
                <a:spcPct val="0"/>
              </a:spcBef>
              <a:buFontTx/>
              <a:buNone/>
            </a:pPr>
            <a:r>
              <a:rPr lang="ja-JP" altLang="en-US" sz="1200">
                <a:solidFill>
                  <a:srgbClr val="FF0000"/>
                </a:solidFill>
              </a:rPr>
              <a:t>　　・・・・・・・・・・・・・・・・・・・</a:t>
            </a:r>
            <a:endParaRPr lang="en-US" altLang="ja-JP" sz="1200">
              <a:solidFill>
                <a:srgbClr val="FF0000"/>
              </a:solidFill>
            </a:endParaRPr>
          </a:p>
        </p:txBody>
      </p:sp>
      <p:sp>
        <p:nvSpPr>
          <p:cNvPr id="5145" name="スライド番号プレースホルダー 1">
            <a:extLst>
              <a:ext uri="{FF2B5EF4-FFF2-40B4-BE49-F238E27FC236}">
                <a16:creationId xmlns:a16="http://schemas.microsoft.com/office/drawing/2014/main" id="{A1169632-F76F-6310-AD64-B58769648AA9}"/>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10DA90D1-DDEF-40ED-81FB-B3FCFB54324C}" type="slidenum">
              <a:rPr lang="en-US" altLang="ja-JP" smtClean="0"/>
              <a:pPr/>
              <a:t>3</a:t>
            </a:fld>
            <a:endParaRPr lang="en-US" altLang="ja-JP"/>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7">
            <a:extLst>
              <a:ext uri="{FF2B5EF4-FFF2-40B4-BE49-F238E27FC236}">
                <a16:creationId xmlns:a16="http://schemas.microsoft.com/office/drawing/2014/main" id="{E388CD75-9A5F-21C8-AC49-04CD45AA974D}"/>
              </a:ext>
            </a:extLst>
          </p:cNvPr>
          <p:cNvSpPr>
            <a:spLocks noChangeArrowheads="1"/>
          </p:cNvSpPr>
          <p:nvPr/>
        </p:nvSpPr>
        <p:spPr bwMode="auto">
          <a:xfrm>
            <a:off x="87313" y="379413"/>
            <a:ext cx="10034587" cy="6719887"/>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cxnSp>
        <p:nvCxnSpPr>
          <p:cNvPr id="19" name="直線コネクタ 18">
            <a:extLst>
              <a:ext uri="{FF2B5EF4-FFF2-40B4-BE49-F238E27FC236}">
                <a16:creationId xmlns:a16="http://schemas.microsoft.com/office/drawing/2014/main" id="{1E1FB6CB-3D7C-4F9A-51FA-1999CEAEE235}"/>
              </a:ext>
            </a:extLst>
          </p:cNvPr>
          <p:cNvCxnSpPr/>
          <p:nvPr/>
        </p:nvCxnSpPr>
        <p:spPr>
          <a:xfrm>
            <a:off x="198438" y="3451225"/>
            <a:ext cx="9834562" cy="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sp>
        <p:nvSpPr>
          <p:cNvPr id="7172" name="Text Box 25">
            <a:extLst>
              <a:ext uri="{FF2B5EF4-FFF2-40B4-BE49-F238E27FC236}">
                <a16:creationId xmlns:a16="http://schemas.microsoft.com/office/drawing/2014/main" id="{AF21285D-86F7-140A-8DFC-3D8A0E10D14C}"/>
              </a:ext>
            </a:extLst>
          </p:cNvPr>
          <p:cNvSpPr txBox="1">
            <a:spLocks noChangeArrowheads="1"/>
          </p:cNvSpPr>
          <p:nvPr/>
        </p:nvSpPr>
        <p:spPr bwMode="auto">
          <a:xfrm>
            <a:off x="36513" y="199158"/>
            <a:ext cx="1014412" cy="2857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１</a:t>
            </a: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事業概要</a:t>
            </a:r>
          </a:p>
        </p:txBody>
      </p:sp>
      <p:sp>
        <p:nvSpPr>
          <p:cNvPr id="7173" name="テキスト ボックス 38">
            <a:extLst>
              <a:ext uri="{FF2B5EF4-FFF2-40B4-BE49-F238E27FC236}">
                <a16:creationId xmlns:a16="http://schemas.microsoft.com/office/drawing/2014/main" id="{17BEEBAB-3C90-E607-515B-EDEF3F9D9B44}"/>
              </a:ext>
            </a:extLst>
          </p:cNvPr>
          <p:cNvSpPr txBox="1">
            <a:spLocks noChangeArrowheads="1"/>
          </p:cNvSpPr>
          <p:nvPr/>
        </p:nvSpPr>
        <p:spPr bwMode="auto">
          <a:xfrm>
            <a:off x="104198" y="469464"/>
            <a:ext cx="972026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100"/>
              <a:t>③現時点での投資回収性について</a:t>
            </a:r>
            <a:endParaRPr lang="en-US" altLang="ja-JP" sz="1100"/>
          </a:p>
          <a:p>
            <a:pPr eaLnBrk="1" hangingPunct="1">
              <a:spcBef>
                <a:spcPct val="0"/>
              </a:spcBef>
              <a:buFontTx/>
              <a:buNone/>
            </a:pPr>
            <a:r>
              <a:rPr lang="ja-JP" altLang="en-US" sz="1100">
                <a:solidFill>
                  <a:srgbClr val="FF0000"/>
                </a:solidFill>
              </a:rPr>
              <a:t>　実証事業の成果が社会普及された場合について、現時点での投資回収性・投資回収年数について記載してください。既存製品に太陽光発電を付加する場合は、太陽光発電によるコスト増加分に対する投資回収性・投資回収年数も記載してください。必要な維持管理費用についても見込んだ上で、投資回収性・投資回収年数を算出ください。</a:t>
            </a:r>
            <a:endParaRPr lang="en-US" altLang="ja-JP" sz="1100">
              <a:solidFill>
                <a:srgbClr val="FF0000"/>
              </a:solidFill>
            </a:endParaRPr>
          </a:p>
        </p:txBody>
      </p:sp>
      <p:sp>
        <p:nvSpPr>
          <p:cNvPr id="7174" name="テキスト ボックス 38">
            <a:extLst>
              <a:ext uri="{FF2B5EF4-FFF2-40B4-BE49-F238E27FC236}">
                <a16:creationId xmlns:a16="http://schemas.microsoft.com/office/drawing/2014/main" id="{FD85A38C-453D-9C6A-6028-F64191780BF2}"/>
              </a:ext>
            </a:extLst>
          </p:cNvPr>
          <p:cNvSpPr txBox="1">
            <a:spLocks noChangeArrowheads="1"/>
          </p:cNvSpPr>
          <p:nvPr/>
        </p:nvSpPr>
        <p:spPr bwMode="auto">
          <a:xfrm>
            <a:off x="111125" y="3522663"/>
            <a:ext cx="972026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100"/>
              <a:t>④エネルギー起源ＣＯ２削減効果について</a:t>
            </a:r>
            <a:endParaRPr lang="en-US" altLang="ja-JP" sz="1100"/>
          </a:p>
          <a:p>
            <a:pPr eaLnBrk="1" hangingPunct="1">
              <a:spcBef>
                <a:spcPct val="0"/>
              </a:spcBef>
              <a:buFontTx/>
              <a:buNone/>
            </a:pPr>
            <a:r>
              <a:rPr lang="ja-JP" altLang="en-US" sz="1100">
                <a:solidFill>
                  <a:srgbClr val="FF0000"/>
                </a:solidFill>
              </a:rPr>
              <a:t>　実証事業について、単位あたりのエネルギー起源</a:t>
            </a:r>
            <a:r>
              <a:rPr lang="en-US" altLang="ja-JP" sz="1100">
                <a:solidFill>
                  <a:srgbClr val="FF0000"/>
                </a:solidFill>
              </a:rPr>
              <a:t>CO2</a:t>
            </a:r>
            <a:r>
              <a:rPr lang="ja-JP" altLang="en-US" sz="1100">
                <a:solidFill>
                  <a:srgbClr val="FF0000"/>
                </a:solidFill>
              </a:rPr>
              <a:t>の削減見込、費用効率性</a:t>
            </a:r>
            <a:r>
              <a:rPr lang="en-US" altLang="ja-JP" sz="1100">
                <a:solidFill>
                  <a:srgbClr val="FF0000"/>
                </a:solidFill>
              </a:rPr>
              <a:t>※</a:t>
            </a:r>
            <a:r>
              <a:rPr lang="ja-JP" altLang="en-US" sz="1100">
                <a:solidFill>
                  <a:srgbClr val="FF0000"/>
                </a:solidFill>
              </a:rPr>
              <a:t>を記載してください。（</a:t>
            </a:r>
            <a:r>
              <a:rPr lang="en-US" altLang="ja-JP" sz="1100">
                <a:solidFill>
                  <a:srgbClr val="FF0000"/>
                </a:solidFill>
              </a:rPr>
              <a:t>※</a:t>
            </a:r>
            <a:r>
              <a:rPr lang="ja-JP" altLang="en-US" sz="1100">
                <a:solidFill>
                  <a:srgbClr val="FF0000"/>
                </a:solidFill>
              </a:rPr>
              <a:t>費用効率性＝導入コスト［円］</a:t>
            </a:r>
            <a:r>
              <a:rPr lang="en-US" altLang="ja-JP" sz="1100">
                <a:solidFill>
                  <a:srgbClr val="FF0000"/>
                </a:solidFill>
              </a:rPr>
              <a:t>÷</a:t>
            </a:r>
            <a:r>
              <a:rPr lang="ja-JP" altLang="en-US" sz="1100">
                <a:solidFill>
                  <a:srgbClr val="FF0000"/>
                </a:solidFill>
              </a:rPr>
              <a:t>（</a:t>
            </a:r>
            <a:r>
              <a:rPr lang="en-US" altLang="ja-JP" sz="1100">
                <a:solidFill>
                  <a:srgbClr val="FF0000"/>
                </a:solidFill>
              </a:rPr>
              <a:t>CO2</a:t>
            </a:r>
            <a:r>
              <a:rPr lang="ja-JP" altLang="en-US" sz="1100">
                <a:solidFill>
                  <a:srgbClr val="FF0000"/>
                </a:solidFill>
              </a:rPr>
              <a:t>削減量［</a:t>
            </a:r>
            <a:r>
              <a:rPr lang="en-US" altLang="ja-JP" sz="1100">
                <a:solidFill>
                  <a:srgbClr val="FF0000"/>
                </a:solidFill>
              </a:rPr>
              <a:t>t-CO2/</a:t>
            </a:r>
            <a:r>
              <a:rPr lang="ja-JP" altLang="en-US" sz="1100">
                <a:solidFill>
                  <a:srgbClr val="FF0000"/>
                </a:solidFill>
              </a:rPr>
              <a:t>年］</a:t>
            </a:r>
            <a:r>
              <a:rPr lang="en-US" altLang="ja-JP" sz="1100">
                <a:solidFill>
                  <a:srgbClr val="FF0000"/>
                </a:solidFill>
              </a:rPr>
              <a:t>×</a:t>
            </a:r>
            <a:r>
              <a:rPr lang="ja-JP" altLang="en-US" sz="1100">
                <a:solidFill>
                  <a:srgbClr val="FF0000"/>
                </a:solidFill>
              </a:rPr>
              <a:t>耐用年数）で算出してください）。</a:t>
            </a:r>
            <a:endParaRPr lang="en-US" altLang="ja-JP" sz="1100">
              <a:solidFill>
                <a:srgbClr val="FF0000"/>
              </a:solidFill>
            </a:endParaRPr>
          </a:p>
          <a:p>
            <a:pPr eaLnBrk="1" hangingPunct="1">
              <a:spcBef>
                <a:spcPct val="0"/>
              </a:spcBef>
              <a:buFontTx/>
              <a:buNone/>
            </a:pPr>
            <a:r>
              <a:rPr lang="ja-JP" altLang="en-US" sz="1100">
                <a:solidFill>
                  <a:srgbClr val="FF0000"/>
                </a:solidFill>
              </a:rPr>
              <a:t>　合わせて、社会全体での導入ポテンシャル（統計値や自社の販売量などを基に試算）などから、普及が進んだ場合のエネルギー起源</a:t>
            </a:r>
            <a:r>
              <a:rPr lang="en-US" altLang="ja-JP" sz="1100">
                <a:solidFill>
                  <a:srgbClr val="FF0000"/>
                </a:solidFill>
              </a:rPr>
              <a:t>CO2</a:t>
            </a:r>
            <a:r>
              <a:rPr lang="ja-JP" altLang="en-US" sz="1100">
                <a:solidFill>
                  <a:srgbClr val="FF0000"/>
                </a:solidFill>
              </a:rPr>
              <a:t>の削減見込も記載してください。</a:t>
            </a:r>
            <a:endParaRPr lang="en-US" altLang="ja-JP" sz="1100">
              <a:solidFill>
                <a:srgbClr val="FF0000"/>
              </a:solidFill>
            </a:endParaRPr>
          </a:p>
        </p:txBody>
      </p:sp>
      <p:sp>
        <p:nvSpPr>
          <p:cNvPr id="7175" name="スライド番号プレースホルダー 1">
            <a:extLst>
              <a:ext uri="{FF2B5EF4-FFF2-40B4-BE49-F238E27FC236}">
                <a16:creationId xmlns:a16="http://schemas.microsoft.com/office/drawing/2014/main" id="{3568A22F-37E1-91DC-4588-F42009FA8BDC}"/>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E1401CFF-CC8A-42DC-9D01-C21267F409A3}" type="slidenum">
              <a:rPr lang="en-US" altLang="ja-JP" smtClean="0"/>
              <a:pPr/>
              <a:t>4</a:t>
            </a:fld>
            <a:endParaRPr lang="en-US" altLang="ja-JP"/>
          </a:p>
        </p:txBody>
      </p:sp>
      <p:sp>
        <p:nvSpPr>
          <p:cNvPr id="3" name="Text Box 266">
            <a:extLst>
              <a:ext uri="{FF2B5EF4-FFF2-40B4-BE49-F238E27FC236}">
                <a16:creationId xmlns:a16="http://schemas.microsoft.com/office/drawing/2014/main" id="{FA6156E3-3144-5D38-CEE9-009867175ADB}"/>
              </a:ext>
            </a:extLst>
          </p:cNvPr>
          <p:cNvSpPr txBox="1">
            <a:spLocks noChangeArrowheads="1"/>
          </p:cNvSpPr>
          <p:nvPr/>
        </p:nvSpPr>
        <p:spPr bwMode="auto">
          <a:xfrm>
            <a:off x="8402782" y="101600"/>
            <a:ext cx="1719118" cy="261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1100"/>
              <a:t>令和８年度公募応募資料</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27">
            <a:extLst>
              <a:ext uri="{FF2B5EF4-FFF2-40B4-BE49-F238E27FC236}">
                <a16:creationId xmlns:a16="http://schemas.microsoft.com/office/drawing/2014/main" id="{B799840A-5F20-B490-56BD-0FAE7246360D}"/>
              </a:ext>
            </a:extLst>
          </p:cNvPr>
          <p:cNvSpPr>
            <a:spLocks noChangeArrowheads="1"/>
          </p:cNvSpPr>
          <p:nvPr/>
        </p:nvSpPr>
        <p:spPr bwMode="auto">
          <a:xfrm>
            <a:off x="87313" y="379413"/>
            <a:ext cx="10034587" cy="6719887"/>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9219" name="テキスト ボックス 38">
            <a:extLst>
              <a:ext uri="{FF2B5EF4-FFF2-40B4-BE49-F238E27FC236}">
                <a16:creationId xmlns:a16="http://schemas.microsoft.com/office/drawing/2014/main" id="{7F702DA1-219F-BC29-5092-199DB478EA3B}"/>
              </a:ext>
            </a:extLst>
          </p:cNvPr>
          <p:cNvSpPr txBox="1">
            <a:spLocks noChangeArrowheads="1"/>
          </p:cNvSpPr>
          <p:nvPr/>
        </p:nvSpPr>
        <p:spPr bwMode="auto">
          <a:xfrm>
            <a:off x="103621" y="460803"/>
            <a:ext cx="983456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100"/>
              <a:t>①事業の実施体制について</a:t>
            </a:r>
            <a:endParaRPr lang="en-US" altLang="ja-JP" sz="1100"/>
          </a:p>
          <a:p>
            <a:pPr eaLnBrk="1" hangingPunct="1">
              <a:spcBef>
                <a:spcPct val="0"/>
              </a:spcBef>
              <a:buFontTx/>
              <a:buNone/>
            </a:pPr>
            <a:r>
              <a:rPr lang="ja-JP" altLang="en-US" sz="1100">
                <a:solidFill>
                  <a:srgbClr val="FF0000"/>
                </a:solidFill>
              </a:rPr>
              <a:t>　事業実施体制について、下記を参考に、事業の代表実施者（代表者）及び共同実施者が実施する業務内容及び分担業務を関連した分野の知見等と共に簡潔に記載してください。</a:t>
            </a:r>
            <a:endParaRPr lang="en-US" altLang="ja-JP" sz="1100">
              <a:solidFill>
                <a:srgbClr val="FF0000"/>
              </a:solidFill>
            </a:endParaRPr>
          </a:p>
          <a:p>
            <a:pPr eaLnBrk="1" hangingPunct="1">
              <a:spcBef>
                <a:spcPct val="0"/>
              </a:spcBef>
              <a:buFontTx/>
              <a:buNone/>
            </a:pPr>
            <a:r>
              <a:rPr lang="ja-JP" altLang="en-US" sz="1100">
                <a:solidFill>
                  <a:srgbClr val="FF0000"/>
                </a:solidFill>
              </a:rPr>
              <a:t>　なお、コンソーシアム等を組む場合、上記同様に、構成団体・企業等が実施する業務内容及び分担業務を関連した分野の知見等と共に簡潔に記載してください。</a:t>
            </a:r>
          </a:p>
          <a:p>
            <a:pPr eaLnBrk="1" hangingPunct="1">
              <a:spcBef>
                <a:spcPct val="0"/>
              </a:spcBef>
              <a:buFontTx/>
              <a:buNone/>
            </a:pPr>
            <a:r>
              <a:rPr lang="ja-JP" altLang="en-US" sz="1100">
                <a:solidFill>
                  <a:srgbClr val="FF0000"/>
                </a:solidFill>
              </a:rPr>
              <a:t>　</a:t>
            </a:r>
            <a:r>
              <a:rPr lang="en-US" altLang="ja-JP" sz="1100">
                <a:solidFill>
                  <a:srgbClr val="FF0000"/>
                </a:solidFill>
              </a:rPr>
              <a:t>※</a:t>
            </a:r>
            <a:r>
              <a:rPr lang="ja-JP" altLang="en-US" sz="1100">
                <a:solidFill>
                  <a:srgbClr val="FF0000"/>
                </a:solidFill>
              </a:rPr>
              <a:t>契約スキームではありません</a:t>
            </a:r>
          </a:p>
        </p:txBody>
      </p:sp>
      <p:sp>
        <p:nvSpPr>
          <p:cNvPr id="8202" name="Text Box 46">
            <a:extLst>
              <a:ext uri="{FF2B5EF4-FFF2-40B4-BE49-F238E27FC236}">
                <a16:creationId xmlns:a16="http://schemas.microsoft.com/office/drawing/2014/main" id="{2A7C977E-B6E2-0566-C5AE-944D44BB9329}"/>
              </a:ext>
            </a:extLst>
          </p:cNvPr>
          <p:cNvSpPr txBox="1">
            <a:spLocks noChangeArrowheads="1"/>
          </p:cNvSpPr>
          <p:nvPr/>
        </p:nvSpPr>
        <p:spPr bwMode="auto">
          <a:xfrm>
            <a:off x="2038350" y="2790389"/>
            <a:ext cx="809625" cy="250825"/>
          </a:xfrm>
          <a:prstGeom prst="rect">
            <a:avLst/>
          </a:prstGeom>
          <a:noFill/>
          <a:ln w="19050">
            <a:solidFill>
              <a:schemeClr val="tx1"/>
            </a:solidFill>
            <a:miter lim="800000"/>
            <a:headEnd/>
            <a:tailEnd/>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a:solidFill>
                  <a:srgbClr val="FF0000"/>
                </a:solidFill>
                <a:latin typeface="Century" pitchFamily="18" charset="0"/>
              </a:rPr>
              <a:t>（</a:t>
            </a:r>
            <a:r>
              <a:rPr lang="en-US" altLang="ja-JP" sz="1000">
                <a:solidFill>
                  <a:srgbClr val="FF0000"/>
                </a:solidFill>
                <a:latin typeface="Century" pitchFamily="18" charset="0"/>
              </a:rPr>
              <a:t>A</a:t>
            </a:r>
            <a:r>
              <a:rPr lang="ja-JP" altLang="en-US" sz="1000">
                <a:solidFill>
                  <a:srgbClr val="FF0000"/>
                </a:solidFill>
                <a:latin typeface="Century" pitchFamily="18" charset="0"/>
              </a:rPr>
              <a:t>）○○市</a:t>
            </a:r>
          </a:p>
        </p:txBody>
      </p:sp>
      <p:sp>
        <p:nvSpPr>
          <p:cNvPr id="9221" name="テキスト ボックス 37">
            <a:extLst>
              <a:ext uri="{FF2B5EF4-FFF2-40B4-BE49-F238E27FC236}">
                <a16:creationId xmlns:a16="http://schemas.microsoft.com/office/drawing/2014/main" id="{A456BE12-143E-AED9-A913-617C8E485AFC}"/>
              </a:ext>
            </a:extLst>
          </p:cNvPr>
          <p:cNvSpPr txBox="1">
            <a:spLocks noChangeArrowheads="1"/>
          </p:cNvSpPr>
          <p:nvPr/>
        </p:nvSpPr>
        <p:spPr bwMode="auto">
          <a:xfrm>
            <a:off x="117475" y="3829195"/>
            <a:ext cx="7470099"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100" dirty="0"/>
              <a:t>②事業の安全性等について</a:t>
            </a:r>
            <a:endParaRPr lang="en-US" altLang="ja-JP" sz="1100" dirty="0"/>
          </a:p>
          <a:p>
            <a:pPr eaLnBrk="1" hangingPunct="1">
              <a:spcBef>
                <a:spcPct val="0"/>
              </a:spcBef>
              <a:buFontTx/>
              <a:buNone/>
            </a:pPr>
            <a:r>
              <a:rPr lang="ja-JP" altLang="en-US" sz="1100" dirty="0">
                <a:solidFill>
                  <a:srgbClr val="FF0000"/>
                </a:solidFill>
              </a:rPr>
              <a:t>　事業実施にあたり、人体や環境の安全性等を確保するためにどのような方策を検討しているのかご記入ください。</a:t>
            </a:r>
            <a:endParaRPr lang="en-US" altLang="ja-JP" sz="1100" dirty="0">
              <a:solidFill>
                <a:srgbClr val="FF0000"/>
              </a:solidFill>
            </a:endParaRPr>
          </a:p>
          <a:p>
            <a:pPr eaLnBrk="1" hangingPunct="1">
              <a:spcBef>
                <a:spcPct val="0"/>
              </a:spcBef>
              <a:buFontTx/>
              <a:buNone/>
            </a:pPr>
            <a:r>
              <a:rPr lang="ja-JP" altLang="en-US" sz="1100" dirty="0">
                <a:solidFill>
                  <a:srgbClr val="FF0000"/>
                </a:solidFill>
              </a:rPr>
              <a:t>　本事業で使用する設備のセキュリティ対策について（</a:t>
            </a:r>
            <a:r>
              <a:rPr lang="en-US" altLang="ja-JP" sz="1100" dirty="0">
                <a:solidFill>
                  <a:srgbClr val="FF0000"/>
                </a:solidFill>
              </a:rPr>
              <a:t>JC-STAR</a:t>
            </a:r>
            <a:r>
              <a:rPr lang="ja-JP" altLang="en-US" sz="1100" dirty="0">
                <a:solidFill>
                  <a:srgbClr val="FF0000"/>
                </a:solidFill>
              </a:rPr>
              <a:t>の認証状況等）こちらに記載してください。</a:t>
            </a:r>
          </a:p>
        </p:txBody>
      </p:sp>
      <p:sp>
        <p:nvSpPr>
          <p:cNvPr id="9222" name="テキスト ボックス 38">
            <a:extLst>
              <a:ext uri="{FF2B5EF4-FFF2-40B4-BE49-F238E27FC236}">
                <a16:creationId xmlns:a16="http://schemas.microsoft.com/office/drawing/2014/main" id="{6A754FEE-6A8E-1DBA-995B-3B1ADBF0D800}"/>
              </a:ext>
            </a:extLst>
          </p:cNvPr>
          <p:cNvSpPr txBox="1">
            <a:spLocks noChangeArrowheads="1"/>
          </p:cNvSpPr>
          <p:nvPr/>
        </p:nvSpPr>
        <p:spPr bwMode="auto">
          <a:xfrm>
            <a:off x="117475" y="5467350"/>
            <a:ext cx="9677400"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100" dirty="0"/>
              <a:t>③実証地域との連携状況について</a:t>
            </a:r>
            <a:endParaRPr lang="en-US" altLang="ja-JP" sz="1100" dirty="0"/>
          </a:p>
          <a:p>
            <a:pPr eaLnBrk="1" hangingPunct="1">
              <a:spcBef>
                <a:spcPct val="0"/>
              </a:spcBef>
              <a:buFontTx/>
              <a:buNone/>
            </a:pPr>
            <a:r>
              <a:rPr lang="ja-JP" altLang="en-US" sz="1100" dirty="0"/>
              <a:t>　</a:t>
            </a:r>
            <a:r>
              <a:rPr lang="ja-JP" altLang="en-US" sz="1100" dirty="0">
                <a:solidFill>
                  <a:srgbClr val="FF0000"/>
                </a:solidFill>
              </a:rPr>
              <a:t>実証地域との合意の状況、合意途上の場合は具体的に想定しているフィールドと調整状況</a:t>
            </a:r>
            <a:r>
              <a:rPr lang="en-US" altLang="ja-JP" sz="1100" dirty="0">
                <a:solidFill>
                  <a:srgbClr val="FF0000"/>
                </a:solidFill>
              </a:rPr>
              <a:t>※</a:t>
            </a:r>
            <a:r>
              <a:rPr lang="ja-JP" altLang="en-US" sz="1100" dirty="0">
                <a:solidFill>
                  <a:srgbClr val="FF0000"/>
                </a:solidFill>
              </a:rPr>
              <a:t>について記載してください。</a:t>
            </a:r>
          </a:p>
          <a:p>
            <a:pPr eaLnBrk="1" hangingPunct="1">
              <a:spcBef>
                <a:spcPct val="0"/>
              </a:spcBef>
              <a:buFontTx/>
              <a:buNone/>
            </a:pPr>
            <a:r>
              <a:rPr lang="ja-JP" altLang="en-US" sz="1100" dirty="0">
                <a:solidFill>
                  <a:srgbClr val="FF0000"/>
                </a:solidFill>
              </a:rPr>
              <a:t>　</a:t>
            </a:r>
            <a:r>
              <a:rPr lang="en-US" altLang="ja-JP" sz="1100" dirty="0">
                <a:solidFill>
                  <a:srgbClr val="FF0000"/>
                </a:solidFill>
              </a:rPr>
              <a:t>※</a:t>
            </a:r>
            <a:r>
              <a:rPr lang="ja-JP" altLang="en-US" sz="1100" dirty="0">
                <a:solidFill>
                  <a:srgbClr val="FF0000"/>
                </a:solidFill>
              </a:rPr>
              <a:t>フィージビリティスタディを行っているか、実証中はどのように連携を行っていくか、事業に係る検討会のメンバーに当該地方自治体が含まれるか等</a:t>
            </a:r>
          </a:p>
          <a:p>
            <a:pPr eaLnBrk="1" hangingPunct="1">
              <a:spcBef>
                <a:spcPct val="0"/>
              </a:spcBef>
              <a:buFontTx/>
              <a:buNone/>
            </a:pPr>
            <a:r>
              <a:rPr lang="ja-JP" altLang="en-US" sz="1100">
                <a:solidFill>
                  <a:srgbClr val="FF0000"/>
                </a:solidFill>
                <a:latin typeface="Arial"/>
                <a:ea typeface="ＭＳ Ｐゴシック"/>
                <a:cs typeface="Arial"/>
              </a:rPr>
              <a:t>　なお、太陽光発電設備を設置する際には、「再生可能エネルギー電気の利用の促進に関する特別措置法」（平成 </a:t>
            </a:r>
            <a:r>
              <a:rPr lang="en-US" altLang="ja-JP" sz="1100" dirty="0">
                <a:solidFill>
                  <a:srgbClr val="FF0000"/>
                </a:solidFill>
                <a:latin typeface="Arial"/>
                <a:ea typeface="ＭＳ Ｐゴシック"/>
                <a:cs typeface="Arial"/>
              </a:rPr>
              <a:t>23 </a:t>
            </a:r>
            <a:r>
              <a:rPr lang="ja-JP" altLang="en-US" sz="1100">
                <a:solidFill>
                  <a:srgbClr val="FF0000"/>
                </a:solidFill>
                <a:latin typeface="Arial"/>
                <a:ea typeface="ＭＳ Ｐゴシック"/>
                <a:cs typeface="Arial"/>
              </a:rPr>
              <a:t>年法律第 </a:t>
            </a:r>
            <a:r>
              <a:rPr lang="en-US" altLang="ja-JP" sz="1100" dirty="0">
                <a:solidFill>
                  <a:srgbClr val="FF0000"/>
                </a:solidFill>
                <a:latin typeface="Arial"/>
                <a:ea typeface="ＭＳ Ｐゴシック"/>
                <a:cs typeface="Arial"/>
              </a:rPr>
              <a:t>108</a:t>
            </a:r>
            <a:r>
              <a:rPr lang="ja-JP" altLang="en-US" sz="1100">
                <a:solidFill>
                  <a:srgbClr val="FF0000"/>
                </a:solidFill>
                <a:latin typeface="Arial"/>
                <a:ea typeface="ＭＳ Ｐゴシック"/>
                <a:cs typeface="Arial"/>
              </a:rPr>
              <a:t>号）に基づく「事業計画策定ガイドライン（太陽光発電）」および 「説明会及び事前周知措置実施ガイドライン」に定める遵守事項に準拠してください。</a:t>
            </a:r>
            <a:endParaRPr lang="en-US" altLang="ja-JP" sz="1100">
              <a:solidFill>
                <a:srgbClr val="FF0000"/>
              </a:solidFill>
              <a:latin typeface="Arial"/>
              <a:ea typeface="ＭＳ Ｐゴシック"/>
              <a:cs typeface="Arial"/>
            </a:endParaRPr>
          </a:p>
        </p:txBody>
      </p:sp>
      <p:sp>
        <p:nvSpPr>
          <p:cNvPr id="9223" name="テキスト ボックス 22">
            <a:extLst>
              <a:ext uri="{FF2B5EF4-FFF2-40B4-BE49-F238E27FC236}">
                <a16:creationId xmlns:a16="http://schemas.microsoft.com/office/drawing/2014/main" id="{332693EA-B336-4F28-453E-3DEF3D418456}"/>
              </a:ext>
            </a:extLst>
          </p:cNvPr>
          <p:cNvSpPr txBox="1">
            <a:spLocks noChangeArrowheads="1"/>
          </p:cNvSpPr>
          <p:nvPr/>
        </p:nvSpPr>
        <p:spPr bwMode="auto">
          <a:xfrm>
            <a:off x="379412" y="1388031"/>
            <a:ext cx="4159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a:solidFill>
                  <a:schemeClr val="bg2"/>
                </a:solidFill>
              </a:rPr>
              <a:t>例）</a:t>
            </a:r>
          </a:p>
        </p:txBody>
      </p:sp>
      <p:sp>
        <p:nvSpPr>
          <p:cNvPr id="8203" name="Text Box 48">
            <a:extLst>
              <a:ext uri="{FF2B5EF4-FFF2-40B4-BE49-F238E27FC236}">
                <a16:creationId xmlns:a16="http://schemas.microsoft.com/office/drawing/2014/main" id="{314AB1C1-600C-1BE3-7C51-4A505382F7A8}"/>
              </a:ext>
            </a:extLst>
          </p:cNvPr>
          <p:cNvSpPr txBox="1">
            <a:spLocks noChangeArrowheads="1"/>
          </p:cNvSpPr>
          <p:nvPr/>
        </p:nvSpPr>
        <p:spPr bwMode="auto">
          <a:xfrm>
            <a:off x="4067175" y="2784039"/>
            <a:ext cx="754063" cy="249237"/>
          </a:xfrm>
          <a:prstGeom prst="rect">
            <a:avLst/>
          </a:prstGeom>
          <a:noFill/>
          <a:ln w="19050">
            <a:solidFill>
              <a:schemeClr val="tx1"/>
            </a:solidFill>
            <a:miter lim="800000"/>
            <a:headEnd/>
            <a:tailEnd/>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a:solidFill>
                  <a:srgbClr val="FF0000"/>
                </a:solidFill>
                <a:latin typeface="Century" pitchFamily="18" charset="0"/>
              </a:rPr>
              <a:t>（</a:t>
            </a:r>
            <a:r>
              <a:rPr lang="en-US" altLang="ja-JP" sz="1000">
                <a:solidFill>
                  <a:srgbClr val="FF0000"/>
                </a:solidFill>
                <a:latin typeface="Century" pitchFamily="18" charset="0"/>
              </a:rPr>
              <a:t>B</a:t>
            </a:r>
            <a:r>
              <a:rPr lang="ja-JP" altLang="en-US" sz="1000">
                <a:solidFill>
                  <a:srgbClr val="FF0000"/>
                </a:solidFill>
                <a:latin typeface="Century" pitchFamily="18" charset="0"/>
              </a:rPr>
              <a:t>）社</a:t>
            </a:r>
          </a:p>
        </p:txBody>
      </p:sp>
      <p:sp>
        <p:nvSpPr>
          <p:cNvPr id="8208" name="Text Box 224">
            <a:extLst>
              <a:ext uri="{FF2B5EF4-FFF2-40B4-BE49-F238E27FC236}">
                <a16:creationId xmlns:a16="http://schemas.microsoft.com/office/drawing/2014/main" id="{ACB13D71-7D6C-A587-8677-C0D08002F83D}"/>
              </a:ext>
            </a:extLst>
          </p:cNvPr>
          <p:cNvSpPr txBox="1">
            <a:spLocks noChangeArrowheads="1"/>
          </p:cNvSpPr>
          <p:nvPr/>
        </p:nvSpPr>
        <p:spPr bwMode="auto">
          <a:xfrm>
            <a:off x="3762375" y="3033276"/>
            <a:ext cx="1947863" cy="558800"/>
          </a:xfrm>
          <a:prstGeom prst="rect">
            <a:avLst/>
          </a:prstGeom>
          <a:noFill/>
          <a:ln>
            <a:noFill/>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a:solidFill>
                  <a:srgbClr val="FF0000"/>
                </a:solidFill>
                <a:latin typeface="Century" pitchFamily="18" charset="0"/>
              </a:rPr>
              <a:t>（Ｂシステムの実証）</a:t>
            </a:r>
          </a:p>
          <a:p>
            <a:pPr eaLnBrk="1" hangingPunct="1">
              <a:defRPr/>
            </a:pPr>
            <a:r>
              <a:rPr lang="ja-JP" altLang="en-US" sz="1000">
                <a:solidFill>
                  <a:srgbClr val="FF0000"/>
                </a:solidFill>
                <a:latin typeface="Century" pitchFamily="18" charset="0"/>
              </a:rPr>
              <a:t>○○分野について○年間の業務実績あり。</a:t>
            </a:r>
          </a:p>
        </p:txBody>
      </p:sp>
      <p:sp>
        <p:nvSpPr>
          <p:cNvPr id="8206" name="Text Box 218">
            <a:extLst>
              <a:ext uri="{FF2B5EF4-FFF2-40B4-BE49-F238E27FC236}">
                <a16:creationId xmlns:a16="http://schemas.microsoft.com/office/drawing/2014/main" id="{08F4C528-71E7-2D92-98D4-F4E646FDB3BD}"/>
              </a:ext>
            </a:extLst>
          </p:cNvPr>
          <p:cNvSpPr txBox="1">
            <a:spLocks noChangeArrowheads="1"/>
          </p:cNvSpPr>
          <p:nvPr/>
        </p:nvSpPr>
        <p:spPr bwMode="auto">
          <a:xfrm>
            <a:off x="6121400" y="2804676"/>
            <a:ext cx="742950" cy="249238"/>
          </a:xfrm>
          <a:prstGeom prst="rect">
            <a:avLst/>
          </a:prstGeom>
          <a:noFill/>
          <a:ln w="19050">
            <a:solidFill>
              <a:schemeClr val="tx1"/>
            </a:solidFill>
            <a:miter lim="800000"/>
            <a:headEnd/>
            <a:tailEnd/>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a:solidFill>
                  <a:srgbClr val="FF0000"/>
                </a:solidFill>
                <a:latin typeface="Century" pitchFamily="18" charset="0"/>
              </a:rPr>
              <a:t>（</a:t>
            </a:r>
            <a:r>
              <a:rPr lang="en-US" altLang="ja-JP" sz="1000">
                <a:solidFill>
                  <a:srgbClr val="FF0000"/>
                </a:solidFill>
                <a:latin typeface="Century" pitchFamily="18" charset="0"/>
              </a:rPr>
              <a:t>C</a:t>
            </a:r>
            <a:r>
              <a:rPr lang="ja-JP" altLang="en-US" sz="1000">
                <a:solidFill>
                  <a:srgbClr val="FF0000"/>
                </a:solidFill>
                <a:latin typeface="Century" pitchFamily="18" charset="0"/>
              </a:rPr>
              <a:t>）社</a:t>
            </a:r>
          </a:p>
        </p:txBody>
      </p:sp>
      <p:sp>
        <p:nvSpPr>
          <p:cNvPr id="8209" name="Text Box 225">
            <a:extLst>
              <a:ext uri="{FF2B5EF4-FFF2-40B4-BE49-F238E27FC236}">
                <a16:creationId xmlns:a16="http://schemas.microsoft.com/office/drawing/2014/main" id="{5128071E-5CFB-AA95-B36C-E31477457287}"/>
              </a:ext>
            </a:extLst>
          </p:cNvPr>
          <p:cNvSpPr txBox="1">
            <a:spLocks noChangeArrowheads="1"/>
          </p:cNvSpPr>
          <p:nvPr/>
        </p:nvSpPr>
        <p:spPr bwMode="auto">
          <a:xfrm>
            <a:off x="6492875" y="3074551"/>
            <a:ext cx="1582738" cy="557213"/>
          </a:xfrm>
          <a:prstGeom prst="rect">
            <a:avLst/>
          </a:prstGeom>
          <a:noFill/>
          <a:ln>
            <a:noFill/>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a:solidFill>
                  <a:srgbClr val="FF0000"/>
                </a:solidFill>
                <a:latin typeface="Century" pitchFamily="18" charset="0"/>
              </a:rPr>
              <a:t>（Ｃ要素の実証）</a:t>
            </a:r>
          </a:p>
          <a:p>
            <a:pPr eaLnBrk="1" hangingPunct="1">
              <a:defRPr/>
            </a:pPr>
            <a:r>
              <a:rPr lang="ja-JP" altLang="en-US" sz="1000">
                <a:solidFill>
                  <a:srgbClr val="FF0000"/>
                </a:solidFill>
                <a:latin typeface="Century" pitchFamily="18" charset="0"/>
              </a:rPr>
              <a:t>○○分野について○年間の業務実績あり。</a:t>
            </a:r>
          </a:p>
        </p:txBody>
      </p:sp>
      <p:sp>
        <p:nvSpPr>
          <p:cNvPr id="8210" name="Text Box 226">
            <a:extLst>
              <a:ext uri="{FF2B5EF4-FFF2-40B4-BE49-F238E27FC236}">
                <a16:creationId xmlns:a16="http://schemas.microsoft.com/office/drawing/2014/main" id="{5DF4849C-06CA-9072-E0D6-65B5C40C8AC3}"/>
              </a:ext>
            </a:extLst>
          </p:cNvPr>
          <p:cNvSpPr txBox="1">
            <a:spLocks noChangeArrowheads="1"/>
          </p:cNvSpPr>
          <p:nvPr/>
        </p:nvSpPr>
        <p:spPr bwMode="auto">
          <a:xfrm>
            <a:off x="1643063" y="3063439"/>
            <a:ext cx="1600200" cy="558800"/>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a:solidFill>
                  <a:srgbClr val="FF0000"/>
                </a:solidFill>
                <a:latin typeface="Century" pitchFamily="18" charset="0"/>
              </a:rPr>
              <a:t>（実証フィールドの提供）</a:t>
            </a:r>
          </a:p>
          <a:p>
            <a:pPr eaLnBrk="1" hangingPunct="1">
              <a:defRPr/>
            </a:pPr>
            <a:r>
              <a:rPr lang="ja-JP" altLang="en-US" sz="1000">
                <a:solidFill>
                  <a:srgbClr val="FF0000"/>
                </a:solidFill>
                <a:latin typeface="Century" pitchFamily="18" charset="0"/>
              </a:rPr>
              <a:t>○○施設を実証フィールド</a:t>
            </a:r>
            <a:endParaRPr lang="en-US" altLang="ja-JP" sz="1000">
              <a:solidFill>
                <a:srgbClr val="FF0000"/>
              </a:solidFill>
              <a:latin typeface="Century" pitchFamily="18" charset="0"/>
            </a:endParaRPr>
          </a:p>
          <a:p>
            <a:pPr eaLnBrk="1" hangingPunct="1">
              <a:defRPr/>
            </a:pPr>
            <a:r>
              <a:rPr lang="ja-JP" altLang="en-US" sz="1000">
                <a:solidFill>
                  <a:srgbClr val="FF0000"/>
                </a:solidFill>
                <a:latin typeface="Century" pitchFamily="18" charset="0"/>
              </a:rPr>
              <a:t>として提供</a:t>
            </a:r>
            <a:endParaRPr lang="en-US" altLang="ja-JP" sz="1000">
              <a:solidFill>
                <a:srgbClr val="FF0000"/>
              </a:solidFill>
              <a:latin typeface="Century" pitchFamily="18" charset="0"/>
            </a:endParaRPr>
          </a:p>
        </p:txBody>
      </p:sp>
      <p:sp>
        <p:nvSpPr>
          <p:cNvPr id="8204" name="Text Box 52">
            <a:extLst>
              <a:ext uri="{FF2B5EF4-FFF2-40B4-BE49-F238E27FC236}">
                <a16:creationId xmlns:a16="http://schemas.microsoft.com/office/drawing/2014/main" id="{DA2C5E29-08D1-94C6-8051-C3AEF34E358E}"/>
              </a:ext>
            </a:extLst>
          </p:cNvPr>
          <p:cNvSpPr txBox="1">
            <a:spLocks noChangeArrowheads="1"/>
          </p:cNvSpPr>
          <p:nvPr/>
        </p:nvSpPr>
        <p:spPr bwMode="auto">
          <a:xfrm>
            <a:off x="4811863" y="1223924"/>
            <a:ext cx="961727" cy="250028"/>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dirty="0">
                <a:latin typeface="Century" pitchFamily="18" charset="0"/>
              </a:rPr>
              <a:t>★代表実施者</a:t>
            </a:r>
          </a:p>
        </p:txBody>
      </p:sp>
      <p:sp>
        <p:nvSpPr>
          <p:cNvPr id="8217" name="Text Box 48">
            <a:extLst>
              <a:ext uri="{FF2B5EF4-FFF2-40B4-BE49-F238E27FC236}">
                <a16:creationId xmlns:a16="http://schemas.microsoft.com/office/drawing/2014/main" id="{7DF5DDC6-C1A8-C9A7-B662-CCC4BFEDB0A6}"/>
              </a:ext>
            </a:extLst>
          </p:cNvPr>
          <p:cNvSpPr txBox="1">
            <a:spLocks noChangeArrowheads="1"/>
          </p:cNvSpPr>
          <p:nvPr/>
        </p:nvSpPr>
        <p:spPr bwMode="auto">
          <a:xfrm>
            <a:off x="4057650" y="1361639"/>
            <a:ext cx="752475" cy="249237"/>
          </a:xfrm>
          <a:prstGeom prst="rect">
            <a:avLst/>
          </a:prstGeom>
          <a:noFill/>
          <a:ln w="19050">
            <a:solidFill>
              <a:schemeClr val="tx1"/>
            </a:solidFill>
            <a:miter lim="800000"/>
            <a:headEnd/>
            <a:tailEnd/>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a:solidFill>
                  <a:srgbClr val="FF0000"/>
                </a:solidFill>
                <a:latin typeface="Century" pitchFamily="18" charset="0"/>
              </a:rPr>
              <a:t>（</a:t>
            </a:r>
            <a:r>
              <a:rPr lang="en-US" altLang="ja-JP" sz="1000">
                <a:solidFill>
                  <a:srgbClr val="FF0000"/>
                </a:solidFill>
                <a:latin typeface="Century" pitchFamily="18" charset="0"/>
              </a:rPr>
              <a:t>X</a:t>
            </a:r>
            <a:r>
              <a:rPr lang="ja-JP" altLang="en-US" sz="1000">
                <a:solidFill>
                  <a:srgbClr val="FF0000"/>
                </a:solidFill>
                <a:latin typeface="Century" pitchFamily="18" charset="0"/>
              </a:rPr>
              <a:t>）社</a:t>
            </a:r>
          </a:p>
        </p:txBody>
      </p:sp>
      <p:sp>
        <p:nvSpPr>
          <p:cNvPr id="8218" name="Text Box 224">
            <a:extLst>
              <a:ext uri="{FF2B5EF4-FFF2-40B4-BE49-F238E27FC236}">
                <a16:creationId xmlns:a16="http://schemas.microsoft.com/office/drawing/2014/main" id="{0050A68B-4564-05E2-2F2C-DCB842DC4D32}"/>
              </a:ext>
            </a:extLst>
          </p:cNvPr>
          <p:cNvSpPr txBox="1">
            <a:spLocks noChangeArrowheads="1"/>
          </p:cNvSpPr>
          <p:nvPr/>
        </p:nvSpPr>
        <p:spPr bwMode="auto">
          <a:xfrm>
            <a:off x="4810125" y="1391801"/>
            <a:ext cx="2266950" cy="557213"/>
          </a:xfrm>
          <a:prstGeom prst="rect">
            <a:avLst/>
          </a:prstGeom>
          <a:noFill/>
          <a:ln>
            <a:noFill/>
          </a:ln>
        </p:spPr>
        <p:txBody>
          <a:bodyPr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ja-JP" altLang="en-US" sz="1000">
                <a:solidFill>
                  <a:srgbClr val="FF0000"/>
                </a:solidFill>
                <a:latin typeface="Century" pitchFamily="18" charset="0"/>
              </a:rPr>
              <a:t>（事業の全体総括）</a:t>
            </a:r>
          </a:p>
          <a:p>
            <a:pPr eaLnBrk="1" hangingPunct="1">
              <a:defRPr/>
            </a:pPr>
            <a:r>
              <a:rPr lang="ja-JP" altLang="en-US" sz="1000">
                <a:solidFill>
                  <a:srgbClr val="FF0000"/>
                </a:solidFill>
                <a:latin typeface="Century" pitchFamily="18" charset="0"/>
              </a:rPr>
              <a:t>○○の製造メーカー。分野について○年間の業務実績あり。</a:t>
            </a:r>
          </a:p>
        </p:txBody>
      </p:sp>
      <p:cxnSp>
        <p:nvCxnSpPr>
          <p:cNvPr id="27" name="直線コネクタ 26">
            <a:extLst>
              <a:ext uri="{FF2B5EF4-FFF2-40B4-BE49-F238E27FC236}">
                <a16:creationId xmlns:a16="http://schemas.microsoft.com/office/drawing/2014/main" id="{B893B351-BBC3-A922-33AC-8278A4505205}"/>
              </a:ext>
            </a:extLst>
          </p:cNvPr>
          <p:cNvCxnSpPr/>
          <p:nvPr/>
        </p:nvCxnSpPr>
        <p:spPr>
          <a:xfrm flipV="1">
            <a:off x="112713" y="3792678"/>
            <a:ext cx="10034587" cy="635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cxnSp>
        <p:nvCxnSpPr>
          <p:cNvPr id="9233" name="直線コネクタ 47">
            <a:extLst>
              <a:ext uri="{FF2B5EF4-FFF2-40B4-BE49-F238E27FC236}">
                <a16:creationId xmlns:a16="http://schemas.microsoft.com/office/drawing/2014/main" id="{D05AC9B5-E41A-97CB-E223-454A6E625A91}"/>
              </a:ext>
            </a:extLst>
          </p:cNvPr>
          <p:cNvCxnSpPr>
            <a:cxnSpLocks noChangeShapeType="1"/>
          </p:cNvCxnSpPr>
          <p:nvPr/>
        </p:nvCxnSpPr>
        <p:spPr bwMode="auto">
          <a:xfrm>
            <a:off x="4433888" y="1610876"/>
            <a:ext cx="0" cy="11318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9234" name="Text Box 25">
            <a:extLst>
              <a:ext uri="{FF2B5EF4-FFF2-40B4-BE49-F238E27FC236}">
                <a16:creationId xmlns:a16="http://schemas.microsoft.com/office/drawing/2014/main" id="{A8CD3F3F-E70C-2D48-E375-B5ACD4229C2F}"/>
              </a:ext>
            </a:extLst>
          </p:cNvPr>
          <p:cNvSpPr txBox="1">
            <a:spLocks noChangeArrowheads="1"/>
          </p:cNvSpPr>
          <p:nvPr/>
        </p:nvSpPr>
        <p:spPr bwMode="auto">
          <a:xfrm>
            <a:off x="36369" y="192228"/>
            <a:ext cx="1476375" cy="2857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２</a:t>
            </a: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事業の実施体制</a:t>
            </a:r>
          </a:p>
        </p:txBody>
      </p:sp>
      <p:sp>
        <p:nvSpPr>
          <p:cNvPr id="2" name="Text Box 52">
            <a:extLst>
              <a:ext uri="{FF2B5EF4-FFF2-40B4-BE49-F238E27FC236}">
                <a16:creationId xmlns:a16="http://schemas.microsoft.com/office/drawing/2014/main" id="{FEEB8935-51B7-FA1F-FE4C-8BD260519773}"/>
              </a:ext>
            </a:extLst>
          </p:cNvPr>
          <p:cNvSpPr txBox="1">
            <a:spLocks noChangeArrowheads="1"/>
          </p:cNvSpPr>
          <p:nvPr/>
        </p:nvSpPr>
        <p:spPr bwMode="auto">
          <a:xfrm>
            <a:off x="2489200" y="2510989"/>
            <a:ext cx="962025" cy="250825"/>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a:latin typeface="Century" pitchFamily="18" charset="0"/>
              </a:rPr>
              <a:t>●共同実施者</a:t>
            </a:r>
          </a:p>
        </p:txBody>
      </p:sp>
      <p:sp>
        <p:nvSpPr>
          <p:cNvPr id="3" name="Text Box 52">
            <a:extLst>
              <a:ext uri="{FF2B5EF4-FFF2-40B4-BE49-F238E27FC236}">
                <a16:creationId xmlns:a16="http://schemas.microsoft.com/office/drawing/2014/main" id="{2560336E-BF8D-E609-19D0-D77C48583E5D}"/>
              </a:ext>
            </a:extLst>
          </p:cNvPr>
          <p:cNvSpPr txBox="1">
            <a:spLocks noChangeArrowheads="1"/>
          </p:cNvSpPr>
          <p:nvPr/>
        </p:nvSpPr>
        <p:spPr bwMode="auto">
          <a:xfrm>
            <a:off x="4527550" y="2484001"/>
            <a:ext cx="962025" cy="250825"/>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a:latin typeface="Century" pitchFamily="18" charset="0"/>
              </a:rPr>
              <a:t>●共同実施者</a:t>
            </a:r>
          </a:p>
        </p:txBody>
      </p:sp>
      <p:sp>
        <p:nvSpPr>
          <p:cNvPr id="5" name="Text Box 52">
            <a:extLst>
              <a:ext uri="{FF2B5EF4-FFF2-40B4-BE49-F238E27FC236}">
                <a16:creationId xmlns:a16="http://schemas.microsoft.com/office/drawing/2014/main" id="{5BB526A1-8CA4-B0D0-03BB-FF69A9992FCA}"/>
              </a:ext>
            </a:extLst>
          </p:cNvPr>
          <p:cNvSpPr txBox="1">
            <a:spLocks noChangeArrowheads="1"/>
          </p:cNvSpPr>
          <p:nvPr/>
        </p:nvSpPr>
        <p:spPr bwMode="auto">
          <a:xfrm>
            <a:off x="6492875" y="2484001"/>
            <a:ext cx="962025" cy="250825"/>
          </a:xfrm>
          <a:prstGeom prst="rect">
            <a:avLst/>
          </a:prstGeom>
          <a:noFill/>
          <a:ln>
            <a:noFill/>
          </a:ln>
        </p:spPr>
        <p:txBody>
          <a:bodyPr wrap="none" lIns="95213" tIns="47605" rIns="95213" bIns="47605" anchor="ctr" anchorCtr="1">
            <a:spAutoFit/>
          </a:bodyPr>
          <a:lstStyle>
            <a:lvl1pPr defTabSz="952500" eaLnBrk="0" hangingPunct="0">
              <a:defRPr kumimoji="1">
                <a:solidFill>
                  <a:schemeClr val="tx1"/>
                </a:solidFill>
                <a:latin typeface="Arial" charset="0"/>
                <a:ea typeface="ＭＳ Ｐゴシック" pitchFamily="50" charset="-128"/>
              </a:defRPr>
            </a:lvl1pPr>
            <a:lvl2pPr marL="742950" indent="-285750" defTabSz="952500" eaLnBrk="0" hangingPunct="0">
              <a:defRPr kumimoji="1">
                <a:solidFill>
                  <a:schemeClr val="tx1"/>
                </a:solidFill>
                <a:latin typeface="Arial" charset="0"/>
                <a:ea typeface="ＭＳ Ｐゴシック" pitchFamily="50" charset="-128"/>
              </a:defRPr>
            </a:lvl2pPr>
            <a:lvl3pPr marL="1143000" indent="-228600" defTabSz="952500" eaLnBrk="0" hangingPunct="0">
              <a:defRPr kumimoji="1">
                <a:solidFill>
                  <a:schemeClr val="tx1"/>
                </a:solidFill>
                <a:latin typeface="Arial" charset="0"/>
                <a:ea typeface="ＭＳ Ｐゴシック" pitchFamily="50" charset="-128"/>
              </a:defRPr>
            </a:lvl3pPr>
            <a:lvl4pPr marL="1600200" indent="-228600" defTabSz="952500" eaLnBrk="0" hangingPunct="0">
              <a:defRPr kumimoji="1">
                <a:solidFill>
                  <a:schemeClr val="tx1"/>
                </a:solidFill>
                <a:latin typeface="Arial" charset="0"/>
                <a:ea typeface="ＭＳ Ｐゴシック" pitchFamily="50" charset="-128"/>
              </a:defRPr>
            </a:lvl4pPr>
            <a:lvl5pPr marL="2057400" indent="-228600" defTabSz="952500" eaLnBrk="0" hangingPunct="0">
              <a:defRPr kumimoji="1">
                <a:solidFill>
                  <a:schemeClr val="tx1"/>
                </a:solidFill>
                <a:latin typeface="Arial" charset="0"/>
                <a:ea typeface="ＭＳ Ｐゴシック" pitchFamily="50" charset="-128"/>
              </a:defRPr>
            </a:lvl5pPr>
            <a:lvl6pPr marL="25146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525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000">
                <a:latin typeface="Century" pitchFamily="18" charset="0"/>
              </a:rPr>
              <a:t>●共同実施者</a:t>
            </a:r>
          </a:p>
        </p:txBody>
      </p:sp>
      <p:sp>
        <p:nvSpPr>
          <p:cNvPr id="9238" name="フリーフォーム: 図形 9">
            <a:extLst>
              <a:ext uri="{FF2B5EF4-FFF2-40B4-BE49-F238E27FC236}">
                <a16:creationId xmlns:a16="http://schemas.microsoft.com/office/drawing/2014/main" id="{A07E28C5-60AD-3D90-B788-E9086AA0B89D}"/>
              </a:ext>
            </a:extLst>
          </p:cNvPr>
          <p:cNvSpPr>
            <a:spLocks/>
          </p:cNvSpPr>
          <p:nvPr/>
        </p:nvSpPr>
        <p:spPr bwMode="auto">
          <a:xfrm>
            <a:off x="2459038" y="2283976"/>
            <a:ext cx="4033837" cy="498475"/>
          </a:xfrm>
          <a:custGeom>
            <a:avLst/>
            <a:gdLst>
              <a:gd name="T0" fmla="*/ 0 w 4033520"/>
              <a:gd name="T1" fmla="*/ 491424 h 497840"/>
              <a:gd name="T2" fmla="*/ 0 w 4033520"/>
              <a:gd name="T3" fmla="*/ 0 h 497840"/>
              <a:gd name="T4" fmla="*/ 4035422 w 4033520"/>
              <a:gd name="T5" fmla="*/ 0 h 497840"/>
              <a:gd name="T6" fmla="*/ 4035422 w 4033520"/>
              <a:gd name="T7" fmla="*/ 501662 h 4978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033520" h="497840">
                <a:moveTo>
                  <a:pt x="0" y="487680"/>
                </a:moveTo>
                <a:lnTo>
                  <a:pt x="0" y="0"/>
                </a:lnTo>
                <a:lnTo>
                  <a:pt x="4033520" y="0"/>
                </a:lnTo>
                <a:lnTo>
                  <a:pt x="4033520" y="497840"/>
                </a:lnTo>
              </a:path>
            </a:pathLst>
          </a:cu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cxnSp>
        <p:nvCxnSpPr>
          <p:cNvPr id="11" name="直線コネクタ 10">
            <a:extLst>
              <a:ext uri="{FF2B5EF4-FFF2-40B4-BE49-F238E27FC236}">
                <a16:creationId xmlns:a16="http://schemas.microsoft.com/office/drawing/2014/main" id="{C142FF3F-3586-4C9B-4264-8F6E44000CCC}"/>
              </a:ext>
            </a:extLst>
          </p:cNvPr>
          <p:cNvCxnSpPr/>
          <p:nvPr/>
        </p:nvCxnSpPr>
        <p:spPr>
          <a:xfrm flipV="1">
            <a:off x="100013" y="5408613"/>
            <a:ext cx="10034587" cy="6350"/>
          </a:xfrm>
          <a:prstGeom prst="line">
            <a:avLst/>
          </a:prstGeom>
          <a:ln w="28575">
            <a:solidFill>
              <a:srgbClr val="575757"/>
            </a:solidFill>
            <a:prstDash val="dash"/>
          </a:ln>
        </p:spPr>
        <p:style>
          <a:lnRef idx="1">
            <a:schemeClr val="accent1"/>
          </a:lnRef>
          <a:fillRef idx="0">
            <a:schemeClr val="accent1"/>
          </a:fillRef>
          <a:effectRef idx="0">
            <a:schemeClr val="accent1"/>
          </a:effectRef>
          <a:fontRef idx="minor">
            <a:schemeClr val="tx1"/>
          </a:fontRef>
        </p:style>
      </p:cxnSp>
      <p:sp>
        <p:nvSpPr>
          <p:cNvPr id="9240" name="スライド番号プレースホルダー 5">
            <a:extLst>
              <a:ext uri="{FF2B5EF4-FFF2-40B4-BE49-F238E27FC236}">
                <a16:creationId xmlns:a16="http://schemas.microsoft.com/office/drawing/2014/main" id="{CA0C14BF-CE42-3092-E87B-C6FE8A884FCC}"/>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68798BBC-21A0-4E2E-A774-BE2C02C794FF}" type="slidenum">
              <a:rPr lang="en-US" altLang="ja-JP" smtClean="0"/>
              <a:pPr/>
              <a:t>5</a:t>
            </a:fld>
            <a:endParaRPr lang="en-US" altLang="ja-JP"/>
          </a:p>
        </p:txBody>
      </p:sp>
      <p:sp>
        <p:nvSpPr>
          <p:cNvPr id="4" name="Text Box 266">
            <a:extLst>
              <a:ext uri="{FF2B5EF4-FFF2-40B4-BE49-F238E27FC236}">
                <a16:creationId xmlns:a16="http://schemas.microsoft.com/office/drawing/2014/main" id="{BE04866A-2B42-6E43-705A-669225147C7B}"/>
              </a:ext>
            </a:extLst>
          </p:cNvPr>
          <p:cNvSpPr txBox="1">
            <a:spLocks noChangeArrowheads="1"/>
          </p:cNvSpPr>
          <p:nvPr/>
        </p:nvSpPr>
        <p:spPr bwMode="auto">
          <a:xfrm>
            <a:off x="8402782" y="101600"/>
            <a:ext cx="1719118" cy="261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1100"/>
              <a:t>令和８年度公募応募資料</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7">
            <a:extLst>
              <a:ext uri="{FF2B5EF4-FFF2-40B4-BE49-F238E27FC236}">
                <a16:creationId xmlns:a16="http://schemas.microsoft.com/office/drawing/2014/main" id="{074691EC-82AA-B9BA-4298-DD23855FF773}"/>
              </a:ext>
            </a:extLst>
          </p:cNvPr>
          <p:cNvSpPr>
            <a:spLocks noChangeArrowheads="1"/>
          </p:cNvSpPr>
          <p:nvPr/>
        </p:nvSpPr>
        <p:spPr bwMode="auto">
          <a:xfrm>
            <a:off x="87313" y="379413"/>
            <a:ext cx="10034587" cy="6719887"/>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267" name="Rectangle 215">
            <a:extLst>
              <a:ext uri="{FF2B5EF4-FFF2-40B4-BE49-F238E27FC236}">
                <a16:creationId xmlns:a16="http://schemas.microsoft.com/office/drawing/2014/main" id="{5839487C-5C58-AFAF-6EA9-AE6FCB107389}"/>
              </a:ext>
            </a:extLst>
          </p:cNvPr>
          <p:cNvSpPr>
            <a:spLocks noChangeArrowheads="1"/>
          </p:cNvSpPr>
          <p:nvPr/>
        </p:nvSpPr>
        <p:spPr bwMode="auto">
          <a:xfrm>
            <a:off x="94674" y="487254"/>
            <a:ext cx="6627812"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80000"/>
              </a:lnSpc>
              <a:buFontTx/>
              <a:buNone/>
            </a:pPr>
            <a:r>
              <a:rPr lang="ja-JP" altLang="en-US" sz="1100">
                <a:latin typeface="Century" panose="02040604050505020304" pitchFamily="18" charset="0"/>
              </a:rPr>
              <a:t>①実施計画</a:t>
            </a:r>
            <a:endParaRPr lang="en-US" altLang="ja-JP" sz="1100">
              <a:latin typeface="Century" panose="02040604050505020304" pitchFamily="18" charset="0"/>
            </a:endParaRPr>
          </a:p>
          <a:p>
            <a:pPr eaLnBrk="1" hangingPunct="1">
              <a:lnSpc>
                <a:spcPct val="80000"/>
              </a:lnSpc>
              <a:buFontTx/>
              <a:buNone/>
            </a:pPr>
            <a:r>
              <a:rPr lang="ja-JP" altLang="en-US" sz="1100">
                <a:latin typeface="Century" panose="02040604050505020304" pitchFamily="18" charset="0"/>
              </a:rPr>
              <a:t>　（下記フォーマットを参考に、事業の工程及び各年度の事業費について記載してください。）</a:t>
            </a:r>
          </a:p>
        </p:txBody>
      </p:sp>
      <p:graphicFrame>
        <p:nvGraphicFramePr>
          <p:cNvPr id="7" name="表 6">
            <a:extLst>
              <a:ext uri="{FF2B5EF4-FFF2-40B4-BE49-F238E27FC236}">
                <a16:creationId xmlns:a16="http://schemas.microsoft.com/office/drawing/2014/main" id="{C4B7A051-401D-7179-E57D-1B511E624A14}"/>
              </a:ext>
            </a:extLst>
          </p:cNvPr>
          <p:cNvGraphicFramePr>
            <a:graphicFrameLocks noGrp="1"/>
          </p:cNvGraphicFramePr>
          <p:nvPr>
            <p:extLst>
              <p:ext uri="{D42A27DB-BD31-4B8C-83A1-F6EECF244321}">
                <p14:modId xmlns:p14="http://schemas.microsoft.com/office/powerpoint/2010/main" val="1914478512"/>
              </p:ext>
            </p:extLst>
          </p:nvPr>
        </p:nvGraphicFramePr>
        <p:xfrm>
          <a:off x="319088" y="1095375"/>
          <a:ext cx="9395964" cy="3944589"/>
        </p:xfrm>
        <a:graphic>
          <a:graphicData uri="http://schemas.openxmlformats.org/drawingml/2006/table">
            <a:tbl>
              <a:tblPr>
                <a:tableStyleId>{5C22544A-7EE6-4342-B048-85BDC9FD1C3A}</a:tableStyleId>
              </a:tblPr>
              <a:tblGrid>
                <a:gridCol w="3738548">
                  <a:extLst>
                    <a:ext uri="{9D8B030D-6E8A-4147-A177-3AD203B41FA5}">
                      <a16:colId xmlns:a16="http://schemas.microsoft.com/office/drawing/2014/main" val="20000"/>
                    </a:ext>
                  </a:extLst>
                </a:gridCol>
                <a:gridCol w="707177">
                  <a:extLst>
                    <a:ext uri="{9D8B030D-6E8A-4147-A177-3AD203B41FA5}">
                      <a16:colId xmlns:a16="http://schemas.microsoft.com/office/drawing/2014/main" val="20001"/>
                    </a:ext>
                  </a:extLst>
                </a:gridCol>
                <a:gridCol w="707177">
                  <a:extLst>
                    <a:ext uri="{9D8B030D-6E8A-4147-A177-3AD203B41FA5}">
                      <a16:colId xmlns:a16="http://schemas.microsoft.com/office/drawing/2014/main" val="2722226256"/>
                    </a:ext>
                  </a:extLst>
                </a:gridCol>
                <a:gridCol w="707177">
                  <a:extLst>
                    <a:ext uri="{9D8B030D-6E8A-4147-A177-3AD203B41FA5}">
                      <a16:colId xmlns:a16="http://schemas.microsoft.com/office/drawing/2014/main" val="3580535728"/>
                    </a:ext>
                  </a:extLst>
                </a:gridCol>
                <a:gridCol w="707177">
                  <a:extLst>
                    <a:ext uri="{9D8B030D-6E8A-4147-A177-3AD203B41FA5}">
                      <a16:colId xmlns:a16="http://schemas.microsoft.com/office/drawing/2014/main" val="20004"/>
                    </a:ext>
                  </a:extLst>
                </a:gridCol>
                <a:gridCol w="707177">
                  <a:extLst>
                    <a:ext uri="{9D8B030D-6E8A-4147-A177-3AD203B41FA5}">
                      <a16:colId xmlns:a16="http://schemas.microsoft.com/office/drawing/2014/main" val="20005"/>
                    </a:ext>
                  </a:extLst>
                </a:gridCol>
                <a:gridCol w="707177">
                  <a:extLst>
                    <a:ext uri="{9D8B030D-6E8A-4147-A177-3AD203B41FA5}">
                      <a16:colId xmlns:a16="http://schemas.microsoft.com/office/drawing/2014/main" val="20006"/>
                    </a:ext>
                  </a:extLst>
                </a:gridCol>
                <a:gridCol w="707177">
                  <a:extLst>
                    <a:ext uri="{9D8B030D-6E8A-4147-A177-3AD203B41FA5}">
                      <a16:colId xmlns:a16="http://schemas.microsoft.com/office/drawing/2014/main" val="20007"/>
                    </a:ext>
                  </a:extLst>
                </a:gridCol>
                <a:gridCol w="707177">
                  <a:extLst>
                    <a:ext uri="{9D8B030D-6E8A-4147-A177-3AD203B41FA5}">
                      <a16:colId xmlns:a16="http://schemas.microsoft.com/office/drawing/2014/main" val="20008"/>
                    </a:ext>
                  </a:extLst>
                </a:gridCol>
              </a:tblGrid>
              <a:tr h="576671">
                <a:tc>
                  <a:txBody>
                    <a:bodyPr/>
                    <a:lstStyle/>
                    <a:p>
                      <a:pPr algn="l" fontAlgn="b"/>
                      <a:r>
                        <a:rPr lang="ja-JP" altLang="en-US" sz="1200" u="none" strike="noStrike">
                          <a:effectLst/>
                        </a:rPr>
                        <a:t>　　　　　　　　　　　　　　　　　　　　　　　　　　　　　　実施期間</a:t>
                      </a:r>
                      <a:endParaRPr lang="en-US" altLang="ja-JP" sz="1200" u="none" strike="noStrike" baseline="0">
                        <a:effectLst/>
                      </a:endParaRPr>
                    </a:p>
                    <a:p>
                      <a:pPr algn="l" fontAlgn="b"/>
                      <a:r>
                        <a:rPr lang="ja-JP" altLang="en-US" sz="1200" u="none" strike="noStrike" baseline="0">
                          <a:effectLst/>
                        </a:rPr>
                        <a:t>　実証項目 　</a:t>
                      </a:r>
                      <a:endParaRPr lang="ja-JP" altLang="en-US" sz="1200" b="0" i="0" u="none" strike="noStrike">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accent1"/>
                    </a:solidFill>
                  </a:tcPr>
                </a:tc>
                <a:tc gridSpan="4">
                  <a:txBody>
                    <a:bodyPr/>
                    <a:lstStyle/>
                    <a:p>
                      <a:pPr algn="ctr"/>
                      <a:endParaRPr lang="en-US" altLang="ja-JP" sz="1200" dirty="0">
                        <a:latin typeface="+mj-ea"/>
                        <a:ea typeface="+mj-ea"/>
                      </a:endParaRPr>
                    </a:p>
                    <a:p>
                      <a:pPr algn="ctr"/>
                      <a:r>
                        <a:rPr lang="ja-JP" altLang="en-US" sz="1200" dirty="0">
                          <a:latin typeface="+mj-ea"/>
                          <a:ea typeface="+mj-ea"/>
                        </a:rPr>
                        <a:t>令和８年度</a:t>
                      </a:r>
                    </a:p>
                  </a:txBody>
                  <a:tcPr marL="72009" marR="72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kern="1200">
                        <a:solidFill>
                          <a:schemeClr val="dk1"/>
                        </a:solidFill>
                        <a:latin typeface="+mj-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dk1"/>
                          </a:solidFill>
                          <a:latin typeface="+mj-ea"/>
                          <a:ea typeface="+mn-ea"/>
                          <a:cs typeface="+mn-cs"/>
                        </a:rPr>
                        <a:t>令和９年度</a:t>
                      </a:r>
                    </a:p>
                    <a:p>
                      <a:pPr algn="ctr"/>
                      <a:endParaRPr lang="ja-JP" altLang="en-US" sz="1200">
                        <a:latin typeface="+mj-ea"/>
                        <a:ea typeface="+mj-ea"/>
                      </a:endParaRPr>
                    </a:p>
                  </a:txBody>
                  <a:tcPr marL="72009" marR="720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572913">
                <a:tc>
                  <a:txBody>
                    <a:bodyPr/>
                    <a:lstStyle/>
                    <a:p>
                      <a:pPr marL="97200" lvl="1" algn="l" fontAlgn="ctr"/>
                      <a:r>
                        <a:rPr lang="ja-JP" altLang="en-US" sz="1200" u="none" strike="noStrike" dirty="0">
                          <a:solidFill>
                            <a:srgbClr val="FF0000"/>
                          </a:solidFill>
                          <a:effectLst/>
                        </a:rPr>
                        <a:t>記載例）</a:t>
                      </a:r>
                      <a:endParaRPr lang="en-US" altLang="ja-JP" sz="1200" u="none" strike="noStrike" dirty="0">
                        <a:solidFill>
                          <a:srgbClr val="FF0000"/>
                        </a:solidFill>
                        <a:effectLst/>
                      </a:endParaRPr>
                    </a:p>
                    <a:p>
                      <a:pPr marL="97200" lvl="1" algn="l" fontAlgn="ctr"/>
                      <a:r>
                        <a:rPr lang="ja-JP" altLang="en-US" sz="1200" u="none" strike="noStrike" dirty="0">
                          <a:solidFill>
                            <a:srgbClr val="FF0000"/>
                          </a:solidFill>
                          <a:effectLst/>
                        </a:rPr>
                        <a:t>太陽光発電設備の設計及び製作</a:t>
                      </a:r>
                      <a:endParaRPr lang="ja-JP" altLang="en-US" sz="1200" b="0" i="0" u="none" strike="noStrike" dirty="0">
                        <a:solidFill>
                          <a:srgbClr val="FF0000"/>
                        </a:solidFill>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59001">
                <a:tc>
                  <a:txBody>
                    <a:bodyPr/>
                    <a:lstStyle/>
                    <a:p>
                      <a:pPr marL="97200" lvl="1" algn="l" fontAlgn="ctr"/>
                      <a:r>
                        <a:rPr lang="ja-JP" altLang="en-US" sz="1200" b="0" i="0" u="none" strike="noStrike">
                          <a:solidFill>
                            <a:srgbClr val="FF0000"/>
                          </a:solidFill>
                          <a:effectLst/>
                          <a:latin typeface="ＭＳ Ｐゴシック"/>
                        </a:rPr>
                        <a:t>発電設備の据え付け</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59001">
                <a:tc>
                  <a:txBody>
                    <a:bodyPr/>
                    <a:lstStyle/>
                    <a:p>
                      <a:pPr marL="97200" lvl="1" algn="l" fontAlgn="ctr"/>
                      <a:r>
                        <a:rPr lang="ja-JP" altLang="en-US" sz="1200" b="0" i="0" u="none" strike="noStrike">
                          <a:solidFill>
                            <a:srgbClr val="FF0000"/>
                          </a:solidFill>
                          <a:effectLst/>
                          <a:latin typeface="ＭＳ Ｐゴシック"/>
                        </a:rPr>
                        <a:t>発電量の計測等</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59001">
                <a:tc>
                  <a:txBody>
                    <a:bodyPr/>
                    <a:lstStyle/>
                    <a:p>
                      <a:pPr marL="97200" lvl="1" algn="l" fontAlgn="ctr"/>
                      <a:r>
                        <a:rPr lang="ja-JP" altLang="en-US" sz="1200" b="0" i="0" u="none" strike="noStrike">
                          <a:solidFill>
                            <a:srgbClr val="FF0000"/>
                          </a:solidFill>
                          <a:effectLst/>
                          <a:latin typeface="ＭＳ Ｐゴシック"/>
                        </a:rPr>
                        <a:t>維持管理上での不具合等の検証・解決策の検討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559001">
                <a:tc>
                  <a:txBody>
                    <a:bodyPr/>
                    <a:lstStyle/>
                    <a:p>
                      <a:pPr marL="97200" lvl="1" algn="l" fontAlgn="ctr"/>
                      <a:r>
                        <a:rPr lang="ja-JP" altLang="en-US" sz="1200" b="0" i="0" u="none" strike="noStrike">
                          <a:solidFill>
                            <a:srgbClr val="FF0000"/>
                          </a:solidFill>
                          <a:effectLst/>
                          <a:latin typeface="ＭＳ Ｐゴシック"/>
                        </a:rPr>
                        <a:t>実証結果のとりまとめ</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00" b="0" i="0" u="none" strike="noStrike">
                        <a:effectLst/>
                        <a:latin typeface="ＭＳ Ｐゴシック"/>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559001">
                <a:tc>
                  <a:txBody>
                    <a:bodyPr/>
                    <a:lstStyle/>
                    <a:p>
                      <a:pPr marL="97200" lvl="1" algn="l" fontAlgn="ctr"/>
                      <a:r>
                        <a:rPr lang="ja-JP" altLang="en-US" sz="1200" b="0" i="0" u="none" strike="noStrike" dirty="0">
                          <a:solidFill>
                            <a:schemeClr val="tx1"/>
                          </a:solidFill>
                          <a:effectLst/>
                          <a:latin typeface="ＭＳ Ｐゴシック"/>
                        </a:rPr>
                        <a:t>事業費合計（税込み）</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effectLst/>
                          <a:latin typeface="ＭＳ Ｐゴシック"/>
                        </a:rPr>
                        <a:t>○○○千円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gridSpan="4">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effectLst/>
                          <a:latin typeface="ＭＳ Ｐゴシック"/>
                        </a:rPr>
                        <a:t>○○○千円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5" name="矢印: 右 4">
            <a:extLst>
              <a:ext uri="{FF2B5EF4-FFF2-40B4-BE49-F238E27FC236}">
                <a16:creationId xmlns:a16="http://schemas.microsoft.com/office/drawing/2014/main" id="{48E5213B-FE43-7FB6-6AF1-DBDE9EBD7B94}"/>
              </a:ext>
            </a:extLst>
          </p:cNvPr>
          <p:cNvSpPr/>
          <p:nvPr/>
        </p:nvSpPr>
        <p:spPr bwMode="auto">
          <a:xfrm>
            <a:off x="5022987" y="1852613"/>
            <a:ext cx="758825" cy="228600"/>
          </a:xfrm>
          <a:prstGeom prst="rightArrow">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6" name="矢印: 右 5">
            <a:extLst>
              <a:ext uri="{FF2B5EF4-FFF2-40B4-BE49-F238E27FC236}">
                <a16:creationId xmlns:a16="http://schemas.microsoft.com/office/drawing/2014/main" id="{6C4373CC-C6A2-4A7F-A4F7-B3F08FC91E61}"/>
              </a:ext>
            </a:extLst>
          </p:cNvPr>
          <p:cNvSpPr/>
          <p:nvPr/>
        </p:nvSpPr>
        <p:spPr bwMode="auto">
          <a:xfrm>
            <a:off x="5761475" y="2332038"/>
            <a:ext cx="758824" cy="228600"/>
          </a:xfrm>
          <a:prstGeom prst="rightArrow">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8" name="矢印: 右 7">
            <a:extLst>
              <a:ext uri="{FF2B5EF4-FFF2-40B4-BE49-F238E27FC236}">
                <a16:creationId xmlns:a16="http://schemas.microsoft.com/office/drawing/2014/main" id="{95D5C015-0840-A374-C74C-2447972829BF}"/>
              </a:ext>
            </a:extLst>
          </p:cNvPr>
          <p:cNvSpPr/>
          <p:nvPr/>
        </p:nvSpPr>
        <p:spPr bwMode="auto">
          <a:xfrm>
            <a:off x="6915149" y="2895600"/>
            <a:ext cx="2241687" cy="228600"/>
          </a:xfrm>
          <a:prstGeom prst="rightArrow">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9" name="矢印: 右 8">
            <a:extLst>
              <a:ext uri="{FF2B5EF4-FFF2-40B4-BE49-F238E27FC236}">
                <a16:creationId xmlns:a16="http://schemas.microsoft.com/office/drawing/2014/main" id="{FB994E57-920F-0BA6-DFF9-C642B7BFD608}"/>
              </a:ext>
            </a:extLst>
          </p:cNvPr>
          <p:cNvSpPr/>
          <p:nvPr/>
        </p:nvSpPr>
        <p:spPr bwMode="auto">
          <a:xfrm>
            <a:off x="7267575" y="3422650"/>
            <a:ext cx="1889262" cy="228600"/>
          </a:xfrm>
          <a:prstGeom prst="rightArrow">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10" name="矢印: 右 9">
            <a:extLst>
              <a:ext uri="{FF2B5EF4-FFF2-40B4-BE49-F238E27FC236}">
                <a16:creationId xmlns:a16="http://schemas.microsoft.com/office/drawing/2014/main" id="{7162D2AF-D095-37E0-A569-B18CB21DCF0E}"/>
              </a:ext>
            </a:extLst>
          </p:cNvPr>
          <p:cNvSpPr/>
          <p:nvPr/>
        </p:nvSpPr>
        <p:spPr bwMode="auto">
          <a:xfrm>
            <a:off x="8273560" y="3949700"/>
            <a:ext cx="1435100" cy="228600"/>
          </a:xfrm>
          <a:prstGeom prst="rightArrow">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11345" name="Rectangle 215">
            <a:extLst>
              <a:ext uri="{FF2B5EF4-FFF2-40B4-BE49-F238E27FC236}">
                <a16:creationId xmlns:a16="http://schemas.microsoft.com/office/drawing/2014/main" id="{58B3EFAF-A881-FEAF-0581-4F710D9490B2}"/>
              </a:ext>
            </a:extLst>
          </p:cNvPr>
          <p:cNvSpPr>
            <a:spLocks noChangeArrowheads="1"/>
          </p:cNvSpPr>
          <p:nvPr/>
        </p:nvSpPr>
        <p:spPr bwMode="auto">
          <a:xfrm>
            <a:off x="169863" y="5062538"/>
            <a:ext cx="6627812"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80000"/>
              </a:lnSpc>
              <a:buFontTx/>
              <a:buNone/>
            </a:pPr>
            <a:r>
              <a:rPr lang="ja-JP" altLang="en-US" sz="1100">
                <a:latin typeface="Century" panose="02040604050505020304" pitchFamily="18" charset="0"/>
              </a:rPr>
              <a:t>②令和８年度の目標水準</a:t>
            </a:r>
            <a:endParaRPr lang="en-US" altLang="ja-JP" sz="1100">
              <a:latin typeface="Century" panose="02040604050505020304" pitchFamily="18" charset="0"/>
            </a:endParaRPr>
          </a:p>
        </p:txBody>
      </p:sp>
      <p:sp>
        <p:nvSpPr>
          <p:cNvPr id="11346" name="スライド番号プレースホルダー 1">
            <a:extLst>
              <a:ext uri="{FF2B5EF4-FFF2-40B4-BE49-F238E27FC236}">
                <a16:creationId xmlns:a16="http://schemas.microsoft.com/office/drawing/2014/main" id="{90BD8618-00BC-9616-D65C-2B68B02122A1}"/>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B477BE7A-4BE1-4DE6-BD60-3CE9321CDED8}" type="slidenum">
              <a:rPr lang="en-US" altLang="ja-JP" smtClean="0"/>
              <a:pPr/>
              <a:t>6</a:t>
            </a:fld>
            <a:endParaRPr lang="en-US" altLang="ja-JP"/>
          </a:p>
        </p:txBody>
      </p:sp>
      <p:sp>
        <p:nvSpPr>
          <p:cNvPr id="11347" name="Rectangle 215">
            <a:extLst>
              <a:ext uri="{FF2B5EF4-FFF2-40B4-BE49-F238E27FC236}">
                <a16:creationId xmlns:a16="http://schemas.microsoft.com/office/drawing/2014/main" id="{2D7BC028-36A7-796F-DC12-BA2F235AB4B2}"/>
              </a:ext>
            </a:extLst>
          </p:cNvPr>
          <p:cNvSpPr>
            <a:spLocks noChangeArrowheads="1"/>
          </p:cNvSpPr>
          <p:nvPr/>
        </p:nvSpPr>
        <p:spPr bwMode="auto">
          <a:xfrm>
            <a:off x="169863" y="6021388"/>
            <a:ext cx="6627812"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80000"/>
              </a:lnSpc>
              <a:buFontTx/>
              <a:buNone/>
            </a:pPr>
            <a:r>
              <a:rPr lang="ja-JP" altLang="en-US" sz="1100">
                <a:latin typeface="Century" panose="02040604050505020304" pitchFamily="18" charset="0"/>
              </a:rPr>
              <a:t>③令和９年度の目標水準</a:t>
            </a:r>
            <a:endParaRPr lang="en-US" altLang="ja-JP" sz="1100">
              <a:latin typeface="Century" panose="02040604050505020304" pitchFamily="18" charset="0"/>
            </a:endParaRPr>
          </a:p>
        </p:txBody>
      </p:sp>
      <p:sp>
        <p:nvSpPr>
          <p:cNvPr id="2" name="Text Box 266">
            <a:extLst>
              <a:ext uri="{FF2B5EF4-FFF2-40B4-BE49-F238E27FC236}">
                <a16:creationId xmlns:a16="http://schemas.microsoft.com/office/drawing/2014/main" id="{E1879E79-FAE3-3F1C-EC19-84D3ADAEE94A}"/>
              </a:ext>
            </a:extLst>
          </p:cNvPr>
          <p:cNvSpPr txBox="1">
            <a:spLocks noChangeArrowheads="1"/>
          </p:cNvSpPr>
          <p:nvPr/>
        </p:nvSpPr>
        <p:spPr bwMode="auto">
          <a:xfrm>
            <a:off x="8402782" y="101600"/>
            <a:ext cx="1719118" cy="261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1100"/>
              <a:t>令和８年度公募応募資料</a:t>
            </a:r>
          </a:p>
        </p:txBody>
      </p:sp>
      <p:sp>
        <p:nvSpPr>
          <p:cNvPr id="4" name="Text Box 25">
            <a:extLst>
              <a:ext uri="{FF2B5EF4-FFF2-40B4-BE49-F238E27FC236}">
                <a16:creationId xmlns:a16="http://schemas.microsoft.com/office/drawing/2014/main" id="{52ECF1DB-F7EB-264E-8443-624245584B4B}"/>
              </a:ext>
            </a:extLst>
          </p:cNvPr>
          <p:cNvSpPr txBox="1">
            <a:spLocks noChangeArrowheads="1"/>
          </p:cNvSpPr>
          <p:nvPr/>
        </p:nvSpPr>
        <p:spPr bwMode="auto">
          <a:xfrm>
            <a:off x="36369" y="192228"/>
            <a:ext cx="1476375" cy="2857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３</a:t>
            </a: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事業の実施計画</a:t>
            </a:r>
          </a:p>
        </p:txBody>
      </p:sp>
      <p:sp>
        <p:nvSpPr>
          <p:cNvPr id="11" name="矢印: 右 10">
            <a:extLst>
              <a:ext uri="{FF2B5EF4-FFF2-40B4-BE49-F238E27FC236}">
                <a16:creationId xmlns:a16="http://schemas.microsoft.com/office/drawing/2014/main" id="{6A8EE2BC-60FE-B587-594A-3B365094D352}"/>
              </a:ext>
            </a:extLst>
          </p:cNvPr>
          <p:cNvSpPr/>
          <p:nvPr/>
        </p:nvSpPr>
        <p:spPr bwMode="auto">
          <a:xfrm>
            <a:off x="6520300" y="2882900"/>
            <a:ext cx="351988" cy="228600"/>
          </a:xfrm>
          <a:prstGeom prst="rightArrow">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13044-8859-2583-EDF4-046DD9BA4F33}"/>
            </a:ext>
          </a:extLst>
        </p:cNvPr>
        <p:cNvGrpSpPr/>
        <p:nvPr/>
      </p:nvGrpSpPr>
      <p:grpSpPr>
        <a:xfrm>
          <a:off x="0" y="0"/>
          <a:ext cx="0" cy="0"/>
          <a:chOff x="0" y="0"/>
          <a:chExt cx="0" cy="0"/>
        </a:xfrm>
      </p:grpSpPr>
      <p:sp>
        <p:nvSpPr>
          <p:cNvPr id="4" name="AutoShape 27">
            <a:extLst>
              <a:ext uri="{FF2B5EF4-FFF2-40B4-BE49-F238E27FC236}">
                <a16:creationId xmlns:a16="http://schemas.microsoft.com/office/drawing/2014/main" id="{1EC833D4-21F5-568D-3810-793F48F23E78}"/>
              </a:ext>
            </a:extLst>
          </p:cNvPr>
          <p:cNvSpPr>
            <a:spLocks noChangeArrowheads="1"/>
          </p:cNvSpPr>
          <p:nvPr/>
        </p:nvSpPr>
        <p:spPr bwMode="auto">
          <a:xfrm>
            <a:off x="87313" y="379413"/>
            <a:ext cx="10034587" cy="6719887"/>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346" name="スライド番号プレースホルダー 1">
            <a:extLst>
              <a:ext uri="{FF2B5EF4-FFF2-40B4-BE49-F238E27FC236}">
                <a16:creationId xmlns:a16="http://schemas.microsoft.com/office/drawing/2014/main" id="{D9EBB956-A6A7-6228-67F7-E5DC503E044B}"/>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B477BE7A-4BE1-4DE6-BD60-3CE9321CDED8}" type="slidenum">
              <a:rPr lang="en-US" altLang="ja-JP" smtClean="0"/>
              <a:pPr/>
              <a:t>7</a:t>
            </a:fld>
            <a:endParaRPr lang="en-US" altLang="ja-JP"/>
          </a:p>
        </p:txBody>
      </p:sp>
      <p:graphicFrame>
        <p:nvGraphicFramePr>
          <p:cNvPr id="3" name="表 2">
            <a:extLst>
              <a:ext uri="{FF2B5EF4-FFF2-40B4-BE49-F238E27FC236}">
                <a16:creationId xmlns:a16="http://schemas.microsoft.com/office/drawing/2014/main" id="{D6B3A40A-6009-8305-8DB5-8B5312F8C10C}"/>
              </a:ext>
            </a:extLst>
          </p:cNvPr>
          <p:cNvGraphicFramePr>
            <a:graphicFrameLocks noGrp="1"/>
          </p:cNvGraphicFramePr>
          <p:nvPr>
            <p:extLst>
              <p:ext uri="{D42A27DB-BD31-4B8C-83A1-F6EECF244321}">
                <p14:modId xmlns:p14="http://schemas.microsoft.com/office/powerpoint/2010/main" val="4105920399"/>
              </p:ext>
            </p:extLst>
          </p:nvPr>
        </p:nvGraphicFramePr>
        <p:xfrm>
          <a:off x="220314" y="1038504"/>
          <a:ext cx="9788208" cy="5428798"/>
        </p:xfrm>
        <a:graphic>
          <a:graphicData uri="http://schemas.openxmlformats.org/drawingml/2006/table">
            <a:tbl>
              <a:tblPr/>
              <a:tblGrid>
                <a:gridCol w="584548">
                  <a:extLst>
                    <a:ext uri="{9D8B030D-6E8A-4147-A177-3AD203B41FA5}">
                      <a16:colId xmlns:a16="http://schemas.microsoft.com/office/drawing/2014/main" val="20000"/>
                    </a:ext>
                  </a:extLst>
                </a:gridCol>
                <a:gridCol w="1237998">
                  <a:extLst>
                    <a:ext uri="{9D8B030D-6E8A-4147-A177-3AD203B41FA5}">
                      <a16:colId xmlns:a16="http://schemas.microsoft.com/office/drawing/2014/main" val="20001"/>
                    </a:ext>
                  </a:extLst>
                </a:gridCol>
                <a:gridCol w="3587485">
                  <a:extLst>
                    <a:ext uri="{9D8B030D-6E8A-4147-A177-3AD203B41FA5}">
                      <a16:colId xmlns:a16="http://schemas.microsoft.com/office/drawing/2014/main" val="20002"/>
                    </a:ext>
                  </a:extLst>
                </a:gridCol>
                <a:gridCol w="4378177">
                  <a:extLst>
                    <a:ext uri="{9D8B030D-6E8A-4147-A177-3AD203B41FA5}">
                      <a16:colId xmlns:a16="http://schemas.microsoft.com/office/drawing/2014/main" val="20003"/>
                    </a:ext>
                  </a:extLst>
                </a:gridCol>
              </a:tblGrid>
              <a:tr h="617667">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1" i="0"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txBody>
                  <a:tcPr marL="91451" marR="91451" marT="45723" marB="45723" anchor="ctr" horzOverflow="overflow">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実証項目</a:t>
                      </a:r>
                    </a:p>
                  </a:txBody>
                  <a:tcPr marL="91451" marR="91451"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年度目標</a:t>
                      </a:r>
                      <a:endParaRPr kumimoji="1" lang="en-US" altLang="ja-JP" sz="900" b="1" i="0"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アウトプットを記載すること</a:t>
                      </a:r>
                    </a:p>
                  </a:txBody>
                  <a:tcPr marL="91451" marR="91451" marT="45723" marB="45723"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F81BD"/>
                    </a:solid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実施内容</a:t>
                      </a:r>
                    </a:p>
                  </a:txBody>
                  <a:tcPr marL="91451" marR="91451" marT="45723" marB="45723" anchor="ctr" horzOverflow="overflow">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F81BD"/>
                    </a:solidFill>
                  </a:tcPr>
                </a:tc>
                <a:extLst>
                  <a:ext uri="{0D108BD9-81ED-4DB2-BD59-A6C34878D82A}">
                    <a16:rowId xmlns:a16="http://schemas.microsoft.com/office/drawing/2014/main" val="10000"/>
                  </a:ext>
                </a:extLst>
              </a:tr>
              <a:tr h="802399">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spc="-150"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8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algn="l" defTabSz="959471" rtl="0" eaLnBrk="1" fontAlgn="base" latinLnBrk="0" hangingPunct="0">
                        <a:spcBef>
                          <a:spcPct val="20000"/>
                        </a:spcBef>
                      </a:pPr>
                      <a:endParaRPr kumimoji="1" lang="ja-JP" altLang="ja-JP" sz="700" kern="1200">
                        <a:solidFill>
                          <a:schemeClr val="tx1"/>
                        </a:solidFill>
                        <a:effectLst/>
                        <a:latin typeface="Meiryo UI" panose="020B0604030504040204" pitchFamily="50" charset="-128"/>
                        <a:ea typeface="Meiryo UI" panose="020B0604030504040204" pitchFamily="50" charset="-128"/>
                        <a:cs typeface="+mn-cs"/>
                      </a:endParaRPr>
                    </a:p>
                  </a:txBody>
                  <a:tcPr marL="91455" marR="91455"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59471" rtl="0" eaLnBrk="1" fontAlgn="base" latinLnBrk="0" hangingPunct="0">
                        <a:lnSpc>
                          <a:spcPct val="100000"/>
                        </a:lnSpc>
                        <a:spcBef>
                          <a:spcPct val="20000"/>
                        </a:spcBef>
                        <a:spcAft>
                          <a:spcPct val="0"/>
                        </a:spcAft>
                        <a:buClrTx/>
                        <a:buSzTx/>
                        <a:buFontTx/>
                        <a:buNone/>
                        <a:tabLst/>
                        <a:defRPr/>
                      </a:pPr>
                      <a:endParaRPr kumimoji="1" lang="en-US" altLang="ja-JP" sz="700" kern="1200">
                        <a:solidFill>
                          <a:schemeClr val="tx1"/>
                        </a:solidFill>
                        <a:effectLst/>
                        <a:latin typeface="Meiryo UI" panose="020B0604030504040204" pitchFamily="50" charset="-128"/>
                        <a:ea typeface="Meiryo UI" panose="020B0604030504040204" pitchFamily="50" charset="-128"/>
                        <a:cs typeface="+mn-cs"/>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74215">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spc="-150"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8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fontAlgn="base" hangingPunct="0"/>
                      <a:endParaRPr kumimoji="1" lang="ja-JP" altLang="en-US" sz="700" kern="1200">
                        <a:solidFill>
                          <a:schemeClr val="tx1"/>
                        </a:solidFill>
                        <a:effectLst/>
                        <a:latin typeface="Meiryo UI" panose="020B0604030504040204" pitchFamily="50" charset="-128"/>
                        <a:ea typeface="Meiryo UI" panose="020B0604030504040204" pitchFamily="50" charset="-128"/>
                        <a:cs typeface="+mn-cs"/>
                      </a:endParaRPr>
                    </a:p>
                  </a:txBody>
                  <a:tcPr marL="91455" marR="91455"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59471" rtl="0" eaLnBrk="1" fontAlgn="base" latinLnBrk="0" hangingPunct="0">
                        <a:lnSpc>
                          <a:spcPct val="100000"/>
                        </a:lnSpc>
                        <a:spcBef>
                          <a:spcPct val="20000"/>
                        </a:spcBef>
                        <a:spcAft>
                          <a:spcPct val="0"/>
                        </a:spcAft>
                        <a:buClrTx/>
                        <a:buSzTx/>
                        <a:buFontTx/>
                        <a:buNone/>
                        <a:tabLst/>
                        <a:defRPr/>
                      </a:pPr>
                      <a:endParaRPr kumimoji="1" lang="en-US" altLang="ja-JP" sz="700" kern="1200">
                        <a:solidFill>
                          <a:schemeClr val="tx1"/>
                        </a:solidFill>
                        <a:effectLst/>
                        <a:latin typeface="Meiryo UI" panose="020B0604030504040204" pitchFamily="50" charset="-128"/>
                        <a:ea typeface="Meiryo UI" panose="020B0604030504040204" pitchFamily="50" charset="-128"/>
                        <a:cs typeface="+mn-cs"/>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58833">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spc="-150"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8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fontAlgn="base" hangingPunct="0"/>
                      <a:endParaRPr kumimoji="1" lang="ja-JP" altLang="ja-JP" sz="700" kern="1200">
                        <a:solidFill>
                          <a:schemeClr val="tx1"/>
                        </a:solidFill>
                        <a:effectLst/>
                        <a:latin typeface="Meiryo UI" panose="020B0604030504040204" pitchFamily="50" charset="-128"/>
                        <a:ea typeface="Meiryo UI" panose="020B0604030504040204" pitchFamily="50" charset="-128"/>
                        <a:cs typeface="+mn-cs"/>
                      </a:endParaRPr>
                    </a:p>
                  </a:txBody>
                  <a:tcPr marL="91455" marR="91455"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7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265040">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spc="-150"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8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700" kern="1200">
                        <a:solidFill>
                          <a:schemeClr val="tx1"/>
                        </a:solidFill>
                        <a:effectLst/>
                        <a:latin typeface="Meiryo UI" panose="020B0604030504040204" pitchFamily="50" charset="-128"/>
                        <a:ea typeface="Meiryo UI" panose="020B0604030504040204" pitchFamily="50" charset="-128"/>
                        <a:cs typeface="+mn-cs"/>
                      </a:endParaRPr>
                    </a:p>
                  </a:txBody>
                  <a:tcPr marL="91455" marR="91455"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700" b="0" i="0" u="none" strike="noStrike" kern="1200" cap="none" normalizeH="0" baseline="0">
                        <a:ln>
                          <a:noFill/>
                        </a:ln>
                        <a:solidFill>
                          <a:schemeClr val="tx1"/>
                        </a:solidFill>
                        <a:effectLst/>
                        <a:latin typeface="Meiryo UI" panose="020B0604030504040204" pitchFamily="50" charset="-128"/>
                        <a:ea typeface="Meiryo UI" panose="020B0604030504040204" pitchFamily="50" charset="-128"/>
                        <a:cs typeface="+mn-cs"/>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34156">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spc="-150"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8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7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700" b="0" i="0" u="none" strike="noStrike" cap="none" normalizeH="0" baseline="0">
                        <a:ln>
                          <a:noFill/>
                        </a:ln>
                        <a:solidFill>
                          <a:schemeClr val="tx1"/>
                        </a:solidFill>
                        <a:effectLst/>
                        <a:highlight>
                          <a:srgbClr val="FFFF00"/>
                        </a:highligh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76488">
                <a:tc>
                  <a:txBody>
                    <a:bodyPr/>
                    <a:lstStyle>
                      <a:lvl1pPr defTabSz="912813">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defTabSz="912813">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defTabSz="912813">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defTabSz="912813">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912813">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2813" rtl="0" eaLnBrk="1" fontAlgn="ctr" latinLnBrk="0" hangingPunct="1">
                        <a:lnSpc>
                          <a:spcPct val="100000"/>
                        </a:lnSpc>
                        <a:spcBef>
                          <a:spcPct val="0"/>
                        </a:spcBef>
                        <a:spcAft>
                          <a:spcPct val="0"/>
                        </a:spcAft>
                        <a:buClrTx/>
                        <a:buSzTx/>
                        <a:buFontTx/>
                        <a:buNone/>
                        <a:tabLst/>
                      </a:pPr>
                      <a:endParaRPr kumimoji="1" lang="en-US" altLang="ja-JP" sz="900" b="0" i="0" u="none" strike="noStrike" cap="none" spc="-150"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8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fontAlgn="base" hangingPunct="0"/>
                      <a:endParaRPr kumimoji="1" lang="ja-JP" altLang="ja-JP" sz="700" kern="1200">
                        <a:solidFill>
                          <a:schemeClr val="tx1"/>
                        </a:solidFill>
                        <a:effectLst/>
                        <a:latin typeface="Meiryo UI" panose="020B0604030504040204" pitchFamily="50" charset="-128"/>
                        <a:ea typeface="Meiryo UI" panose="020B0604030504040204" pitchFamily="50" charset="-128"/>
                        <a:cs typeface="+mn-cs"/>
                      </a:endParaRPr>
                    </a:p>
                  </a:txBody>
                  <a:tcPr marL="91455" marR="91455"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7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91455" marR="91455"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5" name="Rectangle 215">
            <a:extLst>
              <a:ext uri="{FF2B5EF4-FFF2-40B4-BE49-F238E27FC236}">
                <a16:creationId xmlns:a16="http://schemas.microsoft.com/office/drawing/2014/main" id="{F3D44842-692B-31D3-6519-3870B09C3D49}"/>
              </a:ext>
            </a:extLst>
          </p:cNvPr>
          <p:cNvSpPr>
            <a:spLocks noChangeArrowheads="1"/>
          </p:cNvSpPr>
          <p:nvPr/>
        </p:nvSpPr>
        <p:spPr bwMode="auto">
          <a:xfrm>
            <a:off x="94674" y="487254"/>
            <a:ext cx="6627812" cy="284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80000"/>
              </a:lnSpc>
              <a:buFontTx/>
              <a:buNone/>
            </a:pPr>
            <a:r>
              <a:rPr lang="ja-JP" altLang="en-US" sz="1100">
                <a:solidFill>
                  <a:srgbClr val="FF0000"/>
                </a:solidFill>
                <a:latin typeface="Century" panose="02040604050505020304" pitchFamily="18" charset="0"/>
              </a:rPr>
              <a:t>下記構成を参考に、実施項目毎に年度目標とその内容を具体的かつ定量的に御記載ください。</a:t>
            </a:r>
          </a:p>
        </p:txBody>
      </p:sp>
      <p:sp>
        <p:nvSpPr>
          <p:cNvPr id="2" name="Text Box 266">
            <a:extLst>
              <a:ext uri="{FF2B5EF4-FFF2-40B4-BE49-F238E27FC236}">
                <a16:creationId xmlns:a16="http://schemas.microsoft.com/office/drawing/2014/main" id="{48E67186-D6DF-DC4A-348F-4272A2B42373}"/>
              </a:ext>
            </a:extLst>
          </p:cNvPr>
          <p:cNvSpPr txBox="1">
            <a:spLocks noChangeArrowheads="1"/>
          </p:cNvSpPr>
          <p:nvPr/>
        </p:nvSpPr>
        <p:spPr bwMode="auto">
          <a:xfrm>
            <a:off x="8402782" y="101600"/>
            <a:ext cx="1719118" cy="261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1100"/>
              <a:t>令和８年度公募応募資料</a:t>
            </a:r>
          </a:p>
        </p:txBody>
      </p:sp>
      <p:sp>
        <p:nvSpPr>
          <p:cNvPr id="6" name="Text Box 25">
            <a:extLst>
              <a:ext uri="{FF2B5EF4-FFF2-40B4-BE49-F238E27FC236}">
                <a16:creationId xmlns:a16="http://schemas.microsoft.com/office/drawing/2014/main" id="{8FFA52E0-F8BF-FA5C-37AB-88053E60249E}"/>
              </a:ext>
            </a:extLst>
          </p:cNvPr>
          <p:cNvSpPr txBox="1">
            <a:spLocks noChangeArrowheads="1"/>
          </p:cNvSpPr>
          <p:nvPr/>
        </p:nvSpPr>
        <p:spPr bwMode="auto">
          <a:xfrm>
            <a:off x="36369" y="192700"/>
            <a:ext cx="1168497" cy="28480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４</a:t>
            </a: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初年度目標</a:t>
            </a:r>
          </a:p>
        </p:txBody>
      </p:sp>
    </p:spTree>
    <p:extLst>
      <p:ext uri="{BB962C8B-B14F-4D97-AF65-F5344CB8AC3E}">
        <p14:creationId xmlns:p14="http://schemas.microsoft.com/office/powerpoint/2010/main" val="3887893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A8B6D-B270-812E-AB18-3AD7F2E466D3}"/>
            </a:ext>
          </a:extLst>
        </p:cNvPr>
        <p:cNvGrpSpPr/>
        <p:nvPr/>
      </p:nvGrpSpPr>
      <p:grpSpPr>
        <a:xfrm>
          <a:off x="0" y="0"/>
          <a:ext cx="0" cy="0"/>
          <a:chOff x="0" y="0"/>
          <a:chExt cx="0" cy="0"/>
        </a:xfrm>
      </p:grpSpPr>
      <p:sp>
        <p:nvSpPr>
          <p:cNvPr id="4" name="AutoShape 27">
            <a:extLst>
              <a:ext uri="{FF2B5EF4-FFF2-40B4-BE49-F238E27FC236}">
                <a16:creationId xmlns:a16="http://schemas.microsoft.com/office/drawing/2014/main" id="{9EE46CA3-9FDC-F150-AAA0-E4FC54242D12}"/>
              </a:ext>
            </a:extLst>
          </p:cNvPr>
          <p:cNvSpPr>
            <a:spLocks noChangeArrowheads="1"/>
          </p:cNvSpPr>
          <p:nvPr/>
        </p:nvSpPr>
        <p:spPr bwMode="auto">
          <a:xfrm>
            <a:off x="87313" y="379413"/>
            <a:ext cx="10034587" cy="6719887"/>
          </a:xfrm>
          <a:prstGeom prst="rect">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 name="Text Box 25">
            <a:extLst>
              <a:ext uri="{FF2B5EF4-FFF2-40B4-BE49-F238E27FC236}">
                <a16:creationId xmlns:a16="http://schemas.microsoft.com/office/drawing/2014/main" id="{65AC5F8B-270D-F0D2-8C39-1356CE186CF1}"/>
              </a:ext>
            </a:extLst>
          </p:cNvPr>
          <p:cNvSpPr txBox="1">
            <a:spLocks noChangeArrowheads="1"/>
          </p:cNvSpPr>
          <p:nvPr/>
        </p:nvSpPr>
        <p:spPr bwMode="auto">
          <a:xfrm>
            <a:off x="36369" y="192700"/>
            <a:ext cx="1168497" cy="28480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9173" tIns="49586" rIns="99173"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５</a:t>
            </a:r>
            <a:r>
              <a:rPr lang="en-US" altLang="ja-JP" sz="1200" u="sng">
                <a:solidFill>
                  <a:srgbClr val="000000"/>
                </a:solidFill>
                <a:latin typeface="ＭＳ Ｐゴシック" panose="020B0600070205080204" pitchFamily="50" charset="-128"/>
              </a:rPr>
              <a:t>)</a:t>
            </a:r>
            <a:r>
              <a:rPr lang="ja-JP" altLang="en-US" sz="1200" u="sng">
                <a:solidFill>
                  <a:srgbClr val="000000"/>
                </a:solidFill>
                <a:latin typeface="ＭＳ Ｐゴシック" panose="020B0600070205080204" pitchFamily="50" charset="-128"/>
              </a:rPr>
              <a:t>初年度経費</a:t>
            </a:r>
          </a:p>
        </p:txBody>
      </p:sp>
      <p:sp>
        <p:nvSpPr>
          <p:cNvPr id="11267" name="Rectangle 215">
            <a:extLst>
              <a:ext uri="{FF2B5EF4-FFF2-40B4-BE49-F238E27FC236}">
                <a16:creationId xmlns:a16="http://schemas.microsoft.com/office/drawing/2014/main" id="{1EEE868D-3838-12D7-FF06-E41448A54956}"/>
              </a:ext>
            </a:extLst>
          </p:cNvPr>
          <p:cNvSpPr>
            <a:spLocks noChangeArrowheads="1"/>
          </p:cNvSpPr>
          <p:nvPr/>
        </p:nvSpPr>
        <p:spPr bwMode="auto">
          <a:xfrm>
            <a:off x="204788" y="461963"/>
            <a:ext cx="6627812"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80000"/>
              </a:lnSpc>
              <a:buFontTx/>
              <a:buNone/>
            </a:pPr>
            <a:r>
              <a:rPr lang="ja-JP" altLang="en-US" sz="1100">
                <a:solidFill>
                  <a:srgbClr val="FF0000"/>
                </a:solidFill>
                <a:latin typeface="Century" panose="02040604050505020304" pitchFamily="18" charset="0"/>
              </a:rPr>
              <a:t>　下記構成を参考に、年度経費について御記載ください。</a:t>
            </a:r>
          </a:p>
        </p:txBody>
      </p:sp>
      <p:sp>
        <p:nvSpPr>
          <p:cNvPr id="11346" name="スライド番号プレースホルダー 1">
            <a:extLst>
              <a:ext uri="{FF2B5EF4-FFF2-40B4-BE49-F238E27FC236}">
                <a16:creationId xmlns:a16="http://schemas.microsoft.com/office/drawing/2014/main" id="{58DC2681-4E99-C2F2-DC4B-4882DDDA8CAA}"/>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B477BE7A-4BE1-4DE6-BD60-3CE9321CDED8}" type="slidenum">
              <a:rPr lang="en-US" altLang="ja-JP" smtClean="0"/>
              <a:pPr/>
              <a:t>8</a:t>
            </a:fld>
            <a:endParaRPr lang="en-US" altLang="ja-JP"/>
          </a:p>
        </p:txBody>
      </p:sp>
      <p:graphicFrame>
        <p:nvGraphicFramePr>
          <p:cNvPr id="2" name="Group 50">
            <a:extLst>
              <a:ext uri="{FF2B5EF4-FFF2-40B4-BE49-F238E27FC236}">
                <a16:creationId xmlns:a16="http://schemas.microsoft.com/office/drawing/2014/main" id="{3CAC8390-1A26-4791-821D-F1F5A08C80D7}"/>
              </a:ext>
            </a:extLst>
          </p:cNvPr>
          <p:cNvGraphicFramePr>
            <a:graphicFrameLocks noGrp="1"/>
          </p:cNvGraphicFramePr>
          <p:nvPr>
            <p:extLst>
              <p:ext uri="{D42A27DB-BD31-4B8C-83A1-F6EECF244321}">
                <p14:modId xmlns:p14="http://schemas.microsoft.com/office/powerpoint/2010/main" val="2993170830"/>
              </p:ext>
            </p:extLst>
          </p:nvPr>
        </p:nvGraphicFramePr>
        <p:xfrm>
          <a:off x="669925" y="1017745"/>
          <a:ext cx="8921750" cy="5863336"/>
        </p:xfrm>
        <a:graphic>
          <a:graphicData uri="http://schemas.openxmlformats.org/drawingml/2006/table">
            <a:tbl>
              <a:tblPr/>
              <a:tblGrid>
                <a:gridCol w="1520025">
                  <a:extLst>
                    <a:ext uri="{9D8B030D-6E8A-4147-A177-3AD203B41FA5}">
                      <a16:colId xmlns:a16="http://schemas.microsoft.com/office/drawing/2014/main" val="20000"/>
                    </a:ext>
                  </a:extLst>
                </a:gridCol>
                <a:gridCol w="1756828">
                  <a:extLst>
                    <a:ext uri="{9D8B030D-6E8A-4147-A177-3AD203B41FA5}">
                      <a16:colId xmlns:a16="http://schemas.microsoft.com/office/drawing/2014/main" val="20001"/>
                    </a:ext>
                  </a:extLst>
                </a:gridCol>
                <a:gridCol w="1792238">
                  <a:extLst>
                    <a:ext uri="{9D8B030D-6E8A-4147-A177-3AD203B41FA5}">
                      <a16:colId xmlns:a16="http://schemas.microsoft.com/office/drawing/2014/main" val="20002"/>
                    </a:ext>
                  </a:extLst>
                </a:gridCol>
                <a:gridCol w="3852659">
                  <a:extLst>
                    <a:ext uri="{9D8B030D-6E8A-4147-A177-3AD203B41FA5}">
                      <a16:colId xmlns:a16="http://schemas.microsoft.com/office/drawing/2014/main" val="20003"/>
                    </a:ext>
                  </a:extLst>
                </a:gridCol>
              </a:tblGrid>
              <a:tr h="473191">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a:ln>
                            <a:noFill/>
                          </a:ln>
                          <a:solidFill>
                            <a:schemeClr val="tx1"/>
                          </a:solidFill>
                          <a:effectLst/>
                          <a:latin typeface="Arial" charset="0"/>
                          <a:ea typeface="ＭＳ Ｐゴシック" pitchFamily="50" charset="-128"/>
                        </a:rPr>
                        <a:t>経費項目</a:t>
                      </a:r>
                    </a:p>
                  </a:txBody>
                  <a:tcPr marL="91453" marR="91453" marT="45736" marB="4573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8" marR="91438"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a:ln>
                            <a:noFill/>
                          </a:ln>
                          <a:solidFill>
                            <a:schemeClr val="tx1"/>
                          </a:solidFill>
                          <a:effectLst/>
                          <a:latin typeface="Arial" charset="0"/>
                          <a:ea typeface="ＭＳ Ｐゴシック" pitchFamily="50" charset="-128"/>
                        </a:rPr>
                        <a:t>金額（千円、税込み）</a:t>
                      </a:r>
                    </a:p>
                  </a:txBody>
                  <a:tcPr marL="91453" marR="91453" marT="45736" marB="4573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a:ln>
                            <a:noFill/>
                          </a:ln>
                          <a:solidFill>
                            <a:schemeClr val="tx1"/>
                          </a:solidFill>
                          <a:effectLst/>
                          <a:latin typeface="Arial" charset="0"/>
                          <a:ea typeface="ＭＳ Ｐゴシック" pitchFamily="50" charset="-128"/>
                        </a:rPr>
                        <a:t>主な内訳</a:t>
                      </a:r>
                    </a:p>
                  </a:txBody>
                  <a:tcPr marL="91453" marR="91453" marT="45736" marB="4573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319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a:ln>
                            <a:noFill/>
                          </a:ln>
                          <a:solidFill>
                            <a:schemeClr val="tx1"/>
                          </a:solidFill>
                          <a:effectLst/>
                          <a:latin typeface="Arial" charset="0"/>
                          <a:ea typeface="ＭＳ Ｐゴシック" pitchFamily="50" charset="-128"/>
                        </a:rPr>
                        <a:t>費目</a:t>
                      </a:r>
                    </a:p>
                  </a:txBody>
                  <a:tcPr marL="91453" marR="91453" marT="45736" marB="4573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a:ln>
                            <a:noFill/>
                          </a:ln>
                          <a:solidFill>
                            <a:schemeClr val="tx1"/>
                          </a:solidFill>
                          <a:effectLst/>
                          <a:latin typeface="Arial" charset="0"/>
                          <a:ea typeface="ＭＳ Ｐゴシック" pitchFamily="50" charset="-128"/>
                        </a:rPr>
                        <a:t>細分</a:t>
                      </a:r>
                    </a:p>
                  </a:txBody>
                  <a:tcPr marL="91453" marR="91453" marT="45736" marB="4573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687834">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0" i="0" u="none" strike="noStrike">
                          <a:solidFill>
                            <a:schemeClr val="tx1"/>
                          </a:solidFill>
                          <a:effectLst/>
                          <a:latin typeface="ＭＳ Ｐゴシック"/>
                        </a:rPr>
                        <a:t>人件費</a:t>
                      </a: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i="0" u="none" strike="noStrike">
                          <a:solidFill>
                            <a:schemeClr val="tx1"/>
                          </a:solidFill>
                          <a:effectLst/>
                          <a:latin typeface="ＭＳ Ｐゴシック"/>
                        </a:rPr>
                        <a:t>人件費</a:t>
                      </a: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kern="1200">
                        <a:solidFill>
                          <a:schemeClr val="bg1">
                            <a:lumMod val="65000"/>
                          </a:schemeClr>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1" hangingPunct="1">
                        <a:lnSpc>
                          <a:spcPts val="1075"/>
                        </a:lnSpc>
                        <a:spcBef>
                          <a:spcPts val="0"/>
                        </a:spcBef>
                        <a:spcAft>
                          <a:spcPts val="0"/>
                        </a:spcAft>
                        <a:buClrTx/>
                        <a:buSzTx/>
                        <a:buFontTx/>
                        <a:buNone/>
                        <a:tabLst/>
                        <a:defRPr/>
                      </a:pPr>
                      <a:r>
                        <a:rPr kumimoji="1" lang="ja-JP" altLang="en-US" sz="1100" kern="1200">
                          <a:solidFill>
                            <a:srgbClr val="FF0000"/>
                          </a:solidFill>
                          <a:latin typeface="+mn-lt"/>
                          <a:ea typeface="+mn-ea"/>
                          <a:cs typeface="+mn-cs"/>
                        </a:rPr>
                        <a:t>該当項目の内訳について、いくつか例示して記載してください。</a:t>
                      </a:r>
                    </a:p>
                    <a:p>
                      <a:pPr marL="0" marR="0" lvl="0" indent="0" algn="l" defTabSz="914400" rtl="0" eaLnBrk="1" fontAlgn="auto" latinLnBrk="1" hangingPunct="1">
                        <a:lnSpc>
                          <a:spcPts val="1075"/>
                        </a:lnSpc>
                        <a:spcBef>
                          <a:spcPts val="0"/>
                        </a:spcBef>
                        <a:spcAft>
                          <a:spcPts val="0"/>
                        </a:spcAft>
                        <a:buClrTx/>
                        <a:buSzTx/>
                        <a:buFontTx/>
                        <a:buNone/>
                        <a:tabLst/>
                        <a:defRPr/>
                      </a:pPr>
                      <a:endParaRPr kumimoji="1" lang="ja-JP" sz="1100" kern="1200">
                        <a:solidFill>
                          <a:srgbClr val="FF0000"/>
                        </a:solidFill>
                        <a:latin typeface="+mn-lt"/>
                        <a:ea typeface="+mn-ea"/>
                        <a:cs typeface="+mn-cs"/>
                      </a:endParaRPr>
                    </a:p>
                  </a:txBody>
                  <a:tcPr marL="91455" marR="91455"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87834">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0" i="0" u="none" strike="noStrike">
                          <a:solidFill>
                            <a:schemeClr val="tx1"/>
                          </a:solidFill>
                          <a:effectLst/>
                          <a:latin typeface="ＭＳ Ｐゴシック"/>
                        </a:rPr>
                        <a:t>業務費</a:t>
                      </a:r>
                      <a:endParaRPr lang="en-US" altLang="ja-JP" sz="1200" b="0" i="0" u="none" strike="noStrike">
                        <a:solidFill>
                          <a:schemeClr val="tx1"/>
                        </a:solidFill>
                        <a:effectLst/>
                        <a:latin typeface="ＭＳ Ｐゴシック"/>
                      </a:endParaRPr>
                    </a:p>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1200" b="0" i="0" u="none" strike="noStrike">
                          <a:solidFill>
                            <a:schemeClr val="bg1">
                              <a:lumMod val="65000"/>
                            </a:schemeClr>
                          </a:solidFill>
                          <a:effectLst/>
                          <a:latin typeface="ＭＳ Ｐゴシック"/>
                        </a:rPr>
                        <a:t>【</a:t>
                      </a:r>
                      <a:r>
                        <a:rPr lang="ja-JP" altLang="en-US" sz="1200" b="0" i="0" u="none" strike="noStrike">
                          <a:solidFill>
                            <a:schemeClr val="bg1">
                              <a:lumMod val="65000"/>
                            </a:schemeClr>
                          </a:solidFill>
                          <a:effectLst/>
                          <a:latin typeface="ＭＳ Ｐゴシック"/>
                        </a:rPr>
                        <a:t>必要経費に合わせて適宜細分を追加・削除してください。</a:t>
                      </a:r>
                      <a:r>
                        <a:rPr lang="en-US" altLang="ja-JP" sz="1200" b="0" i="0" u="none" strike="noStrike">
                          <a:solidFill>
                            <a:schemeClr val="bg1">
                              <a:lumMod val="65000"/>
                            </a:schemeClr>
                          </a:solidFill>
                          <a:effectLst/>
                          <a:latin typeface="ＭＳ Ｐゴシック"/>
                        </a:rPr>
                        <a:t>】</a:t>
                      </a: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i="0" u="none" strike="noStrike">
                          <a:solidFill>
                            <a:schemeClr val="tx1"/>
                          </a:solidFill>
                          <a:effectLst/>
                          <a:latin typeface="ＭＳ Ｐゴシック"/>
                        </a:rPr>
                        <a:t>諸謝金</a:t>
                      </a: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ts val="1075"/>
                        </a:lnSpc>
                        <a:spcBef>
                          <a:spcPts val="0"/>
                        </a:spcBef>
                        <a:spcAft>
                          <a:spcPts val="0"/>
                        </a:spcAft>
                        <a:buClrTx/>
                        <a:buSzTx/>
                        <a:buFontTx/>
                        <a:buNone/>
                        <a:tabLst/>
                        <a:defRPr/>
                      </a:pPr>
                      <a:endParaRPr kumimoji="1" lang="en-US" altLang="ja-JP" sz="1100" kern="1200">
                        <a:solidFill>
                          <a:schemeClr val="bg1">
                            <a:lumMod val="65000"/>
                          </a:schemeClr>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1" hangingPunct="1">
                        <a:lnSpc>
                          <a:spcPts val="1075"/>
                        </a:lnSpc>
                        <a:spcBef>
                          <a:spcPts val="0"/>
                        </a:spcBef>
                        <a:spcAft>
                          <a:spcPts val="0"/>
                        </a:spcAft>
                        <a:buClrTx/>
                        <a:buSzTx/>
                        <a:buFontTx/>
                        <a:buNone/>
                        <a:tabLst/>
                        <a:defRPr/>
                      </a:pPr>
                      <a:endParaRPr kumimoji="1" lang="ja-JP" sz="1100" kern="1200">
                        <a:solidFill>
                          <a:srgbClr val="FF0000"/>
                        </a:solidFill>
                        <a:latin typeface="+mn-lt"/>
                        <a:ea typeface="+mn-ea"/>
                        <a:cs typeface="+mn-cs"/>
                      </a:endParaRPr>
                    </a:p>
                  </a:txBody>
                  <a:tcPr marL="91455" marR="91455"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87834">
                <a:tc vMerge="1">
                  <a:txBody>
                    <a:bodyPr/>
                    <a:lstStyle/>
                    <a:p>
                      <a:endParaRP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i="0" u="none" strike="noStrike">
                          <a:solidFill>
                            <a:schemeClr val="tx1"/>
                          </a:solidFill>
                          <a:effectLst/>
                          <a:latin typeface="ＭＳ Ｐゴシック"/>
                        </a:rPr>
                        <a:t>消耗品費</a:t>
                      </a: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1" hangingPunct="1">
                        <a:lnSpc>
                          <a:spcPts val="1075"/>
                        </a:lnSpc>
                        <a:spcBef>
                          <a:spcPts val="0"/>
                        </a:spcBef>
                        <a:spcAft>
                          <a:spcPts val="0"/>
                        </a:spcAft>
                        <a:buClrTx/>
                        <a:buSzTx/>
                        <a:buFontTx/>
                        <a:buNone/>
                        <a:tabLst/>
                        <a:defRPr/>
                      </a:pPr>
                      <a:endParaRPr kumimoji="1" lang="ja-JP" sz="1100" kern="1200">
                        <a:solidFill>
                          <a:schemeClr val="bg1">
                            <a:lumMod val="65000"/>
                          </a:schemeClr>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1" hangingPunct="1">
                        <a:lnSpc>
                          <a:spcPts val="1075"/>
                        </a:lnSpc>
                        <a:spcBef>
                          <a:spcPts val="0"/>
                        </a:spcBef>
                        <a:spcAft>
                          <a:spcPts val="0"/>
                        </a:spcAft>
                        <a:buClrTx/>
                        <a:buSzTx/>
                        <a:buFontTx/>
                        <a:buNone/>
                        <a:tabLst/>
                        <a:defRPr/>
                      </a:pPr>
                      <a:endParaRPr kumimoji="1" lang="ja-JP" sz="1100" kern="1200">
                        <a:solidFill>
                          <a:srgbClr val="FF0000"/>
                        </a:solidFill>
                        <a:latin typeface="+mn-lt"/>
                        <a:ea typeface="+mn-ea"/>
                        <a:cs typeface="+mn-cs"/>
                      </a:endParaRPr>
                    </a:p>
                  </a:txBody>
                  <a:tcPr marL="91455" marR="91455"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87834">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ja-JP" altLang="en-US" sz="1200" b="0" i="0" u="none" strike="noStrike">
                        <a:solidFill>
                          <a:schemeClr val="bg1">
                            <a:lumMod val="65000"/>
                          </a:schemeClr>
                        </a:solidFill>
                        <a:effectLst/>
                        <a:latin typeface="ＭＳ Ｐゴシック"/>
                      </a:endParaRP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i="0" u="none" strike="noStrike">
                          <a:solidFill>
                            <a:schemeClr val="tx1"/>
                          </a:solidFill>
                          <a:effectLst/>
                          <a:latin typeface="ＭＳ Ｐゴシック"/>
                        </a:rPr>
                        <a:t>借料及び損料</a:t>
                      </a: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1" hangingPunct="1">
                        <a:lnSpc>
                          <a:spcPts val="1075"/>
                        </a:lnSpc>
                        <a:spcBef>
                          <a:spcPts val="0"/>
                        </a:spcBef>
                        <a:spcAft>
                          <a:spcPts val="0"/>
                        </a:spcAft>
                        <a:buClrTx/>
                        <a:buSzTx/>
                        <a:buFontTx/>
                        <a:buNone/>
                        <a:tabLst/>
                        <a:defRPr/>
                      </a:pPr>
                      <a:endParaRPr kumimoji="1" lang="ja-JP" sz="1100" kern="1200">
                        <a:solidFill>
                          <a:schemeClr val="bg1">
                            <a:lumMod val="65000"/>
                          </a:schemeClr>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1" hangingPunct="1">
                        <a:lnSpc>
                          <a:spcPts val="1075"/>
                        </a:lnSpc>
                        <a:spcBef>
                          <a:spcPts val="0"/>
                        </a:spcBef>
                        <a:spcAft>
                          <a:spcPts val="0"/>
                        </a:spcAft>
                        <a:buClrTx/>
                        <a:buSzTx/>
                        <a:buFontTx/>
                        <a:buNone/>
                        <a:tabLst/>
                        <a:defRPr/>
                      </a:pPr>
                      <a:endParaRPr kumimoji="1" lang="ja-JP" sz="1100" kern="1200">
                        <a:solidFill>
                          <a:srgbClr val="FF0000"/>
                        </a:solidFill>
                        <a:latin typeface="+mn-lt"/>
                        <a:ea typeface="+mn-ea"/>
                        <a:cs typeface="+mn-cs"/>
                      </a:endParaRPr>
                    </a:p>
                  </a:txBody>
                  <a:tcPr marL="91455" marR="91455"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63928499"/>
                  </a:ext>
                </a:extLst>
              </a:tr>
              <a:tr h="687834">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0" i="0" u="none" strike="noStrike">
                          <a:solidFill>
                            <a:schemeClr val="tx1"/>
                          </a:solidFill>
                          <a:effectLst/>
                          <a:latin typeface="ＭＳ Ｐゴシック"/>
                        </a:rPr>
                        <a:t>共同実施費</a:t>
                      </a: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i="0" u="none" strike="noStrike">
                          <a:solidFill>
                            <a:schemeClr val="tx1"/>
                          </a:solidFill>
                          <a:effectLst/>
                          <a:latin typeface="ＭＳ Ｐゴシック"/>
                        </a:rPr>
                        <a:t>共同実施費</a:t>
                      </a: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1" hangingPunct="1">
                        <a:lnSpc>
                          <a:spcPts val="1075"/>
                        </a:lnSpc>
                        <a:spcBef>
                          <a:spcPts val="0"/>
                        </a:spcBef>
                        <a:spcAft>
                          <a:spcPts val="0"/>
                        </a:spcAft>
                        <a:buClrTx/>
                        <a:buSzTx/>
                        <a:buFontTx/>
                        <a:buNone/>
                        <a:tabLst/>
                        <a:defRPr/>
                      </a:pPr>
                      <a:endParaRPr kumimoji="1" lang="ja-JP" sz="1100" kern="1200">
                        <a:solidFill>
                          <a:schemeClr val="bg1">
                            <a:lumMod val="65000"/>
                          </a:schemeClr>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1" hangingPunct="1">
                        <a:lnSpc>
                          <a:spcPts val="1075"/>
                        </a:lnSpc>
                        <a:spcBef>
                          <a:spcPts val="0"/>
                        </a:spcBef>
                        <a:spcAft>
                          <a:spcPts val="0"/>
                        </a:spcAft>
                        <a:buClrTx/>
                        <a:buSzTx/>
                        <a:buFontTx/>
                        <a:buNone/>
                        <a:tabLst/>
                        <a:defRPr/>
                      </a:pPr>
                      <a:endParaRPr kumimoji="1" lang="ja-JP" sz="1100" kern="1200">
                        <a:solidFill>
                          <a:srgbClr val="FF0000"/>
                        </a:solidFill>
                        <a:latin typeface="+mn-lt"/>
                        <a:ea typeface="+mn-ea"/>
                        <a:cs typeface="+mn-cs"/>
                      </a:endParaRPr>
                    </a:p>
                  </a:txBody>
                  <a:tcPr marL="91455" marR="91455"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53646311"/>
                  </a:ext>
                </a:extLst>
              </a:tr>
              <a:tr h="735121">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0" i="0" u="none" strike="noStrike">
                          <a:solidFill>
                            <a:schemeClr val="tx1"/>
                          </a:solidFill>
                          <a:effectLst/>
                          <a:latin typeface="ＭＳ Ｐゴシック"/>
                        </a:rPr>
                        <a:t>一般管理費</a:t>
                      </a: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a:solidFill>
                          <a:schemeClr val="bg1">
                            <a:lumMod val="65000"/>
                          </a:schemeClr>
                        </a:solidFill>
                        <a:effectLst/>
                        <a:latin typeface="ＭＳ Ｐゴシック"/>
                      </a:endParaRPr>
                    </a:p>
                  </a:txBody>
                  <a:tcPr marL="91453" marR="91453" marT="45736" marB="4573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1" hangingPunct="1">
                        <a:lnSpc>
                          <a:spcPts val="1075"/>
                        </a:lnSpc>
                        <a:spcBef>
                          <a:spcPts val="0"/>
                        </a:spcBef>
                        <a:spcAft>
                          <a:spcPts val="0"/>
                        </a:spcAft>
                        <a:buClrTx/>
                        <a:buSzTx/>
                        <a:buFontTx/>
                        <a:buNone/>
                        <a:tabLst/>
                        <a:defRPr/>
                      </a:pPr>
                      <a:endParaRPr kumimoji="1" lang="ja-JP" sz="1100" kern="1200">
                        <a:solidFill>
                          <a:schemeClr val="bg1">
                            <a:lumMod val="65000"/>
                          </a:schemeClr>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1" hangingPunct="1">
                        <a:lnSpc>
                          <a:spcPts val="1075"/>
                        </a:lnSpc>
                        <a:spcBef>
                          <a:spcPts val="0"/>
                        </a:spcBef>
                        <a:spcAft>
                          <a:spcPts val="0"/>
                        </a:spcAft>
                        <a:buClrTx/>
                        <a:buSzTx/>
                        <a:buFontTx/>
                        <a:buNone/>
                        <a:tabLst/>
                        <a:defRPr/>
                      </a:pPr>
                      <a:r>
                        <a:rPr kumimoji="1" lang="ja-JP" altLang="en-US" sz="1100" kern="1200">
                          <a:solidFill>
                            <a:srgbClr val="FF0000"/>
                          </a:solidFill>
                          <a:latin typeface="+mn-lt"/>
                          <a:ea typeface="+mn-ea"/>
                          <a:cs typeface="+mn-cs"/>
                        </a:rPr>
                        <a:t>直接経費から外注費・共同実施費を除いた総額に率を乗じて得た金額以下となるようにしてください。一般管理費率については、合理的な率がない場合は環境省の定める</a:t>
                      </a:r>
                      <a:r>
                        <a:rPr kumimoji="1" lang="en-US" altLang="ja-JP" sz="1100" kern="1200">
                          <a:solidFill>
                            <a:srgbClr val="FF0000"/>
                          </a:solidFill>
                          <a:latin typeface="+mn-lt"/>
                          <a:ea typeface="+mn-ea"/>
                          <a:cs typeface="+mn-cs"/>
                        </a:rPr>
                        <a:t>15%</a:t>
                      </a:r>
                      <a:r>
                        <a:rPr kumimoji="1" lang="ja-JP" altLang="en-US" sz="1100" kern="1200">
                          <a:solidFill>
                            <a:srgbClr val="FF0000"/>
                          </a:solidFill>
                          <a:latin typeface="+mn-lt"/>
                          <a:ea typeface="+mn-ea"/>
                          <a:cs typeface="+mn-cs"/>
                        </a:rPr>
                        <a:t>を使用すること。</a:t>
                      </a:r>
                    </a:p>
                    <a:p>
                      <a:pPr marL="0" marR="0" lvl="0" indent="0" algn="l" defTabSz="914400" rtl="0" eaLnBrk="1" fontAlgn="auto" latinLnBrk="1" hangingPunct="1">
                        <a:lnSpc>
                          <a:spcPts val="1075"/>
                        </a:lnSpc>
                        <a:spcBef>
                          <a:spcPts val="0"/>
                        </a:spcBef>
                        <a:spcAft>
                          <a:spcPts val="0"/>
                        </a:spcAft>
                        <a:buClrTx/>
                        <a:buSzTx/>
                        <a:buFontTx/>
                        <a:buNone/>
                        <a:tabLst/>
                        <a:defRPr/>
                      </a:pPr>
                      <a:r>
                        <a:rPr kumimoji="1" lang="ja-JP" altLang="en-US" sz="1100" kern="1200">
                          <a:solidFill>
                            <a:srgbClr val="FF0000"/>
                          </a:solidFill>
                          <a:latin typeface="+mn-lt"/>
                          <a:ea typeface="+mn-ea"/>
                          <a:cs typeface="+mn-cs"/>
                        </a:rPr>
                        <a:t>例：</a:t>
                      </a:r>
                      <a:r>
                        <a:rPr kumimoji="1" lang="en-US" altLang="ja-JP" sz="1100" kern="1200">
                          <a:solidFill>
                            <a:srgbClr val="FF0000"/>
                          </a:solidFill>
                          <a:latin typeface="+mn-lt"/>
                          <a:ea typeface="+mn-ea"/>
                          <a:cs typeface="+mn-cs"/>
                        </a:rPr>
                        <a:t>(</a:t>
                      </a:r>
                      <a:r>
                        <a:rPr kumimoji="1" lang="ja-JP" altLang="en-US" sz="1100" kern="1200">
                          <a:solidFill>
                            <a:srgbClr val="FF0000"/>
                          </a:solidFill>
                          <a:latin typeface="+mn-lt"/>
                          <a:ea typeface="+mn-ea"/>
                          <a:cs typeface="+mn-cs"/>
                        </a:rPr>
                        <a:t>総額</a:t>
                      </a:r>
                      <a:r>
                        <a:rPr kumimoji="1" lang="en-US" altLang="ja-JP" sz="1100" kern="1200">
                          <a:solidFill>
                            <a:srgbClr val="FF0000"/>
                          </a:solidFill>
                          <a:latin typeface="+mn-lt"/>
                          <a:ea typeface="+mn-ea"/>
                          <a:cs typeface="+mn-cs"/>
                        </a:rPr>
                        <a:t>-</a:t>
                      </a:r>
                      <a:r>
                        <a:rPr kumimoji="1" lang="ja-JP" altLang="en-US" sz="1100" kern="1200">
                          <a:solidFill>
                            <a:srgbClr val="FF0000"/>
                          </a:solidFill>
                          <a:latin typeface="+mn-lt"/>
                          <a:ea typeface="+mn-ea"/>
                          <a:cs typeface="+mn-cs"/>
                        </a:rPr>
                        <a:t>外注費</a:t>
                      </a:r>
                      <a:r>
                        <a:rPr kumimoji="1" lang="en-US" altLang="ja-JP" sz="1100" kern="1200">
                          <a:solidFill>
                            <a:srgbClr val="FF0000"/>
                          </a:solidFill>
                          <a:latin typeface="+mn-lt"/>
                          <a:ea typeface="+mn-ea"/>
                          <a:cs typeface="+mn-cs"/>
                        </a:rPr>
                        <a:t>-</a:t>
                      </a:r>
                      <a:r>
                        <a:rPr kumimoji="1" lang="ja-JP" altLang="en-US" sz="1100" kern="1200">
                          <a:solidFill>
                            <a:srgbClr val="FF0000"/>
                          </a:solidFill>
                          <a:latin typeface="+mn-lt"/>
                          <a:ea typeface="+mn-ea"/>
                          <a:cs typeface="+mn-cs"/>
                        </a:rPr>
                        <a:t>共同実施費</a:t>
                      </a:r>
                      <a:r>
                        <a:rPr kumimoji="1" lang="en-US" altLang="ja-JP" sz="1100" kern="1200">
                          <a:solidFill>
                            <a:srgbClr val="FF0000"/>
                          </a:solidFill>
                          <a:latin typeface="+mn-lt"/>
                          <a:ea typeface="+mn-ea"/>
                          <a:cs typeface="+mn-cs"/>
                        </a:rPr>
                        <a:t>)×0.15</a:t>
                      </a:r>
                    </a:p>
                  </a:txBody>
                  <a:tcPr marL="91455" marR="91455"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98109483"/>
                  </a:ext>
                </a:extLst>
              </a:tr>
              <a:tr h="687834">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a:ln>
                            <a:noFill/>
                          </a:ln>
                          <a:solidFill>
                            <a:schemeClr val="tx1"/>
                          </a:solidFill>
                          <a:effectLst/>
                          <a:latin typeface="Arial" charset="0"/>
                          <a:ea typeface="ＭＳ Ｐゴシック" pitchFamily="50" charset="-128"/>
                        </a:rPr>
                        <a:t>合計</a:t>
                      </a:r>
                    </a:p>
                  </a:txBody>
                  <a:tcPr marL="91453" marR="91453" marT="45736" marB="4573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sz="1100"/>
                    </a:p>
                  </a:txBody>
                  <a:tcPr marL="91438" marR="91438"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1" hangingPunct="1">
                        <a:lnSpc>
                          <a:spcPts val="1075"/>
                        </a:lnSpc>
                        <a:spcBef>
                          <a:spcPts val="0"/>
                        </a:spcBef>
                        <a:spcAft>
                          <a:spcPts val="0"/>
                        </a:spcAft>
                        <a:buClrTx/>
                        <a:buSzTx/>
                        <a:buFontTx/>
                        <a:buNone/>
                        <a:tabLst/>
                        <a:defRPr/>
                      </a:pPr>
                      <a:endParaRPr kumimoji="1" lang="ja-JP" altLang="en-US" sz="1100" kern="1200">
                        <a:solidFill>
                          <a:schemeClr val="tx1"/>
                        </a:solidFill>
                        <a:latin typeface="+mn-lt"/>
                        <a:ea typeface="+mn-ea"/>
                        <a:cs typeface="+mn-cs"/>
                      </a:endParaRPr>
                    </a:p>
                  </a:txBody>
                  <a:tcPr marL="91453" marR="91453" marT="45736" marB="4573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53" marR="91453" marT="45736" marB="4573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3" name="Text Box 266">
            <a:extLst>
              <a:ext uri="{FF2B5EF4-FFF2-40B4-BE49-F238E27FC236}">
                <a16:creationId xmlns:a16="http://schemas.microsoft.com/office/drawing/2014/main" id="{165C3280-B2D3-5E79-5174-8E341F972320}"/>
              </a:ext>
            </a:extLst>
          </p:cNvPr>
          <p:cNvSpPr txBox="1">
            <a:spLocks noChangeArrowheads="1"/>
          </p:cNvSpPr>
          <p:nvPr/>
        </p:nvSpPr>
        <p:spPr bwMode="auto">
          <a:xfrm>
            <a:off x="8402782" y="101600"/>
            <a:ext cx="1719118" cy="261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1100"/>
              <a:t>令和８年度公募応募資料</a:t>
            </a:r>
          </a:p>
        </p:txBody>
      </p:sp>
    </p:spTree>
    <p:extLst>
      <p:ext uri="{BB962C8B-B14F-4D97-AF65-F5344CB8AC3E}">
        <p14:creationId xmlns:p14="http://schemas.microsoft.com/office/powerpoint/2010/main" val="40361667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64952252C371D42BD08005E0F7D0F6B" ma:contentTypeVersion="3" ma:contentTypeDescription="新しいドキュメントを作成します。" ma:contentTypeScope="" ma:versionID="392dac4ca397f6dbfdbe8ee5ce77a0ff">
  <xsd:schema xmlns:xsd="http://www.w3.org/2001/XMLSchema" xmlns:xs="http://www.w3.org/2001/XMLSchema" xmlns:p="http://schemas.microsoft.com/office/2006/metadata/properties" xmlns:ns2="b12a0766-010b-46e5-bd35-2da44a1d7ec8" targetNamespace="http://schemas.microsoft.com/office/2006/metadata/properties" ma:root="true" ma:fieldsID="8451b5144bb4e8c7ee1e06f8cecae126" ns2:_="">
    <xsd:import namespace="b12a0766-010b-46e5-bd35-2da44a1d7ec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2a0766-010b-46e5-bd35-2da44a1d7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4CE8C9-3AA1-48F2-91B8-3CBC27268839}">
  <ds:schemaRefs>
    <ds:schemaRef ds:uri="http://schemas.openxmlformats.org/package/2006/metadata/core-properties"/>
    <ds:schemaRef ds:uri="http://www.w3.org/XML/1998/namespace"/>
    <ds:schemaRef ds:uri="http://purl.org/dc/dcmitype/"/>
    <ds:schemaRef ds:uri="http://schemas.microsoft.com/office/2006/documentManagement/types"/>
    <ds:schemaRef ds:uri="http://purl.org/dc/elements/1.1/"/>
    <ds:schemaRef ds:uri="b12a0766-010b-46e5-bd35-2da44a1d7ec8"/>
    <ds:schemaRef ds:uri="http://schemas.microsoft.com/office/infopath/2007/PartnerControl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6B9E6368-B25A-4287-A6AA-B133A8341F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2a0766-010b-46e5-bd35-2da44a1d7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C408C8-EE71-4080-85DB-86325DB901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Words>1598</Words>
  <PresentationFormat>Custom</PresentationFormat>
  <Paragraphs>156</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標準デザイン</vt:lpstr>
      <vt:lpstr>【応募資料①】　作成要領① ※本スライドは削除して提出してください。</vt:lpstr>
      <vt:lpstr>【応募資料①】　作成要領② ※本スライドは削除して提出してください。</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2022-01-17T11:52:01Z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95219f5a-2411-48e5-8455-780e79980248</vt:lpwstr>
  </property>
  <property fmtid="{D5CDD505-2E9C-101B-9397-08002B2CF9AE}" pid="8" name="MSIP_Label_ea60d57e-af5b-4752-ac57-3e4f28ca11dc_ContentBits">
    <vt:lpwstr>0</vt:lpwstr>
  </property>
  <property fmtid="{D5CDD505-2E9C-101B-9397-08002B2CF9AE}" pid="9" name="ContentTypeId">
    <vt:lpwstr>0x010100D64952252C371D42BD08005E0F7D0F6B</vt:lpwstr>
  </property>
</Properties>
</file>